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0" r:id="rId3"/>
    <p:sldId id="262" r:id="rId5"/>
    <p:sldId id="267" r:id="rId6"/>
    <p:sldId id="278" r:id="rId7"/>
    <p:sldId id="277" r:id="rId8"/>
    <p:sldId id="282" r:id="rId9"/>
    <p:sldId id="279" r:id="rId10"/>
    <p:sldId id="302" r:id="rId11"/>
    <p:sldId id="280" r:id="rId12"/>
    <p:sldId id="285" r:id="rId13"/>
    <p:sldId id="281" r:id="rId14"/>
    <p:sldId id="283" r:id="rId15"/>
    <p:sldId id="303" r:id="rId16"/>
    <p:sldId id="276" r:id="rId17"/>
    <p:sldId id="286" r:id="rId18"/>
    <p:sldId id="284" r:id="rId19"/>
    <p:sldId id="272" r:id="rId20"/>
    <p:sldId id="269" r:id="rId21"/>
    <p:sldId id="304" r:id="rId22"/>
    <p:sldId id="271" r:id="rId23"/>
    <p:sldId id="287" r:id="rId24"/>
    <p:sldId id="270" r:id="rId25"/>
    <p:sldId id="268" r:id="rId26"/>
    <p:sldId id="26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C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03B"/>
    <a:srgbClr val="E2AC00"/>
    <a:srgbClr val="FFC50D"/>
    <a:srgbClr val="C42C41"/>
    <a:srgbClr val="F86060"/>
    <a:srgbClr val="C00000"/>
    <a:srgbClr val="F5F7EA"/>
    <a:srgbClr val="000000"/>
    <a:srgbClr val="E23636"/>
    <a:srgbClr val="7A12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 advClick="0" advTm="3000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84C41-0156-4847-9A29-606B67F98048}" type="datetime1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02D56B23-587A-4DCA-97DC-F28D978427B4}" type="slidenum">
              <a:rPr lang="zh-CN" altLang="en-US"/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3000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54000" r="-5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zh-CN" altLang="en-US" sz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 advClick="0" advTm="3000">
    <p:cover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23" y="338455"/>
            <a:ext cx="11359342" cy="588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椭圆 22"/>
          <p:cNvSpPr/>
          <p:nvPr/>
        </p:nvSpPr>
        <p:spPr>
          <a:xfrm>
            <a:off x="5680527" y="1046086"/>
            <a:ext cx="4829175" cy="4829175"/>
          </a:xfrm>
          <a:prstGeom prst="ellipse">
            <a:avLst/>
          </a:prstGeom>
          <a:solidFill>
            <a:srgbClr val="FFD03B"/>
          </a:solidFill>
          <a:ln w="12700">
            <a:noFill/>
          </a:ln>
        </p:spPr>
        <p:txBody>
          <a:bodyPr anchor="ctr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chemeClr val="accent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128" name="组合 401"/>
          <p:cNvGrpSpPr/>
          <p:nvPr/>
        </p:nvGrpSpPr>
        <p:grpSpPr>
          <a:xfrm>
            <a:off x="592913" y="2190994"/>
            <a:ext cx="3294492" cy="1192079"/>
            <a:chOff x="-247625" y="0"/>
            <a:chExt cx="2884821" cy="1932543"/>
          </a:xfrm>
        </p:grpSpPr>
        <p:sp>
          <p:nvSpPr>
            <p:cNvPr id="4337" name="文本框 399"/>
            <p:cNvSpPr/>
            <p:nvPr/>
          </p:nvSpPr>
          <p:spPr>
            <a:xfrm>
              <a:off x="-118878" y="0"/>
              <a:ext cx="1868566" cy="12473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solidFill>
                    <a:srgbClr val="FFD03B"/>
                  </a:solidFill>
                  <a:latin typeface="Showcard Gothic" panose="04020904020102020604" pitchFamily="82" charset="0"/>
                  <a:ea typeface="宋体" panose="02010600030101010101" pitchFamily="2" charset="-122"/>
                  <a:sym typeface="Showcard Gothic" panose="04020904020102020604" pitchFamily="82" charset="0"/>
                </a:rPr>
                <a:t>MERRY</a:t>
              </a:r>
              <a:endParaRPr lang="en-US" altLang="zh-CN" sz="4400" dirty="0">
                <a:solidFill>
                  <a:srgbClr val="FFD03B"/>
                </a:solidFill>
                <a:latin typeface="Showcard Gothic" panose="04020904020102020604" pitchFamily="82" charset="0"/>
                <a:ea typeface="宋体" panose="02010600030101010101" pitchFamily="2" charset="-122"/>
                <a:sym typeface="Showcard Gothic" panose="04020904020102020604" pitchFamily="82" charset="0"/>
              </a:endParaRPr>
            </a:p>
          </p:txBody>
        </p:sp>
        <p:sp>
          <p:nvSpPr>
            <p:cNvPr id="4338" name="文本框 400"/>
            <p:cNvSpPr/>
            <p:nvPr/>
          </p:nvSpPr>
          <p:spPr>
            <a:xfrm>
              <a:off x="-247625" y="685161"/>
              <a:ext cx="2884821" cy="12473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4400" dirty="0">
                  <a:solidFill>
                    <a:srgbClr val="FFD03B"/>
                  </a:solidFill>
                  <a:latin typeface="Showcard Gothic" panose="04020904020102020604" pitchFamily="82" charset="0"/>
                  <a:ea typeface="宋体" panose="02010600030101010101" pitchFamily="2" charset="-122"/>
                  <a:sym typeface="Showcard Gothic" panose="04020904020102020604" pitchFamily="82" charset="0"/>
                </a:rPr>
                <a:t>CHRISTMAS</a:t>
              </a:r>
              <a:endParaRPr lang="en-US" altLang="zh-CN" sz="4400" dirty="0">
                <a:solidFill>
                  <a:srgbClr val="FFD03B"/>
                </a:solidFill>
                <a:latin typeface="Showcard Gothic" panose="04020904020102020604" pitchFamily="82" charset="0"/>
                <a:ea typeface="宋体" panose="02010600030101010101" pitchFamily="2" charset="-122"/>
                <a:sym typeface="Showcard Gothic" panose="04020904020102020604" pitchFamily="82" charset="0"/>
              </a:endParaRPr>
            </a:p>
          </p:txBody>
        </p:sp>
      </p:grpSp>
      <p:pic>
        <p:nvPicPr>
          <p:cNvPr id="3" name="图片 2" descr="c581b6c91d36acfd31f4b4b7b19507f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60000">
            <a:off x="5115059" y="1790941"/>
            <a:ext cx="6457950" cy="3032125"/>
          </a:xfrm>
          <a:prstGeom prst="rect">
            <a:avLst/>
          </a:prstGeom>
        </p:spPr>
      </p:pic>
      <p:sp>
        <p:nvSpPr>
          <p:cNvPr id="163" name="文本框 162"/>
          <p:cNvSpPr txBox="1"/>
          <p:nvPr/>
        </p:nvSpPr>
        <p:spPr>
          <a:xfrm>
            <a:off x="532765" y="3297555"/>
            <a:ext cx="5571490" cy="186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5F7EA"/>
                </a:solidFill>
              </a14:hiddenFill>
            </a:ext>
          </a:extLst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圣诞节活动</a:t>
            </a:r>
            <a:endParaRPr lang="zh-CN" altLang="en-US" sz="48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</a:rPr>
              <a:t>总结计划</a:t>
            </a:r>
            <a:r>
              <a:rPr lang="en-US" altLang="zh-CN" sz="4800" b="1" dirty="0">
                <a:solidFill>
                  <a:schemeClr val="bg1"/>
                </a:solidFill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</a:rPr>
              <a:t>模板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7695438" y="-130225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5098811" y="-1140894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2734818" y="-1210817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8073301" y="-1084415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203197" y="-143941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3424652" y="-1713738"/>
            <a:ext cx="800100" cy="8001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7029808" y="-744205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9639883" y="-154296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10932145" y="-1100551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483858" y="-150799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1820418" y="-1005078"/>
            <a:ext cx="388800" cy="388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椭圆 39"/>
          <p:cNvSpPr>
            <a:spLocks noChangeAspect="1"/>
          </p:cNvSpPr>
          <p:nvPr/>
        </p:nvSpPr>
        <p:spPr>
          <a:xfrm>
            <a:off x="2186178" y="-1027938"/>
            <a:ext cx="648000" cy="6480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椭圆 40"/>
          <p:cNvSpPr>
            <a:spLocks noChangeAspect="1"/>
          </p:cNvSpPr>
          <p:nvPr/>
        </p:nvSpPr>
        <p:spPr>
          <a:xfrm>
            <a:off x="608838" y="-6472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4152138" y="-176737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椭圆 42"/>
          <p:cNvSpPr>
            <a:spLocks noChangeAspect="1"/>
          </p:cNvSpPr>
          <p:nvPr/>
        </p:nvSpPr>
        <p:spPr>
          <a:xfrm>
            <a:off x="10141458" y="-72085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椭圆 43"/>
          <p:cNvSpPr>
            <a:spLocks noChangeAspect="1"/>
          </p:cNvSpPr>
          <p:nvPr/>
        </p:nvSpPr>
        <p:spPr>
          <a:xfrm>
            <a:off x="5295138" y="-245317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椭圆 44"/>
          <p:cNvSpPr>
            <a:spLocks noChangeAspect="1"/>
          </p:cNvSpPr>
          <p:nvPr/>
        </p:nvSpPr>
        <p:spPr>
          <a:xfrm>
            <a:off x="9044178" y="-560838"/>
            <a:ext cx="561600" cy="5616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5510290" y="-820038"/>
            <a:ext cx="820800" cy="82080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7" name="Oh Wonder - All We D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6929" y="-83687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7" presetClass="entr" presetSubtype="4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0" presetClass="pat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4" dur="4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39" dur="4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7" dur="40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2" dur="3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7" dur="33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5" dur="3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0" dur="34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5" dur="30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0" dur="3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5" dur="4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0" dur="39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5" dur="3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3" dur="3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1" dur="37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9" dur="4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7" dur="39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5" dur="2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3" dur="35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3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4098" grpId="0" animBg="1"/>
      <p:bldP spid="4098" grpId="1" animBg="1"/>
      <p:bldP spid="4098" grpId="2" animBg="1"/>
      <p:bldP spid="4098" grpId="3" animBg="1"/>
      <p:bldP spid="4098" grpId="4" animBg="1"/>
      <p:bldP spid="4098" grpId="5" animBg="1"/>
      <p:bldP spid="4098" grpId="6" bldLvl="0" animBg="1"/>
      <p:bldP spid="163" grpId="0"/>
      <p:bldP spid="163" grpId="1"/>
      <p:bldP spid="163" grpId="2"/>
      <p:bldP spid="163" grpId="3"/>
      <p:bldP spid="163" grpId="4"/>
      <p:bldP spid="163" grpId="5"/>
      <p:bldP spid="163" grpId="6"/>
      <p:bldP spid="163" grpId="7"/>
      <p:bldP spid="163" grpId="8"/>
      <p:bldP spid="163" grpId="9"/>
      <p:bldP spid="163" grpId="10"/>
      <p:bldP spid="163" grpId="11"/>
      <p:bldP spid="163" grpId="12"/>
      <p:bldP spid="163" grpId="13"/>
      <p:bldP spid="163" grpId="14"/>
      <p:bldP spid="163" grpId="15"/>
      <p:bldP spid="163" grpId="16"/>
      <p:bldP spid="163" grpId="17"/>
      <p:bldP spid="163" grpId="18"/>
      <p:bldP spid="163" grpId="19"/>
      <p:bldP spid="163" grpId="20"/>
      <p:bldP spid="163" grpId="21"/>
      <p:bldP spid="163" grpId="2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5599" y="1236177"/>
            <a:ext cx="10248455" cy="4677124"/>
            <a:chOff x="829199" y="927133"/>
            <a:chExt cx="7686341" cy="3507843"/>
          </a:xfrm>
        </p:grpSpPr>
        <p:sp>
          <p:nvSpPr>
            <p:cNvPr id="4" name="Oval 1"/>
            <p:cNvSpPr/>
            <p:nvPr/>
          </p:nvSpPr>
          <p:spPr bwMode="auto">
            <a:xfrm>
              <a:off x="1521435" y="927133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Oval 3"/>
            <p:cNvSpPr/>
            <p:nvPr/>
          </p:nvSpPr>
          <p:spPr bwMode="auto">
            <a:xfrm>
              <a:off x="7203956" y="931930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2620354" y="3317376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Oval 7"/>
            <p:cNvSpPr/>
            <p:nvPr/>
          </p:nvSpPr>
          <p:spPr bwMode="auto">
            <a:xfrm>
              <a:off x="1707472" y="2130861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Oval 9"/>
            <p:cNvSpPr/>
            <p:nvPr/>
          </p:nvSpPr>
          <p:spPr bwMode="auto">
            <a:xfrm>
              <a:off x="6987030" y="2135655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Oval 11"/>
            <p:cNvSpPr/>
            <p:nvPr/>
          </p:nvSpPr>
          <p:spPr bwMode="auto">
            <a:xfrm>
              <a:off x="6155770" y="3322171"/>
              <a:ext cx="417404" cy="417512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: Shape 13"/>
            <p:cNvSpPr>
              <a:spLocks noChangeAspect="1"/>
            </p:cNvSpPr>
            <p:nvPr/>
          </p:nvSpPr>
          <p:spPr bwMode="auto">
            <a:xfrm>
              <a:off x="1799959" y="2234293"/>
              <a:ext cx="232430" cy="210649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: Shape 14"/>
            <p:cNvSpPr>
              <a:spLocks noChangeAspect="1"/>
            </p:cNvSpPr>
            <p:nvPr/>
          </p:nvSpPr>
          <p:spPr bwMode="auto">
            <a:xfrm>
              <a:off x="7318237" y="1046240"/>
              <a:ext cx="188843" cy="188892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: Shape 15"/>
            <p:cNvSpPr>
              <a:spLocks noChangeAspect="1"/>
            </p:cNvSpPr>
            <p:nvPr/>
          </p:nvSpPr>
          <p:spPr bwMode="auto">
            <a:xfrm>
              <a:off x="6260253" y="3447634"/>
              <a:ext cx="208438" cy="1665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: Shape 16"/>
            <p:cNvSpPr>
              <a:spLocks noChangeAspect="1"/>
            </p:cNvSpPr>
            <p:nvPr/>
          </p:nvSpPr>
          <p:spPr bwMode="auto">
            <a:xfrm>
              <a:off x="7092399" y="2240637"/>
              <a:ext cx="206666" cy="2075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: Shape 17"/>
            <p:cNvSpPr>
              <a:spLocks noChangeAspect="1"/>
            </p:cNvSpPr>
            <p:nvPr/>
          </p:nvSpPr>
          <p:spPr bwMode="auto">
            <a:xfrm>
              <a:off x="1632144" y="1042131"/>
              <a:ext cx="195986" cy="1875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: Shape 18"/>
            <p:cNvSpPr>
              <a:spLocks noChangeAspect="1"/>
            </p:cNvSpPr>
            <p:nvPr/>
          </p:nvSpPr>
          <p:spPr bwMode="auto">
            <a:xfrm>
              <a:off x="2734871" y="3413406"/>
              <a:ext cx="188371" cy="225452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135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" name="Group 55"/>
            <p:cNvGrpSpPr/>
            <p:nvPr/>
          </p:nvGrpSpPr>
          <p:grpSpPr>
            <a:xfrm>
              <a:off x="829199" y="1344645"/>
              <a:ext cx="2094547" cy="700088"/>
              <a:chOff x="4767001" y="350981"/>
              <a:chExt cx="3332260" cy="933450"/>
            </a:xfrm>
          </p:grpSpPr>
          <p:sp>
            <p:nvSpPr>
              <p:cNvPr id="33" name="TextBox 56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TextBox 57"/>
              <p:cNvSpPr txBox="1"/>
              <p:nvPr/>
            </p:nvSpPr>
            <p:spPr>
              <a:xfrm>
                <a:off x="4767001" y="727536"/>
                <a:ext cx="3332260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58"/>
            <p:cNvGrpSpPr/>
            <p:nvPr/>
          </p:nvGrpSpPr>
          <p:grpSpPr>
            <a:xfrm>
              <a:off x="6402895" y="1344645"/>
              <a:ext cx="2112645" cy="700088"/>
              <a:chOff x="4616223" y="350981"/>
              <a:chExt cx="3361052" cy="933450"/>
            </a:xfrm>
          </p:grpSpPr>
          <p:sp>
            <p:nvSpPr>
              <p:cNvPr id="31" name="TextBox 59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60"/>
              <p:cNvSpPr txBox="1"/>
              <p:nvPr/>
            </p:nvSpPr>
            <p:spPr>
              <a:xfrm>
                <a:off x="4616223" y="727536"/>
                <a:ext cx="3361052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61"/>
            <p:cNvGrpSpPr/>
            <p:nvPr/>
          </p:nvGrpSpPr>
          <p:grpSpPr>
            <a:xfrm>
              <a:off x="6402791" y="2553167"/>
              <a:ext cx="2058829" cy="700088"/>
              <a:chOff x="4948086" y="350981"/>
              <a:chExt cx="3275435" cy="933450"/>
            </a:xfrm>
          </p:grpSpPr>
          <p:sp>
            <p:nvSpPr>
              <p:cNvPr id="29" name="TextBox 62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63"/>
              <p:cNvSpPr txBox="1"/>
              <p:nvPr/>
            </p:nvSpPr>
            <p:spPr>
              <a:xfrm>
                <a:off x="4948086" y="727536"/>
                <a:ext cx="3275435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  <p:grpSp>
          <p:nvGrpSpPr>
            <p:cNvPr id="20" name="Group 64"/>
            <p:cNvGrpSpPr/>
            <p:nvPr/>
          </p:nvGrpSpPr>
          <p:grpSpPr>
            <a:xfrm>
              <a:off x="829844" y="2548374"/>
              <a:ext cx="2155031" cy="700088"/>
              <a:chOff x="4493480" y="350981"/>
              <a:chExt cx="3428485" cy="933450"/>
            </a:xfrm>
          </p:grpSpPr>
          <p:sp>
            <p:nvSpPr>
              <p:cNvPr id="27" name="TextBox 65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TextBox 66"/>
              <p:cNvSpPr txBox="1"/>
              <p:nvPr/>
            </p:nvSpPr>
            <p:spPr>
              <a:xfrm>
                <a:off x="4493480" y="727536"/>
                <a:ext cx="3428485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Group 67"/>
            <p:cNvGrpSpPr/>
            <p:nvPr/>
          </p:nvGrpSpPr>
          <p:grpSpPr>
            <a:xfrm>
              <a:off x="2027396" y="3734888"/>
              <a:ext cx="1602330" cy="699967"/>
              <a:chOff x="4948086" y="350981"/>
              <a:chExt cx="2549181" cy="933289"/>
            </a:xfrm>
          </p:grpSpPr>
          <p:sp>
            <p:nvSpPr>
              <p:cNvPr id="25" name="TextBox 68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TextBox 69"/>
              <p:cNvSpPr txBox="1"/>
              <p:nvPr/>
            </p:nvSpPr>
            <p:spPr>
              <a:xfrm>
                <a:off x="4948086" y="727586"/>
                <a:ext cx="2549181" cy="556684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35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935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935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935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Group 70"/>
            <p:cNvGrpSpPr/>
            <p:nvPr/>
          </p:nvGrpSpPr>
          <p:grpSpPr>
            <a:xfrm>
              <a:off x="5339945" y="3734888"/>
              <a:ext cx="2166937" cy="700088"/>
              <a:chOff x="4592736" y="350981"/>
              <a:chExt cx="3447427" cy="933450"/>
            </a:xfrm>
          </p:grpSpPr>
          <p:sp>
            <p:nvSpPr>
              <p:cNvPr id="23" name="TextBox 71"/>
              <p:cNvSpPr txBox="1"/>
              <p:nvPr/>
            </p:nvSpPr>
            <p:spPr>
              <a:xfrm>
                <a:off x="4948086" y="350981"/>
                <a:ext cx="2549181" cy="376606"/>
              </a:xfrm>
              <a:prstGeom prst="rect">
                <a:avLst/>
              </a:prstGeom>
              <a:noFill/>
            </p:spPr>
            <p:txBody>
              <a:bodyPr wrap="none" lIns="0" tIns="0" rIns="0" bIns="0" anchor="b" anchorCtr="1">
                <a:normAutofit/>
              </a:bodyPr>
              <a:lstStyle/>
              <a:p>
                <a:pPr algn="ctr"/>
                <a:r>
                  <a:rPr lang="zh-CN" altLang="en-US" sz="1865" b="1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18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72"/>
              <p:cNvSpPr txBox="1"/>
              <p:nvPr/>
            </p:nvSpPr>
            <p:spPr>
              <a:xfrm>
                <a:off x="4592736" y="727536"/>
                <a:ext cx="3447427" cy="556895"/>
              </a:xfrm>
              <a:prstGeom prst="rect">
                <a:avLst/>
              </a:prstGeom>
            </p:spPr>
            <p:txBody>
              <a:bodyPr vert="horz" wrap="square" lIns="0" tIns="96000" rIns="0" bIns="0" anchor="t" anchorCtr="1"/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+mn-ea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endParaRPr>
              </a:p>
            </p:txBody>
          </p:sp>
        </p:grpSp>
      </p:grpSp>
      <p:pic>
        <p:nvPicPr>
          <p:cNvPr id="2" name="图片 1" descr="b0e76f8faa5fcd52b73810a35e862c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8435" y="-3771265"/>
            <a:ext cx="2303145" cy="37579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75 0.302478 C -0.013125 0.323402 -0.080833 0.368927 -0.070365 0.421273 C -0.059896 0.473618 0.054688 0.514315 0.056771 0.564132 C 0.058854 0.613949 -0.040104 0.616018 -0.060052 0.670356 C -0.080000 0.724696 -0.045417 0.779494 -0.042865 0.835902 C -0.040312 0.892310 -0.046302 0.928945 -0.047187 0.952244 C -0.048073 0.975543 -0.047292 0.954543 -0.047187 0.952244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" y="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Rectangle 9"/>
          <p:cNvSpPr/>
          <p:nvPr/>
        </p:nvSpPr>
        <p:spPr bwMode="auto">
          <a:xfrm>
            <a:off x="985" y="2672915"/>
            <a:ext cx="12191015" cy="1152128"/>
          </a:xfrm>
          <a:prstGeom prst="rect">
            <a:avLst/>
          </a:prstGeom>
          <a:solidFill>
            <a:srgbClr val="FFD03B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86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52821" y="2204864"/>
            <a:ext cx="2213143" cy="2830641"/>
            <a:chOff x="789616" y="1653648"/>
            <a:chExt cx="1659857" cy="2122981"/>
          </a:xfrm>
        </p:grpSpPr>
        <p:sp>
          <p:nvSpPr>
            <p:cNvPr id="37" name="Hexagon 8"/>
            <p:cNvSpPr/>
            <p:nvPr/>
          </p:nvSpPr>
          <p:spPr bwMode="auto">
            <a:xfrm rot="5400000">
              <a:off x="876204" y="1761000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tx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13"/>
            <p:cNvSpPr txBox="1"/>
            <p:nvPr/>
          </p:nvSpPr>
          <p:spPr bwMode="auto">
            <a:xfrm>
              <a:off x="789616" y="3345957"/>
              <a:ext cx="1659857" cy="430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68731" y="2204865"/>
            <a:ext cx="2213143" cy="2830640"/>
            <a:chOff x="2826548" y="1653649"/>
            <a:chExt cx="1659857" cy="2122980"/>
          </a:xfrm>
        </p:grpSpPr>
        <p:sp>
          <p:nvSpPr>
            <p:cNvPr id="40" name="Hexagon 10"/>
            <p:cNvSpPr/>
            <p:nvPr/>
          </p:nvSpPr>
          <p:spPr bwMode="auto">
            <a:xfrm rot="5400000">
              <a:off x="2864440" y="1761001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tx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14"/>
            <p:cNvSpPr txBox="1"/>
            <p:nvPr/>
          </p:nvSpPr>
          <p:spPr bwMode="auto">
            <a:xfrm>
              <a:off x="2826548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01401" y="2204865"/>
            <a:ext cx="2213143" cy="2830640"/>
            <a:chOff x="4801051" y="1653649"/>
            <a:chExt cx="1659857" cy="2122980"/>
          </a:xfrm>
        </p:grpSpPr>
        <p:sp>
          <p:nvSpPr>
            <p:cNvPr id="43" name="Hexagon 11"/>
            <p:cNvSpPr/>
            <p:nvPr/>
          </p:nvSpPr>
          <p:spPr bwMode="auto">
            <a:xfrm rot="5400000">
              <a:off x="4852675" y="1761001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tx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15"/>
            <p:cNvSpPr txBox="1"/>
            <p:nvPr/>
          </p:nvSpPr>
          <p:spPr bwMode="auto">
            <a:xfrm>
              <a:off x="4801051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52381" y="2204867"/>
            <a:ext cx="2213143" cy="2830639"/>
            <a:chOff x="6789286" y="1653650"/>
            <a:chExt cx="1659857" cy="2122979"/>
          </a:xfrm>
        </p:grpSpPr>
        <p:sp>
          <p:nvSpPr>
            <p:cNvPr id="46" name="Hexagon 12"/>
            <p:cNvSpPr/>
            <p:nvPr/>
          </p:nvSpPr>
          <p:spPr bwMode="auto">
            <a:xfrm rot="5400000">
              <a:off x="6840911" y="1761002"/>
              <a:ext cx="1556608" cy="1341904"/>
            </a:xfrm>
            <a:prstGeom prst="hexagon">
              <a:avLst/>
            </a:prstGeom>
            <a:solidFill>
              <a:srgbClr val="C00000"/>
            </a:solidFill>
            <a:ln w="57150">
              <a:solidFill>
                <a:schemeClr val="tx1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zh-CN" altLang="en-US" sz="213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TextBox 16"/>
            <p:cNvSpPr txBox="1"/>
            <p:nvPr/>
          </p:nvSpPr>
          <p:spPr bwMode="auto">
            <a:xfrm>
              <a:off x="6789286" y="3345957"/>
              <a:ext cx="1659857" cy="43067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Group 1"/>
          <p:cNvGrpSpPr/>
          <p:nvPr/>
        </p:nvGrpSpPr>
        <p:grpSpPr>
          <a:xfrm>
            <a:off x="-4" y="2212225"/>
            <a:ext cx="3361153" cy="1253739"/>
            <a:chOff x="-3" y="2223019"/>
            <a:chExt cx="3361153" cy="1253738"/>
          </a:xfrm>
        </p:grpSpPr>
        <p:grpSp>
          <p:nvGrpSpPr>
            <p:cNvPr id="37" name="Group 111"/>
            <p:cNvGrpSpPr/>
            <p:nvPr/>
          </p:nvGrpSpPr>
          <p:grpSpPr>
            <a:xfrm flipH="1">
              <a:off x="-3" y="2223019"/>
              <a:ext cx="3361153" cy="1253738"/>
              <a:chOff x="7714759" y="1806707"/>
              <a:chExt cx="3879714" cy="914400"/>
            </a:xfrm>
          </p:grpSpPr>
          <p:sp>
            <p:nvSpPr>
              <p:cNvPr id="42" name="Rectangle 117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Oval 118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8" name="Oval 112"/>
            <p:cNvSpPr/>
            <p:nvPr/>
          </p:nvSpPr>
          <p:spPr>
            <a:xfrm>
              <a:off x="2266890" y="240193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115"/>
            <p:cNvSpPr txBox="1"/>
            <p:nvPr/>
          </p:nvSpPr>
          <p:spPr>
            <a:xfrm>
              <a:off x="0" y="2416579"/>
              <a:ext cx="2219270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sz="266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en-US" sz="266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116"/>
            <p:cNvSpPr txBox="1"/>
            <p:nvPr/>
          </p:nvSpPr>
          <p:spPr>
            <a:xfrm>
              <a:off x="0" y="2878244"/>
              <a:ext cx="2219270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: Shape 114"/>
            <p:cNvSpPr/>
            <p:nvPr/>
          </p:nvSpPr>
          <p:spPr bwMode="auto">
            <a:xfrm>
              <a:off x="2446465" y="2564780"/>
              <a:ext cx="549904" cy="522087"/>
            </a:xfrm>
            <a:custGeom>
              <a:avLst/>
              <a:gdLst>
                <a:gd name="connsiteX0" fmla="*/ 154948 w 309896"/>
                <a:gd name="connsiteY0" fmla="*/ 0 h 294220"/>
                <a:gd name="connsiteX1" fmla="*/ 187469 w 309896"/>
                <a:gd name="connsiteY1" fmla="*/ 38586 h 294220"/>
                <a:gd name="connsiteX2" fmla="*/ 174461 w 309896"/>
                <a:gd name="connsiteY2" fmla="*/ 70741 h 294220"/>
                <a:gd name="connsiteX3" fmla="*/ 208607 w 309896"/>
                <a:gd name="connsiteY3" fmla="*/ 106112 h 294220"/>
                <a:gd name="connsiteX4" fmla="*/ 173184 w 309896"/>
                <a:gd name="connsiteY4" fmla="*/ 106112 h 294220"/>
                <a:gd name="connsiteX5" fmla="*/ 161580 w 309896"/>
                <a:gd name="connsiteY5" fmla="*/ 106112 h 294220"/>
                <a:gd name="connsiteX6" fmla="*/ 161580 w 309896"/>
                <a:gd name="connsiteY6" fmla="*/ 151166 h 294220"/>
                <a:gd name="connsiteX7" fmla="*/ 177545 w 309896"/>
                <a:gd name="connsiteY7" fmla="*/ 158028 h 294220"/>
                <a:gd name="connsiteX8" fmla="*/ 186904 w 309896"/>
                <a:gd name="connsiteY8" fmla="*/ 181476 h 294220"/>
                <a:gd name="connsiteX9" fmla="*/ 181342 w 309896"/>
                <a:gd name="connsiteY9" fmla="*/ 195410 h 294220"/>
                <a:gd name="connsiteX10" fmla="*/ 225544 w 309896"/>
                <a:gd name="connsiteY10" fmla="*/ 229731 h 294220"/>
                <a:gd name="connsiteX11" fmla="*/ 224685 w 309896"/>
                <a:gd name="connsiteY11" fmla="*/ 225927 h 294220"/>
                <a:gd name="connsiteX12" fmla="*/ 256840 w 309896"/>
                <a:gd name="connsiteY12" fmla="*/ 186902 h 294220"/>
                <a:gd name="connsiteX13" fmla="*/ 288995 w 309896"/>
                <a:gd name="connsiteY13" fmla="*/ 225927 h 294220"/>
                <a:gd name="connsiteX14" fmla="*/ 276133 w 309896"/>
                <a:gd name="connsiteY14" fmla="*/ 258447 h 294220"/>
                <a:gd name="connsiteX15" fmla="*/ 309896 w 309896"/>
                <a:gd name="connsiteY15" fmla="*/ 294220 h 294220"/>
                <a:gd name="connsiteX16" fmla="*/ 203784 w 309896"/>
                <a:gd name="connsiteY16" fmla="*/ 294220 h 294220"/>
                <a:gd name="connsiteX17" fmla="*/ 239155 w 309896"/>
                <a:gd name="connsiteY17" fmla="*/ 258447 h 294220"/>
                <a:gd name="connsiteX18" fmla="*/ 235484 w 309896"/>
                <a:gd name="connsiteY18" fmla="*/ 253498 h 294220"/>
                <a:gd name="connsiteX19" fmla="*/ 175036 w 309896"/>
                <a:gd name="connsiteY19" fmla="*/ 206002 h 294220"/>
                <a:gd name="connsiteX20" fmla="*/ 154949 w 309896"/>
                <a:gd name="connsiteY20" fmla="*/ 214636 h 294220"/>
                <a:gd name="connsiteX21" fmla="*/ 134266 w 309896"/>
                <a:gd name="connsiteY21" fmla="*/ 205746 h 294220"/>
                <a:gd name="connsiteX22" fmla="*/ 74697 w 309896"/>
                <a:gd name="connsiteY22" fmla="*/ 253114 h 294220"/>
                <a:gd name="connsiteX23" fmla="*/ 70742 w 309896"/>
                <a:gd name="connsiteY23" fmla="*/ 258447 h 294220"/>
                <a:gd name="connsiteX24" fmla="*/ 106112 w 309896"/>
                <a:gd name="connsiteY24" fmla="*/ 294220 h 294220"/>
                <a:gd name="connsiteX25" fmla="*/ 0 w 309896"/>
                <a:gd name="connsiteY25" fmla="*/ 294220 h 294220"/>
                <a:gd name="connsiteX26" fmla="*/ 33763 w 309896"/>
                <a:gd name="connsiteY26" fmla="*/ 258447 h 294220"/>
                <a:gd name="connsiteX27" fmla="*/ 20901 w 309896"/>
                <a:gd name="connsiteY27" fmla="*/ 225927 h 294220"/>
                <a:gd name="connsiteX28" fmla="*/ 53056 w 309896"/>
                <a:gd name="connsiteY28" fmla="*/ 186902 h 294220"/>
                <a:gd name="connsiteX29" fmla="*/ 85211 w 309896"/>
                <a:gd name="connsiteY29" fmla="*/ 225927 h 294220"/>
                <a:gd name="connsiteX30" fmla="*/ 84441 w 309896"/>
                <a:gd name="connsiteY30" fmla="*/ 229338 h 294220"/>
                <a:gd name="connsiteX31" fmla="*/ 128333 w 309896"/>
                <a:gd name="connsiteY31" fmla="*/ 194851 h 294220"/>
                <a:gd name="connsiteX32" fmla="*/ 122994 w 309896"/>
                <a:gd name="connsiteY32" fmla="*/ 181476 h 294220"/>
                <a:gd name="connsiteX33" fmla="*/ 132354 w 309896"/>
                <a:gd name="connsiteY33" fmla="*/ 158028 h 294220"/>
                <a:gd name="connsiteX34" fmla="*/ 148316 w 309896"/>
                <a:gd name="connsiteY34" fmla="*/ 151167 h 294220"/>
                <a:gd name="connsiteX35" fmla="*/ 148316 w 309896"/>
                <a:gd name="connsiteY35" fmla="*/ 106112 h 294220"/>
                <a:gd name="connsiteX36" fmla="*/ 146564 w 309896"/>
                <a:gd name="connsiteY36" fmla="*/ 106112 h 294220"/>
                <a:gd name="connsiteX37" fmla="*/ 101289 w 309896"/>
                <a:gd name="connsiteY37" fmla="*/ 106112 h 294220"/>
                <a:gd name="connsiteX38" fmla="*/ 135436 w 309896"/>
                <a:gd name="connsiteY38" fmla="*/ 70741 h 294220"/>
                <a:gd name="connsiteX39" fmla="*/ 122428 w 309896"/>
                <a:gd name="connsiteY39" fmla="*/ 38586 h 294220"/>
                <a:gd name="connsiteX40" fmla="*/ 154948 w 309896"/>
                <a:gd name="connsiteY40" fmla="*/ 0 h 294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09896" h="294220">
                  <a:moveTo>
                    <a:pt x="154948" y="0"/>
                  </a:moveTo>
                  <a:cubicBezTo>
                    <a:pt x="172835" y="0"/>
                    <a:pt x="187469" y="17685"/>
                    <a:pt x="187469" y="38586"/>
                  </a:cubicBezTo>
                  <a:cubicBezTo>
                    <a:pt x="187469" y="53056"/>
                    <a:pt x="182591" y="64310"/>
                    <a:pt x="174461" y="70741"/>
                  </a:cubicBezTo>
                  <a:cubicBezTo>
                    <a:pt x="190721" y="77172"/>
                    <a:pt x="203729" y="90034"/>
                    <a:pt x="208607" y="106112"/>
                  </a:cubicBezTo>
                  <a:cubicBezTo>
                    <a:pt x="195193" y="106112"/>
                    <a:pt x="183455" y="106112"/>
                    <a:pt x="173184" y="106112"/>
                  </a:cubicBezTo>
                  <a:lnTo>
                    <a:pt x="161580" y="106112"/>
                  </a:lnTo>
                  <a:lnTo>
                    <a:pt x="161580" y="151166"/>
                  </a:lnTo>
                  <a:lnTo>
                    <a:pt x="177545" y="158028"/>
                  </a:lnTo>
                  <a:cubicBezTo>
                    <a:pt x="183327" y="164029"/>
                    <a:pt x="186904" y="172319"/>
                    <a:pt x="186904" y="181476"/>
                  </a:cubicBezTo>
                  <a:lnTo>
                    <a:pt x="181342" y="195410"/>
                  </a:lnTo>
                  <a:lnTo>
                    <a:pt x="225544" y="229731"/>
                  </a:lnTo>
                  <a:lnTo>
                    <a:pt x="224685" y="225927"/>
                  </a:lnTo>
                  <a:cubicBezTo>
                    <a:pt x="224685" y="204788"/>
                    <a:pt x="239155" y="186902"/>
                    <a:pt x="256840" y="186902"/>
                  </a:cubicBezTo>
                  <a:cubicBezTo>
                    <a:pt x="274526" y="186902"/>
                    <a:pt x="288995" y="204788"/>
                    <a:pt x="288995" y="225927"/>
                  </a:cubicBezTo>
                  <a:cubicBezTo>
                    <a:pt x="288995" y="238935"/>
                    <a:pt x="284172" y="251943"/>
                    <a:pt x="276133" y="258447"/>
                  </a:cubicBezTo>
                  <a:cubicBezTo>
                    <a:pt x="293819" y="264952"/>
                    <a:pt x="306681" y="277960"/>
                    <a:pt x="309896" y="294220"/>
                  </a:cubicBezTo>
                  <a:cubicBezTo>
                    <a:pt x="203784" y="294220"/>
                    <a:pt x="203784" y="294220"/>
                    <a:pt x="203784" y="294220"/>
                  </a:cubicBezTo>
                  <a:cubicBezTo>
                    <a:pt x="208608" y="277960"/>
                    <a:pt x="221470" y="264952"/>
                    <a:pt x="239155" y="258447"/>
                  </a:cubicBezTo>
                  <a:lnTo>
                    <a:pt x="235484" y="253498"/>
                  </a:lnTo>
                  <a:lnTo>
                    <a:pt x="175036" y="206002"/>
                  </a:lnTo>
                  <a:lnTo>
                    <a:pt x="154949" y="214636"/>
                  </a:lnTo>
                  <a:lnTo>
                    <a:pt x="134266" y="205746"/>
                  </a:lnTo>
                  <a:lnTo>
                    <a:pt x="74697" y="253114"/>
                  </a:lnTo>
                  <a:lnTo>
                    <a:pt x="70742" y="258447"/>
                  </a:lnTo>
                  <a:cubicBezTo>
                    <a:pt x="88427" y="264952"/>
                    <a:pt x="101289" y="277960"/>
                    <a:pt x="106112" y="294220"/>
                  </a:cubicBezTo>
                  <a:cubicBezTo>
                    <a:pt x="0" y="294220"/>
                    <a:pt x="0" y="294220"/>
                    <a:pt x="0" y="294220"/>
                  </a:cubicBezTo>
                  <a:cubicBezTo>
                    <a:pt x="3215" y="277960"/>
                    <a:pt x="16077" y="264952"/>
                    <a:pt x="33763" y="258447"/>
                  </a:cubicBezTo>
                  <a:cubicBezTo>
                    <a:pt x="25724" y="251943"/>
                    <a:pt x="20901" y="238935"/>
                    <a:pt x="20901" y="225927"/>
                  </a:cubicBezTo>
                  <a:cubicBezTo>
                    <a:pt x="20901" y="204788"/>
                    <a:pt x="35370" y="186902"/>
                    <a:pt x="53056" y="186902"/>
                  </a:cubicBezTo>
                  <a:cubicBezTo>
                    <a:pt x="70742" y="186902"/>
                    <a:pt x="85211" y="204788"/>
                    <a:pt x="85211" y="225927"/>
                  </a:cubicBezTo>
                  <a:lnTo>
                    <a:pt x="84441" y="229338"/>
                  </a:lnTo>
                  <a:lnTo>
                    <a:pt x="128333" y="194851"/>
                  </a:lnTo>
                  <a:lnTo>
                    <a:pt x="122994" y="181476"/>
                  </a:lnTo>
                  <a:cubicBezTo>
                    <a:pt x="122994" y="172319"/>
                    <a:pt x="126571" y="164029"/>
                    <a:pt x="132354" y="158028"/>
                  </a:cubicBezTo>
                  <a:lnTo>
                    <a:pt x="148316" y="151167"/>
                  </a:lnTo>
                  <a:lnTo>
                    <a:pt x="148316" y="106112"/>
                  </a:lnTo>
                  <a:lnTo>
                    <a:pt x="146564" y="106112"/>
                  </a:lnTo>
                  <a:cubicBezTo>
                    <a:pt x="101289" y="106112"/>
                    <a:pt x="101289" y="106112"/>
                    <a:pt x="101289" y="106112"/>
                  </a:cubicBezTo>
                  <a:cubicBezTo>
                    <a:pt x="106167" y="90034"/>
                    <a:pt x="119176" y="77172"/>
                    <a:pt x="135436" y="70741"/>
                  </a:cubicBezTo>
                  <a:cubicBezTo>
                    <a:pt x="127306" y="64310"/>
                    <a:pt x="122428" y="53056"/>
                    <a:pt x="122428" y="38586"/>
                  </a:cubicBezTo>
                  <a:cubicBezTo>
                    <a:pt x="122428" y="17685"/>
                    <a:pt x="137062" y="0"/>
                    <a:pt x="15494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113"/>
          <p:cNvGrpSpPr/>
          <p:nvPr/>
        </p:nvGrpSpPr>
        <p:grpSpPr>
          <a:xfrm>
            <a:off x="-4" y="4278640"/>
            <a:ext cx="3361153" cy="1253739"/>
            <a:chOff x="-3" y="4278639"/>
            <a:chExt cx="3361153" cy="1253738"/>
          </a:xfrm>
        </p:grpSpPr>
        <p:grpSp>
          <p:nvGrpSpPr>
            <p:cNvPr id="30" name="Group 120"/>
            <p:cNvGrpSpPr/>
            <p:nvPr/>
          </p:nvGrpSpPr>
          <p:grpSpPr>
            <a:xfrm flipH="1">
              <a:off x="-3" y="4278639"/>
              <a:ext cx="3361153" cy="1253738"/>
              <a:chOff x="7714759" y="1806707"/>
              <a:chExt cx="3879714" cy="914400"/>
            </a:xfrm>
            <a:solidFill>
              <a:schemeClr val="accent3"/>
            </a:solidFill>
          </p:grpSpPr>
          <p:sp>
            <p:nvSpPr>
              <p:cNvPr id="3" name="Rectangle 126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Oval 127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" name="Oval 121"/>
            <p:cNvSpPr/>
            <p:nvPr/>
          </p:nvSpPr>
          <p:spPr>
            <a:xfrm>
              <a:off x="2266890" y="445755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: Shape 122"/>
            <p:cNvSpPr/>
            <p:nvPr/>
          </p:nvSpPr>
          <p:spPr bwMode="auto">
            <a:xfrm>
              <a:off x="2498872" y="4731167"/>
              <a:ext cx="441801" cy="426102"/>
            </a:xfrm>
            <a:custGeom>
              <a:avLst/>
              <a:gdLst>
                <a:gd name="connsiteX0" fmla="*/ 171227 w 237547"/>
                <a:gd name="connsiteY0" fmla="*/ 89231 h 229106"/>
                <a:gd name="connsiteX1" fmla="*/ 155551 w 237547"/>
                <a:gd name="connsiteY1" fmla="*/ 104907 h 229106"/>
                <a:gd name="connsiteX2" fmla="*/ 171227 w 237547"/>
                <a:gd name="connsiteY2" fmla="*/ 120583 h 229106"/>
                <a:gd name="connsiteX3" fmla="*/ 186903 w 237547"/>
                <a:gd name="connsiteY3" fmla="*/ 104907 h 229106"/>
                <a:gd name="connsiteX4" fmla="*/ 171227 w 237547"/>
                <a:gd name="connsiteY4" fmla="*/ 89231 h 229106"/>
                <a:gd name="connsiteX5" fmla="*/ 119980 w 237547"/>
                <a:gd name="connsiteY5" fmla="*/ 89231 h 229106"/>
                <a:gd name="connsiteX6" fmla="*/ 103701 w 237547"/>
                <a:gd name="connsiteY6" fmla="*/ 104907 h 229106"/>
                <a:gd name="connsiteX7" fmla="*/ 119980 w 237547"/>
                <a:gd name="connsiteY7" fmla="*/ 120583 h 229106"/>
                <a:gd name="connsiteX8" fmla="*/ 136259 w 237547"/>
                <a:gd name="connsiteY8" fmla="*/ 104907 h 229106"/>
                <a:gd name="connsiteX9" fmla="*/ 119980 w 237547"/>
                <a:gd name="connsiteY9" fmla="*/ 89231 h 229106"/>
                <a:gd name="connsiteX10" fmla="*/ 65718 w 237547"/>
                <a:gd name="connsiteY10" fmla="*/ 89231 h 229106"/>
                <a:gd name="connsiteX11" fmla="*/ 49439 w 237547"/>
                <a:gd name="connsiteY11" fmla="*/ 104907 h 229106"/>
                <a:gd name="connsiteX12" fmla="*/ 65718 w 237547"/>
                <a:gd name="connsiteY12" fmla="*/ 120583 h 229106"/>
                <a:gd name="connsiteX13" fmla="*/ 81997 w 237547"/>
                <a:gd name="connsiteY13" fmla="*/ 104907 h 229106"/>
                <a:gd name="connsiteX14" fmla="*/ 65718 w 237547"/>
                <a:gd name="connsiteY14" fmla="*/ 89231 h 229106"/>
                <a:gd name="connsiteX15" fmla="*/ 119582 w 237547"/>
                <a:gd name="connsiteY15" fmla="*/ 0 h 229106"/>
                <a:gd name="connsiteX16" fmla="*/ 237547 w 237547"/>
                <a:gd name="connsiteY16" fmla="*/ 102367 h 229106"/>
                <a:gd name="connsiteX17" fmla="*/ 189068 w 237547"/>
                <a:gd name="connsiteY17" fmla="*/ 186860 h 229106"/>
                <a:gd name="connsiteX18" fmla="*/ 206844 w 237547"/>
                <a:gd name="connsiteY18" fmla="*/ 229106 h 229106"/>
                <a:gd name="connsiteX19" fmla="*/ 164829 w 237547"/>
                <a:gd name="connsiteY19" fmla="*/ 198234 h 229106"/>
                <a:gd name="connsiteX20" fmla="*/ 119582 w 237547"/>
                <a:gd name="connsiteY20" fmla="*/ 206358 h 229106"/>
                <a:gd name="connsiteX21" fmla="*/ 0 w 237547"/>
                <a:gd name="connsiteY21" fmla="*/ 102367 h 229106"/>
                <a:gd name="connsiteX22" fmla="*/ 119582 w 237547"/>
                <a:gd name="connsiteY22" fmla="*/ 0 h 229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37547" h="229106">
                  <a:moveTo>
                    <a:pt x="171227" y="89231"/>
                  </a:moveTo>
                  <a:cubicBezTo>
                    <a:pt x="162569" y="89231"/>
                    <a:pt x="155551" y="96249"/>
                    <a:pt x="155551" y="104907"/>
                  </a:cubicBezTo>
                  <a:cubicBezTo>
                    <a:pt x="155551" y="113565"/>
                    <a:pt x="162569" y="120583"/>
                    <a:pt x="171227" y="120583"/>
                  </a:cubicBezTo>
                  <a:cubicBezTo>
                    <a:pt x="179885" y="120583"/>
                    <a:pt x="186903" y="113565"/>
                    <a:pt x="186903" y="104907"/>
                  </a:cubicBezTo>
                  <a:cubicBezTo>
                    <a:pt x="186903" y="96249"/>
                    <a:pt x="179885" y="89231"/>
                    <a:pt x="171227" y="89231"/>
                  </a:cubicBezTo>
                  <a:close/>
                  <a:moveTo>
                    <a:pt x="119980" y="89231"/>
                  </a:moveTo>
                  <a:cubicBezTo>
                    <a:pt x="110989" y="89231"/>
                    <a:pt x="103701" y="96249"/>
                    <a:pt x="103701" y="104907"/>
                  </a:cubicBezTo>
                  <a:cubicBezTo>
                    <a:pt x="103701" y="113565"/>
                    <a:pt x="110989" y="120583"/>
                    <a:pt x="119980" y="120583"/>
                  </a:cubicBezTo>
                  <a:cubicBezTo>
                    <a:pt x="128971" y="120583"/>
                    <a:pt x="136259" y="113565"/>
                    <a:pt x="136259" y="104907"/>
                  </a:cubicBezTo>
                  <a:cubicBezTo>
                    <a:pt x="136259" y="96249"/>
                    <a:pt x="128971" y="89231"/>
                    <a:pt x="119980" y="89231"/>
                  </a:cubicBezTo>
                  <a:close/>
                  <a:moveTo>
                    <a:pt x="65718" y="89231"/>
                  </a:moveTo>
                  <a:cubicBezTo>
                    <a:pt x="56727" y="89231"/>
                    <a:pt x="49439" y="96249"/>
                    <a:pt x="49439" y="104907"/>
                  </a:cubicBezTo>
                  <a:cubicBezTo>
                    <a:pt x="49439" y="113565"/>
                    <a:pt x="56727" y="120583"/>
                    <a:pt x="65718" y="120583"/>
                  </a:cubicBezTo>
                  <a:cubicBezTo>
                    <a:pt x="74709" y="120583"/>
                    <a:pt x="81997" y="113565"/>
                    <a:pt x="81997" y="104907"/>
                  </a:cubicBezTo>
                  <a:cubicBezTo>
                    <a:pt x="81997" y="96249"/>
                    <a:pt x="74709" y="89231"/>
                    <a:pt x="65718" y="89231"/>
                  </a:cubicBezTo>
                  <a:close/>
                  <a:moveTo>
                    <a:pt x="119582" y="0"/>
                  </a:moveTo>
                  <a:cubicBezTo>
                    <a:pt x="184220" y="0"/>
                    <a:pt x="237547" y="45496"/>
                    <a:pt x="237547" y="102367"/>
                  </a:cubicBezTo>
                  <a:cubicBezTo>
                    <a:pt x="237547" y="136489"/>
                    <a:pt x="218156" y="167361"/>
                    <a:pt x="189068" y="186860"/>
                  </a:cubicBezTo>
                  <a:cubicBezTo>
                    <a:pt x="206844" y="229106"/>
                    <a:pt x="206844" y="229106"/>
                    <a:pt x="206844" y="229106"/>
                  </a:cubicBezTo>
                  <a:cubicBezTo>
                    <a:pt x="164829" y="198234"/>
                    <a:pt x="164829" y="198234"/>
                    <a:pt x="164829" y="198234"/>
                  </a:cubicBezTo>
                  <a:cubicBezTo>
                    <a:pt x="150285" y="203108"/>
                    <a:pt x="135741" y="206358"/>
                    <a:pt x="119582" y="206358"/>
                  </a:cubicBezTo>
                  <a:cubicBezTo>
                    <a:pt x="53327" y="206358"/>
                    <a:pt x="0" y="159237"/>
                    <a:pt x="0" y="102367"/>
                  </a:cubicBezTo>
                  <a:cubicBezTo>
                    <a:pt x="0" y="45496"/>
                    <a:pt x="53327" y="0"/>
                    <a:pt x="119582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24"/>
            <p:cNvSpPr txBox="1"/>
            <p:nvPr/>
          </p:nvSpPr>
          <p:spPr>
            <a:xfrm>
              <a:off x="0" y="4475075"/>
              <a:ext cx="2219270" cy="461665"/>
            </a:xfrm>
            <a:prstGeom prst="rect">
              <a:avLst/>
            </a:prstGeom>
            <a:solidFill>
              <a:srgbClr val="FFD03B"/>
            </a:solidFill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en-US" sz="266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en-US" sz="266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Box 125"/>
            <p:cNvSpPr txBox="1"/>
            <p:nvPr/>
          </p:nvSpPr>
          <p:spPr>
            <a:xfrm>
              <a:off x="0" y="4875411"/>
              <a:ext cx="2219270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r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7" name="Group 119"/>
          <p:cNvGrpSpPr/>
          <p:nvPr/>
        </p:nvGrpSpPr>
        <p:grpSpPr>
          <a:xfrm>
            <a:off x="8829063" y="2223020"/>
            <a:ext cx="3381472" cy="1253739"/>
            <a:chOff x="8829063" y="2223019"/>
            <a:chExt cx="3381472" cy="1253738"/>
          </a:xfrm>
        </p:grpSpPr>
        <p:grpSp>
          <p:nvGrpSpPr>
            <p:cNvPr id="19" name="Group 129"/>
            <p:cNvGrpSpPr/>
            <p:nvPr/>
          </p:nvGrpSpPr>
          <p:grpSpPr>
            <a:xfrm>
              <a:off x="8829063" y="2223019"/>
              <a:ext cx="3361153" cy="1253738"/>
              <a:chOff x="7714759" y="1806707"/>
              <a:chExt cx="3879714" cy="914400"/>
            </a:xfrm>
            <a:solidFill>
              <a:schemeClr val="accent2"/>
            </a:solidFill>
          </p:grpSpPr>
          <p:sp>
            <p:nvSpPr>
              <p:cNvPr id="28" name="Rectangle 139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Oval 140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Oval 130"/>
            <p:cNvSpPr/>
            <p:nvPr/>
          </p:nvSpPr>
          <p:spPr>
            <a:xfrm flipH="1">
              <a:off x="9010707" y="240193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1" name="Group 131"/>
            <p:cNvGrpSpPr/>
            <p:nvPr/>
          </p:nvGrpSpPr>
          <p:grpSpPr>
            <a:xfrm>
              <a:off x="9231317" y="2598568"/>
              <a:ext cx="473180" cy="498380"/>
              <a:chOff x="6828400" y="3782413"/>
              <a:chExt cx="203784" cy="214637"/>
            </a:xfrm>
            <a:solidFill>
              <a:schemeClr val="accent2"/>
            </a:solidFill>
          </p:grpSpPr>
          <p:sp>
            <p:nvSpPr>
              <p:cNvPr id="24" name="Freeform: Shape 135"/>
              <p:cNvSpPr/>
              <p:nvPr/>
            </p:nvSpPr>
            <p:spPr bwMode="auto">
              <a:xfrm>
                <a:off x="6828400" y="3872850"/>
                <a:ext cx="203784" cy="100083"/>
              </a:xfrm>
              <a:custGeom>
                <a:avLst/>
                <a:gdLst>
                  <a:gd name="T0" fmla="*/ 108 w 126"/>
                  <a:gd name="T1" fmla="*/ 44 h 62"/>
                  <a:gd name="T2" fmla="*/ 126 w 126"/>
                  <a:gd name="T3" fmla="*/ 22 h 62"/>
                  <a:gd name="T4" fmla="*/ 108 w 126"/>
                  <a:gd name="T5" fmla="*/ 0 h 62"/>
                  <a:gd name="T6" fmla="*/ 108 w 126"/>
                  <a:gd name="T7" fmla="*/ 10 h 62"/>
                  <a:gd name="T8" fmla="*/ 116 w 126"/>
                  <a:gd name="T9" fmla="*/ 22 h 62"/>
                  <a:gd name="T10" fmla="*/ 108 w 126"/>
                  <a:gd name="T11" fmla="*/ 34 h 62"/>
                  <a:gd name="T12" fmla="*/ 108 w 126"/>
                  <a:gd name="T13" fmla="*/ 44 h 62"/>
                  <a:gd name="T14" fmla="*/ 53 w 126"/>
                  <a:gd name="T15" fmla="*/ 62 h 62"/>
                  <a:gd name="T16" fmla="*/ 94 w 126"/>
                  <a:gd name="T17" fmla="*/ 42 h 62"/>
                  <a:gd name="T18" fmla="*/ 104 w 126"/>
                  <a:gd name="T19" fmla="*/ 44 h 62"/>
                  <a:gd name="T20" fmla="*/ 108 w 126"/>
                  <a:gd name="T21" fmla="*/ 44 h 62"/>
                  <a:gd name="T22" fmla="*/ 108 w 126"/>
                  <a:gd name="T23" fmla="*/ 34 h 62"/>
                  <a:gd name="T24" fmla="*/ 104 w 126"/>
                  <a:gd name="T25" fmla="*/ 35 h 62"/>
                  <a:gd name="T26" fmla="*/ 100 w 126"/>
                  <a:gd name="T27" fmla="*/ 34 h 62"/>
                  <a:gd name="T28" fmla="*/ 106 w 126"/>
                  <a:gd name="T29" fmla="*/ 10 h 62"/>
                  <a:gd name="T30" fmla="*/ 106 w 126"/>
                  <a:gd name="T31" fmla="*/ 10 h 62"/>
                  <a:gd name="T32" fmla="*/ 106 w 126"/>
                  <a:gd name="T33" fmla="*/ 10 h 62"/>
                  <a:gd name="T34" fmla="*/ 108 w 126"/>
                  <a:gd name="T35" fmla="*/ 10 h 62"/>
                  <a:gd name="T36" fmla="*/ 108 w 126"/>
                  <a:gd name="T37" fmla="*/ 0 h 62"/>
                  <a:gd name="T38" fmla="*/ 105 w 126"/>
                  <a:gd name="T39" fmla="*/ 0 h 62"/>
                  <a:gd name="T40" fmla="*/ 105 w 126"/>
                  <a:gd name="T41" fmla="*/ 0 h 62"/>
                  <a:gd name="T42" fmla="*/ 1 w 126"/>
                  <a:gd name="T43" fmla="*/ 0 h 62"/>
                  <a:gd name="T44" fmla="*/ 0 w 126"/>
                  <a:gd name="T45" fmla="*/ 10 h 62"/>
                  <a:gd name="T46" fmla="*/ 53 w 126"/>
                  <a:gd name="T4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6" h="62">
                    <a:moveTo>
                      <a:pt x="108" y="44"/>
                    </a:moveTo>
                    <a:cubicBezTo>
                      <a:pt x="118" y="42"/>
                      <a:pt x="126" y="33"/>
                      <a:pt x="126" y="22"/>
                    </a:cubicBezTo>
                    <a:cubicBezTo>
                      <a:pt x="126" y="11"/>
                      <a:pt x="118" y="2"/>
                      <a:pt x="108" y="0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13" y="12"/>
                      <a:pt x="116" y="17"/>
                      <a:pt x="116" y="22"/>
                    </a:cubicBezTo>
                    <a:cubicBezTo>
                      <a:pt x="116" y="27"/>
                      <a:pt x="113" y="32"/>
                      <a:pt x="108" y="34"/>
                    </a:cubicBezTo>
                    <a:lnTo>
                      <a:pt x="108" y="44"/>
                    </a:lnTo>
                    <a:close/>
                    <a:moveTo>
                      <a:pt x="53" y="62"/>
                    </a:moveTo>
                    <a:cubicBezTo>
                      <a:pt x="70" y="62"/>
                      <a:pt x="85" y="54"/>
                      <a:pt x="94" y="42"/>
                    </a:cubicBezTo>
                    <a:cubicBezTo>
                      <a:pt x="97" y="44"/>
                      <a:pt x="100" y="44"/>
                      <a:pt x="104" y="44"/>
                    </a:cubicBezTo>
                    <a:cubicBezTo>
                      <a:pt x="105" y="44"/>
                      <a:pt x="107" y="44"/>
                      <a:pt x="108" y="44"/>
                    </a:cubicBezTo>
                    <a:cubicBezTo>
                      <a:pt x="108" y="34"/>
                      <a:pt x="108" y="34"/>
                      <a:pt x="108" y="34"/>
                    </a:cubicBezTo>
                    <a:cubicBezTo>
                      <a:pt x="107" y="34"/>
                      <a:pt x="105" y="35"/>
                      <a:pt x="104" y="35"/>
                    </a:cubicBezTo>
                    <a:cubicBezTo>
                      <a:pt x="102" y="35"/>
                      <a:pt x="101" y="34"/>
                      <a:pt x="100" y="34"/>
                    </a:cubicBezTo>
                    <a:cubicBezTo>
                      <a:pt x="103" y="27"/>
                      <a:pt x="106" y="18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6" y="10"/>
                      <a:pt x="106" y="10"/>
                    </a:cubicBezTo>
                    <a:cubicBezTo>
                      <a:pt x="106" y="10"/>
                      <a:pt x="107" y="10"/>
                      <a:pt x="108" y="1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7" y="0"/>
                      <a:pt x="106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6"/>
                      <a:pt x="0" y="10"/>
                    </a:cubicBezTo>
                    <a:cubicBezTo>
                      <a:pt x="0" y="39"/>
                      <a:pt x="24" y="62"/>
                      <a:pt x="53" y="6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136"/>
              <p:cNvSpPr/>
              <p:nvPr/>
            </p:nvSpPr>
            <p:spPr bwMode="auto">
              <a:xfrm>
                <a:off x="6828400" y="3982580"/>
                <a:ext cx="184491" cy="1447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Freeform: Shape 137"/>
              <p:cNvSpPr/>
              <p:nvPr/>
            </p:nvSpPr>
            <p:spPr bwMode="auto">
              <a:xfrm>
                <a:off x="6870604" y="3782413"/>
                <a:ext cx="33763" cy="84408"/>
              </a:xfrm>
              <a:custGeom>
                <a:avLst/>
                <a:gdLst>
                  <a:gd name="T0" fmla="*/ 7 w 21"/>
                  <a:gd name="T1" fmla="*/ 40 h 52"/>
                  <a:gd name="T2" fmla="*/ 10 w 21"/>
                  <a:gd name="T3" fmla="*/ 50 h 52"/>
                  <a:gd name="T4" fmla="*/ 19 w 21"/>
                  <a:gd name="T5" fmla="*/ 32 h 52"/>
                  <a:gd name="T6" fmla="*/ 14 w 21"/>
                  <a:gd name="T7" fmla="*/ 21 h 52"/>
                  <a:gd name="T8" fmla="*/ 13 w 21"/>
                  <a:gd name="T9" fmla="*/ 13 h 52"/>
                  <a:gd name="T10" fmla="*/ 8 w 21"/>
                  <a:gd name="T11" fmla="*/ 4 h 52"/>
                  <a:gd name="T12" fmla="*/ 3 w 21"/>
                  <a:gd name="T13" fmla="*/ 22 h 52"/>
                  <a:gd name="T14" fmla="*/ 7 w 21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52">
                    <a:moveTo>
                      <a:pt x="7" y="40"/>
                    </a:moveTo>
                    <a:cubicBezTo>
                      <a:pt x="1" y="42"/>
                      <a:pt x="4" y="52"/>
                      <a:pt x="10" y="50"/>
                    </a:cubicBezTo>
                    <a:cubicBezTo>
                      <a:pt x="18" y="47"/>
                      <a:pt x="21" y="40"/>
                      <a:pt x="19" y="32"/>
                    </a:cubicBezTo>
                    <a:cubicBezTo>
                      <a:pt x="18" y="28"/>
                      <a:pt x="16" y="25"/>
                      <a:pt x="14" y="21"/>
                    </a:cubicBezTo>
                    <a:cubicBezTo>
                      <a:pt x="13" y="19"/>
                      <a:pt x="11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2" y="8"/>
                      <a:pt x="0" y="16"/>
                      <a:pt x="3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: Shape 138"/>
              <p:cNvSpPr/>
              <p:nvPr/>
            </p:nvSpPr>
            <p:spPr bwMode="auto">
              <a:xfrm>
                <a:off x="6918836" y="3782413"/>
                <a:ext cx="32557" cy="84408"/>
              </a:xfrm>
              <a:custGeom>
                <a:avLst/>
                <a:gdLst>
                  <a:gd name="T0" fmla="*/ 7 w 20"/>
                  <a:gd name="T1" fmla="*/ 40 h 52"/>
                  <a:gd name="T2" fmla="*/ 10 w 20"/>
                  <a:gd name="T3" fmla="*/ 50 h 52"/>
                  <a:gd name="T4" fmla="*/ 18 w 20"/>
                  <a:gd name="T5" fmla="*/ 32 h 52"/>
                  <a:gd name="T6" fmla="*/ 13 w 20"/>
                  <a:gd name="T7" fmla="*/ 21 h 52"/>
                  <a:gd name="T8" fmla="*/ 13 w 20"/>
                  <a:gd name="T9" fmla="*/ 13 h 52"/>
                  <a:gd name="T10" fmla="*/ 8 w 20"/>
                  <a:gd name="T11" fmla="*/ 4 h 52"/>
                  <a:gd name="T12" fmla="*/ 2 w 20"/>
                  <a:gd name="T13" fmla="*/ 22 h 52"/>
                  <a:gd name="T14" fmla="*/ 7 w 20"/>
                  <a:gd name="T15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2">
                    <a:moveTo>
                      <a:pt x="7" y="40"/>
                    </a:moveTo>
                    <a:cubicBezTo>
                      <a:pt x="0" y="42"/>
                      <a:pt x="3" y="52"/>
                      <a:pt x="10" y="50"/>
                    </a:cubicBezTo>
                    <a:cubicBezTo>
                      <a:pt x="18" y="47"/>
                      <a:pt x="20" y="40"/>
                      <a:pt x="18" y="32"/>
                    </a:cubicBezTo>
                    <a:cubicBezTo>
                      <a:pt x="17" y="28"/>
                      <a:pt x="15" y="25"/>
                      <a:pt x="13" y="21"/>
                    </a:cubicBezTo>
                    <a:cubicBezTo>
                      <a:pt x="12" y="19"/>
                      <a:pt x="10" y="15"/>
                      <a:pt x="13" y="13"/>
                    </a:cubicBezTo>
                    <a:cubicBezTo>
                      <a:pt x="19" y="10"/>
                      <a:pt x="14" y="0"/>
                      <a:pt x="8" y="4"/>
                    </a:cubicBezTo>
                    <a:cubicBezTo>
                      <a:pt x="1" y="8"/>
                      <a:pt x="0" y="16"/>
                      <a:pt x="2" y="22"/>
                    </a:cubicBezTo>
                    <a:cubicBezTo>
                      <a:pt x="3" y="25"/>
                      <a:pt x="12" y="38"/>
                      <a:pt x="7" y="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" name="TextBox 133"/>
            <p:cNvSpPr txBox="1"/>
            <p:nvPr/>
          </p:nvSpPr>
          <p:spPr>
            <a:xfrm flipH="1">
              <a:off x="9979433" y="2416579"/>
              <a:ext cx="2231102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en-US" sz="266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55%</a:t>
              </a:r>
              <a:endParaRPr lang="en-US" sz="266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134"/>
            <p:cNvSpPr txBox="1"/>
            <p:nvPr/>
          </p:nvSpPr>
          <p:spPr>
            <a:xfrm flipH="1">
              <a:off x="9966120" y="2878244"/>
              <a:ext cx="2231102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l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点击添加标题</a:t>
              </a: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123"/>
          <p:cNvGrpSpPr/>
          <p:nvPr/>
        </p:nvGrpSpPr>
        <p:grpSpPr>
          <a:xfrm>
            <a:off x="8829063" y="4278640"/>
            <a:ext cx="3361153" cy="1253739"/>
            <a:chOff x="8829063" y="4278639"/>
            <a:chExt cx="3361153" cy="1253738"/>
          </a:xfrm>
        </p:grpSpPr>
        <p:grpSp>
          <p:nvGrpSpPr>
            <p:cNvPr id="9" name="Group 142"/>
            <p:cNvGrpSpPr/>
            <p:nvPr/>
          </p:nvGrpSpPr>
          <p:grpSpPr>
            <a:xfrm>
              <a:off x="8829063" y="4278639"/>
              <a:ext cx="3361153" cy="1253738"/>
              <a:chOff x="7714759" y="1806707"/>
              <a:chExt cx="3879714" cy="914400"/>
            </a:xfrm>
            <a:solidFill>
              <a:schemeClr val="accent4"/>
            </a:solidFill>
          </p:grpSpPr>
          <p:sp>
            <p:nvSpPr>
              <p:cNvPr id="17" name="Rectangle 151"/>
              <p:cNvSpPr/>
              <p:nvPr/>
            </p:nvSpPr>
            <p:spPr>
              <a:xfrm>
                <a:off x="8170986" y="1806707"/>
                <a:ext cx="3423487" cy="914400"/>
              </a:xfrm>
              <a:prstGeom prst="rect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Oval 152"/>
              <p:cNvSpPr/>
              <p:nvPr/>
            </p:nvSpPr>
            <p:spPr>
              <a:xfrm>
                <a:off x="7714759" y="1806707"/>
                <a:ext cx="914400" cy="914400"/>
              </a:xfrm>
              <a:prstGeom prst="ellipse">
                <a:avLst/>
              </a:prstGeom>
              <a:solidFill>
                <a:srgbClr val="FFD0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Oval 143"/>
            <p:cNvSpPr/>
            <p:nvPr/>
          </p:nvSpPr>
          <p:spPr>
            <a:xfrm flipH="1">
              <a:off x="9010707" y="4457550"/>
              <a:ext cx="914400" cy="914400"/>
            </a:xfrm>
            <a:prstGeom prst="ellipse">
              <a:avLst/>
            </a:prstGeom>
            <a:solidFill>
              <a:srgbClr val="F5F7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Group 144"/>
            <p:cNvGrpSpPr/>
            <p:nvPr/>
          </p:nvGrpSpPr>
          <p:grpSpPr>
            <a:xfrm>
              <a:off x="9244474" y="4731148"/>
              <a:ext cx="446867" cy="372827"/>
              <a:chOff x="5685281" y="3237382"/>
              <a:chExt cx="203784" cy="170020"/>
            </a:xfrm>
            <a:solidFill>
              <a:schemeClr val="accent4"/>
            </a:solidFill>
          </p:grpSpPr>
          <p:sp>
            <p:nvSpPr>
              <p:cNvPr id="14" name="Freeform: Shape 148"/>
              <p:cNvSpPr/>
              <p:nvPr/>
            </p:nvSpPr>
            <p:spPr bwMode="auto">
              <a:xfrm>
                <a:off x="5685281" y="3355552"/>
                <a:ext cx="203784" cy="51850"/>
              </a:xfrm>
              <a:custGeom>
                <a:avLst/>
                <a:gdLst>
                  <a:gd name="T0" fmla="*/ 110 w 169"/>
                  <a:gd name="T1" fmla="*/ 23 h 43"/>
                  <a:gd name="T2" fmla="*/ 59 w 169"/>
                  <a:gd name="T3" fmla="*/ 23 h 43"/>
                  <a:gd name="T4" fmla="*/ 59 w 169"/>
                  <a:gd name="T5" fmla="*/ 0 h 43"/>
                  <a:gd name="T6" fmla="*/ 0 w 169"/>
                  <a:gd name="T7" fmla="*/ 0 h 43"/>
                  <a:gd name="T8" fmla="*/ 0 w 169"/>
                  <a:gd name="T9" fmla="*/ 43 h 43"/>
                  <a:gd name="T10" fmla="*/ 169 w 169"/>
                  <a:gd name="T11" fmla="*/ 43 h 43"/>
                  <a:gd name="T12" fmla="*/ 169 w 169"/>
                  <a:gd name="T13" fmla="*/ 0 h 43"/>
                  <a:gd name="T14" fmla="*/ 110 w 169"/>
                  <a:gd name="T15" fmla="*/ 0 h 43"/>
                  <a:gd name="T16" fmla="*/ 110 w 169"/>
                  <a:gd name="T17" fmla="*/ 2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43">
                    <a:moveTo>
                      <a:pt x="110" y="23"/>
                    </a:moveTo>
                    <a:lnTo>
                      <a:pt x="59" y="23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43"/>
                    </a:lnTo>
                    <a:lnTo>
                      <a:pt x="169" y="43"/>
                    </a:lnTo>
                    <a:lnTo>
                      <a:pt x="169" y="0"/>
                    </a:lnTo>
                    <a:lnTo>
                      <a:pt x="110" y="0"/>
                    </a:lnTo>
                    <a:lnTo>
                      <a:pt x="110" y="23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149"/>
              <p:cNvSpPr/>
              <p:nvPr/>
            </p:nvSpPr>
            <p:spPr bwMode="auto">
              <a:xfrm>
                <a:off x="5768482" y="3355552"/>
                <a:ext cx="38586" cy="1447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: Shape 150"/>
              <p:cNvSpPr/>
              <p:nvPr/>
            </p:nvSpPr>
            <p:spPr bwMode="auto">
              <a:xfrm>
                <a:off x="5685281" y="3237382"/>
                <a:ext cx="203784" cy="106112"/>
              </a:xfrm>
              <a:custGeom>
                <a:avLst/>
                <a:gdLst>
                  <a:gd name="T0" fmla="*/ 126 w 169"/>
                  <a:gd name="T1" fmla="*/ 0 h 88"/>
                  <a:gd name="T2" fmla="*/ 85 w 169"/>
                  <a:gd name="T3" fmla="*/ 0 h 88"/>
                  <a:gd name="T4" fmla="*/ 85 w 169"/>
                  <a:gd name="T5" fmla="*/ 15 h 88"/>
                  <a:gd name="T6" fmla="*/ 112 w 169"/>
                  <a:gd name="T7" fmla="*/ 15 h 88"/>
                  <a:gd name="T8" fmla="*/ 112 w 169"/>
                  <a:gd name="T9" fmla="*/ 32 h 88"/>
                  <a:gd name="T10" fmla="*/ 85 w 169"/>
                  <a:gd name="T11" fmla="*/ 32 h 88"/>
                  <a:gd name="T12" fmla="*/ 85 w 169"/>
                  <a:gd name="T13" fmla="*/ 88 h 88"/>
                  <a:gd name="T14" fmla="*/ 110 w 169"/>
                  <a:gd name="T15" fmla="*/ 88 h 88"/>
                  <a:gd name="T16" fmla="*/ 169 w 169"/>
                  <a:gd name="T17" fmla="*/ 88 h 88"/>
                  <a:gd name="T18" fmla="*/ 169 w 169"/>
                  <a:gd name="T19" fmla="*/ 32 h 88"/>
                  <a:gd name="T20" fmla="*/ 126 w 169"/>
                  <a:gd name="T21" fmla="*/ 32 h 88"/>
                  <a:gd name="T22" fmla="*/ 126 w 169"/>
                  <a:gd name="T23" fmla="*/ 0 h 88"/>
                  <a:gd name="T24" fmla="*/ 85 w 169"/>
                  <a:gd name="T25" fmla="*/ 0 h 88"/>
                  <a:gd name="T26" fmla="*/ 43 w 169"/>
                  <a:gd name="T27" fmla="*/ 0 h 88"/>
                  <a:gd name="T28" fmla="*/ 43 w 169"/>
                  <a:gd name="T29" fmla="*/ 32 h 88"/>
                  <a:gd name="T30" fmla="*/ 0 w 169"/>
                  <a:gd name="T31" fmla="*/ 32 h 88"/>
                  <a:gd name="T32" fmla="*/ 0 w 169"/>
                  <a:gd name="T33" fmla="*/ 88 h 88"/>
                  <a:gd name="T34" fmla="*/ 59 w 169"/>
                  <a:gd name="T35" fmla="*/ 88 h 88"/>
                  <a:gd name="T36" fmla="*/ 85 w 169"/>
                  <a:gd name="T37" fmla="*/ 88 h 88"/>
                  <a:gd name="T38" fmla="*/ 85 w 169"/>
                  <a:gd name="T39" fmla="*/ 32 h 88"/>
                  <a:gd name="T40" fmla="*/ 58 w 169"/>
                  <a:gd name="T41" fmla="*/ 32 h 88"/>
                  <a:gd name="T42" fmla="*/ 58 w 169"/>
                  <a:gd name="T43" fmla="*/ 32 h 88"/>
                  <a:gd name="T44" fmla="*/ 58 w 169"/>
                  <a:gd name="T45" fmla="*/ 15 h 88"/>
                  <a:gd name="T46" fmla="*/ 85 w 169"/>
                  <a:gd name="T47" fmla="*/ 15 h 88"/>
                  <a:gd name="T48" fmla="*/ 85 w 169"/>
                  <a:gd name="T49" fmla="*/ 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9" h="88">
                    <a:moveTo>
                      <a:pt x="126" y="0"/>
                    </a:moveTo>
                    <a:lnTo>
                      <a:pt x="85" y="0"/>
                    </a:lnTo>
                    <a:lnTo>
                      <a:pt x="85" y="15"/>
                    </a:lnTo>
                    <a:lnTo>
                      <a:pt x="112" y="15"/>
                    </a:lnTo>
                    <a:lnTo>
                      <a:pt x="112" y="32"/>
                    </a:lnTo>
                    <a:lnTo>
                      <a:pt x="85" y="32"/>
                    </a:lnTo>
                    <a:lnTo>
                      <a:pt x="85" y="88"/>
                    </a:lnTo>
                    <a:lnTo>
                      <a:pt x="110" y="88"/>
                    </a:lnTo>
                    <a:lnTo>
                      <a:pt x="169" y="88"/>
                    </a:lnTo>
                    <a:lnTo>
                      <a:pt x="169" y="32"/>
                    </a:lnTo>
                    <a:lnTo>
                      <a:pt x="126" y="32"/>
                    </a:lnTo>
                    <a:lnTo>
                      <a:pt x="126" y="0"/>
                    </a:lnTo>
                    <a:close/>
                    <a:moveTo>
                      <a:pt x="85" y="0"/>
                    </a:moveTo>
                    <a:lnTo>
                      <a:pt x="43" y="0"/>
                    </a:lnTo>
                    <a:lnTo>
                      <a:pt x="43" y="32"/>
                    </a:lnTo>
                    <a:lnTo>
                      <a:pt x="0" y="32"/>
                    </a:lnTo>
                    <a:lnTo>
                      <a:pt x="0" y="88"/>
                    </a:lnTo>
                    <a:lnTo>
                      <a:pt x="59" y="88"/>
                    </a:lnTo>
                    <a:lnTo>
                      <a:pt x="85" y="88"/>
                    </a:lnTo>
                    <a:lnTo>
                      <a:pt x="85" y="32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58" y="15"/>
                    </a:lnTo>
                    <a:lnTo>
                      <a:pt x="85" y="15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146"/>
            <p:cNvSpPr txBox="1"/>
            <p:nvPr/>
          </p:nvSpPr>
          <p:spPr>
            <a:xfrm flipH="1">
              <a:off x="9966120" y="4475075"/>
              <a:ext cx="2224096" cy="46166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en-US" sz="266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70%</a:t>
              </a:r>
              <a:endParaRPr lang="en-US" sz="266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1" name="TextBox 147"/>
            <p:cNvSpPr txBox="1"/>
            <p:nvPr/>
          </p:nvSpPr>
          <p:spPr>
            <a:xfrm flipH="1">
              <a:off x="9966120" y="4875411"/>
              <a:ext cx="2224096" cy="461665"/>
            </a:xfrm>
            <a:prstGeom prst="rect">
              <a:avLst/>
            </a:prstGeom>
            <a:noFill/>
          </p:spPr>
          <p:txBody>
            <a:bodyPr wrap="square" lIns="0" tIns="0" rIns="0" bIns="0" anchor="ctr" anchorCtr="0"/>
            <a:lstStyle/>
            <a:p>
              <a:pPr algn="l">
                <a:lnSpc>
                  <a:spcPct val="120000"/>
                </a:lnSpc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9fefe63359d8eee9fbe1d49bb689d4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1170" y="2223135"/>
            <a:ext cx="3263900" cy="46418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活动执行流程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15185" y="738505"/>
            <a:ext cx="3803015" cy="3984625"/>
            <a:chOff x="2309" y="834"/>
            <a:chExt cx="5989" cy="627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FD03B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13800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9" y="834"/>
              <a:ext cx="4491" cy="627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8" name="Group 52"/>
          <p:cNvGrpSpPr/>
          <p:nvPr/>
        </p:nvGrpSpPr>
        <p:grpSpPr>
          <a:xfrm>
            <a:off x="595388" y="2326407"/>
            <a:ext cx="3206299" cy="767261"/>
            <a:chOff x="4012199" y="1347816"/>
            <a:chExt cx="2322052" cy="767261"/>
          </a:xfrm>
        </p:grpSpPr>
        <p:sp>
          <p:nvSpPr>
            <p:cNvPr id="79" name="TextBox 53"/>
            <p:cNvSpPr txBox="1"/>
            <p:nvPr/>
          </p:nvSpPr>
          <p:spPr>
            <a:xfrm>
              <a:off x="4012199" y="1594037"/>
              <a:ext cx="2322052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Box 54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 dirty="0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Group 55"/>
          <p:cNvGrpSpPr/>
          <p:nvPr/>
        </p:nvGrpSpPr>
        <p:grpSpPr>
          <a:xfrm>
            <a:off x="729827" y="3633728"/>
            <a:ext cx="3071860" cy="767261"/>
            <a:chOff x="4109562" y="1347816"/>
            <a:chExt cx="2224689" cy="767261"/>
          </a:xfrm>
        </p:grpSpPr>
        <p:sp>
          <p:nvSpPr>
            <p:cNvPr id="82" name="TextBox 56"/>
            <p:cNvSpPr txBox="1"/>
            <p:nvPr/>
          </p:nvSpPr>
          <p:spPr>
            <a:xfrm>
              <a:off x="4109562" y="1594037"/>
              <a:ext cx="2224689" cy="521040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TextBox 57"/>
            <p:cNvSpPr txBox="1"/>
            <p:nvPr/>
          </p:nvSpPr>
          <p:spPr>
            <a:xfrm>
              <a:off x="5442665" y="1347816"/>
              <a:ext cx="891586" cy="246221"/>
            </a:xfrm>
            <a:prstGeom prst="rect">
              <a:avLst/>
            </a:prstGeom>
            <a:noFill/>
          </p:spPr>
          <p:txBody>
            <a:bodyPr wrap="none" lIns="0" tIns="0" rIns="0" bIns="0">
              <a:noAutofit/>
            </a:bodyPr>
            <a:lstStyle/>
            <a:p>
              <a:pPr algn="r"/>
              <a:r>
                <a:rPr lang="zh-CN" altLang="en-US" sz="1600" b="1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58"/>
          <p:cNvGrpSpPr/>
          <p:nvPr/>
        </p:nvGrpSpPr>
        <p:grpSpPr>
          <a:xfrm>
            <a:off x="8141979" y="2363232"/>
            <a:ext cx="3371657" cy="938651"/>
            <a:chOff x="4012199" y="1347816"/>
            <a:chExt cx="2322052" cy="938651"/>
          </a:xfrm>
        </p:grpSpPr>
        <p:sp>
          <p:nvSpPr>
            <p:cNvPr id="85" name="TextBox 59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TextBox 60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Group 61"/>
          <p:cNvGrpSpPr/>
          <p:nvPr/>
        </p:nvGrpSpPr>
        <p:grpSpPr>
          <a:xfrm>
            <a:off x="8141072" y="3512813"/>
            <a:ext cx="3371657" cy="938651"/>
            <a:chOff x="4012199" y="1347816"/>
            <a:chExt cx="2322052" cy="938651"/>
          </a:xfrm>
        </p:grpSpPr>
        <p:sp>
          <p:nvSpPr>
            <p:cNvPr id="88" name="TextBox 62"/>
            <p:cNvSpPr txBox="1"/>
            <p:nvPr/>
          </p:nvSpPr>
          <p:spPr>
            <a:xfrm>
              <a:off x="4012199" y="1594037"/>
              <a:ext cx="2322052" cy="692430"/>
            </a:xfrm>
            <a:prstGeom prst="rect">
              <a:avLst/>
            </a:prstGeom>
            <a:noFill/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5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335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TextBox 63"/>
            <p:cNvSpPr txBox="1"/>
            <p:nvPr/>
          </p:nvSpPr>
          <p:spPr>
            <a:xfrm>
              <a:off x="4012199" y="1347816"/>
              <a:ext cx="847859" cy="246221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Autofit/>
            </a:bodyPr>
            <a:lstStyle/>
            <a:p>
              <a:pPr algn="l"/>
              <a:r>
                <a:rPr lang="zh-CN" altLang="en-US" sz="1600" b="1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b="1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 descr="ba289eb71af2ec65412ff113f10bbab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4370" y="994410"/>
            <a:ext cx="3225165" cy="48520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1" name="Group 8"/>
          <p:cNvGrpSpPr/>
          <p:nvPr/>
        </p:nvGrpSpPr>
        <p:grpSpPr bwMode="auto">
          <a:xfrm>
            <a:off x="2862931" y="1872747"/>
            <a:ext cx="1923718" cy="1126726"/>
            <a:chOff x="0" y="0"/>
            <a:chExt cx="9801" cy="6692"/>
          </a:xfrm>
          <a:solidFill>
            <a:schemeClr val="bg1"/>
          </a:solidFill>
        </p:grpSpPr>
        <p:sp>
          <p:nvSpPr>
            <p:cNvPr id="22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3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  <p:sp>
          <p:nvSpPr>
            <p:cNvPr id="2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fontAlgn="auto"/>
              <a:endParaRPr lang="zh-CN" altLang="en-US" sz="2400" noProof="1">
                <a:cs typeface="+mn-ea"/>
                <a:sym typeface="+mn-lt"/>
              </a:endParaRPr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6534283" y="1872747"/>
            <a:ext cx="1923718" cy="1126726"/>
            <a:chOff x="0" y="0"/>
            <a:chExt cx="9801" cy="6692"/>
          </a:xfrm>
          <a:solidFill>
            <a:schemeClr val="bg1"/>
          </a:solidFill>
        </p:grpSpPr>
        <p:sp>
          <p:nvSpPr>
            <p:cNvPr id="4" name="曲线 948"/>
            <p:cNvSpPr/>
            <p:nvPr/>
          </p:nvSpPr>
          <p:spPr bwMode="auto">
            <a:xfrm>
              <a:off x="2263" y="0"/>
              <a:ext cx="5780" cy="6693"/>
            </a:xfrm>
            <a:custGeom>
              <a:avLst/>
              <a:gdLst>
                <a:gd name="T0" fmla="*/ 13513 w 21600"/>
                <a:gd name="T1" fmla="*/ 693 h 21600"/>
                <a:gd name="T2" fmla="*/ 15646 w 21600"/>
                <a:gd name="T3" fmla="*/ 2743 h 21600"/>
                <a:gd name="T4" fmla="*/ 16293 w 21600"/>
                <a:gd name="T5" fmla="*/ 5076 h 21600"/>
                <a:gd name="T6" fmla="*/ 14013 w 21600"/>
                <a:gd name="T7" fmla="*/ 10033 h 21600"/>
                <a:gd name="T8" fmla="*/ 15000 w 21600"/>
                <a:gd name="T9" fmla="*/ 12047 h 21600"/>
                <a:gd name="T10" fmla="*/ 18939 w 21600"/>
                <a:gd name="T11" fmla="*/ 12550 h 21600"/>
                <a:gd name="T12" fmla="*/ 20878 w 21600"/>
                <a:gd name="T13" fmla="*/ 15742 h 21600"/>
                <a:gd name="T14" fmla="*/ 21054 w 21600"/>
                <a:gd name="T15" fmla="*/ 19957 h 21600"/>
                <a:gd name="T16" fmla="*/ 9652 w 21600"/>
                <a:gd name="T17" fmla="*/ 21374 h 21600"/>
                <a:gd name="T18" fmla="*/ 455 w 21600"/>
                <a:gd name="T19" fmla="*/ 19563 h 21600"/>
                <a:gd name="T20" fmla="*/ 2201 w 21600"/>
                <a:gd name="T21" fmla="*/ 13225 h 21600"/>
                <a:gd name="T22" fmla="*/ 6270 w 21600"/>
                <a:gd name="T23" fmla="*/ 12189 h 21600"/>
                <a:gd name="T24" fmla="*/ 7447 w 21600"/>
                <a:gd name="T25" fmla="*/ 10075 h 21600"/>
                <a:gd name="T26" fmla="*/ 5239 w 21600"/>
                <a:gd name="T27" fmla="*/ 4682 h 21600"/>
                <a:gd name="T28" fmla="*/ 8512 w 21600"/>
                <a:gd name="T29" fmla="*/ 603 h 21600"/>
                <a:gd name="T30" fmla="*/ 12963 w 21600"/>
                <a:gd name="T31" fmla="*/ 54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513" y="693"/>
                  </a:moveTo>
                  <a:cubicBezTo>
                    <a:pt x="14488" y="1348"/>
                    <a:pt x="15048" y="1452"/>
                    <a:pt x="15646" y="2743"/>
                  </a:cubicBezTo>
                  <a:cubicBezTo>
                    <a:pt x="16244" y="4034"/>
                    <a:pt x="16241" y="4282"/>
                    <a:pt x="16293" y="5076"/>
                  </a:cubicBezTo>
                  <a:cubicBezTo>
                    <a:pt x="16607" y="8768"/>
                    <a:pt x="14540" y="9197"/>
                    <a:pt x="14013" y="10033"/>
                  </a:cubicBezTo>
                  <a:cubicBezTo>
                    <a:pt x="13983" y="10846"/>
                    <a:pt x="14152" y="11627"/>
                    <a:pt x="15000" y="12047"/>
                  </a:cubicBezTo>
                  <a:cubicBezTo>
                    <a:pt x="15852" y="12466"/>
                    <a:pt x="17732" y="11766"/>
                    <a:pt x="18939" y="12550"/>
                  </a:cubicBezTo>
                  <a:cubicBezTo>
                    <a:pt x="20146" y="13335"/>
                    <a:pt x="20280" y="14170"/>
                    <a:pt x="20878" y="15742"/>
                  </a:cubicBezTo>
                  <a:cubicBezTo>
                    <a:pt x="21476" y="17314"/>
                    <a:pt x="21600" y="19224"/>
                    <a:pt x="21054" y="19957"/>
                  </a:cubicBezTo>
                  <a:cubicBezTo>
                    <a:pt x="17698" y="20802"/>
                    <a:pt x="13826" y="21600"/>
                    <a:pt x="9652" y="21374"/>
                  </a:cubicBezTo>
                  <a:cubicBezTo>
                    <a:pt x="5478" y="21309"/>
                    <a:pt x="1401" y="21306"/>
                    <a:pt x="455" y="19563"/>
                  </a:cubicBezTo>
                  <a:cubicBezTo>
                    <a:pt x="0" y="17398"/>
                    <a:pt x="1278" y="14700"/>
                    <a:pt x="2201" y="13225"/>
                  </a:cubicBezTo>
                  <a:cubicBezTo>
                    <a:pt x="3124" y="11750"/>
                    <a:pt x="5422" y="12308"/>
                    <a:pt x="6270" y="12189"/>
                  </a:cubicBezTo>
                  <a:cubicBezTo>
                    <a:pt x="7119" y="12069"/>
                    <a:pt x="7773" y="11634"/>
                    <a:pt x="7447" y="10075"/>
                  </a:cubicBezTo>
                  <a:cubicBezTo>
                    <a:pt x="6147" y="8565"/>
                    <a:pt x="4854" y="6609"/>
                    <a:pt x="5239" y="4682"/>
                  </a:cubicBezTo>
                  <a:cubicBezTo>
                    <a:pt x="5624" y="2756"/>
                    <a:pt x="6917" y="1368"/>
                    <a:pt x="8512" y="603"/>
                  </a:cubicBezTo>
                  <a:cubicBezTo>
                    <a:pt x="10108" y="0"/>
                    <a:pt x="12186" y="258"/>
                    <a:pt x="12963" y="54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5" name="曲线 948"/>
            <p:cNvSpPr/>
            <p:nvPr/>
          </p:nvSpPr>
          <p:spPr bwMode="auto">
            <a:xfrm>
              <a:off x="0" y="0"/>
              <a:ext cx="3885" cy="4606"/>
            </a:xfrm>
            <a:custGeom>
              <a:avLst/>
              <a:gdLst>
                <a:gd name="T0" fmla="*/ 13877 w 21600"/>
                <a:gd name="T1" fmla="*/ 647 h 21600"/>
                <a:gd name="T2" fmla="*/ 16040 w 21600"/>
                <a:gd name="T3" fmla="*/ 2715 h 21600"/>
                <a:gd name="T4" fmla="*/ 16690 w 21600"/>
                <a:gd name="T5" fmla="*/ 5069 h 21600"/>
                <a:gd name="T6" fmla="*/ 14383 w 21600"/>
                <a:gd name="T7" fmla="*/ 10068 h 21600"/>
                <a:gd name="T8" fmla="*/ 15495 w 21600"/>
                <a:gd name="T9" fmla="*/ 11986 h 21600"/>
                <a:gd name="T10" fmla="*/ 18725 w 21600"/>
                <a:gd name="T11" fmla="*/ 12460 h 21600"/>
                <a:gd name="T12" fmla="*/ 20932 w 21600"/>
                <a:gd name="T13" fmla="*/ 14790 h 21600"/>
                <a:gd name="T14" fmla="*/ 16796 w 21600"/>
                <a:gd name="T15" fmla="*/ 15475 h 21600"/>
                <a:gd name="T16" fmla="*/ 12020 w 21600"/>
                <a:gd name="T17" fmla="*/ 21529 h 21600"/>
                <a:gd name="T18" fmla="*/ 394 w 21600"/>
                <a:gd name="T19" fmla="*/ 19836 h 21600"/>
                <a:gd name="T20" fmla="*/ 2429 w 21600"/>
                <a:gd name="T21" fmla="*/ 13290 h 21600"/>
                <a:gd name="T22" fmla="*/ 6549 w 21600"/>
                <a:gd name="T23" fmla="*/ 12244 h 21600"/>
                <a:gd name="T24" fmla="*/ 7739 w 21600"/>
                <a:gd name="T25" fmla="*/ 10110 h 21600"/>
                <a:gd name="T26" fmla="*/ 5504 w 21600"/>
                <a:gd name="T27" fmla="*/ 4670 h 21600"/>
                <a:gd name="T28" fmla="*/ 8817 w 21600"/>
                <a:gd name="T29" fmla="*/ 553 h 21600"/>
                <a:gd name="T30" fmla="*/ 13321 w 21600"/>
                <a:gd name="T31" fmla="*/ 49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00" h="21600">
                  <a:moveTo>
                    <a:pt x="13877" y="647"/>
                  </a:moveTo>
                  <a:cubicBezTo>
                    <a:pt x="14867" y="1308"/>
                    <a:pt x="15434" y="1411"/>
                    <a:pt x="16040" y="2715"/>
                  </a:cubicBezTo>
                  <a:cubicBezTo>
                    <a:pt x="16646" y="4018"/>
                    <a:pt x="16640" y="4267"/>
                    <a:pt x="16690" y="5069"/>
                  </a:cubicBezTo>
                  <a:cubicBezTo>
                    <a:pt x="17013" y="8792"/>
                    <a:pt x="14917" y="9229"/>
                    <a:pt x="14383" y="10068"/>
                  </a:cubicBezTo>
                  <a:cubicBezTo>
                    <a:pt x="14355" y="10889"/>
                    <a:pt x="14639" y="11559"/>
                    <a:pt x="15495" y="11986"/>
                  </a:cubicBezTo>
                  <a:cubicBezTo>
                    <a:pt x="16357" y="12408"/>
                    <a:pt x="17902" y="11906"/>
                    <a:pt x="18725" y="12460"/>
                  </a:cubicBezTo>
                  <a:cubicBezTo>
                    <a:pt x="19948" y="13252"/>
                    <a:pt x="20326" y="13205"/>
                    <a:pt x="20932" y="14790"/>
                  </a:cubicBezTo>
                  <a:cubicBezTo>
                    <a:pt x="21600" y="16375"/>
                    <a:pt x="17352" y="14734"/>
                    <a:pt x="16796" y="15475"/>
                  </a:cubicBezTo>
                  <a:cubicBezTo>
                    <a:pt x="13399" y="16328"/>
                    <a:pt x="13365" y="19349"/>
                    <a:pt x="12020" y="21529"/>
                  </a:cubicBezTo>
                  <a:cubicBezTo>
                    <a:pt x="7794" y="21431"/>
                    <a:pt x="1356" y="21600"/>
                    <a:pt x="394" y="19836"/>
                  </a:cubicBezTo>
                  <a:cubicBezTo>
                    <a:pt x="0" y="17651"/>
                    <a:pt x="1495" y="14781"/>
                    <a:pt x="2429" y="13290"/>
                  </a:cubicBezTo>
                  <a:cubicBezTo>
                    <a:pt x="3363" y="11803"/>
                    <a:pt x="5693" y="12366"/>
                    <a:pt x="6549" y="12244"/>
                  </a:cubicBezTo>
                  <a:cubicBezTo>
                    <a:pt x="7405" y="12127"/>
                    <a:pt x="8067" y="11686"/>
                    <a:pt x="7739" y="10110"/>
                  </a:cubicBezTo>
                  <a:cubicBezTo>
                    <a:pt x="6421" y="8591"/>
                    <a:pt x="5115" y="6616"/>
                    <a:pt x="5504" y="4670"/>
                  </a:cubicBezTo>
                  <a:cubicBezTo>
                    <a:pt x="5893" y="2729"/>
                    <a:pt x="7205" y="1327"/>
                    <a:pt x="8817" y="553"/>
                  </a:cubicBezTo>
                  <a:cubicBezTo>
                    <a:pt x="10435" y="0"/>
                    <a:pt x="12537" y="206"/>
                    <a:pt x="13321" y="492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  <p:sp>
          <p:nvSpPr>
            <p:cNvPr id="6" name="曲线 950"/>
            <p:cNvSpPr/>
            <p:nvPr/>
          </p:nvSpPr>
          <p:spPr bwMode="auto">
            <a:xfrm>
              <a:off x="6721" y="290"/>
              <a:ext cx="3080" cy="4121"/>
            </a:xfrm>
            <a:custGeom>
              <a:avLst/>
              <a:gdLst>
                <a:gd name="T0" fmla="*/ 2749 w 21600"/>
                <a:gd name="T1" fmla="*/ 9083 h 21600"/>
                <a:gd name="T2" fmla="*/ 4130 w 21600"/>
                <a:gd name="T3" fmla="*/ 2148 h 21600"/>
                <a:gd name="T4" fmla="*/ 10743 w 21600"/>
                <a:gd name="T5" fmla="*/ 15 h 21600"/>
                <a:gd name="T6" fmla="*/ 15989 w 21600"/>
                <a:gd name="T7" fmla="*/ 1839 h 21600"/>
                <a:gd name="T8" fmla="*/ 17686 w 21600"/>
                <a:gd name="T9" fmla="*/ 5309 h 21600"/>
                <a:gd name="T10" fmla="*/ 17897 w 21600"/>
                <a:gd name="T11" fmla="*/ 8611 h 21600"/>
                <a:gd name="T12" fmla="*/ 16564 w 21600"/>
                <a:gd name="T13" fmla="*/ 9764 h 21600"/>
                <a:gd name="T14" fmla="*/ 14250 w 21600"/>
                <a:gd name="T15" fmla="*/ 10393 h 21600"/>
                <a:gd name="T16" fmla="*/ 13198 w 21600"/>
                <a:gd name="T17" fmla="*/ 12385 h 21600"/>
                <a:gd name="T18" fmla="*/ 14811 w 21600"/>
                <a:gd name="T19" fmla="*/ 13643 h 21600"/>
                <a:gd name="T20" fmla="*/ 18738 w 21600"/>
                <a:gd name="T21" fmla="*/ 14010 h 21600"/>
                <a:gd name="T22" fmla="*/ 20520 w 21600"/>
                <a:gd name="T23" fmla="*/ 14953 h 21600"/>
                <a:gd name="T24" fmla="*/ 21263 w 21600"/>
                <a:gd name="T25" fmla="*/ 17207 h 21600"/>
                <a:gd name="T26" fmla="*/ 21123 w 21600"/>
                <a:gd name="T27" fmla="*/ 20247 h 21600"/>
                <a:gd name="T28" fmla="*/ 9481 w 21600"/>
                <a:gd name="T29" fmla="*/ 21400 h 21600"/>
                <a:gd name="T30" fmla="*/ 5273 w 21600"/>
                <a:gd name="T31" fmla="*/ 16159 h 21600"/>
                <a:gd name="T32" fmla="*/ 855 w 21600"/>
                <a:gd name="T33" fmla="*/ 15635 h 21600"/>
                <a:gd name="T34" fmla="*/ 715 w 21600"/>
                <a:gd name="T35" fmla="*/ 14534 h 21600"/>
                <a:gd name="T36" fmla="*/ 3352 w 21600"/>
                <a:gd name="T37" fmla="*/ 13779 h 21600"/>
                <a:gd name="T38" fmla="*/ 6480 w 21600"/>
                <a:gd name="T39" fmla="*/ 13538 h 21600"/>
                <a:gd name="T40" fmla="*/ 7307 w 21600"/>
                <a:gd name="T41" fmla="*/ 11651 h 21600"/>
                <a:gd name="T42" fmla="*/ 6255 w 21600"/>
                <a:gd name="T43" fmla="*/ 11180 h 21600"/>
                <a:gd name="T44" fmla="*/ 5414 w 21600"/>
                <a:gd name="T45" fmla="*/ 9922 h 21600"/>
                <a:gd name="T46" fmla="*/ 3590 w 21600"/>
                <a:gd name="T47" fmla="*/ 9712 h 21600"/>
                <a:gd name="T48" fmla="*/ 3029 w 21600"/>
                <a:gd name="T49" fmla="*/ 94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00" h="21600">
                  <a:moveTo>
                    <a:pt x="2749" y="9083"/>
                  </a:moveTo>
                  <a:cubicBezTo>
                    <a:pt x="2959" y="7605"/>
                    <a:pt x="2531" y="3962"/>
                    <a:pt x="4130" y="2148"/>
                  </a:cubicBezTo>
                  <a:cubicBezTo>
                    <a:pt x="5729" y="372"/>
                    <a:pt x="8485" y="0"/>
                    <a:pt x="10743" y="15"/>
                  </a:cubicBezTo>
                  <a:cubicBezTo>
                    <a:pt x="13002" y="36"/>
                    <a:pt x="14601" y="780"/>
                    <a:pt x="15989" y="1839"/>
                  </a:cubicBezTo>
                  <a:cubicBezTo>
                    <a:pt x="17378" y="2898"/>
                    <a:pt x="17280" y="3915"/>
                    <a:pt x="17686" y="5309"/>
                  </a:cubicBezTo>
                  <a:cubicBezTo>
                    <a:pt x="18121" y="6703"/>
                    <a:pt x="18121" y="7720"/>
                    <a:pt x="17897" y="8611"/>
                  </a:cubicBezTo>
                  <a:cubicBezTo>
                    <a:pt x="17672" y="9502"/>
                    <a:pt x="17294" y="9408"/>
                    <a:pt x="16564" y="9764"/>
                  </a:cubicBezTo>
                  <a:cubicBezTo>
                    <a:pt x="15835" y="10121"/>
                    <a:pt x="14923" y="9869"/>
                    <a:pt x="14250" y="10393"/>
                  </a:cubicBezTo>
                  <a:cubicBezTo>
                    <a:pt x="13577" y="10917"/>
                    <a:pt x="13086" y="11735"/>
                    <a:pt x="13198" y="12385"/>
                  </a:cubicBezTo>
                  <a:cubicBezTo>
                    <a:pt x="13310" y="13035"/>
                    <a:pt x="13703" y="13318"/>
                    <a:pt x="14811" y="13643"/>
                  </a:cubicBezTo>
                  <a:cubicBezTo>
                    <a:pt x="15919" y="13968"/>
                    <a:pt x="17609" y="13748"/>
                    <a:pt x="18738" y="14010"/>
                  </a:cubicBezTo>
                  <a:cubicBezTo>
                    <a:pt x="19874" y="14272"/>
                    <a:pt x="19987" y="14314"/>
                    <a:pt x="20520" y="14953"/>
                  </a:cubicBezTo>
                  <a:cubicBezTo>
                    <a:pt x="20996" y="15593"/>
                    <a:pt x="21137" y="16148"/>
                    <a:pt x="21263" y="17207"/>
                  </a:cubicBezTo>
                  <a:cubicBezTo>
                    <a:pt x="21389" y="18266"/>
                    <a:pt x="21600" y="19786"/>
                    <a:pt x="21123" y="20247"/>
                  </a:cubicBezTo>
                  <a:cubicBezTo>
                    <a:pt x="18766" y="21086"/>
                    <a:pt x="13584" y="21600"/>
                    <a:pt x="9481" y="21400"/>
                  </a:cubicBezTo>
                  <a:cubicBezTo>
                    <a:pt x="8738" y="19587"/>
                    <a:pt x="7020" y="17312"/>
                    <a:pt x="5273" y="16159"/>
                  </a:cubicBezTo>
                  <a:cubicBezTo>
                    <a:pt x="3548" y="15006"/>
                    <a:pt x="1767" y="15960"/>
                    <a:pt x="855" y="15635"/>
                  </a:cubicBezTo>
                  <a:cubicBezTo>
                    <a:pt x="0" y="15310"/>
                    <a:pt x="252" y="14922"/>
                    <a:pt x="715" y="14534"/>
                  </a:cubicBezTo>
                  <a:cubicBezTo>
                    <a:pt x="1178" y="14146"/>
                    <a:pt x="2202" y="13978"/>
                    <a:pt x="3352" y="13779"/>
                  </a:cubicBezTo>
                  <a:cubicBezTo>
                    <a:pt x="4502" y="13580"/>
                    <a:pt x="5638" y="13947"/>
                    <a:pt x="6480" y="13538"/>
                  </a:cubicBezTo>
                  <a:cubicBezTo>
                    <a:pt x="7293" y="13129"/>
                    <a:pt x="7349" y="12123"/>
                    <a:pt x="7307" y="11651"/>
                  </a:cubicBezTo>
                  <a:cubicBezTo>
                    <a:pt x="7265" y="11180"/>
                    <a:pt x="6634" y="11525"/>
                    <a:pt x="6255" y="11180"/>
                  </a:cubicBezTo>
                  <a:cubicBezTo>
                    <a:pt x="5876" y="10834"/>
                    <a:pt x="5947" y="10215"/>
                    <a:pt x="5414" y="9922"/>
                  </a:cubicBezTo>
                  <a:cubicBezTo>
                    <a:pt x="4881" y="9628"/>
                    <a:pt x="4067" y="9806"/>
                    <a:pt x="3590" y="9712"/>
                  </a:cubicBezTo>
                  <a:cubicBezTo>
                    <a:pt x="3113" y="9618"/>
                    <a:pt x="3106" y="9497"/>
                    <a:pt x="3029" y="9450"/>
                  </a:cubicBezTo>
                </a:path>
              </a:pathLst>
            </a:custGeom>
            <a:grpFill/>
            <a:ln w="3175" cap="flat" cmpd="sng">
              <a:noFill/>
              <a:beve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fontAlgn="auto"/>
              <a:endParaRPr lang="zh-CN" altLang="en-US" sz="1870" b="1" noProof="1">
                <a:solidFill>
                  <a:srgbClr val="F8F8F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2865282" y="3151543"/>
            <a:ext cx="2148298" cy="334415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A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2863215" y="3543300"/>
            <a:ext cx="2150110" cy="1530350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6533477" y="3151542"/>
            <a:ext cx="2150415" cy="364047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txBody>
          <a:bodyPr lIns="82819" tIns="41408" rIns="82819" bIns="41408" anchor="ctr"/>
          <a:lstStyle/>
          <a:p>
            <a:pPr algn="ctr">
              <a:lnSpc>
                <a:spcPct val="130000"/>
              </a:lnSpc>
            </a:pPr>
            <a:r>
              <a:rPr lang="en-US" altLang="zh-CN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B</a:t>
            </a:r>
            <a:r>
              <a: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</a:t>
            </a:r>
            <a:endParaRPr lang="zh-CN" altLang="en-US" sz="1465" b="1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Rectangle 19"/>
          <p:cNvSpPr>
            <a:spLocks noChangeArrowheads="1"/>
          </p:cNvSpPr>
          <p:nvPr/>
        </p:nvSpPr>
        <p:spPr bwMode="auto">
          <a:xfrm>
            <a:off x="6533515" y="3543300"/>
            <a:ext cx="2150110" cy="1530350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txBody>
          <a:bodyPr lIns="82819" tIns="41408" rIns="82819" bIns="41408" anchor="ctr"/>
          <a:lstStyle/>
          <a:p>
            <a:pPr>
              <a:lnSpc>
                <a:spcPct val="130000"/>
              </a:lnSpc>
            </a:pPr>
            <a:endParaRPr lang="zh-CN" altLang="en-US" sz="1330">
              <a:cs typeface="+mn-ea"/>
              <a:sym typeface="+mn-lt"/>
            </a:endParaRPr>
          </a:p>
        </p:txBody>
      </p:sp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3022119" y="3672214"/>
            <a:ext cx="1868915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6694333" y="3672214"/>
            <a:ext cx="1868914" cy="1200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Group 22"/>
          <p:cNvGrpSpPr/>
          <p:nvPr/>
        </p:nvGrpSpPr>
        <p:grpSpPr bwMode="auto">
          <a:xfrm>
            <a:off x="5306856" y="3037421"/>
            <a:ext cx="977493" cy="978494"/>
            <a:chOff x="0" y="0"/>
            <a:chExt cx="1700" cy="1700"/>
          </a:xfrm>
          <a:solidFill>
            <a:srgbClr val="C00000"/>
          </a:solidFill>
        </p:grpSpPr>
        <p:sp>
          <p:nvSpPr>
            <p:cNvPr id="55" name="Oval 23"/>
            <p:cNvSpPr>
              <a:spLocks noChangeArrowheads="1"/>
            </p:cNvSpPr>
            <p:nvPr/>
          </p:nvSpPr>
          <p:spPr bwMode="auto">
            <a:xfrm>
              <a:off x="0" y="0"/>
              <a:ext cx="1700" cy="1700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lnSpc>
                  <a:spcPct val="130000"/>
                </a:lnSpc>
              </a:pPr>
              <a:endParaRPr lang="zh-CN" altLang="en-US" sz="1330" noProof="1">
                <a:cs typeface="+mn-ea"/>
                <a:sym typeface="+mn-lt"/>
              </a:endParaRPr>
            </a:p>
          </p:txBody>
        </p:sp>
        <p:sp>
          <p:nvSpPr>
            <p:cNvPr id="56" name="WordArt 24"/>
            <p:cNvSpPr>
              <a:spLocks noChangeArrowheads="1" noChangeShapeType="1"/>
            </p:cNvSpPr>
            <p:nvPr/>
          </p:nvSpPr>
          <p:spPr bwMode="auto">
            <a:xfrm>
              <a:off x="215" y="350"/>
              <a:ext cx="1245" cy="950"/>
            </a:xfrm>
            <a:prstGeom prst="rect">
              <a:avLst/>
            </a:prstGeom>
            <a:solidFill>
              <a:srgbClr val="FFD03B"/>
            </a:solidFill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>
                <a:lnSpc>
                  <a:spcPct val="130000"/>
                </a:lnSpc>
              </a:pPr>
              <a:r>
                <a:rPr lang="en-US" altLang="zh-CN" sz="1330" b="1" noProof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VS</a:t>
              </a:r>
              <a:endParaRPr lang="en-US" altLang="zh-CN" sz="1330" b="1" noProof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9" name="图片 8" descr="b837356bc46561f4f8e8b4d644f312a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9510" y="-557530"/>
            <a:ext cx="1785620" cy="35572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 bldLvl="0" animBg="1"/>
      <p:bldP spid="8" grpId="0" bldLvl="0" animBg="1"/>
      <p:bldP spid="50" grpId="0" bldLvl="0" animBg="1"/>
      <p:bldP spid="51" grpId="0" bldLvl="0" animBg="1"/>
      <p:bldP spid="52" grpId="0" bldLvl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Rectangle 30"/>
          <p:cNvSpPr/>
          <p:nvPr/>
        </p:nvSpPr>
        <p:spPr>
          <a:xfrm>
            <a:off x="1571429" y="2197895"/>
            <a:ext cx="4944373" cy="334743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152400" dir="30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en-US" sz="3600" dirty="0"/>
          </a:p>
        </p:txBody>
      </p:sp>
      <p:sp>
        <p:nvSpPr>
          <p:cNvPr id="9" name="Rectangle 70"/>
          <p:cNvSpPr>
            <a:spLocks noChangeArrowheads="1"/>
          </p:cNvSpPr>
          <p:nvPr/>
        </p:nvSpPr>
        <p:spPr bwMode="auto">
          <a:xfrm>
            <a:off x="7240425" y="2717520"/>
            <a:ext cx="184404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8" tIns="45713" rIns="91428" bIns="45713">
            <a:spAutoFit/>
          </a:bodyPr>
          <a:lstStyle/>
          <a:p>
            <a:pPr defTabSz="68580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65" dirty="0">
                <a:solidFill>
                  <a:srgbClr val="F5F7EA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865" dirty="0">
              <a:solidFill>
                <a:srgbClr val="F5F7EA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23"/>
          <p:cNvSpPr/>
          <p:nvPr/>
        </p:nvSpPr>
        <p:spPr>
          <a:xfrm>
            <a:off x="7240425" y="3231794"/>
            <a:ext cx="3846648" cy="1898650"/>
          </a:xfrm>
          <a:prstGeom prst="rect">
            <a:avLst/>
          </a:prstGeom>
        </p:spPr>
        <p:txBody>
          <a:bodyPr wrap="square" lIns="91428" tIns="45713" rIns="91428" bIns="45713">
            <a:sp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400">
                <a:solidFill>
                  <a:srgbClr val="F5F7EA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rgbClr val="F5F7EA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latinLnBrk="0">
              <a:lnSpc>
                <a:spcPct val="120000"/>
              </a:lnSpc>
            </a:pPr>
            <a:endParaRPr lang="zh-CN" altLang="en-US" sz="1400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33" name="Straight Connector 16"/>
          <p:cNvCxnSpPr/>
          <p:nvPr/>
        </p:nvCxnSpPr>
        <p:spPr>
          <a:xfrm>
            <a:off x="6860333" y="2130827"/>
            <a:ext cx="0" cy="3624697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7" grpId="0" bldLvl="0" animBg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3843786" y="1701011"/>
            <a:ext cx="3102593" cy="724360"/>
            <a:chOff x="8461576" y="3139323"/>
            <a:chExt cx="4087892" cy="835777"/>
          </a:xfrm>
        </p:grpSpPr>
        <p:sp>
          <p:nvSpPr>
            <p:cNvPr id="24" name="TextBox 69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70"/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64"/>
          <p:cNvGrpSpPr/>
          <p:nvPr/>
        </p:nvGrpSpPr>
        <p:grpSpPr>
          <a:xfrm>
            <a:off x="6307163" y="4587299"/>
            <a:ext cx="3102592" cy="724360"/>
            <a:chOff x="8433871" y="3139323"/>
            <a:chExt cx="4087891" cy="835777"/>
          </a:xfrm>
        </p:grpSpPr>
        <p:sp>
          <p:nvSpPr>
            <p:cNvPr id="22" name="TextBox 65"/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66"/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Group 60"/>
          <p:cNvGrpSpPr/>
          <p:nvPr/>
        </p:nvGrpSpPr>
        <p:grpSpPr>
          <a:xfrm>
            <a:off x="8478803" y="1692755"/>
            <a:ext cx="3102592" cy="724360"/>
            <a:chOff x="8461576" y="3139323"/>
            <a:chExt cx="4087891" cy="835777"/>
          </a:xfrm>
        </p:grpSpPr>
        <p:sp>
          <p:nvSpPr>
            <p:cNvPr id="20" name="TextBox 61"/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62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72"/>
          <p:cNvGrpSpPr/>
          <p:nvPr/>
        </p:nvGrpSpPr>
        <p:grpSpPr>
          <a:xfrm>
            <a:off x="1280845" y="4609515"/>
            <a:ext cx="3102592" cy="724360"/>
            <a:chOff x="8461577" y="3139323"/>
            <a:chExt cx="4087891" cy="835777"/>
          </a:xfrm>
        </p:grpSpPr>
        <p:sp>
          <p:nvSpPr>
            <p:cNvPr id="26" name="TextBox 73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96000" tIns="0" rIns="96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74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96000" tIns="0" rIns="96000" bIns="0">
              <a:noAutofit/>
            </a:bodyPr>
            <a:lstStyle/>
            <a:p>
              <a:pPr lvl="0" algn="l" defTabSz="913765">
                <a:defRPr/>
              </a:pPr>
              <a:r>
                <a:rPr lang="zh-CN" altLang="en-US" sz="1465" b="1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465" b="1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280845" y="2724681"/>
            <a:ext cx="2575933" cy="1428153"/>
            <a:chOff x="960634" y="2043511"/>
            <a:chExt cx="1931950" cy="1071115"/>
          </a:xfrm>
        </p:grpSpPr>
        <p:grpSp>
          <p:nvGrpSpPr>
            <p:cNvPr id="4" name="Group 43"/>
            <p:cNvGrpSpPr/>
            <p:nvPr/>
          </p:nvGrpSpPr>
          <p:grpSpPr>
            <a:xfrm>
              <a:off x="960634" y="2043511"/>
              <a:ext cx="1931950" cy="1071115"/>
              <a:chOff x="566057" y="1219200"/>
              <a:chExt cx="2709847" cy="1647825"/>
            </a:xfrm>
          </p:grpSpPr>
          <p:sp>
            <p:nvSpPr>
              <p:cNvPr id="34" name="Rectangle: Single Corner Rounded 81"/>
              <p:cNvSpPr/>
              <p:nvPr/>
            </p:nvSpPr>
            <p:spPr>
              <a:xfrm>
                <a:off x="566057" y="1219200"/>
                <a:ext cx="2709847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FFD03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" name="Right Triangle 82"/>
              <p:cNvSpPr/>
              <p:nvPr/>
            </p:nvSpPr>
            <p:spPr>
              <a:xfrm flipH="1" flipV="1">
                <a:off x="566057" y="2423886"/>
                <a:ext cx="876300" cy="443139"/>
              </a:xfrm>
              <a:prstGeom prst="rtTriangle">
                <a:avLst/>
              </a:prstGeom>
              <a:solidFill>
                <a:srgbClr val="E2AC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10" name="Freeform: Shape 49"/>
            <p:cNvSpPr/>
            <p:nvPr/>
          </p:nvSpPr>
          <p:spPr bwMode="auto">
            <a:xfrm>
              <a:off x="1132800" y="2227182"/>
              <a:ext cx="280412" cy="404404"/>
            </a:xfrm>
            <a:custGeom>
              <a:avLst/>
              <a:gdLst>
                <a:gd name="connsiteX0" fmla="*/ 79296 w 233363"/>
                <a:gd name="connsiteY0" fmla="*/ 303213 h 336550"/>
                <a:gd name="connsiteX1" fmla="*/ 69850 w 233363"/>
                <a:gd name="connsiteY1" fmla="*/ 311945 h 336550"/>
                <a:gd name="connsiteX2" fmla="*/ 79296 w 233363"/>
                <a:gd name="connsiteY2" fmla="*/ 320676 h 336550"/>
                <a:gd name="connsiteX3" fmla="*/ 114379 w 233363"/>
                <a:gd name="connsiteY3" fmla="*/ 320676 h 336550"/>
                <a:gd name="connsiteX4" fmla="*/ 123825 w 233363"/>
                <a:gd name="connsiteY4" fmla="*/ 311945 h 336550"/>
                <a:gd name="connsiteX5" fmla="*/ 114379 w 233363"/>
                <a:gd name="connsiteY5" fmla="*/ 303213 h 336550"/>
                <a:gd name="connsiteX6" fmla="*/ 79296 w 233363"/>
                <a:gd name="connsiteY6" fmla="*/ 303213 h 336550"/>
                <a:gd name="connsiteX7" fmla="*/ 189026 w 233363"/>
                <a:gd name="connsiteY7" fmla="*/ 179388 h 336550"/>
                <a:gd name="connsiteX8" fmla="*/ 179047 w 233363"/>
                <a:gd name="connsiteY8" fmla="*/ 184562 h 336550"/>
                <a:gd name="connsiteX9" fmla="*/ 182789 w 233363"/>
                <a:gd name="connsiteY9" fmla="*/ 194910 h 336550"/>
                <a:gd name="connsiteX10" fmla="*/ 182789 w 233363"/>
                <a:gd name="connsiteY10" fmla="*/ 197497 h 336550"/>
                <a:gd name="connsiteX11" fmla="*/ 182789 w 233363"/>
                <a:gd name="connsiteY11" fmla="*/ 207846 h 336550"/>
                <a:gd name="connsiteX12" fmla="*/ 189026 w 233363"/>
                <a:gd name="connsiteY12" fmla="*/ 211726 h 336550"/>
                <a:gd name="connsiteX13" fmla="*/ 191521 w 233363"/>
                <a:gd name="connsiteY13" fmla="*/ 207846 h 336550"/>
                <a:gd name="connsiteX14" fmla="*/ 191521 w 233363"/>
                <a:gd name="connsiteY14" fmla="*/ 197497 h 336550"/>
                <a:gd name="connsiteX15" fmla="*/ 192768 w 233363"/>
                <a:gd name="connsiteY15" fmla="*/ 194910 h 336550"/>
                <a:gd name="connsiteX16" fmla="*/ 195263 w 233363"/>
                <a:gd name="connsiteY16" fmla="*/ 188443 h 336550"/>
                <a:gd name="connsiteX17" fmla="*/ 189026 w 233363"/>
                <a:gd name="connsiteY17" fmla="*/ 179388 h 336550"/>
                <a:gd name="connsiteX18" fmla="*/ 186659 w 233363"/>
                <a:gd name="connsiteY18" fmla="*/ 125413 h 336550"/>
                <a:gd name="connsiteX19" fmla="*/ 166687 w 233363"/>
                <a:gd name="connsiteY19" fmla="*/ 145257 h 336550"/>
                <a:gd name="connsiteX20" fmla="*/ 166687 w 233363"/>
                <a:gd name="connsiteY20" fmla="*/ 157163 h 336550"/>
                <a:gd name="connsiteX21" fmla="*/ 207962 w 233363"/>
                <a:gd name="connsiteY21" fmla="*/ 157163 h 336550"/>
                <a:gd name="connsiteX22" fmla="*/ 207962 w 233363"/>
                <a:gd name="connsiteY22" fmla="*/ 145257 h 336550"/>
                <a:gd name="connsiteX23" fmla="*/ 186659 w 233363"/>
                <a:gd name="connsiteY23" fmla="*/ 125413 h 336550"/>
                <a:gd name="connsiteX24" fmla="*/ 186532 w 233363"/>
                <a:gd name="connsiteY24" fmla="*/ 109538 h 336550"/>
                <a:gd name="connsiteX25" fmla="*/ 223997 w 233363"/>
                <a:gd name="connsiteY25" fmla="*/ 144781 h 336550"/>
                <a:gd name="connsiteX26" fmla="*/ 223997 w 233363"/>
                <a:gd name="connsiteY26" fmla="*/ 156528 h 336550"/>
                <a:gd name="connsiteX27" fmla="*/ 233363 w 233363"/>
                <a:gd name="connsiteY27" fmla="*/ 166970 h 336550"/>
                <a:gd name="connsiteX28" fmla="*/ 233363 w 233363"/>
                <a:gd name="connsiteY28" fmla="*/ 217876 h 336550"/>
                <a:gd name="connsiteX29" fmla="*/ 223997 w 233363"/>
                <a:gd name="connsiteY29" fmla="*/ 227013 h 336550"/>
                <a:gd name="connsiteX30" fmla="*/ 150404 w 233363"/>
                <a:gd name="connsiteY30" fmla="*/ 227013 h 336550"/>
                <a:gd name="connsiteX31" fmla="*/ 139700 w 233363"/>
                <a:gd name="connsiteY31" fmla="*/ 217876 h 336550"/>
                <a:gd name="connsiteX32" fmla="*/ 139700 w 233363"/>
                <a:gd name="connsiteY32" fmla="*/ 166970 h 336550"/>
                <a:gd name="connsiteX33" fmla="*/ 150404 w 233363"/>
                <a:gd name="connsiteY33" fmla="*/ 156528 h 336550"/>
                <a:gd name="connsiteX34" fmla="*/ 150404 w 233363"/>
                <a:gd name="connsiteY34" fmla="*/ 144781 h 336550"/>
                <a:gd name="connsiteX35" fmla="*/ 186532 w 233363"/>
                <a:gd name="connsiteY35" fmla="*/ 109538 h 336550"/>
                <a:gd name="connsiteX36" fmla="*/ 35671 w 233363"/>
                <a:gd name="connsiteY36" fmla="*/ 0 h 336550"/>
                <a:gd name="connsiteX37" fmla="*/ 159858 w 233363"/>
                <a:gd name="connsiteY37" fmla="*/ 0 h 336550"/>
                <a:gd name="connsiteX38" fmla="*/ 196850 w 233363"/>
                <a:gd name="connsiteY38" fmla="*/ 36810 h 336550"/>
                <a:gd name="connsiteX39" fmla="*/ 196850 w 233363"/>
                <a:gd name="connsiteY39" fmla="*/ 90711 h 336550"/>
                <a:gd name="connsiteX40" fmla="*/ 186281 w 233363"/>
                <a:gd name="connsiteY40" fmla="*/ 90711 h 336550"/>
                <a:gd name="connsiteX41" fmla="*/ 177033 w 233363"/>
                <a:gd name="connsiteY41" fmla="*/ 90711 h 336550"/>
                <a:gd name="connsiteX42" fmla="*/ 177033 w 233363"/>
                <a:gd name="connsiteY42" fmla="*/ 60474 h 336550"/>
                <a:gd name="connsiteX43" fmla="*/ 177033 w 233363"/>
                <a:gd name="connsiteY43" fmla="*/ 59159 h 336550"/>
                <a:gd name="connsiteX44" fmla="*/ 167785 w 233363"/>
                <a:gd name="connsiteY44" fmla="*/ 48642 h 336550"/>
                <a:gd name="connsiteX45" fmla="*/ 29065 w 233363"/>
                <a:gd name="connsiteY45" fmla="*/ 48642 h 336550"/>
                <a:gd name="connsiteX46" fmla="*/ 19817 w 233363"/>
                <a:gd name="connsiteY46" fmla="*/ 59159 h 336550"/>
                <a:gd name="connsiteX47" fmla="*/ 19817 w 233363"/>
                <a:gd name="connsiteY47" fmla="*/ 278706 h 336550"/>
                <a:gd name="connsiteX48" fmla="*/ 29065 w 233363"/>
                <a:gd name="connsiteY48" fmla="*/ 287908 h 336550"/>
                <a:gd name="connsiteX49" fmla="*/ 167785 w 233363"/>
                <a:gd name="connsiteY49" fmla="*/ 287908 h 336550"/>
                <a:gd name="connsiteX50" fmla="*/ 177033 w 233363"/>
                <a:gd name="connsiteY50" fmla="*/ 278706 h 336550"/>
                <a:gd name="connsiteX51" fmla="*/ 177033 w 233363"/>
                <a:gd name="connsiteY51" fmla="*/ 245839 h 336550"/>
                <a:gd name="connsiteX52" fmla="*/ 196850 w 233363"/>
                <a:gd name="connsiteY52" fmla="*/ 245839 h 336550"/>
                <a:gd name="connsiteX53" fmla="*/ 196850 w 233363"/>
                <a:gd name="connsiteY53" fmla="*/ 299740 h 336550"/>
                <a:gd name="connsiteX54" fmla="*/ 159858 w 233363"/>
                <a:gd name="connsiteY54" fmla="*/ 336550 h 336550"/>
                <a:gd name="connsiteX55" fmla="*/ 35671 w 233363"/>
                <a:gd name="connsiteY55" fmla="*/ 336550 h 336550"/>
                <a:gd name="connsiteX56" fmla="*/ 0 w 233363"/>
                <a:gd name="connsiteY56" fmla="*/ 299740 h 336550"/>
                <a:gd name="connsiteX57" fmla="*/ 0 w 233363"/>
                <a:gd name="connsiteY57" fmla="*/ 36810 h 336550"/>
                <a:gd name="connsiteX58" fmla="*/ 35671 w 233363"/>
                <a:gd name="connsiteY5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233363" h="336550">
                  <a:moveTo>
                    <a:pt x="79296" y="303213"/>
                  </a:moveTo>
                  <a:cubicBezTo>
                    <a:pt x="73898" y="303213"/>
                    <a:pt x="69850" y="306955"/>
                    <a:pt x="69850" y="311945"/>
                  </a:cubicBezTo>
                  <a:cubicBezTo>
                    <a:pt x="69850" y="316934"/>
                    <a:pt x="73898" y="320676"/>
                    <a:pt x="79296" y="320676"/>
                  </a:cubicBezTo>
                  <a:cubicBezTo>
                    <a:pt x="79296" y="320676"/>
                    <a:pt x="79296" y="320676"/>
                    <a:pt x="114379" y="320676"/>
                  </a:cubicBezTo>
                  <a:cubicBezTo>
                    <a:pt x="119777" y="320676"/>
                    <a:pt x="123825" y="316934"/>
                    <a:pt x="123825" y="311945"/>
                  </a:cubicBezTo>
                  <a:cubicBezTo>
                    <a:pt x="123825" y="306955"/>
                    <a:pt x="119777" y="303213"/>
                    <a:pt x="114379" y="303213"/>
                  </a:cubicBezTo>
                  <a:cubicBezTo>
                    <a:pt x="114379" y="303213"/>
                    <a:pt x="114379" y="303213"/>
                    <a:pt x="79296" y="303213"/>
                  </a:cubicBezTo>
                  <a:close/>
                  <a:moveTo>
                    <a:pt x="189026" y="179388"/>
                  </a:moveTo>
                  <a:cubicBezTo>
                    <a:pt x="185284" y="179388"/>
                    <a:pt x="181542" y="180682"/>
                    <a:pt x="179047" y="184562"/>
                  </a:cubicBezTo>
                  <a:cubicBezTo>
                    <a:pt x="177800" y="188443"/>
                    <a:pt x="179047" y="192323"/>
                    <a:pt x="182789" y="194910"/>
                  </a:cubicBezTo>
                  <a:cubicBezTo>
                    <a:pt x="182789" y="196204"/>
                    <a:pt x="182789" y="196204"/>
                    <a:pt x="182789" y="197497"/>
                  </a:cubicBezTo>
                  <a:cubicBezTo>
                    <a:pt x="182789" y="197497"/>
                    <a:pt x="182789" y="197497"/>
                    <a:pt x="182789" y="207846"/>
                  </a:cubicBezTo>
                  <a:cubicBezTo>
                    <a:pt x="182789" y="211726"/>
                    <a:pt x="186532" y="214313"/>
                    <a:pt x="189026" y="211726"/>
                  </a:cubicBezTo>
                  <a:cubicBezTo>
                    <a:pt x="190274" y="211726"/>
                    <a:pt x="191521" y="210433"/>
                    <a:pt x="191521" y="207846"/>
                  </a:cubicBezTo>
                  <a:cubicBezTo>
                    <a:pt x="191521" y="207846"/>
                    <a:pt x="191521" y="207846"/>
                    <a:pt x="191521" y="197497"/>
                  </a:cubicBezTo>
                  <a:cubicBezTo>
                    <a:pt x="191521" y="196204"/>
                    <a:pt x="191521" y="196204"/>
                    <a:pt x="192768" y="194910"/>
                  </a:cubicBezTo>
                  <a:cubicBezTo>
                    <a:pt x="194016" y="193617"/>
                    <a:pt x="195263" y="191030"/>
                    <a:pt x="195263" y="188443"/>
                  </a:cubicBezTo>
                  <a:cubicBezTo>
                    <a:pt x="195263" y="183269"/>
                    <a:pt x="192768" y="180682"/>
                    <a:pt x="189026" y="179388"/>
                  </a:cubicBezTo>
                  <a:close/>
                  <a:moveTo>
                    <a:pt x="186659" y="125413"/>
                  </a:moveTo>
                  <a:cubicBezTo>
                    <a:pt x="176007" y="125413"/>
                    <a:pt x="166687" y="133351"/>
                    <a:pt x="166687" y="145257"/>
                  </a:cubicBezTo>
                  <a:cubicBezTo>
                    <a:pt x="166687" y="145257"/>
                    <a:pt x="166687" y="145257"/>
                    <a:pt x="166687" y="157163"/>
                  </a:cubicBezTo>
                  <a:cubicBezTo>
                    <a:pt x="166687" y="157163"/>
                    <a:pt x="166687" y="157163"/>
                    <a:pt x="207962" y="157163"/>
                  </a:cubicBezTo>
                  <a:lnTo>
                    <a:pt x="207962" y="145257"/>
                  </a:lnTo>
                  <a:cubicBezTo>
                    <a:pt x="207962" y="133351"/>
                    <a:pt x="198642" y="125413"/>
                    <a:pt x="186659" y="125413"/>
                  </a:cubicBezTo>
                  <a:close/>
                  <a:moveTo>
                    <a:pt x="186532" y="109538"/>
                  </a:moveTo>
                  <a:cubicBezTo>
                    <a:pt x="206602" y="109538"/>
                    <a:pt x="223997" y="125201"/>
                    <a:pt x="223997" y="144781"/>
                  </a:cubicBezTo>
                  <a:cubicBezTo>
                    <a:pt x="223997" y="144781"/>
                    <a:pt x="223997" y="144781"/>
                    <a:pt x="223997" y="156528"/>
                  </a:cubicBezTo>
                  <a:cubicBezTo>
                    <a:pt x="229349" y="156528"/>
                    <a:pt x="233363" y="161749"/>
                    <a:pt x="233363" y="166970"/>
                  </a:cubicBezTo>
                  <a:cubicBezTo>
                    <a:pt x="233363" y="166970"/>
                    <a:pt x="233363" y="166970"/>
                    <a:pt x="233363" y="217876"/>
                  </a:cubicBezTo>
                  <a:cubicBezTo>
                    <a:pt x="233363" y="223097"/>
                    <a:pt x="229349" y="227013"/>
                    <a:pt x="223997" y="227013"/>
                  </a:cubicBezTo>
                  <a:cubicBezTo>
                    <a:pt x="223997" y="227013"/>
                    <a:pt x="223997" y="227013"/>
                    <a:pt x="150404" y="227013"/>
                  </a:cubicBezTo>
                  <a:cubicBezTo>
                    <a:pt x="145052" y="227013"/>
                    <a:pt x="139700" y="223097"/>
                    <a:pt x="139700" y="217876"/>
                  </a:cubicBezTo>
                  <a:cubicBezTo>
                    <a:pt x="139700" y="217876"/>
                    <a:pt x="139700" y="217876"/>
                    <a:pt x="139700" y="166970"/>
                  </a:cubicBezTo>
                  <a:cubicBezTo>
                    <a:pt x="139700" y="161749"/>
                    <a:pt x="145052" y="156528"/>
                    <a:pt x="150404" y="156528"/>
                  </a:cubicBezTo>
                  <a:cubicBezTo>
                    <a:pt x="150404" y="156528"/>
                    <a:pt x="150404" y="156528"/>
                    <a:pt x="150404" y="144781"/>
                  </a:cubicBezTo>
                  <a:cubicBezTo>
                    <a:pt x="150404" y="125201"/>
                    <a:pt x="166461" y="109538"/>
                    <a:pt x="186532" y="109538"/>
                  </a:cubicBezTo>
                  <a:close/>
                  <a:moveTo>
                    <a:pt x="35671" y="0"/>
                  </a:moveTo>
                  <a:cubicBezTo>
                    <a:pt x="35671" y="0"/>
                    <a:pt x="35671" y="0"/>
                    <a:pt x="159858" y="0"/>
                  </a:cubicBezTo>
                  <a:cubicBezTo>
                    <a:pt x="180996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90711"/>
                  </a:cubicBezTo>
                  <a:cubicBezTo>
                    <a:pt x="194208" y="90711"/>
                    <a:pt x="190244" y="90711"/>
                    <a:pt x="186281" y="90711"/>
                  </a:cubicBezTo>
                  <a:cubicBezTo>
                    <a:pt x="183639" y="90711"/>
                    <a:pt x="180996" y="90711"/>
                    <a:pt x="177033" y="90711"/>
                  </a:cubicBezTo>
                  <a:cubicBezTo>
                    <a:pt x="177033" y="90711"/>
                    <a:pt x="177033" y="90711"/>
                    <a:pt x="177033" y="60474"/>
                  </a:cubicBezTo>
                  <a:cubicBezTo>
                    <a:pt x="177033" y="60474"/>
                    <a:pt x="177033" y="60474"/>
                    <a:pt x="177033" y="59159"/>
                  </a:cubicBezTo>
                  <a:cubicBezTo>
                    <a:pt x="177033" y="53900"/>
                    <a:pt x="173070" y="48642"/>
                    <a:pt x="167785" y="48642"/>
                  </a:cubicBezTo>
                  <a:cubicBezTo>
                    <a:pt x="167785" y="48642"/>
                    <a:pt x="167785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2650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7785" y="287908"/>
                  </a:cubicBezTo>
                  <a:cubicBezTo>
                    <a:pt x="173070" y="287908"/>
                    <a:pt x="177033" y="282650"/>
                    <a:pt x="177033" y="278706"/>
                  </a:cubicBezTo>
                  <a:cubicBezTo>
                    <a:pt x="177033" y="278706"/>
                    <a:pt x="177033" y="278706"/>
                    <a:pt x="177033" y="245839"/>
                  </a:cubicBezTo>
                  <a:cubicBezTo>
                    <a:pt x="177033" y="245839"/>
                    <a:pt x="177033" y="245839"/>
                    <a:pt x="196850" y="245839"/>
                  </a:cubicBezTo>
                  <a:cubicBezTo>
                    <a:pt x="196850" y="245839"/>
                    <a:pt x="196850" y="245839"/>
                    <a:pt x="196850" y="299740"/>
                  </a:cubicBezTo>
                  <a:cubicBezTo>
                    <a:pt x="196850" y="320774"/>
                    <a:pt x="180996" y="336550"/>
                    <a:pt x="159858" y="336550"/>
                  </a:cubicBezTo>
                  <a:cubicBezTo>
                    <a:pt x="159858" y="336550"/>
                    <a:pt x="159858" y="336550"/>
                    <a:pt x="35671" y="336550"/>
                  </a:cubicBezTo>
                  <a:cubicBezTo>
                    <a:pt x="15854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5854" y="0"/>
                    <a:pt x="356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6" name="Rectangle 55"/>
            <p:cNvSpPr/>
            <p:nvPr/>
          </p:nvSpPr>
          <p:spPr>
            <a:xfrm>
              <a:off x="193945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/>
            <a:p>
              <a:pPr lvl="0" defTabSz="913765">
                <a:defRPr/>
              </a:pPr>
              <a:r>
                <a:rPr lang="en-US" altLang="zh-CN" sz="3735" b="1" dirty="0">
                  <a:solidFill>
                    <a:schemeClr val="bg1"/>
                  </a:solidFill>
                </a:rPr>
                <a:t>40%</a:t>
              </a:r>
              <a:endParaRPr lang="en-US" altLang="zh-CN" sz="373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938300" y="2724681"/>
            <a:ext cx="2471465" cy="1428153"/>
            <a:chOff x="3407521" y="2043511"/>
            <a:chExt cx="1399801" cy="1071115"/>
          </a:xfrm>
        </p:grpSpPr>
        <p:grpSp>
          <p:nvGrpSpPr>
            <p:cNvPr id="41" name="Group 44"/>
            <p:cNvGrpSpPr/>
            <p:nvPr/>
          </p:nvGrpSpPr>
          <p:grpSpPr>
            <a:xfrm>
              <a:off x="3407521" y="2043511"/>
              <a:ext cx="1341689" cy="1071115"/>
              <a:chOff x="4214083" y="1219200"/>
              <a:chExt cx="1881917" cy="1647825"/>
            </a:xfrm>
          </p:grpSpPr>
          <p:sp>
            <p:nvSpPr>
              <p:cNvPr id="44" name="Rectangle: Single Corner Rounded 79"/>
              <p:cNvSpPr/>
              <p:nvPr/>
            </p:nvSpPr>
            <p:spPr>
              <a:xfrm>
                <a:off x="4214083" y="1219200"/>
                <a:ext cx="1881917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FFD03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45" name="Right Triangle 80"/>
              <p:cNvSpPr/>
              <p:nvPr/>
            </p:nvSpPr>
            <p:spPr>
              <a:xfrm flipH="1" flipV="1">
                <a:off x="4234787" y="2423886"/>
                <a:ext cx="677717" cy="443139"/>
              </a:xfrm>
              <a:prstGeom prst="rtTriangle">
                <a:avLst/>
              </a:prstGeom>
              <a:solidFill>
                <a:srgbClr val="E2AC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42" name="Freeform: Shape 47"/>
            <p:cNvSpPr/>
            <p:nvPr/>
          </p:nvSpPr>
          <p:spPr bwMode="auto">
            <a:xfrm>
              <a:off x="3611039" y="2247344"/>
              <a:ext cx="375726" cy="36407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3" name="Rectangle 56"/>
            <p:cNvSpPr/>
            <p:nvPr/>
          </p:nvSpPr>
          <p:spPr>
            <a:xfrm>
              <a:off x="4129011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>
                  <a:solidFill>
                    <a:schemeClr val="bg1"/>
                  </a:solidFill>
                </a:rPr>
                <a:t>20%</a:t>
              </a:r>
              <a:endParaRPr lang="en-US" altLang="zh-CN" sz="3735" b="1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52758" y="2724681"/>
            <a:ext cx="2176789" cy="1428153"/>
            <a:chOff x="4764571" y="2043511"/>
            <a:chExt cx="1632593" cy="1071115"/>
          </a:xfrm>
        </p:grpSpPr>
        <p:grpSp>
          <p:nvGrpSpPr>
            <p:cNvPr id="47" name="Group 45"/>
            <p:cNvGrpSpPr/>
            <p:nvPr/>
          </p:nvGrpSpPr>
          <p:grpSpPr>
            <a:xfrm>
              <a:off x="4764571" y="2043511"/>
              <a:ext cx="1632593" cy="1071115"/>
              <a:chOff x="6338899" y="1219200"/>
              <a:chExt cx="2289955" cy="1647825"/>
            </a:xfrm>
          </p:grpSpPr>
          <p:sp>
            <p:nvSpPr>
              <p:cNvPr id="50" name="Rectangle: Single Corner Rounded 77"/>
              <p:cNvSpPr/>
              <p:nvPr/>
            </p:nvSpPr>
            <p:spPr>
              <a:xfrm>
                <a:off x="6350236" y="1219200"/>
                <a:ext cx="2278618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FFD03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51" name="Right Triangle 78"/>
              <p:cNvSpPr/>
              <p:nvPr/>
            </p:nvSpPr>
            <p:spPr>
              <a:xfrm flipH="1" flipV="1">
                <a:off x="6338899" y="2423886"/>
                <a:ext cx="876300" cy="443139"/>
              </a:xfrm>
              <a:prstGeom prst="rtTriangle">
                <a:avLst/>
              </a:prstGeom>
              <a:solidFill>
                <a:srgbClr val="E2AC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48" name="Freeform: Shape 50"/>
            <p:cNvSpPr/>
            <p:nvPr/>
          </p:nvSpPr>
          <p:spPr bwMode="auto">
            <a:xfrm>
              <a:off x="4841094" y="2234202"/>
              <a:ext cx="357543" cy="382697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9" name="Rectangle 57"/>
            <p:cNvSpPr/>
            <p:nvPr/>
          </p:nvSpPr>
          <p:spPr>
            <a:xfrm>
              <a:off x="5524256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 dirty="0">
                  <a:solidFill>
                    <a:schemeClr val="bg1"/>
                  </a:solidFill>
                </a:rPr>
                <a:t>15%</a:t>
              </a:r>
              <a:endParaRPr lang="en-US" altLang="zh-CN" sz="373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585919" y="2724681"/>
            <a:ext cx="2348595" cy="1428153"/>
            <a:chOff x="6439439" y="2043511"/>
            <a:chExt cx="1761446" cy="1071115"/>
          </a:xfrm>
        </p:grpSpPr>
        <p:grpSp>
          <p:nvGrpSpPr>
            <p:cNvPr id="53" name="Group 46"/>
            <p:cNvGrpSpPr/>
            <p:nvPr/>
          </p:nvGrpSpPr>
          <p:grpSpPr>
            <a:xfrm>
              <a:off x="6439439" y="2043511"/>
              <a:ext cx="1743925" cy="1071115"/>
              <a:chOff x="8904055" y="1219200"/>
              <a:chExt cx="2446115" cy="1647825"/>
            </a:xfrm>
          </p:grpSpPr>
          <p:sp>
            <p:nvSpPr>
              <p:cNvPr id="56" name="Rectangle: Single Corner Rounded 75"/>
              <p:cNvSpPr/>
              <p:nvPr/>
            </p:nvSpPr>
            <p:spPr>
              <a:xfrm>
                <a:off x="8913974" y="1219200"/>
                <a:ext cx="2436196" cy="1204686"/>
              </a:xfrm>
              <a:prstGeom prst="round1Rect">
                <a:avLst>
                  <a:gd name="adj" fmla="val 28788"/>
                </a:avLst>
              </a:prstGeom>
              <a:solidFill>
                <a:srgbClr val="FFD03B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 dirty="0"/>
              </a:p>
            </p:txBody>
          </p:sp>
          <p:sp>
            <p:nvSpPr>
              <p:cNvPr id="57" name="Right Triangle 76"/>
              <p:cNvSpPr/>
              <p:nvPr/>
            </p:nvSpPr>
            <p:spPr>
              <a:xfrm flipH="1" flipV="1">
                <a:off x="8904055" y="2423886"/>
                <a:ext cx="876300" cy="443139"/>
              </a:xfrm>
              <a:prstGeom prst="rtTriangle">
                <a:avLst/>
              </a:prstGeom>
              <a:solidFill>
                <a:srgbClr val="E2AC00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sp>
          <p:nvSpPr>
            <p:cNvPr id="54" name="Freeform: Shape 48"/>
            <p:cNvSpPr/>
            <p:nvPr/>
          </p:nvSpPr>
          <p:spPr bwMode="auto">
            <a:xfrm>
              <a:off x="6605214" y="2273351"/>
              <a:ext cx="379328" cy="375698"/>
            </a:xfrm>
            <a:custGeom>
              <a:avLst/>
              <a:gdLst>
                <a:gd name="connsiteX0" fmla="*/ 242094 w 331788"/>
                <a:gd name="connsiteY0" fmla="*/ 203585 h 328613"/>
                <a:gd name="connsiteX1" fmla="*/ 214264 w 331788"/>
                <a:gd name="connsiteY1" fmla="*/ 214264 h 328613"/>
                <a:gd name="connsiteX2" fmla="*/ 214264 w 331788"/>
                <a:gd name="connsiteY2" fmla="*/ 269924 h 328613"/>
                <a:gd name="connsiteX3" fmla="*/ 269924 w 331788"/>
                <a:gd name="connsiteY3" fmla="*/ 269924 h 328613"/>
                <a:gd name="connsiteX4" fmla="*/ 269924 w 331788"/>
                <a:gd name="connsiteY4" fmla="*/ 214264 h 328613"/>
                <a:gd name="connsiteX5" fmla="*/ 242094 w 331788"/>
                <a:gd name="connsiteY5" fmla="*/ 203585 h 328613"/>
                <a:gd name="connsiteX6" fmla="*/ 85725 w 331788"/>
                <a:gd name="connsiteY6" fmla="*/ 200752 h 328613"/>
                <a:gd name="connsiteX7" fmla="*/ 136525 w 331788"/>
                <a:gd name="connsiteY7" fmla="*/ 207698 h 328613"/>
                <a:gd name="connsiteX8" fmla="*/ 132667 w 331788"/>
                <a:gd name="connsiteY8" fmla="*/ 222250 h 328613"/>
                <a:gd name="connsiteX9" fmla="*/ 38783 w 331788"/>
                <a:gd name="connsiteY9" fmla="*/ 222250 h 328613"/>
                <a:gd name="connsiteX10" fmla="*/ 34925 w 331788"/>
                <a:gd name="connsiteY10" fmla="*/ 207698 h 328613"/>
                <a:gd name="connsiteX11" fmla="*/ 85725 w 331788"/>
                <a:gd name="connsiteY11" fmla="*/ 200752 h 328613"/>
                <a:gd name="connsiteX12" fmla="*/ 86038 w 331788"/>
                <a:gd name="connsiteY12" fmla="*/ 150283 h 328613"/>
                <a:gd name="connsiteX13" fmla="*/ 136525 w 331788"/>
                <a:gd name="connsiteY13" fmla="*/ 158221 h 328613"/>
                <a:gd name="connsiteX14" fmla="*/ 132678 w 331788"/>
                <a:gd name="connsiteY14" fmla="*/ 171450 h 328613"/>
                <a:gd name="connsiteX15" fmla="*/ 39076 w 331788"/>
                <a:gd name="connsiteY15" fmla="*/ 171450 h 328613"/>
                <a:gd name="connsiteX16" fmla="*/ 36512 w 331788"/>
                <a:gd name="connsiteY16" fmla="*/ 158221 h 328613"/>
                <a:gd name="connsiteX17" fmla="*/ 86038 w 331788"/>
                <a:gd name="connsiteY17" fmla="*/ 150283 h 328613"/>
                <a:gd name="connsiteX18" fmla="*/ 243681 w 331788"/>
                <a:gd name="connsiteY18" fmla="*/ 148724 h 328613"/>
                <a:gd name="connsiteX19" fmla="*/ 295275 w 331788"/>
                <a:gd name="connsiteY19" fmla="*/ 156745 h 328613"/>
                <a:gd name="connsiteX20" fmla="*/ 292663 w 331788"/>
                <a:gd name="connsiteY20" fmla="*/ 171450 h 328613"/>
                <a:gd name="connsiteX21" fmla="*/ 197312 w 331788"/>
                <a:gd name="connsiteY21" fmla="*/ 171450 h 328613"/>
                <a:gd name="connsiteX22" fmla="*/ 192087 w 331788"/>
                <a:gd name="connsiteY22" fmla="*/ 156745 h 328613"/>
                <a:gd name="connsiteX23" fmla="*/ 243681 w 331788"/>
                <a:gd name="connsiteY23" fmla="*/ 148724 h 328613"/>
                <a:gd name="connsiteX24" fmla="*/ 86038 w 331788"/>
                <a:gd name="connsiteY24" fmla="*/ 99483 h 328613"/>
                <a:gd name="connsiteX25" fmla="*/ 136525 w 331788"/>
                <a:gd name="connsiteY25" fmla="*/ 107421 h 328613"/>
                <a:gd name="connsiteX26" fmla="*/ 132678 w 331788"/>
                <a:gd name="connsiteY26" fmla="*/ 120650 h 328613"/>
                <a:gd name="connsiteX27" fmla="*/ 39076 w 331788"/>
                <a:gd name="connsiteY27" fmla="*/ 120650 h 328613"/>
                <a:gd name="connsiteX28" fmla="*/ 36512 w 331788"/>
                <a:gd name="connsiteY28" fmla="*/ 107421 h 328613"/>
                <a:gd name="connsiteX29" fmla="*/ 86038 w 331788"/>
                <a:gd name="connsiteY29" fmla="*/ 99483 h 328613"/>
                <a:gd name="connsiteX30" fmla="*/ 243681 w 331788"/>
                <a:gd name="connsiteY30" fmla="*/ 99152 h 328613"/>
                <a:gd name="connsiteX31" fmla="*/ 295275 w 331788"/>
                <a:gd name="connsiteY31" fmla="*/ 106098 h 328613"/>
                <a:gd name="connsiteX32" fmla="*/ 292663 w 331788"/>
                <a:gd name="connsiteY32" fmla="*/ 120650 h 328613"/>
                <a:gd name="connsiteX33" fmla="*/ 196006 w 331788"/>
                <a:gd name="connsiteY33" fmla="*/ 120650 h 328613"/>
                <a:gd name="connsiteX34" fmla="*/ 192087 w 331788"/>
                <a:gd name="connsiteY34" fmla="*/ 106098 h 328613"/>
                <a:gd name="connsiteX35" fmla="*/ 243681 w 331788"/>
                <a:gd name="connsiteY35" fmla="*/ 99152 h 328613"/>
                <a:gd name="connsiteX36" fmla="*/ 243681 w 331788"/>
                <a:gd name="connsiteY36" fmla="*/ 48711 h 328613"/>
                <a:gd name="connsiteX37" fmla="*/ 295275 w 331788"/>
                <a:gd name="connsiteY37" fmla="*/ 56732 h 328613"/>
                <a:gd name="connsiteX38" fmla="*/ 292663 w 331788"/>
                <a:gd name="connsiteY38" fmla="*/ 71437 h 328613"/>
                <a:gd name="connsiteX39" fmla="*/ 197312 w 331788"/>
                <a:gd name="connsiteY39" fmla="*/ 71437 h 328613"/>
                <a:gd name="connsiteX40" fmla="*/ 192087 w 331788"/>
                <a:gd name="connsiteY40" fmla="*/ 56732 h 328613"/>
                <a:gd name="connsiteX41" fmla="*/ 243681 w 331788"/>
                <a:gd name="connsiteY41" fmla="*/ 48711 h 328613"/>
                <a:gd name="connsiteX42" fmla="*/ 85725 w 331788"/>
                <a:gd name="connsiteY42" fmla="*/ 48683 h 328613"/>
                <a:gd name="connsiteX43" fmla="*/ 136525 w 331788"/>
                <a:gd name="connsiteY43" fmla="*/ 56621 h 328613"/>
                <a:gd name="connsiteX44" fmla="*/ 132667 w 331788"/>
                <a:gd name="connsiteY44" fmla="*/ 69850 h 328613"/>
                <a:gd name="connsiteX45" fmla="*/ 38783 w 331788"/>
                <a:gd name="connsiteY45" fmla="*/ 69850 h 328613"/>
                <a:gd name="connsiteX46" fmla="*/ 34925 w 331788"/>
                <a:gd name="connsiteY46" fmla="*/ 56621 h 328613"/>
                <a:gd name="connsiteX47" fmla="*/ 85725 w 331788"/>
                <a:gd name="connsiteY47" fmla="*/ 48683 h 328613"/>
                <a:gd name="connsiteX48" fmla="*/ 245779 w 331788"/>
                <a:gd name="connsiteY48" fmla="*/ 12700 h 328613"/>
                <a:gd name="connsiteX49" fmla="*/ 171450 w 331788"/>
                <a:gd name="connsiteY49" fmla="*/ 28215 h 328613"/>
                <a:gd name="connsiteX50" fmla="*/ 171450 w 331788"/>
                <a:gd name="connsiteY50" fmla="*/ 263525 h 328613"/>
                <a:gd name="connsiteX51" fmla="*/ 192314 w 331788"/>
                <a:gd name="connsiteY51" fmla="*/ 257061 h 328613"/>
                <a:gd name="connsiteX52" fmla="*/ 205355 w 331788"/>
                <a:gd name="connsiteY52" fmla="*/ 205344 h 328613"/>
                <a:gd name="connsiteX53" fmla="*/ 279684 w 331788"/>
                <a:gd name="connsiteY53" fmla="*/ 205344 h 328613"/>
                <a:gd name="connsiteX54" fmla="*/ 294028 w 331788"/>
                <a:gd name="connsiteY54" fmla="*/ 257061 h 328613"/>
                <a:gd name="connsiteX55" fmla="*/ 317500 w 331788"/>
                <a:gd name="connsiteY55" fmla="*/ 263525 h 328613"/>
                <a:gd name="connsiteX56" fmla="*/ 317500 w 331788"/>
                <a:gd name="connsiteY56" fmla="*/ 28215 h 328613"/>
                <a:gd name="connsiteX57" fmla="*/ 245779 w 331788"/>
                <a:gd name="connsiteY57" fmla="*/ 12700 h 328613"/>
                <a:gd name="connsiteX58" fmla="*/ 84931 w 331788"/>
                <a:gd name="connsiteY58" fmla="*/ 12700 h 328613"/>
                <a:gd name="connsiteX59" fmla="*/ 12700 w 331788"/>
                <a:gd name="connsiteY59" fmla="*/ 28215 h 328613"/>
                <a:gd name="connsiteX60" fmla="*/ 12700 w 331788"/>
                <a:gd name="connsiteY60" fmla="*/ 263525 h 328613"/>
                <a:gd name="connsiteX61" fmla="*/ 84931 w 331788"/>
                <a:gd name="connsiteY61" fmla="*/ 249303 h 328613"/>
                <a:gd name="connsiteX62" fmla="*/ 157163 w 331788"/>
                <a:gd name="connsiteY62" fmla="*/ 263525 h 328613"/>
                <a:gd name="connsiteX63" fmla="*/ 157163 w 331788"/>
                <a:gd name="connsiteY63" fmla="*/ 28215 h 328613"/>
                <a:gd name="connsiteX64" fmla="*/ 84931 w 331788"/>
                <a:gd name="connsiteY64" fmla="*/ 12700 h 328613"/>
                <a:gd name="connsiteX65" fmla="*/ 86835 w 331788"/>
                <a:gd name="connsiteY65" fmla="*/ 0 h 328613"/>
                <a:gd name="connsiteX66" fmla="*/ 165894 w 331788"/>
                <a:gd name="connsiteY66" fmla="*/ 15525 h 328613"/>
                <a:gd name="connsiteX67" fmla="*/ 244953 w 331788"/>
                <a:gd name="connsiteY67" fmla="*/ 0 h 328613"/>
                <a:gd name="connsiteX68" fmla="*/ 326604 w 331788"/>
                <a:gd name="connsiteY68" fmla="*/ 16819 h 328613"/>
                <a:gd name="connsiteX69" fmla="*/ 331788 w 331788"/>
                <a:gd name="connsiteY69" fmla="*/ 23288 h 328613"/>
                <a:gd name="connsiteX70" fmla="*/ 331788 w 331788"/>
                <a:gd name="connsiteY70" fmla="*/ 274276 h 328613"/>
                <a:gd name="connsiteX71" fmla="*/ 322716 w 331788"/>
                <a:gd name="connsiteY71" fmla="*/ 280744 h 328613"/>
                <a:gd name="connsiteX72" fmla="*/ 289019 w 331788"/>
                <a:gd name="connsiteY72" fmla="*/ 269101 h 328613"/>
                <a:gd name="connsiteX73" fmla="*/ 285130 w 331788"/>
                <a:gd name="connsiteY73" fmla="*/ 274276 h 328613"/>
                <a:gd name="connsiteX74" fmla="*/ 329196 w 331788"/>
                <a:gd name="connsiteY74" fmla="*/ 318263 h 328613"/>
                <a:gd name="connsiteX75" fmla="*/ 318828 w 331788"/>
                <a:gd name="connsiteY75" fmla="*/ 328613 h 328613"/>
                <a:gd name="connsiteX76" fmla="*/ 274762 w 331788"/>
                <a:gd name="connsiteY76" fmla="*/ 284626 h 328613"/>
                <a:gd name="connsiteX77" fmla="*/ 206072 w 331788"/>
                <a:gd name="connsiteY77" fmla="*/ 279451 h 328613"/>
                <a:gd name="connsiteX78" fmla="*/ 198295 w 331788"/>
                <a:gd name="connsiteY78" fmla="*/ 270394 h 328613"/>
                <a:gd name="connsiteX79" fmla="*/ 167190 w 331788"/>
                <a:gd name="connsiteY79" fmla="*/ 280744 h 328613"/>
                <a:gd name="connsiteX80" fmla="*/ 163302 w 331788"/>
                <a:gd name="connsiteY80" fmla="*/ 280744 h 328613"/>
                <a:gd name="connsiteX81" fmla="*/ 85539 w 331788"/>
                <a:gd name="connsiteY81" fmla="*/ 263926 h 328613"/>
                <a:gd name="connsiteX82" fmla="*/ 9072 w 331788"/>
                <a:gd name="connsiteY82" fmla="*/ 280744 h 328613"/>
                <a:gd name="connsiteX83" fmla="*/ 0 w 331788"/>
                <a:gd name="connsiteY83" fmla="*/ 274276 h 328613"/>
                <a:gd name="connsiteX84" fmla="*/ 0 w 331788"/>
                <a:gd name="connsiteY84" fmla="*/ 23288 h 328613"/>
                <a:gd name="connsiteX85" fmla="*/ 5184 w 331788"/>
                <a:gd name="connsiteY85" fmla="*/ 16819 h 328613"/>
                <a:gd name="connsiteX86" fmla="*/ 86835 w 331788"/>
                <a:gd name="connsiteY86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331788" h="328613">
                  <a:moveTo>
                    <a:pt x="242094" y="203585"/>
                  </a:moveTo>
                  <a:cubicBezTo>
                    <a:pt x="232062" y="203585"/>
                    <a:pt x="222031" y="207145"/>
                    <a:pt x="214264" y="214264"/>
                  </a:cubicBezTo>
                  <a:cubicBezTo>
                    <a:pt x="200025" y="229797"/>
                    <a:pt x="200025" y="254391"/>
                    <a:pt x="214264" y="269924"/>
                  </a:cubicBezTo>
                  <a:cubicBezTo>
                    <a:pt x="229797" y="284163"/>
                    <a:pt x="254391" y="284163"/>
                    <a:pt x="269924" y="269924"/>
                  </a:cubicBezTo>
                  <a:cubicBezTo>
                    <a:pt x="284163" y="254391"/>
                    <a:pt x="284163" y="229797"/>
                    <a:pt x="269924" y="214264"/>
                  </a:cubicBezTo>
                  <a:cubicBezTo>
                    <a:pt x="262158" y="207145"/>
                    <a:pt x="252126" y="203585"/>
                    <a:pt x="242094" y="203585"/>
                  </a:cubicBezTo>
                  <a:close/>
                  <a:moveTo>
                    <a:pt x="85725" y="200752"/>
                  </a:moveTo>
                  <a:cubicBezTo>
                    <a:pt x="102122" y="200752"/>
                    <a:pt x="118520" y="203067"/>
                    <a:pt x="136525" y="207698"/>
                  </a:cubicBezTo>
                  <a:cubicBezTo>
                    <a:pt x="136525" y="207698"/>
                    <a:pt x="136525" y="207698"/>
                    <a:pt x="132667" y="222250"/>
                  </a:cubicBezTo>
                  <a:cubicBezTo>
                    <a:pt x="99229" y="211667"/>
                    <a:pt x="72221" y="211667"/>
                    <a:pt x="38783" y="222250"/>
                  </a:cubicBezTo>
                  <a:cubicBezTo>
                    <a:pt x="38783" y="222250"/>
                    <a:pt x="38783" y="222250"/>
                    <a:pt x="34925" y="207698"/>
                  </a:cubicBezTo>
                  <a:cubicBezTo>
                    <a:pt x="52930" y="203067"/>
                    <a:pt x="69327" y="200752"/>
                    <a:pt x="85725" y="200752"/>
                  </a:cubicBezTo>
                  <a:close/>
                  <a:moveTo>
                    <a:pt x="86038" y="150283"/>
                  </a:moveTo>
                  <a:cubicBezTo>
                    <a:pt x="102226" y="150283"/>
                    <a:pt x="118574" y="152929"/>
                    <a:pt x="136525" y="158221"/>
                  </a:cubicBezTo>
                  <a:cubicBezTo>
                    <a:pt x="136525" y="158221"/>
                    <a:pt x="136525" y="158221"/>
                    <a:pt x="132678" y="171450"/>
                  </a:cubicBezTo>
                  <a:cubicBezTo>
                    <a:pt x="99341" y="162190"/>
                    <a:pt x="72414" y="162190"/>
                    <a:pt x="39076" y="171450"/>
                  </a:cubicBezTo>
                  <a:cubicBezTo>
                    <a:pt x="39076" y="171450"/>
                    <a:pt x="39076" y="171450"/>
                    <a:pt x="36512" y="158221"/>
                  </a:cubicBezTo>
                  <a:cubicBezTo>
                    <a:pt x="53822" y="152929"/>
                    <a:pt x="69850" y="150283"/>
                    <a:pt x="86038" y="150283"/>
                  </a:cubicBezTo>
                  <a:close/>
                  <a:moveTo>
                    <a:pt x="243681" y="148724"/>
                  </a:moveTo>
                  <a:cubicBezTo>
                    <a:pt x="260335" y="148724"/>
                    <a:pt x="276989" y="151398"/>
                    <a:pt x="295275" y="156745"/>
                  </a:cubicBezTo>
                  <a:cubicBezTo>
                    <a:pt x="295275" y="156745"/>
                    <a:pt x="295275" y="156745"/>
                    <a:pt x="292663" y="171450"/>
                  </a:cubicBezTo>
                  <a:cubicBezTo>
                    <a:pt x="257396" y="162092"/>
                    <a:pt x="231272" y="162092"/>
                    <a:pt x="197312" y="171450"/>
                  </a:cubicBezTo>
                  <a:cubicBezTo>
                    <a:pt x="197312" y="171450"/>
                    <a:pt x="197312" y="171450"/>
                    <a:pt x="192087" y="156745"/>
                  </a:cubicBezTo>
                  <a:cubicBezTo>
                    <a:pt x="210374" y="151398"/>
                    <a:pt x="227027" y="148724"/>
                    <a:pt x="243681" y="148724"/>
                  </a:cubicBezTo>
                  <a:close/>
                  <a:moveTo>
                    <a:pt x="86038" y="99483"/>
                  </a:moveTo>
                  <a:cubicBezTo>
                    <a:pt x="102226" y="99483"/>
                    <a:pt x="118574" y="102129"/>
                    <a:pt x="136525" y="107421"/>
                  </a:cubicBezTo>
                  <a:cubicBezTo>
                    <a:pt x="136525" y="107421"/>
                    <a:pt x="136525" y="107421"/>
                    <a:pt x="132678" y="120650"/>
                  </a:cubicBezTo>
                  <a:cubicBezTo>
                    <a:pt x="99341" y="111390"/>
                    <a:pt x="72414" y="111390"/>
                    <a:pt x="39076" y="120650"/>
                  </a:cubicBezTo>
                  <a:cubicBezTo>
                    <a:pt x="39076" y="120650"/>
                    <a:pt x="39076" y="120650"/>
                    <a:pt x="36512" y="107421"/>
                  </a:cubicBezTo>
                  <a:cubicBezTo>
                    <a:pt x="53822" y="102129"/>
                    <a:pt x="69850" y="99483"/>
                    <a:pt x="86038" y="99483"/>
                  </a:cubicBezTo>
                  <a:close/>
                  <a:moveTo>
                    <a:pt x="243681" y="99152"/>
                  </a:moveTo>
                  <a:cubicBezTo>
                    <a:pt x="260335" y="99152"/>
                    <a:pt x="276989" y="101467"/>
                    <a:pt x="295275" y="106098"/>
                  </a:cubicBezTo>
                  <a:cubicBezTo>
                    <a:pt x="295275" y="106098"/>
                    <a:pt x="295275" y="106098"/>
                    <a:pt x="292663" y="120650"/>
                  </a:cubicBezTo>
                  <a:cubicBezTo>
                    <a:pt x="257396" y="111390"/>
                    <a:pt x="231272" y="111390"/>
                    <a:pt x="196006" y="120650"/>
                  </a:cubicBezTo>
                  <a:cubicBezTo>
                    <a:pt x="196006" y="120650"/>
                    <a:pt x="196006" y="120650"/>
                    <a:pt x="192087" y="106098"/>
                  </a:cubicBezTo>
                  <a:cubicBezTo>
                    <a:pt x="210374" y="101467"/>
                    <a:pt x="227027" y="99152"/>
                    <a:pt x="243681" y="99152"/>
                  </a:cubicBezTo>
                  <a:close/>
                  <a:moveTo>
                    <a:pt x="243681" y="48711"/>
                  </a:moveTo>
                  <a:cubicBezTo>
                    <a:pt x="260335" y="48711"/>
                    <a:pt x="276989" y="51385"/>
                    <a:pt x="295275" y="56732"/>
                  </a:cubicBezTo>
                  <a:cubicBezTo>
                    <a:pt x="295275" y="56732"/>
                    <a:pt x="295275" y="56732"/>
                    <a:pt x="292663" y="71437"/>
                  </a:cubicBezTo>
                  <a:cubicBezTo>
                    <a:pt x="257396" y="60742"/>
                    <a:pt x="231272" y="60742"/>
                    <a:pt x="197312" y="71437"/>
                  </a:cubicBezTo>
                  <a:cubicBezTo>
                    <a:pt x="197312" y="71437"/>
                    <a:pt x="197312" y="71437"/>
                    <a:pt x="192087" y="56732"/>
                  </a:cubicBezTo>
                  <a:cubicBezTo>
                    <a:pt x="210374" y="51385"/>
                    <a:pt x="227027" y="48711"/>
                    <a:pt x="243681" y="48711"/>
                  </a:cubicBezTo>
                  <a:close/>
                  <a:moveTo>
                    <a:pt x="85725" y="48683"/>
                  </a:moveTo>
                  <a:cubicBezTo>
                    <a:pt x="102122" y="48683"/>
                    <a:pt x="118520" y="51329"/>
                    <a:pt x="136525" y="56621"/>
                  </a:cubicBezTo>
                  <a:cubicBezTo>
                    <a:pt x="136525" y="56621"/>
                    <a:pt x="136525" y="56621"/>
                    <a:pt x="132667" y="69850"/>
                  </a:cubicBezTo>
                  <a:cubicBezTo>
                    <a:pt x="99229" y="60590"/>
                    <a:pt x="72221" y="60590"/>
                    <a:pt x="38783" y="69850"/>
                  </a:cubicBezTo>
                  <a:lnTo>
                    <a:pt x="34925" y="56621"/>
                  </a:lnTo>
                  <a:cubicBezTo>
                    <a:pt x="52930" y="51329"/>
                    <a:pt x="69327" y="48683"/>
                    <a:pt x="85725" y="48683"/>
                  </a:cubicBezTo>
                  <a:close/>
                  <a:moveTo>
                    <a:pt x="245779" y="12700"/>
                  </a:moveTo>
                  <a:cubicBezTo>
                    <a:pt x="224915" y="12700"/>
                    <a:pt x="201443" y="16579"/>
                    <a:pt x="171450" y="28215"/>
                  </a:cubicBezTo>
                  <a:cubicBezTo>
                    <a:pt x="171450" y="28215"/>
                    <a:pt x="171450" y="28215"/>
                    <a:pt x="171450" y="263525"/>
                  </a:cubicBezTo>
                  <a:cubicBezTo>
                    <a:pt x="176666" y="262232"/>
                    <a:pt x="185794" y="259646"/>
                    <a:pt x="192314" y="257061"/>
                  </a:cubicBezTo>
                  <a:cubicBezTo>
                    <a:pt x="185794" y="238960"/>
                    <a:pt x="191010" y="219566"/>
                    <a:pt x="205355" y="205344"/>
                  </a:cubicBezTo>
                  <a:cubicBezTo>
                    <a:pt x="226219" y="184657"/>
                    <a:pt x="258819" y="184657"/>
                    <a:pt x="279684" y="205344"/>
                  </a:cubicBezTo>
                  <a:cubicBezTo>
                    <a:pt x="294028" y="218273"/>
                    <a:pt x="299244" y="238960"/>
                    <a:pt x="294028" y="257061"/>
                  </a:cubicBezTo>
                  <a:cubicBezTo>
                    <a:pt x="301852" y="258353"/>
                    <a:pt x="312284" y="262232"/>
                    <a:pt x="317500" y="263525"/>
                  </a:cubicBezTo>
                  <a:lnTo>
                    <a:pt x="317500" y="28215"/>
                  </a:lnTo>
                  <a:cubicBezTo>
                    <a:pt x="288812" y="17872"/>
                    <a:pt x="266643" y="12700"/>
                    <a:pt x="245779" y="12700"/>
                  </a:cubicBezTo>
                  <a:close/>
                  <a:moveTo>
                    <a:pt x="84931" y="12700"/>
                  </a:moveTo>
                  <a:cubicBezTo>
                    <a:pt x="63004" y="12700"/>
                    <a:pt x="42366" y="17872"/>
                    <a:pt x="12700" y="28215"/>
                  </a:cubicBezTo>
                  <a:cubicBezTo>
                    <a:pt x="12700" y="28215"/>
                    <a:pt x="12700" y="28215"/>
                    <a:pt x="12700" y="263525"/>
                  </a:cubicBezTo>
                  <a:cubicBezTo>
                    <a:pt x="41077" y="254475"/>
                    <a:pt x="63004" y="249303"/>
                    <a:pt x="84931" y="249303"/>
                  </a:cubicBezTo>
                  <a:cubicBezTo>
                    <a:pt x="106859" y="249303"/>
                    <a:pt x="128786" y="254475"/>
                    <a:pt x="157163" y="263525"/>
                  </a:cubicBezTo>
                  <a:lnTo>
                    <a:pt x="157163" y="28215"/>
                  </a:lnTo>
                  <a:cubicBezTo>
                    <a:pt x="128786" y="17872"/>
                    <a:pt x="106859" y="12700"/>
                    <a:pt x="84931" y="12700"/>
                  </a:cubicBezTo>
                  <a:close/>
                  <a:moveTo>
                    <a:pt x="86835" y="0"/>
                  </a:moveTo>
                  <a:cubicBezTo>
                    <a:pt x="110164" y="0"/>
                    <a:pt x="133493" y="5175"/>
                    <a:pt x="165894" y="15525"/>
                  </a:cubicBezTo>
                  <a:cubicBezTo>
                    <a:pt x="198295" y="5175"/>
                    <a:pt x="221624" y="0"/>
                    <a:pt x="244953" y="0"/>
                  </a:cubicBezTo>
                  <a:cubicBezTo>
                    <a:pt x="269578" y="0"/>
                    <a:pt x="294203" y="5175"/>
                    <a:pt x="326604" y="16819"/>
                  </a:cubicBezTo>
                  <a:cubicBezTo>
                    <a:pt x="329196" y="18113"/>
                    <a:pt x="331788" y="20700"/>
                    <a:pt x="331788" y="23288"/>
                  </a:cubicBezTo>
                  <a:cubicBezTo>
                    <a:pt x="331788" y="23288"/>
                    <a:pt x="331788" y="23288"/>
                    <a:pt x="331788" y="274276"/>
                  </a:cubicBezTo>
                  <a:cubicBezTo>
                    <a:pt x="331788" y="280744"/>
                    <a:pt x="325308" y="280744"/>
                    <a:pt x="322716" y="280744"/>
                  </a:cubicBezTo>
                  <a:cubicBezTo>
                    <a:pt x="313643" y="276863"/>
                    <a:pt x="299387" y="272982"/>
                    <a:pt x="289019" y="269101"/>
                  </a:cubicBezTo>
                  <a:cubicBezTo>
                    <a:pt x="287723" y="271688"/>
                    <a:pt x="286427" y="272982"/>
                    <a:pt x="285130" y="274276"/>
                  </a:cubicBezTo>
                  <a:cubicBezTo>
                    <a:pt x="285130" y="274276"/>
                    <a:pt x="285130" y="274276"/>
                    <a:pt x="329196" y="318263"/>
                  </a:cubicBezTo>
                  <a:cubicBezTo>
                    <a:pt x="329196" y="318263"/>
                    <a:pt x="329196" y="318263"/>
                    <a:pt x="318828" y="328613"/>
                  </a:cubicBezTo>
                  <a:cubicBezTo>
                    <a:pt x="318828" y="328613"/>
                    <a:pt x="318828" y="328613"/>
                    <a:pt x="274762" y="284626"/>
                  </a:cubicBezTo>
                  <a:cubicBezTo>
                    <a:pt x="254025" y="300151"/>
                    <a:pt x="224216" y="298857"/>
                    <a:pt x="206072" y="279451"/>
                  </a:cubicBezTo>
                  <a:cubicBezTo>
                    <a:pt x="202183" y="276863"/>
                    <a:pt x="200887" y="274276"/>
                    <a:pt x="198295" y="270394"/>
                  </a:cubicBezTo>
                  <a:cubicBezTo>
                    <a:pt x="189223" y="272982"/>
                    <a:pt x="174966" y="278157"/>
                    <a:pt x="167190" y="280744"/>
                  </a:cubicBezTo>
                  <a:cubicBezTo>
                    <a:pt x="165894" y="280744"/>
                    <a:pt x="164598" y="280744"/>
                    <a:pt x="163302" y="280744"/>
                  </a:cubicBezTo>
                  <a:cubicBezTo>
                    <a:pt x="130901" y="269101"/>
                    <a:pt x="108868" y="263926"/>
                    <a:pt x="85539" y="263926"/>
                  </a:cubicBezTo>
                  <a:cubicBezTo>
                    <a:pt x="63506" y="263926"/>
                    <a:pt x="40177" y="269101"/>
                    <a:pt x="9072" y="280744"/>
                  </a:cubicBezTo>
                  <a:cubicBezTo>
                    <a:pt x="6480" y="280744"/>
                    <a:pt x="0" y="280744"/>
                    <a:pt x="0" y="274276"/>
                  </a:cubicBezTo>
                  <a:cubicBezTo>
                    <a:pt x="0" y="274276"/>
                    <a:pt x="0" y="274276"/>
                    <a:pt x="0" y="23288"/>
                  </a:cubicBezTo>
                  <a:cubicBezTo>
                    <a:pt x="0" y="20700"/>
                    <a:pt x="2592" y="18113"/>
                    <a:pt x="5184" y="16819"/>
                  </a:cubicBezTo>
                  <a:cubicBezTo>
                    <a:pt x="37585" y="5175"/>
                    <a:pt x="62210" y="0"/>
                    <a:pt x="86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5" name="Rectangle 58"/>
            <p:cNvSpPr/>
            <p:nvPr/>
          </p:nvSpPr>
          <p:spPr>
            <a:xfrm>
              <a:off x="7522574" y="2264993"/>
              <a:ext cx="678311" cy="392415"/>
            </a:xfrm>
            <a:prstGeom prst="rect">
              <a:avLst/>
            </a:prstGeom>
          </p:spPr>
          <p:txBody>
            <a:bodyPr wrap="none">
              <a:normAutofit fontScale="9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defRPr/>
              </a:pPr>
              <a:r>
                <a:rPr lang="en-US" altLang="zh-CN" sz="3735" b="1" dirty="0">
                  <a:solidFill>
                    <a:schemeClr val="bg1"/>
                  </a:solidFill>
                </a:rPr>
                <a:t>40%</a:t>
              </a:r>
              <a:endParaRPr lang="en-US" altLang="zh-CN" sz="3735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活动执行流程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94200" y="2651760"/>
            <a:ext cx="3136900" cy="4206240"/>
          </a:xfrm>
          <a:prstGeom prst="rect">
            <a:avLst/>
          </a:prstGeom>
          <a:solidFill>
            <a:srgbClr val="FFD0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4727575" y="4127500"/>
            <a:ext cx="2470150" cy="2220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 descr="b0e76f8faa5fcd52b73810a35e862c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115" y="82550"/>
            <a:ext cx="2479675" cy="404495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活动经费预算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17725" y="725805"/>
            <a:ext cx="3800475" cy="3997325"/>
            <a:chOff x="2313" y="814"/>
            <a:chExt cx="5985" cy="629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FD03B"/>
                  </a:solidFill>
                  <a:latin typeface="Impact" panose="020B0806030902050204" pitchFamily="34" charset="0"/>
                </a:rPr>
                <a:t>04</a:t>
              </a:r>
              <a:endParaRPr lang="en-US" altLang="zh-CN" sz="13800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13" y="814"/>
              <a:ext cx="4422" cy="617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459862" y="1354394"/>
            <a:ext cx="1" cy="5492811"/>
          </a:xfrm>
          <a:prstGeom prst="line">
            <a:avLst/>
          </a:prstGeom>
          <a:ln w="3175">
            <a:solidFill>
              <a:schemeClr val="bg1">
                <a:lumMod val="95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734366" y="-10795"/>
            <a:ext cx="0" cy="5643645"/>
          </a:xfrm>
          <a:prstGeom prst="line">
            <a:avLst/>
          </a:prstGeom>
          <a:ln w="3175">
            <a:solidFill>
              <a:schemeClr val="bg1">
                <a:lumMod val="95000"/>
                <a:alpha val="33000"/>
              </a:schemeClr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808990" y="2058370"/>
            <a:ext cx="3167521" cy="491115"/>
            <a:chOff x="2770179" y="1705945"/>
            <a:chExt cx="3167521" cy="491115"/>
          </a:xfrm>
        </p:grpSpPr>
        <p:sp>
          <p:nvSpPr>
            <p:cNvPr id="11" name="圆角矩形 72"/>
            <p:cNvSpPr/>
            <p:nvPr/>
          </p:nvSpPr>
          <p:spPr>
            <a:xfrm rot="10800000" flipV="1">
              <a:off x="5453413" y="1705945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  <a:endParaRPr lang="en-US" altLang="zh-CN" sz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770179" y="1731603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17722" y="2806273"/>
            <a:ext cx="2874351" cy="491115"/>
            <a:chOff x="6178911" y="2313513"/>
            <a:chExt cx="2874351" cy="491115"/>
          </a:xfrm>
        </p:grpSpPr>
        <p:sp>
          <p:nvSpPr>
            <p:cNvPr id="14" name="圆角矩形 73"/>
            <p:cNvSpPr/>
            <p:nvPr/>
          </p:nvSpPr>
          <p:spPr>
            <a:xfrm rot="10800000" flipV="1">
              <a:off x="6178911" y="2313513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FFD03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rgbClr val="F5F7EA"/>
                  </a:solidFill>
                </a:rPr>
                <a:t>3</a:t>
              </a:r>
              <a:endParaRPr lang="en-US" altLang="zh-CN" sz="3600" dirty="0">
                <a:solidFill>
                  <a:srgbClr val="F5F7EA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38052" y="2313513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05251" y="3329306"/>
            <a:ext cx="3172190" cy="542521"/>
            <a:chOff x="2766440" y="2976881"/>
            <a:chExt cx="3172190" cy="542521"/>
          </a:xfrm>
        </p:grpSpPr>
        <p:sp>
          <p:nvSpPr>
            <p:cNvPr id="37" name="圆角矩形 74"/>
            <p:cNvSpPr/>
            <p:nvPr/>
          </p:nvSpPr>
          <p:spPr>
            <a:xfrm rot="10800000" flipV="1">
              <a:off x="5454343" y="2976881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FFD03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</a:rPr>
                <a:t>2</a:t>
              </a:r>
              <a:endParaRPr lang="en-US" altLang="zh-CN" sz="36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766440" y="3060297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17722" y="4076273"/>
            <a:ext cx="2918801" cy="491115"/>
            <a:chOff x="6178911" y="3583513"/>
            <a:chExt cx="2918801" cy="491115"/>
          </a:xfrm>
        </p:grpSpPr>
        <p:sp>
          <p:nvSpPr>
            <p:cNvPr id="40" name="圆角矩形 75"/>
            <p:cNvSpPr/>
            <p:nvPr/>
          </p:nvSpPr>
          <p:spPr>
            <a:xfrm rot="10800000" flipV="1">
              <a:off x="6178911" y="3583513"/>
              <a:ext cx="484287" cy="491115"/>
            </a:xfrm>
            <a:prstGeom prst="roundRect">
              <a:avLst>
                <a:gd name="adj" fmla="val 5039"/>
              </a:avLst>
            </a:prstGeom>
            <a:solidFill>
              <a:srgbClr val="B2020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6" tIns="45718" rIns="91436" bIns="45718" rtlCol="0" anchor="ctr"/>
            <a:lstStyle/>
            <a:p>
              <a:pPr algn="ctr"/>
              <a:r>
                <a:rPr lang="en-US" altLang="zh-CN" sz="3600" dirty="0">
                  <a:solidFill>
                    <a:srgbClr val="F5F7EA"/>
                  </a:solidFill>
                </a:rPr>
                <a:t>4</a:t>
              </a:r>
              <a:endParaRPr lang="en-US" altLang="zh-CN" sz="3600" dirty="0">
                <a:solidFill>
                  <a:srgbClr val="F5F7EA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782502" y="3594719"/>
              <a:ext cx="2315210" cy="45910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>
                  <a:solidFill>
                    <a:srgbClr val="F5F7EA"/>
                  </a:solidFill>
                </a:rPr>
                <a:t>请输入您的标题</a:t>
              </a:r>
              <a:endParaRPr lang="zh-CN" altLang="en-US" sz="2400" dirty="0">
                <a:solidFill>
                  <a:srgbClr val="F5F7EA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282700" y="774065"/>
            <a:ext cx="2026667" cy="638175"/>
            <a:chOff x="5337628" y="725894"/>
            <a:chExt cx="1529517" cy="852861"/>
          </a:xfrm>
          <a:solidFill>
            <a:srgbClr val="C00000"/>
          </a:solidFill>
        </p:grpSpPr>
        <p:sp>
          <p:nvSpPr>
            <p:cNvPr id="52" name="矩形 51"/>
            <p:cNvSpPr/>
            <p:nvPr/>
          </p:nvSpPr>
          <p:spPr>
            <a:xfrm>
              <a:off x="5337628" y="725894"/>
              <a:ext cx="1529517" cy="8528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5679320" y="803967"/>
              <a:ext cx="985780" cy="697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C42C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 录</a:t>
              </a:r>
              <a:endParaRPr lang="zh-CN" altLang="en-US" sz="2800" b="1" dirty="0">
                <a:solidFill>
                  <a:srgbClr val="C42C4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3" name="图片 2" descr="dc86ab30156141fd114b8ff78c6164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97305" y="-1000760"/>
            <a:ext cx="3185160" cy="308483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41" name="图片 40" descr="62eab1d4fafa136c3cbdf46e8d92ad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8965" y="1308100"/>
            <a:ext cx="8510905" cy="4276090"/>
          </a:xfrm>
          <a:prstGeom prst="rect">
            <a:avLst/>
          </a:prstGeom>
        </p:spPr>
      </p:pic>
      <p:sp>
        <p:nvSpPr>
          <p:cNvPr id="52" name="Text Box 20"/>
          <p:cNvSpPr txBox="1">
            <a:spLocks noChangeArrowheads="1"/>
          </p:cNvSpPr>
          <p:nvPr/>
        </p:nvSpPr>
        <p:spPr bwMode="auto">
          <a:xfrm>
            <a:off x="3251835" y="2633980"/>
            <a:ext cx="6365875" cy="203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819" tIns="41408" rIns="82819" bIns="4140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2" name="图片 41" descr="84a60553b3cec1db619c244dff34e9a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9390" y="1308100"/>
            <a:ext cx="1652270" cy="165227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2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437765" y="1792605"/>
            <a:ext cx="7262495" cy="2909570"/>
            <a:chOff x="3839" y="2823"/>
            <a:chExt cx="11437" cy="4582"/>
          </a:xfrm>
        </p:grpSpPr>
        <p:sp>
          <p:nvSpPr>
            <p:cNvPr id="23554" name="PA_库_任意多边形 109"/>
            <p:cNvSpPr>
              <a:spLocks noEditPoints="1"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839" y="2823"/>
              <a:ext cx="9270" cy="4582"/>
            </a:xfrm>
            <a:custGeom>
              <a:avLst/>
              <a:gdLst>
                <a:gd name="T0" fmla="*/ 2147483647 w 1530"/>
                <a:gd name="T1" fmla="*/ 1455849226 h 755"/>
                <a:gd name="T2" fmla="*/ 2147483647 w 1530"/>
                <a:gd name="T3" fmla="*/ 1010181725 h 755"/>
                <a:gd name="T4" fmla="*/ 2147483647 w 1530"/>
                <a:gd name="T5" fmla="*/ 861623322 h 755"/>
                <a:gd name="T6" fmla="*/ 2147483647 w 1530"/>
                <a:gd name="T7" fmla="*/ 401101907 h 755"/>
                <a:gd name="T8" fmla="*/ 2147483647 w 1530"/>
                <a:gd name="T9" fmla="*/ 74277275 h 755"/>
                <a:gd name="T10" fmla="*/ 2147483647 w 1530"/>
                <a:gd name="T11" fmla="*/ 1827239453 h 755"/>
                <a:gd name="T12" fmla="*/ 2147483647 w 1530"/>
                <a:gd name="T13" fmla="*/ 1396425865 h 755"/>
                <a:gd name="T14" fmla="*/ 2147483647 w 1530"/>
                <a:gd name="T15" fmla="*/ 1010181725 h 755"/>
                <a:gd name="T16" fmla="*/ 2147483647 w 1530"/>
                <a:gd name="T17" fmla="*/ 282255185 h 755"/>
                <a:gd name="T18" fmla="*/ 2147483647 w 1530"/>
                <a:gd name="T19" fmla="*/ 2147483647 h 755"/>
                <a:gd name="T20" fmla="*/ 2147483647 w 1530"/>
                <a:gd name="T21" fmla="*/ 2147483647 h 755"/>
                <a:gd name="T22" fmla="*/ 2147483647 w 1530"/>
                <a:gd name="T23" fmla="*/ 2147483647 h 755"/>
                <a:gd name="T24" fmla="*/ 2147483647 w 1530"/>
                <a:gd name="T25" fmla="*/ 2147483647 h 755"/>
                <a:gd name="T26" fmla="*/ 2147483647 w 1530"/>
                <a:gd name="T27" fmla="*/ 1604403775 h 755"/>
                <a:gd name="T28" fmla="*/ 2147483647 w 1530"/>
                <a:gd name="T29" fmla="*/ 1129024594 h 755"/>
                <a:gd name="T30" fmla="*/ 2147483647 w 1530"/>
                <a:gd name="T31" fmla="*/ 1574692095 h 755"/>
                <a:gd name="T32" fmla="*/ 2147483647 w 1530"/>
                <a:gd name="T33" fmla="*/ 1515268734 h 755"/>
                <a:gd name="T34" fmla="*/ 2147483647 w 1530"/>
                <a:gd name="T35" fmla="*/ 2147483647 h 755"/>
                <a:gd name="T36" fmla="*/ 2147483647 w 1530"/>
                <a:gd name="T37" fmla="*/ 1797527773 h 755"/>
                <a:gd name="T38" fmla="*/ 2147483647 w 1530"/>
                <a:gd name="T39" fmla="*/ 2147483647 h 755"/>
                <a:gd name="T40" fmla="*/ 2147483647 w 1530"/>
                <a:gd name="T41" fmla="*/ 2147483647 h 755"/>
                <a:gd name="T42" fmla="*/ 2147483647 w 1530"/>
                <a:gd name="T43" fmla="*/ 2147483647 h 755"/>
                <a:gd name="T44" fmla="*/ 2147483647 w 1530"/>
                <a:gd name="T45" fmla="*/ 2147483647 h 755"/>
                <a:gd name="T46" fmla="*/ 2147483647 w 1530"/>
                <a:gd name="T47" fmla="*/ 2147483647 h 755"/>
                <a:gd name="T48" fmla="*/ 2147483647 w 1530"/>
                <a:gd name="T49" fmla="*/ 2147483647 h 755"/>
                <a:gd name="T50" fmla="*/ 2147483647 w 1530"/>
                <a:gd name="T51" fmla="*/ 2147483647 h 755"/>
                <a:gd name="T52" fmla="*/ 2147483647 w 1530"/>
                <a:gd name="T53" fmla="*/ 2147483647 h 755"/>
                <a:gd name="T54" fmla="*/ 2147483647 w 1530"/>
                <a:gd name="T55" fmla="*/ 2147483647 h 755"/>
                <a:gd name="T56" fmla="*/ 2147483647 w 1530"/>
                <a:gd name="T57" fmla="*/ 2147483647 h 755"/>
                <a:gd name="T58" fmla="*/ 2147483647 w 1530"/>
                <a:gd name="T59" fmla="*/ 2147483647 h 755"/>
                <a:gd name="T60" fmla="*/ 2147483647 w 1530"/>
                <a:gd name="T61" fmla="*/ 2147483647 h 755"/>
                <a:gd name="T62" fmla="*/ 2147483647 w 1530"/>
                <a:gd name="T63" fmla="*/ 2147483647 h 755"/>
                <a:gd name="T64" fmla="*/ 2147483647 w 1530"/>
                <a:gd name="T65" fmla="*/ 2147483647 h 755"/>
                <a:gd name="T66" fmla="*/ 2147483647 w 1530"/>
                <a:gd name="T67" fmla="*/ 2147483647 h 755"/>
                <a:gd name="T68" fmla="*/ 2147483647 w 1530"/>
                <a:gd name="T69" fmla="*/ 668503179 h 755"/>
                <a:gd name="T70" fmla="*/ 2147483647 w 1530"/>
                <a:gd name="T71" fmla="*/ 1247871316 h 755"/>
                <a:gd name="T72" fmla="*/ 2147483647 w 1530"/>
                <a:gd name="T73" fmla="*/ 401101907 h 755"/>
                <a:gd name="T74" fmla="*/ 2147483647 w 1530"/>
                <a:gd name="T75" fmla="*/ 1752958325 h 755"/>
                <a:gd name="T76" fmla="*/ 2147483647 w 1530"/>
                <a:gd name="T77" fmla="*/ 2147483647 h 755"/>
                <a:gd name="T78" fmla="*/ 2147483647 w 1530"/>
                <a:gd name="T79" fmla="*/ 2147483647 h 755"/>
                <a:gd name="T80" fmla="*/ 2147483647 w 1530"/>
                <a:gd name="T81" fmla="*/ 2147483647 h 755"/>
                <a:gd name="T82" fmla="*/ 2147483647 w 1530"/>
                <a:gd name="T83" fmla="*/ 2147483647 h 755"/>
                <a:gd name="T84" fmla="*/ 2147483647 w 1530"/>
                <a:gd name="T85" fmla="*/ 2147483647 h 755"/>
                <a:gd name="T86" fmla="*/ 2147483647 w 1530"/>
                <a:gd name="T87" fmla="*/ 2147483647 h 755"/>
                <a:gd name="T88" fmla="*/ 2147483647 w 1530"/>
                <a:gd name="T89" fmla="*/ 2147483647 h 755"/>
                <a:gd name="T90" fmla="*/ 2147483647 w 1530"/>
                <a:gd name="T91" fmla="*/ 2147483647 h 755"/>
                <a:gd name="T92" fmla="*/ 2147483647 w 1530"/>
                <a:gd name="T93" fmla="*/ 2147483647 h 755"/>
                <a:gd name="T94" fmla="*/ 2147483647 w 1530"/>
                <a:gd name="T95" fmla="*/ 2147483647 h 755"/>
                <a:gd name="T96" fmla="*/ 2147483647 w 1530"/>
                <a:gd name="T97" fmla="*/ 2147483647 h 755"/>
                <a:gd name="T98" fmla="*/ 2147483647 w 1530"/>
                <a:gd name="T99" fmla="*/ 2147483647 h 755"/>
                <a:gd name="T100" fmla="*/ 2147483647 w 1530"/>
                <a:gd name="T101" fmla="*/ 2147483647 h 755"/>
                <a:gd name="T102" fmla="*/ 2147483647 w 1530"/>
                <a:gd name="T103" fmla="*/ 2147483647 h 755"/>
                <a:gd name="T104" fmla="*/ 2147483647 w 1530"/>
                <a:gd name="T105" fmla="*/ 1886658960 h 755"/>
                <a:gd name="T106" fmla="*/ 2147483647 w 1530"/>
                <a:gd name="T107" fmla="*/ 2005505683 h 755"/>
                <a:gd name="T108" fmla="*/ 503168360 w 1530"/>
                <a:gd name="T109" fmla="*/ 1797527773 h 755"/>
                <a:gd name="T110" fmla="*/ 917539814 w 1530"/>
                <a:gd name="T111" fmla="*/ 2147483647 h 755"/>
                <a:gd name="T112" fmla="*/ 2147483647 w 1530"/>
                <a:gd name="T113" fmla="*/ 2147483647 h 755"/>
                <a:gd name="T114" fmla="*/ 2147483647 w 1530"/>
                <a:gd name="T115" fmla="*/ 2147483647 h 755"/>
                <a:gd name="T116" fmla="*/ 2147483647 w 1530"/>
                <a:gd name="T117" fmla="*/ 2147483647 h 755"/>
                <a:gd name="T118" fmla="*/ 2147483647 w 1530"/>
                <a:gd name="T119" fmla="*/ 2147483647 h 755"/>
                <a:gd name="T120" fmla="*/ 2147483647 w 1530"/>
                <a:gd name="T121" fmla="*/ 2147483647 h 755"/>
                <a:gd name="T122" fmla="*/ 2147483647 w 1530"/>
                <a:gd name="T123" fmla="*/ 2147483647 h 755"/>
                <a:gd name="T124" fmla="*/ 2147483647 w 1530"/>
                <a:gd name="T125" fmla="*/ 2147483647 h 75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30"/>
                <a:gd name="T190" fmla="*/ 0 h 755"/>
                <a:gd name="T191" fmla="*/ 1530 w 1530"/>
                <a:gd name="T192" fmla="*/ 755 h 75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30" h="755">
                  <a:moveTo>
                    <a:pt x="3" y="235"/>
                  </a:moveTo>
                  <a:cubicBezTo>
                    <a:pt x="6" y="234"/>
                    <a:pt x="7" y="232"/>
                    <a:pt x="6" y="231"/>
                  </a:cubicBezTo>
                  <a:cubicBezTo>
                    <a:pt x="5" y="231"/>
                    <a:pt x="4" y="232"/>
                    <a:pt x="3" y="233"/>
                  </a:cubicBezTo>
                  <a:cubicBezTo>
                    <a:pt x="3" y="234"/>
                    <a:pt x="3" y="235"/>
                    <a:pt x="3" y="235"/>
                  </a:cubicBezTo>
                  <a:moveTo>
                    <a:pt x="19" y="226"/>
                  </a:moveTo>
                  <a:cubicBezTo>
                    <a:pt x="17" y="225"/>
                    <a:pt x="12" y="229"/>
                    <a:pt x="14" y="229"/>
                  </a:cubicBezTo>
                  <a:cubicBezTo>
                    <a:pt x="15" y="229"/>
                    <a:pt x="16" y="228"/>
                    <a:pt x="17" y="228"/>
                  </a:cubicBezTo>
                  <a:cubicBezTo>
                    <a:pt x="19" y="228"/>
                    <a:pt x="21" y="227"/>
                    <a:pt x="19" y="226"/>
                  </a:cubicBezTo>
                  <a:moveTo>
                    <a:pt x="67" y="204"/>
                  </a:moveTo>
                  <a:cubicBezTo>
                    <a:pt x="67" y="203"/>
                    <a:pt x="66" y="203"/>
                    <a:pt x="64" y="205"/>
                  </a:cubicBezTo>
                  <a:cubicBezTo>
                    <a:pt x="62" y="207"/>
                    <a:pt x="60" y="208"/>
                    <a:pt x="60" y="210"/>
                  </a:cubicBezTo>
                  <a:cubicBezTo>
                    <a:pt x="60" y="210"/>
                    <a:pt x="59" y="210"/>
                    <a:pt x="59" y="210"/>
                  </a:cubicBezTo>
                  <a:cubicBezTo>
                    <a:pt x="58" y="210"/>
                    <a:pt x="57" y="210"/>
                    <a:pt x="57" y="211"/>
                  </a:cubicBezTo>
                  <a:cubicBezTo>
                    <a:pt x="56" y="212"/>
                    <a:pt x="57" y="215"/>
                    <a:pt x="59" y="214"/>
                  </a:cubicBezTo>
                  <a:cubicBezTo>
                    <a:pt x="60" y="213"/>
                    <a:pt x="60" y="214"/>
                    <a:pt x="61" y="214"/>
                  </a:cubicBezTo>
                  <a:cubicBezTo>
                    <a:pt x="62" y="214"/>
                    <a:pt x="66" y="211"/>
                    <a:pt x="67" y="210"/>
                  </a:cubicBezTo>
                  <a:cubicBezTo>
                    <a:pt x="67" y="209"/>
                    <a:pt x="65" y="208"/>
                    <a:pt x="65" y="207"/>
                  </a:cubicBezTo>
                  <a:cubicBezTo>
                    <a:pt x="65" y="207"/>
                    <a:pt x="67" y="207"/>
                    <a:pt x="68" y="206"/>
                  </a:cubicBezTo>
                  <a:cubicBezTo>
                    <a:pt x="69" y="205"/>
                    <a:pt x="67" y="205"/>
                    <a:pt x="67" y="204"/>
                  </a:cubicBezTo>
                  <a:moveTo>
                    <a:pt x="7" y="193"/>
                  </a:moveTo>
                  <a:cubicBezTo>
                    <a:pt x="7" y="191"/>
                    <a:pt x="3" y="193"/>
                    <a:pt x="3" y="194"/>
                  </a:cubicBezTo>
                  <a:cubicBezTo>
                    <a:pt x="4" y="196"/>
                    <a:pt x="8" y="197"/>
                    <a:pt x="9" y="196"/>
                  </a:cubicBezTo>
                  <a:cubicBezTo>
                    <a:pt x="11" y="195"/>
                    <a:pt x="11" y="194"/>
                    <a:pt x="10" y="193"/>
                  </a:cubicBezTo>
                  <a:cubicBezTo>
                    <a:pt x="10" y="193"/>
                    <a:pt x="9" y="193"/>
                    <a:pt x="8" y="193"/>
                  </a:cubicBezTo>
                  <a:cubicBezTo>
                    <a:pt x="8" y="193"/>
                    <a:pt x="7" y="194"/>
                    <a:pt x="7" y="193"/>
                  </a:cubicBezTo>
                  <a:moveTo>
                    <a:pt x="187" y="110"/>
                  </a:moveTo>
                  <a:cubicBezTo>
                    <a:pt x="190" y="110"/>
                    <a:pt x="191" y="116"/>
                    <a:pt x="193" y="116"/>
                  </a:cubicBezTo>
                  <a:cubicBezTo>
                    <a:pt x="194" y="116"/>
                    <a:pt x="193" y="114"/>
                    <a:pt x="196" y="114"/>
                  </a:cubicBezTo>
                  <a:cubicBezTo>
                    <a:pt x="198" y="114"/>
                    <a:pt x="198" y="113"/>
                    <a:pt x="200" y="113"/>
                  </a:cubicBezTo>
                  <a:cubicBezTo>
                    <a:pt x="202" y="113"/>
                    <a:pt x="204" y="113"/>
                    <a:pt x="204" y="110"/>
                  </a:cubicBezTo>
                  <a:cubicBezTo>
                    <a:pt x="204" y="107"/>
                    <a:pt x="206" y="107"/>
                    <a:pt x="208" y="106"/>
                  </a:cubicBezTo>
                  <a:cubicBezTo>
                    <a:pt x="210" y="105"/>
                    <a:pt x="208" y="103"/>
                    <a:pt x="211" y="102"/>
                  </a:cubicBezTo>
                  <a:cubicBezTo>
                    <a:pt x="215" y="101"/>
                    <a:pt x="223" y="97"/>
                    <a:pt x="225" y="96"/>
                  </a:cubicBezTo>
                  <a:cubicBezTo>
                    <a:pt x="226" y="95"/>
                    <a:pt x="223" y="94"/>
                    <a:pt x="220" y="91"/>
                  </a:cubicBezTo>
                  <a:cubicBezTo>
                    <a:pt x="216" y="89"/>
                    <a:pt x="214" y="89"/>
                    <a:pt x="211" y="90"/>
                  </a:cubicBezTo>
                  <a:cubicBezTo>
                    <a:pt x="210" y="91"/>
                    <a:pt x="209" y="91"/>
                    <a:pt x="209" y="90"/>
                  </a:cubicBezTo>
                  <a:cubicBezTo>
                    <a:pt x="209" y="90"/>
                    <a:pt x="209" y="89"/>
                    <a:pt x="208" y="90"/>
                  </a:cubicBezTo>
                  <a:cubicBezTo>
                    <a:pt x="206" y="90"/>
                    <a:pt x="201" y="88"/>
                    <a:pt x="200" y="87"/>
                  </a:cubicBezTo>
                  <a:cubicBezTo>
                    <a:pt x="199" y="86"/>
                    <a:pt x="189" y="89"/>
                    <a:pt x="186" y="89"/>
                  </a:cubicBezTo>
                  <a:cubicBezTo>
                    <a:pt x="184" y="89"/>
                    <a:pt x="187" y="92"/>
                    <a:pt x="188" y="93"/>
                  </a:cubicBezTo>
                  <a:cubicBezTo>
                    <a:pt x="190" y="94"/>
                    <a:pt x="184" y="99"/>
                    <a:pt x="185" y="100"/>
                  </a:cubicBezTo>
                  <a:cubicBezTo>
                    <a:pt x="186" y="100"/>
                    <a:pt x="184" y="103"/>
                    <a:pt x="182" y="106"/>
                  </a:cubicBezTo>
                  <a:cubicBezTo>
                    <a:pt x="179" y="109"/>
                    <a:pt x="183" y="109"/>
                    <a:pt x="187" y="110"/>
                  </a:cubicBezTo>
                  <a:moveTo>
                    <a:pt x="281" y="125"/>
                  </a:moveTo>
                  <a:cubicBezTo>
                    <a:pt x="281" y="124"/>
                    <a:pt x="283" y="125"/>
                    <a:pt x="284" y="125"/>
                  </a:cubicBezTo>
                  <a:cubicBezTo>
                    <a:pt x="285" y="126"/>
                    <a:pt x="287" y="126"/>
                    <a:pt x="287" y="125"/>
                  </a:cubicBezTo>
                  <a:cubicBezTo>
                    <a:pt x="287" y="122"/>
                    <a:pt x="282" y="121"/>
                    <a:pt x="279" y="119"/>
                  </a:cubicBezTo>
                  <a:cubicBezTo>
                    <a:pt x="277" y="118"/>
                    <a:pt x="276" y="118"/>
                    <a:pt x="273" y="116"/>
                  </a:cubicBezTo>
                  <a:cubicBezTo>
                    <a:pt x="269" y="113"/>
                    <a:pt x="274" y="112"/>
                    <a:pt x="271" y="110"/>
                  </a:cubicBezTo>
                  <a:cubicBezTo>
                    <a:pt x="268" y="108"/>
                    <a:pt x="267" y="102"/>
                    <a:pt x="269" y="100"/>
                  </a:cubicBezTo>
                  <a:cubicBezTo>
                    <a:pt x="271" y="98"/>
                    <a:pt x="273" y="95"/>
                    <a:pt x="270" y="94"/>
                  </a:cubicBezTo>
                  <a:cubicBezTo>
                    <a:pt x="266" y="93"/>
                    <a:pt x="261" y="95"/>
                    <a:pt x="262" y="96"/>
                  </a:cubicBezTo>
                  <a:cubicBezTo>
                    <a:pt x="262" y="97"/>
                    <a:pt x="267" y="99"/>
                    <a:pt x="267" y="100"/>
                  </a:cubicBezTo>
                  <a:cubicBezTo>
                    <a:pt x="267" y="101"/>
                    <a:pt x="266" y="100"/>
                    <a:pt x="264" y="99"/>
                  </a:cubicBezTo>
                  <a:cubicBezTo>
                    <a:pt x="263" y="99"/>
                    <a:pt x="262" y="98"/>
                    <a:pt x="261" y="98"/>
                  </a:cubicBezTo>
                  <a:cubicBezTo>
                    <a:pt x="260" y="99"/>
                    <a:pt x="260" y="98"/>
                    <a:pt x="259" y="98"/>
                  </a:cubicBezTo>
                  <a:cubicBezTo>
                    <a:pt x="258" y="98"/>
                    <a:pt x="257" y="97"/>
                    <a:pt x="256" y="98"/>
                  </a:cubicBezTo>
                  <a:cubicBezTo>
                    <a:pt x="255" y="100"/>
                    <a:pt x="258" y="107"/>
                    <a:pt x="259" y="109"/>
                  </a:cubicBezTo>
                  <a:cubicBezTo>
                    <a:pt x="260" y="110"/>
                    <a:pt x="258" y="110"/>
                    <a:pt x="257" y="111"/>
                  </a:cubicBezTo>
                  <a:cubicBezTo>
                    <a:pt x="255" y="111"/>
                    <a:pt x="255" y="106"/>
                    <a:pt x="253" y="103"/>
                  </a:cubicBezTo>
                  <a:cubicBezTo>
                    <a:pt x="252" y="101"/>
                    <a:pt x="246" y="99"/>
                    <a:pt x="246" y="100"/>
                  </a:cubicBezTo>
                  <a:cubicBezTo>
                    <a:pt x="245" y="102"/>
                    <a:pt x="249" y="102"/>
                    <a:pt x="249" y="104"/>
                  </a:cubicBezTo>
                  <a:cubicBezTo>
                    <a:pt x="248" y="105"/>
                    <a:pt x="248" y="105"/>
                    <a:pt x="247" y="104"/>
                  </a:cubicBezTo>
                  <a:cubicBezTo>
                    <a:pt x="246" y="104"/>
                    <a:pt x="245" y="104"/>
                    <a:pt x="244" y="104"/>
                  </a:cubicBezTo>
                  <a:cubicBezTo>
                    <a:pt x="242" y="106"/>
                    <a:pt x="242" y="105"/>
                    <a:pt x="243" y="103"/>
                  </a:cubicBezTo>
                  <a:cubicBezTo>
                    <a:pt x="243" y="102"/>
                    <a:pt x="240" y="100"/>
                    <a:pt x="236" y="100"/>
                  </a:cubicBezTo>
                  <a:cubicBezTo>
                    <a:pt x="232" y="100"/>
                    <a:pt x="234" y="103"/>
                    <a:pt x="233" y="104"/>
                  </a:cubicBezTo>
                  <a:cubicBezTo>
                    <a:pt x="232" y="105"/>
                    <a:pt x="226" y="103"/>
                    <a:pt x="230" y="103"/>
                  </a:cubicBezTo>
                  <a:cubicBezTo>
                    <a:pt x="233" y="102"/>
                    <a:pt x="232" y="100"/>
                    <a:pt x="231" y="98"/>
                  </a:cubicBezTo>
                  <a:cubicBezTo>
                    <a:pt x="229" y="96"/>
                    <a:pt x="226" y="98"/>
                    <a:pt x="220" y="100"/>
                  </a:cubicBezTo>
                  <a:cubicBezTo>
                    <a:pt x="214" y="102"/>
                    <a:pt x="211" y="105"/>
                    <a:pt x="212" y="105"/>
                  </a:cubicBezTo>
                  <a:cubicBezTo>
                    <a:pt x="213" y="105"/>
                    <a:pt x="213" y="106"/>
                    <a:pt x="211" y="108"/>
                  </a:cubicBezTo>
                  <a:cubicBezTo>
                    <a:pt x="208" y="110"/>
                    <a:pt x="211" y="111"/>
                    <a:pt x="213" y="111"/>
                  </a:cubicBezTo>
                  <a:cubicBezTo>
                    <a:pt x="215" y="111"/>
                    <a:pt x="213" y="113"/>
                    <a:pt x="215" y="113"/>
                  </a:cubicBezTo>
                  <a:cubicBezTo>
                    <a:pt x="215" y="114"/>
                    <a:pt x="217" y="113"/>
                    <a:pt x="219" y="113"/>
                  </a:cubicBezTo>
                  <a:cubicBezTo>
                    <a:pt x="221" y="112"/>
                    <a:pt x="223" y="111"/>
                    <a:pt x="224" y="112"/>
                  </a:cubicBezTo>
                  <a:cubicBezTo>
                    <a:pt x="226" y="113"/>
                    <a:pt x="213" y="114"/>
                    <a:pt x="213" y="116"/>
                  </a:cubicBezTo>
                  <a:cubicBezTo>
                    <a:pt x="213" y="119"/>
                    <a:pt x="221" y="120"/>
                    <a:pt x="226" y="119"/>
                  </a:cubicBezTo>
                  <a:cubicBezTo>
                    <a:pt x="231" y="118"/>
                    <a:pt x="240" y="120"/>
                    <a:pt x="240" y="121"/>
                  </a:cubicBezTo>
                  <a:cubicBezTo>
                    <a:pt x="240" y="123"/>
                    <a:pt x="234" y="122"/>
                    <a:pt x="229" y="122"/>
                  </a:cubicBezTo>
                  <a:cubicBezTo>
                    <a:pt x="225" y="122"/>
                    <a:pt x="217" y="123"/>
                    <a:pt x="217" y="125"/>
                  </a:cubicBezTo>
                  <a:cubicBezTo>
                    <a:pt x="217" y="126"/>
                    <a:pt x="218" y="126"/>
                    <a:pt x="223" y="129"/>
                  </a:cubicBezTo>
                  <a:cubicBezTo>
                    <a:pt x="225" y="130"/>
                    <a:pt x="227" y="130"/>
                    <a:pt x="229" y="129"/>
                  </a:cubicBezTo>
                  <a:cubicBezTo>
                    <a:pt x="231" y="129"/>
                    <a:pt x="233" y="129"/>
                    <a:pt x="233" y="131"/>
                  </a:cubicBezTo>
                  <a:cubicBezTo>
                    <a:pt x="232" y="134"/>
                    <a:pt x="235" y="135"/>
                    <a:pt x="242" y="135"/>
                  </a:cubicBezTo>
                  <a:cubicBezTo>
                    <a:pt x="245" y="135"/>
                    <a:pt x="248" y="134"/>
                    <a:pt x="249" y="134"/>
                  </a:cubicBezTo>
                  <a:cubicBezTo>
                    <a:pt x="251" y="133"/>
                    <a:pt x="253" y="132"/>
                    <a:pt x="255" y="132"/>
                  </a:cubicBezTo>
                  <a:cubicBezTo>
                    <a:pt x="258" y="132"/>
                    <a:pt x="259" y="132"/>
                    <a:pt x="261" y="129"/>
                  </a:cubicBezTo>
                  <a:cubicBezTo>
                    <a:pt x="262" y="127"/>
                    <a:pt x="264" y="129"/>
                    <a:pt x="264" y="130"/>
                  </a:cubicBezTo>
                  <a:cubicBezTo>
                    <a:pt x="264" y="131"/>
                    <a:pt x="269" y="131"/>
                    <a:pt x="269" y="132"/>
                  </a:cubicBezTo>
                  <a:cubicBezTo>
                    <a:pt x="272" y="134"/>
                    <a:pt x="280" y="133"/>
                    <a:pt x="283" y="132"/>
                  </a:cubicBezTo>
                  <a:cubicBezTo>
                    <a:pt x="286" y="130"/>
                    <a:pt x="282" y="126"/>
                    <a:pt x="280" y="128"/>
                  </a:cubicBezTo>
                  <a:cubicBezTo>
                    <a:pt x="279" y="130"/>
                    <a:pt x="277" y="129"/>
                    <a:pt x="277" y="128"/>
                  </a:cubicBezTo>
                  <a:cubicBezTo>
                    <a:pt x="276" y="127"/>
                    <a:pt x="280" y="126"/>
                    <a:pt x="281" y="125"/>
                  </a:cubicBezTo>
                  <a:moveTo>
                    <a:pt x="209" y="79"/>
                  </a:moveTo>
                  <a:cubicBezTo>
                    <a:pt x="213" y="79"/>
                    <a:pt x="216" y="76"/>
                    <a:pt x="216" y="74"/>
                  </a:cubicBezTo>
                  <a:cubicBezTo>
                    <a:pt x="216" y="73"/>
                    <a:pt x="208" y="78"/>
                    <a:pt x="209" y="79"/>
                  </a:cubicBezTo>
                  <a:moveTo>
                    <a:pt x="194" y="73"/>
                  </a:moveTo>
                  <a:cubicBezTo>
                    <a:pt x="195" y="74"/>
                    <a:pt x="194" y="77"/>
                    <a:pt x="195" y="76"/>
                  </a:cubicBezTo>
                  <a:cubicBezTo>
                    <a:pt x="197" y="75"/>
                    <a:pt x="197" y="75"/>
                    <a:pt x="198" y="75"/>
                  </a:cubicBezTo>
                  <a:cubicBezTo>
                    <a:pt x="200" y="76"/>
                    <a:pt x="201" y="74"/>
                    <a:pt x="202" y="73"/>
                  </a:cubicBezTo>
                  <a:cubicBezTo>
                    <a:pt x="203" y="72"/>
                    <a:pt x="202" y="77"/>
                    <a:pt x="205" y="77"/>
                  </a:cubicBezTo>
                  <a:cubicBezTo>
                    <a:pt x="207" y="77"/>
                    <a:pt x="206" y="72"/>
                    <a:pt x="208" y="73"/>
                  </a:cubicBezTo>
                  <a:cubicBezTo>
                    <a:pt x="210" y="75"/>
                    <a:pt x="211" y="73"/>
                    <a:pt x="211" y="71"/>
                  </a:cubicBezTo>
                  <a:cubicBezTo>
                    <a:pt x="211" y="70"/>
                    <a:pt x="211" y="68"/>
                    <a:pt x="214" y="68"/>
                  </a:cubicBezTo>
                  <a:cubicBezTo>
                    <a:pt x="216" y="67"/>
                    <a:pt x="214" y="70"/>
                    <a:pt x="215" y="71"/>
                  </a:cubicBezTo>
                  <a:cubicBezTo>
                    <a:pt x="216" y="74"/>
                    <a:pt x="219" y="71"/>
                    <a:pt x="219" y="70"/>
                  </a:cubicBezTo>
                  <a:cubicBezTo>
                    <a:pt x="219" y="69"/>
                    <a:pt x="222" y="70"/>
                    <a:pt x="222" y="69"/>
                  </a:cubicBezTo>
                  <a:cubicBezTo>
                    <a:pt x="222" y="67"/>
                    <a:pt x="223" y="67"/>
                    <a:pt x="222" y="65"/>
                  </a:cubicBezTo>
                  <a:cubicBezTo>
                    <a:pt x="221" y="64"/>
                    <a:pt x="224" y="64"/>
                    <a:pt x="225" y="63"/>
                  </a:cubicBezTo>
                  <a:cubicBezTo>
                    <a:pt x="226" y="62"/>
                    <a:pt x="223" y="63"/>
                    <a:pt x="221" y="61"/>
                  </a:cubicBezTo>
                  <a:cubicBezTo>
                    <a:pt x="220" y="60"/>
                    <a:pt x="219" y="62"/>
                    <a:pt x="219" y="63"/>
                  </a:cubicBezTo>
                  <a:cubicBezTo>
                    <a:pt x="219" y="64"/>
                    <a:pt x="215" y="63"/>
                    <a:pt x="213" y="62"/>
                  </a:cubicBezTo>
                  <a:cubicBezTo>
                    <a:pt x="211" y="62"/>
                    <a:pt x="208" y="65"/>
                    <a:pt x="205" y="66"/>
                  </a:cubicBezTo>
                  <a:cubicBezTo>
                    <a:pt x="202" y="68"/>
                    <a:pt x="202" y="71"/>
                    <a:pt x="199" y="70"/>
                  </a:cubicBezTo>
                  <a:cubicBezTo>
                    <a:pt x="197" y="70"/>
                    <a:pt x="192" y="73"/>
                    <a:pt x="194" y="73"/>
                  </a:cubicBezTo>
                  <a:moveTo>
                    <a:pt x="223" y="72"/>
                  </a:moveTo>
                  <a:cubicBezTo>
                    <a:pt x="221" y="73"/>
                    <a:pt x="221" y="75"/>
                    <a:pt x="224" y="75"/>
                  </a:cubicBezTo>
                  <a:cubicBezTo>
                    <a:pt x="227" y="75"/>
                    <a:pt x="228" y="76"/>
                    <a:pt x="223" y="76"/>
                  </a:cubicBezTo>
                  <a:cubicBezTo>
                    <a:pt x="221" y="76"/>
                    <a:pt x="220" y="77"/>
                    <a:pt x="219" y="77"/>
                  </a:cubicBezTo>
                  <a:cubicBezTo>
                    <a:pt x="218" y="78"/>
                    <a:pt x="219" y="79"/>
                    <a:pt x="220" y="79"/>
                  </a:cubicBezTo>
                  <a:cubicBezTo>
                    <a:pt x="223" y="78"/>
                    <a:pt x="227" y="78"/>
                    <a:pt x="224" y="79"/>
                  </a:cubicBezTo>
                  <a:cubicBezTo>
                    <a:pt x="222" y="80"/>
                    <a:pt x="216" y="80"/>
                    <a:pt x="217" y="81"/>
                  </a:cubicBezTo>
                  <a:cubicBezTo>
                    <a:pt x="218" y="82"/>
                    <a:pt x="220" y="82"/>
                    <a:pt x="222" y="83"/>
                  </a:cubicBezTo>
                  <a:cubicBezTo>
                    <a:pt x="225" y="84"/>
                    <a:pt x="226" y="84"/>
                    <a:pt x="228" y="82"/>
                  </a:cubicBezTo>
                  <a:cubicBezTo>
                    <a:pt x="230" y="80"/>
                    <a:pt x="233" y="78"/>
                    <a:pt x="232" y="81"/>
                  </a:cubicBezTo>
                  <a:cubicBezTo>
                    <a:pt x="231" y="84"/>
                    <a:pt x="235" y="82"/>
                    <a:pt x="240" y="81"/>
                  </a:cubicBezTo>
                  <a:cubicBezTo>
                    <a:pt x="245" y="81"/>
                    <a:pt x="239" y="84"/>
                    <a:pt x="234" y="85"/>
                  </a:cubicBezTo>
                  <a:cubicBezTo>
                    <a:pt x="228" y="85"/>
                    <a:pt x="229" y="88"/>
                    <a:pt x="233" y="89"/>
                  </a:cubicBezTo>
                  <a:cubicBezTo>
                    <a:pt x="237" y="90"/>
                    <a:pt x="246" y="86"/>
                    <a:pt x="248" y="84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3" y="84"/>
                    <a:pt x="253" y="84"/>
                    <a:pt x="254" y="84"/>
                  </a:cubicBezTo>
                  <a:cubicBezTo>
                    <a:pt x="256" y="83"/>
                    <a:pt x="257" y="83"/>
                    <a:pt x="259" y="83"/>
                  </a:cubicBezTo>
                  <a:cubicBezTo>
                    <a:pt x="261" y="83"/>
                    <a:pt x="262" y="83"/>
                    <a:pt x="264" y="83"/>
                  </a:cubicBezTo>
                  <a:cubicBezTo>
                    <a:pt x="268" y="82"/>
                    <a:pt x="268" y="76"/>
                    <a:pt x="266" y="74"/>
                  </a:cubicBezTo>
                  <a:cubicBezTo>
                    <a:pt x="263" y="73"/>
                    <a:pt x="263" y="76"/>
                    <a:pt x="261" y="76"/>
                  </a:cubicBezTo>
                  <a:cubicBezTo>
                    <a:pt x="259" y="77"/>
                    <a:pt x="258" y="74"/>
                    <a:pt x="256" y="72"/>
                  </a:cubicBezTo>
                  <a:cubicBezTo>
                    <a:pt x="254" y="71"/>
                    <a:pt x="255" y="67"/>
                    <a:pt x="253" y="68"/>
                  </a:cubicBezTo>
                  <a:cubicBezTo>
                    <a:pt x="250" y="68"/>
                    <a:pt x="245" y="72"/>
                    <a:pt x="248" y="72"/>
                  </a:cubicBezTo>
                  <a:cubicBezTo>
                    <a:pt x="252" y="73"/>
                    <a:pt x="250" y="74"/>
                    <a:pt x="249" y="75"/>
                  </a:cubicBezTo>
                  <a:cubicBezTo>
                    <a:pt x="247" y="76"/>
                    <a:pt x="253" y="77"/>
                    <a:pt x="252" y="78"/>
                  </a:cubicBezTo>
                  <a:cubicBezTo>
                    <a:pt x="251" y="80"/>
                    <a:pt x="243" y="79"/>
                    <a:pt x="242" y="77"/>
                  </a:cubicBezTo>
                  <a:cubicBezTo>
                    <a:pt x="242" y="75"/>
                    <a:pt x="235" y="71"/>
                    <a:pt x="232" y="72"/>
                  </a:cubicBezTo>
                  <a:cubicBezTo>
                    <a:pt x="229" y="73"/>
                    <a:pt x="231" y="70"/>
                    <a:pt x="228" y="70"/>
                  </a:cubicBezTo>
                  <a:cubicBezTo>
                    <a:pt x="225" y="70"/>
                    <a:pt x="226" y="72"/>
                    <a:pt x="223" y="72"/>
                  </a:cubicBezTo>
                  <a:moveTo>
                    <a:pt x="233" y="59"/>
                  </a:moveTo>
                  <a:cubicBezTo>
                    <a:pt x="234" y="57"/>
                    <a:pt x="227" y="57"/>
                    <a:pt x="227" y="58"/>
                  </a:cubicBezTo>
                  <a:cubicBezTo>
                    <a:pt x="229" y="59"/>
                    <a:pt x="232" y="61"/>
                    <a:pt x="233" y="59"/>
                  </a:cubicBezTo>
                  <a:moveTo>
                    <a:pt x="249" y="58"/>
                  </a:moveTo>
                  <a:cubicBezTo>
                    <a:pt x="251" y="58"/>
                    <a:pt x="250" y="56"/>
                    <a:pt x="246" y="56"/>
                  </a:cubicBezTo>
                  <a:cubicBezTo>
                    <a:pt x="242" y="57"/>
                    <a:pt x="235" y="57"/>
                    <a:pt x="235" y="60"/>
                  </a:cubicBezTo>
                  <a:cubicBezTo>
                    <a:pt x="235" y="62"/>
                    <a:pt x="237" y="63"/>
                    <a:pt x="241" y="63"/>
                  </a:cubicBezTo>
                  <a:cubicBezTo>
                    <a:pt x="245" y="64"/>
                    <a:pt x="249" y="60"/>
                    <a:pt x="247" y="60"/>
                  </a:cubicBezTo>
                  <a:cubicBezTo>
                    <a:pt x="245" y="60"/>
                    <a:pt x="246" y="58"/>
                    <a:pt x="249" y="58"/>
                  </a:cubicBezTo>
                  <a:moveTo>
                    <a:pt x="239" y="54"/>
                  </a:moveTo>
                  <a:cubicBezTo>
                    <a:pt x="240" y="55"/>
                    <a:pt x="241" y="54"/>
                    <a:pt x="242" y="54"/>
                  </a:cubicBezTo>
                  <a:cubicBezTo>
                    <a:pt x="243" y="54"/>
                    <a:pt x="244" y="53"/>
                    <a:pt x="244" y="54"/>
                  </a:cubicBezTo>
                  <a:cubicBezTo>
                    <a:pt x="246" y="55"/>
                    <a:pt x="252" y="56"/>
                    <a:pt x="252" y="53"/>
                  </a:cubicBezTo>
                  <a:cubicBezTo>
                    <a:pt x="252" y="50"/>
                    <a:pt x="244" y="49"/>
                    <a:pt x="242" y="51"/>
                  </a:cubicBezTo>
                  <a:cubicBezTo>
                    <a:pt x="240" y="52"/>
                    <a:pt x="232" y="52"/>
                    <a:pt x="234" y="54"/>
                  </a:cubicBezTo>
                  <a:cubicBezTo>
                    <a:pt x="235" y="55"/>
                    <a:pt x="236" y="54"/>
                    <a:pt x="237" y="54"/>
                  </a:cubicBezTo>
                  <a:cubicBezTo>
                    <a:pt x="238" y="54"/>
                    <a:pt x="238" y="54"/>
                    <a:pt x="239" y="54"/>
                  </a:cubicBezTo>
                  <a:moveTo>
                    <a:pt x="271" y="48"/>
                  </a:moveTo>
                  <a:cubicBezTo>
                    <a:pt x="273" y="47"/>
                    <a:pt x="277" y="49"/>
                    <a:pt x="276" y="51"/>
                  </a:cubicBezTo>
                  <a:cubicBezTo>
                    <a:pt x="276" y="52"/>
                    <a:pt x="274" y="52"/>
                    <a:pt x="272" y="52"/>
                  </a:cubicBezTo>
                  <a:cubicBezTo>
                    <a:pt x="271" y="52"/>
                    <a:pt x="269" y="52"/>
                    <a:pt x="270" y="52"/>
                  </a:cubicBezTo>
                  <a:cubicBezTo>
                    <a:pt x="270" y="53"/>
                    <a:pt x="271" y="55"/>
                    <a:pt x="275" y="54"/>
                  </a:cubicBezTo>
                  <a:cubicBezTo>
                    <a:pt x="280" y="52"/>
                    <a:pt x="283" y="53"/>
                    <a:pt x="286" y="56"/>
                  </a:cubicBezTo>
                  <a:cubicBezTo>
                    <a:pt x="289" y="58"/>
                    <a:pt x="292" y="59"/>
                    <a:pt x="294" y="57"/>
                  </a:cubicBezTo>
                  <a:cubicBezTo>
                    <a:pt x="296" y="54"/>
                    <a:pt x="292" y="54"/>
                    <a:pt x="293" y="52"/>
                  </a:cubicBezTo>
                  <a:cubicBezTo>
                    <a:pt x="294" y="50"/>
                    <a:pt x="290" y="49"/>
                    <a:pt x="288" y="49"/>
                  </a:cubicBezTo>
                  <a:cubicBezTo>
                    <a:pt x="286" y="49"/>
                    <a:pt x="285" y="45"/>
                    <a:pt x="283" y="46"/>
                  </a:cubicBezTo>
                  <a:cubicBezTo>
                    <a:pt x="281" y="47"/>
                    <a:pt x="280" y="48"/>
                    <a:pt x="280" y="46"/>
                  </a:cubicBezTo>
                  <a:cubicBezTo>
                    <a:pt x="280" y="43"/>
                    <a:pt x="270" y="43"/>
                    <a:pt x="268" y="44"/>
                  </a:cubicBezTo>
                  <a:cubicBezTo>
                    <a:pt x="266" y="45"/>
                    <a:pt x="269" y="50"/>
                    <a:pt x="271" y="48"/>
                  </a:cubicBezTo>
                  <a:moveTo>
                    <a:pt x="272" y="64"/>
                  </a:moveTo>
                  <a:cubicBezTo>
                    <a:pt x="274" y="62"/>
                    <a:pt x="266" y="56"/>
                    <a:pt x="266" y="59"/>
                  </a:cubicBezTo>
                  <a:cubicBezTo>
                    <a:pt x="265" y="62"/>
                    <a:pt x="271" y="66"/>
                    <a:pt x="272" y="64"/>
                  </a:cubicBezTo>
                  <a:moveTo>
                    <a:pt x="297" y="40"/>
                  </a:moveTo>
                  <a:cubicBezTo>
                    <a:pt x="298" y="37"/>
                    <a:pt x="289" y="36"/>
                    <a:pt x="291" y="38"/>
                  </a:cubicBezTo>
                  <a:cubicBezTo>
                    <a:pt x="292" y="39"/>
                    <a:pt x="295" y="42"/>
                    <a:pt x="297" y="40"/>
                  </a:cubicBezTo>
                  <a:moveTo>
                    <a:pt x="275" y="82"/>
                  </a:moveTo>
                  <a:cubicBezTo>
                    <a:pt x="277" y="81"/>
                    <a:pt x="273" y="78"/>
                    <a:pt x="271" y="80"/>
                  </a:cubicBezTo>
                  <a:cubicBezTo>
                    <a:pt x="270" y="83"/>
                    <a:pt x="274" y="84"/>
                    <a:pt x="275" y="82"/>
                  </a:cubicBezTo>
                  <a:moveTo>
                    <a:pt x="297" y="69"/>
                  </a:moveTo>
                  <a:cubicBezTo>
                    <a:pt x="296" y="71"/>
                    <a:pt x="292" y="69"/>
                    <a:pt x="289" y="68"/>
                  </a:cubicBezTo>
                  <a:cubicBezTo>
                    <a:pt x="285" y="66"/>
                    <a:pt x="287" y="70"/>
                    <a:pt x="290" y="72"/>
                  </a:cubicBezTo>
                  <a:cubicBezTo>
                    <a:pt x="293" y="75"/>
                    <a:pt x="289" y="74"/>
                    <a:pt x="285" y="71"/>
                  </a:cubicBezTo>
                  <a:cubicBezTo>
                    <a:pt x="282" y="69"/>
                    <a:pt x="282" y="73"/>
                    <a:pt x="284" y="74"/>
                  </a:cubicBezTo>
                  <a:cubicBezTo>
                    <a:pt x="285" y="75"/>
                    <a:pt x="283" y="77"/>
                    <a:pt x="281" y="74"/>
                  </a:cubicBezTo>
                  <a:cubicBezTo>
                    <a:pt x="279" y="71"/>
                    <a:pt x="278" y="68"/>
                    <a:pt x="274" y="68"/>
                  </a:cubicBezTo>
                  <a:cubicBezTo>
                    <a:pt x="270" y="68"/>
                    <a:pt x="272" y="71"/>
                    <a:pt x="273" y="73"/>
                  </a:cubicBezTo>
                  <a:cubicBezTo>
                    <a:pt x="275" y="76"/>
                    <a:pt x="277" y="76"/>
                    <a:pt x="280" y="78"/>
                  </a:cubicBezTo>
                  <a:cubicBezTo>
                    <a:pt x="282" y="79"/>
                    <a:pt x="284" y="78"/>
                    <a:pt x="286" y="78"/>
                  </a:cubicBezTo>
                  <a:cubicBezTo>
                    <a:pt x="288" y="78"/>
                    <a:pt x="289" y="77"/>
                    <a:pt x="290" y="78"/>
                  </a:cubicBezTo>
                  <a:cubicBezTo>
                    <a:pt x="293" y="78"/>
                    <a:pt x="288" y="81"/>
                    <a:pt x="289" y="83"/>
                  </a:cubicBezTo>
                  <a:cubicBezTo>
                    <a:pt x="291" y="85"/>
                    <a:pt x="295" y="84"/>
                    <a:pt x="298" y="83"/>
                  </a:cubicBezTo>
                  <a:cubicBezTo>
                    <a:pt x="302" y="83"/>
                    <a:pt x="300" y="81"/>
                    <a:pt x="302" y="80"/>
                  </a:cubicBezTo>
                  <a:cubicBezTo>
                    <a:pt x="304" y="79"/>
                    <a:pt x="300" y="79"/>
                    <a:pt x="302" y="76"/>
                  </a:cubicBezTo>
                  <a:cubicBezTo>
                    <a:pt x="303" y="72"/>
                    <a:pt x="297" y="67"/>
                    <a:pt x="297" y="69"/>
                  </a:cubicBezTo>
                  <a:moveTo>
                    <a:pt x="305" y="58"/>
                  </a:moveTo>
                  <a:cubicBezTo>
                    <a:pt x="307" y="58"/>
                    <a:pt x="310" y="58"/>
                    <a:pt x="312" y="57"/>
                  </a:cubicBezTo>
                  <a:cubicBezTo>
                    <a:pt x="315" y="56"/>
                    <a:pt x="311" y="56"/>
                    <a:pt x="312" y="54"/>
                  </a:cubicBezTo>
                  <a:cubicBezTo>
                    <a:pt x="314" y="51"/>
                    <a:pt x="308" y="51"/>
                    <a:pt x="308" y="52"/>
                  </a:cubicBezTo>
                  <a:cubicBezTo>
                    <a:pt x="308" y="52"/>
                    <a:pt x="306" y="51"/>
                    <a:pt x="304" y="50"/>
                  </a:cubicBezTo>
                  <a:cubicBezTo>
                    <a:pt x="302" y="49"/>
                    <a:pt x="300" y="48"/>
                    <a:pt x="299" y="49"/>
                  </a:cubicBezTo>
                  <a:cubicBezTo>
                    <a:pt x="298" y="51"/>
                    <a:pt x="302" y="58"/>
                    <a:pt x="305" y="58"/>
                  </a:cubicBezTo>
                  <a:moveTo>
                    <a:pt x="320" y="59"/>
                  </a:moveTo>
                  <a:cubicBezTo>
                    <a:pt x="319" y="58"/>
                    <a:pt x="305" y="60"/>
                    <a:pt x="307" y="61"/>
                  </a:cubicBezTo>
                  <a:cubicBezTo>
                    <a:pt x="311" y="64"/>
                    <a:pt x="320" y="60"/>
                    <a:pt x="320" y="59"/>
                  </a:cubicBezTo>
                  <a:moveTo>
                    <a:pt x="318" y="87"/>
                  </a:moveTo>
                  <a:cubicBezTo>
                    <a:pt x="321" y="86"/>
                    <a:pt x="319" y="82"/>
                    <a:pt x="316" y="79"/>
                  </a:cubicBezTo>
                  <a:cubicBezTo>
                    <a:pt x="312" y="77"/>
                    <a:pt x="303" y="82"/>
                    <a:pt x="305" y="84"/>
                  </a:cubicBezTo>
                  <a:cubicBezTo>
                    <a:pt x="307" y="85"/>
                    <a:pt x="314" y="87"/>
                    <a:pt x="318" y="87"/>
                  </a:cubicBezTo>
                  <a:moveTo>
                    <a:pt x="294" y="113"/>
                  </a:moveTo>
                  <a:cubicBezTo>
                    <a:pt x="296" y="115"/>
                    <a:pt x="297" y="113"/>
                    <a:pt x="298" y="112"/>
                  </a:cubicBezTo>
                  <a:cubicBezTo>
                    <a:pt x="298" y="112"/>
                    <a:pt x="299" y="111"/>
                    <a:pt x="301" y="111"/>
                  </a:cubicBezTo>
                  <a:cubicBezTo>
                    <a:pt x="306" y="111"/>
                    <a:pt x="306" y="103"/>
                    <a:pt x="307" y="100"/>
                  </a:cubicBezTo>
                  <a:cubicBezTo>
                    <a:pt x="308" y="98"/>
                    <a:pt x="303" y="98"/>
                    <a:pt x="304" y="100"/>
                  </a:cubicBezTo>
                  <a:cubicBezTo>
                    <a:pt x="305" y="102"/>
                    <a:pt x="304" y="104"/>
                    <a:pt x="304" y="102"/>
                  </a:cubicBezTo>
                  <a:cubicBezTo>
                    <a:pt x="303" y="100"/>
                    <a:pt x="302" y="100"/>
                    <a:pt x="301" y="100"/>
                  </a:cubicBezTo>
                  <a:cubicBezTo>
                    <a:pt x="300" y="100"/>
                    <a:pt x="299" y="100"/>
                    <a:pt x="298" y="100"/>
                  </a:cubicBezTo>
                  <a:cubicBezTo>
                    <a:pt x="297" y="98"/>
                    <a:pt x="302" y="97"/>
                    <a:pt x="304" y="95"/>
                  </a:cubicBezTo>
                  <a:cubicBezTo>
                    <a:pt x="305" y="93"/>
                    <a:pt x="299" y="93"/>
                    <a:pt x="301" y="91"/>
                  </a:cubicBezTo>
                  <a:cubicBezTo>
                    <a:pt x="302" y="89"/>
                    <a:pt x="292" y="91"/>
                    <a:pt x="295" y="92"/>
                  </a:cubicBezTo>
                  <a:cubicBezTo>
                    <a:pt x="298" y="94"/>
                    <a:pt x="295" y="95"/>
                    <a:pt x="293" y="93"/>
                  </a:cubicBezTo>
                  <a:cubicBezTo>
                    <a:pt x="290" y="91"/>
                    <a:pt x="283" y="94"/>
                    <a:pt x="286" y="97"/>
                  </a:cubicBezTo>
                  <a:cubicBezTo>
                    <a:pt x="288" y="98"/>
                    <a:pt x="294" y="95"/>
                    <a:pt x="290" y="100"/>
                  </a:cubicBezTo>
                  <a:cubicBezTo>
                    <a:pt x="288" y="103"/>
                    <a:pt x="287" y="102"/>
                    <a:pt x="285" y="101"/>
                  </a:cubicBezTo>
                  <a:cubicBezTo>
                    <a:pt x="284" y="100"/>
                    <a:pt x="283" y="99"/>
                    <a:pt x="282" y="100"/>
                  </a:cubicBezTo>
                  <a:cubicBezTo>
                    <a:pt x="278" y="100"/>
                    <a:pt x="280" y="104"/>
                    <a:pt x="285" y="106"/>
                  </a:cubicBezTo>
                  <a:cubicBezTo>
                    <a:pt x="290" y="107"/>
                    <a:pt x="289" y="110"/>
                    <a:pt x="294" y="113"/>
                  </a:cubicBezTo>
                  <a:moveTo>
                    <a:pt x="324" y="83"/>
                  </a:moveTo>
                  <a:cubicBezTo>
                    <a:pt x="325" y="85"/>
                    <a:pt x="326" y="85"/>
                    <a:pt x="327" y="85"/>
                  </a:cubicBezTo>
                  <a:cubicBezTo>
                    <a:pt x="328" y="85"/>
                    <a:pt x="328" y="85"/>
                    <a:pt x="329" y="85"/>
                  </a:cubicBezTo>
                  <a:cubicBezTo>
                    <a:pt x="331" y="87"/>
                    <a:pt x="334" y="88"/>
                    <a:pt x="336" y="86"/>
                  </a:cubicBezTo>
                  <a:cubicBezTo>
                    <a:pt x="338" y="85"/>
                    <a:pt x="339" y="84"/>
                    <a:pt x="339" y="85"/>
                  </a:cubicBezTo>
                  <a:cubicBezTo>
                    <a:pt x="340" y="87"/>
                    <a:pt x="344" y="87"/>
                    <a:pt x="353" y="88"/>
                  </a:cubicBezTo>
                  <a:cubicBezTo>
                    <a:pt x="357" y="88"/>
                    <a:pt x="359" y="87"/>
                    <a:pt x="360" y="86"/>
                  </a:cubicBezTo>
                  <a:cubicBezTo>
                    <a:pt x="361" y="85"/>
                    <a:pt x="361" y="85"/>
                    <a:pt x="363" y="85"/>
                  </a:cubicBezTo>
                  <a:cubicBezTo>
                    <a:pt x="365" y="87"/>
                    <a:pt x="371" y="87"/>
                    <a:pt x="374" y="86"/>
                  </a:cubicBezTo>
                  <a:cubicBezTo>
                    <a:pt x="377" y="86"/>
                    <a:pt x="378" y="82"/>
                    <a:pt x="378" y="80"/>
                  </a:cubicBezTo>
                  <a:cubicBezTo>
                    <a:pt x="378" y="77"/>
                    <a:pt x="357" y="76"/>
                    <a:pt x="354" y="78"/>
                  </a:cubicBezTo>
                  <a:cubicBezTo>
                    <a:pt x="352" y="79"/>
                    <a:pt x="349" y="79"/>
                    <a:pt x="347" y="78"/>
                  </a:cubicBezTo>
                  <a:cubicBezTo>
                    <a:pt x="345" y="78"/>
                    <a:pt x="343" y="78"/>
                    <a:pt x="342" y="78"/>
                  </a:cubicBezTo>
                  <a:cubicBezTo>
                    <a:pt x="339" y="80"/>
                    <a:pt x="340" y="77"/>
                    <a:pt x="335" y="76"/>
                  </a:cubicBezTo>
                  <a:cubicBezTo>
                    <a:pt x="330" y="76"/>
                    <a:pt x="335" y="74"/>
                    <a:pt x="336" y="72"/>
                  </a:cubicBezTo>
                  <a:cubicBezTo>
                    <a:pt x="337" y="71"/>
                    <a:pt x="328" y="68"/>
                    <a:pt x="325" y="69"/>
                  </a:cubicBezTo>
                  <a:cubicBezTo>
                    <a:pt x="321" y="70"/>
                    <a:pt x="319" y="68"/>
                    <a:pt x="316" y="66"/>
                  </a:cubicBezTo>
                  <a:cubicBezTo>
                    <a:pt x="312" y="65"/>
                    <a:pt x="303" y="65"/>
                    <a:pt x="305" y="68"/>
                  </a:cubicBezTo>
                  <a:cubicBezTo>
                    <a:pt x="306" y="70"/>
                    <a:pt x="317" y="74"/>
                    <a:pt x="318" y="72"/>
                  </a:cubicBezTo>
                  <a:cubicBezTo>
                    <a:pt x="320" y="70"/>
                    <a:pt x="322" y="74"/>
                    <a:pt x="324" y="76"/>
                  </a:cubicBezTo>
                  <a:cubicBezTo>
                    <a:pt x="326" y="78"/>
                    <a:pt x="323" y="79"/>
                    <a:pt x="324" y="83"/>
                  </a:cubicBezTo>
                  <a:moveTo>
                    <a:pt x="334" y="61"/>
                  </a:moveTo>
                  <a:cubicBezTo>
                    <a:pt x="331" y="59"/>
                    <a:pt x="326" y="62"/>
                    <a:pt x="330" y="64"/>
                  </a:cubicBezTo>
                  <a:cubicBezTo>
                    <a:pt x="333" y="65"/>
                    <a:pt x="337" y="62"/>
                    <a:pt x="334" y="61"/>
                  </a:cubicBezTo>
                  <a:moveTo>
                    <a:pt x="307" y="39"/>
                  </a:moveTo>
                  <a:cubicBezTo>
                    <a:pt x="310" y="41"/>
                    <a:pt x="308" y="43"/>
                    <a:pt x="311" y="44"/>
                  </a:cubicBezTo>
                  <a:cubicBezTo>
                    <a:pt x="312" y="45"/>
                    <a:pt x="315" y="44"/>
                    <a:pt x="317" y="44"/>
                  </a:cubicBezTo>
                  <a:cubicBezTo>
                    <a:pt x="320" y="44"/>
                    <a:pt x="323" y="43"/>
                    <a:pt x="323" y="44"/>
                  </a:cubicBezTo>
                  <a:cubicBezTo>
                    <a:pt x="324" y="46"/>
                    <a:pt x="315" y="47"/>
                    <a:pt x="316" y="48"/>
                  </a:cubicBezTo>
                  <a:cubicBezTo>
                    <a:pt x="317" y="49"/>
                    <a:pt x="323" y="51"/>
                    <a:pt x="322" y="52"/>
                  </a:cubicBezTo>
                  <a:cubicBezTo>
                    <a:pt x="321" y="54"/>
                    <a:pt x="331" y="57"/>
                    <a:pt x="332" y="55"/>
                  </a:cubicBezTo>
                  <a:cubicBezTo>
                    <a:pt x="333" y="54"/>
                    <a:pt x="335" y="54"/>
                    <a:pt x="338" y="55"/>
                  </a:cubicBezTo>
                  <a:cubicBezTo>
                    <a:pt x="339" y="56"/>
                    <a:pt x="340" y="54"/>
                    <a:pt x="340" y="53"/>
                  </a:cubicBezTo>
                  <a:cubicBezTo>
                    <a:pt x="341" y="51"/>
                    <a:pt x="341" y="50"/>
                    <a:pt x="342" y="50"/>
                  </a:cubicBezTo>
                  <a:cubicBezTo>
                    <a:pt x="344" y="52"/>
                    <a:pt x="344" y="48"/>
                    <a:pt x="347" y="47"/>
                  </a:cubicBezTo>
                  <a:cubicBezTo>
                    <a:pt x="349" y="46"/>
                    <a:pt x="353" y="46"/>
                    <a:pt x="354" y="44"/>
                  </a:cubicBezTo>
                  <a:cubicBezTo>
                    <a:pt x="354" y="43"/>
                    <a:pt x="353" y="42"/>
                    <a:pt x="350" y="42"/>
                  </a:cubicBezTo>
                  <a:cubicBezTo>
                    <a:pt x="346" y="43"/>
                    <a:pt x="344" y="42"/>
                    <a:pt x="345" y="40"/>
                  </a:cubicBezTo>
                  <a:cubicBezTo>
                    <a:pt x="347" y="38"/>
                    <a:pt x="342" y="37"/>
                    <a:pt x="344" y="36"/>
                  </a:cubicBezTo>
                  <a:cubicBezTo>
                    <a:pt x="345" y="34"/>
                    <a:pt x="340" y="33"/>
                    <a:pt x="340" y="35"/>
                  </a:cubicBezTo>
                  <a:cubicBezTo>
                    <a:pt x="341" y="37"/>
                    <a:pt x="337" y="35"/>
                    <a:pt x="337" y="33"/>
                  </a:cubicBezTo>
                  <a:cubicBezTo>
                    <a:pt x="336" y="31"/>
                    <a:pt x="328" y="30"/>
                    <a:pt x="323" y="26"/>
                  </a:cubicBezTo>
                  <a:cubicBezTo>
                    <a:pt x="318" y="21"/>
                    <a:pt x="313" y="24"/>
                    <a:pt x="316" y="25"/>
                  </a:cubicBezTo>
                  <a:cubicBezTo>
                    <a:pt x="319" y="25"/>
                    <a:pt x="319" y="27"/>
                    <a:pt x="316" y="27"/>
                  </a:cubicBezTo>
                  <a:cubicBezTo>
                    <a:pt x="314" y="26"/>
                    <a:pt x="309" y="27"/>
                    <a:pt x="313" y="28"/>
                  </a:cubicBezTo>
                  <a:cubicBezTo>
                    <a:pt x="317" y="30"/>
                    <a:pt x="313" y="30"/>
                    <a:pt x="310" y="30"/>
                  </a:cubicBezTo>
                  <a:cubicBezTo>
                    <a:pt x="307" y="30"/>
                    <a:pt x="306" y="35"/>
                    <a:pt x="311" y="35"/>
                  </a:cubicBezTo>
                  <a:cubicBezTo>
                    <a:pt x="315" y="36"/>
                    <a:pt x="312" y="38"/>
                    <a:pt x="308" y="37"/>
                  </a:cubicBezTo>
                  <a:cubicBezTo>
                    <a:pt x="305" y="36"/>
                    <a:pt x="304" y="38"/>
                    <a:pt x="307" y="39"/>
                  </a:cubicBezTo>
                  <a:moveTo>
                    <a:pt x="330" y="21"/>
                  </a:moveTo>
                  <a:cubicBezTo>
                    <a:pt x="332" y="19"/>
                    <a:pt x="334" y="20"/>
                    <a:pt x="332" y="21"/>
                  </a:cubicBezTo>
                  <a:cubicBezTo>
                    <a:pt x="330" y="23"/>
                    <a:pt x="331" y="23"/>
                    <a:pt x="334" y="23"/>
                  </a:cubicBezTo>
                  <a:cubicBezTo>
                    <a:pt x="337" y="23"/>
                    <a:pt x="332" y="24"/>
                    <a:pt x="332" y="26"/>
                  </a:cubicBezTo>
                  <a:cubicBezTo>
                    <a:pt x="332" y="28"/>
                    <a:pt x="336" y="27"/>
                    <a:pt x="336" y="29"/>
                  </a:cubicBezTo>
                  <a:cubicBezTo>
                    <a:pt x="337" y="30"/>
                    <a:pt x="345" y="31"/>
                    <a:pt x="347" y="29"/>
                  </a:cubicBezTo>
                  <a:cubicBezTo>
                    <a:pt x="350" y="27"/>
                    <a:pt x="349" y="29"/>
                    <a:pt x="348" y="31"/>
                  </a:cubicBezTo>
                  <a:cubicBezTo>
                    <a:pt x="348" y="32"/>
                    <a:pt x="360" y="34"/>
                    <a:pt x="360" y="32"/>
                  </a:cubicBezTo>
                  <a:cubicBezTo>
                    <a:pt x="361" y="30"/>
                    <a:pt x="363" y="31"/>
                    <a:pt x="365" y="31"/>
                  </a:cubicBezTo>
                  <a:cubicBezTo>
                    <a:pt x="367" y="32"/>
                    <a:pt x="378" y="29"/>
                    <a:pt x="379" y="27"/>
                  </a:cubicBezTo>
                  <a:cubicBezTo>
                    <a:pt x="379" y="25"/>
                    <a:pt x="382" y="28"/>
                    <a:pt x="379" y="31"/>
                  </a:cubicBezTo>
                  <a:cubicBezTo>
                    <a:pt x="375" y="33"/>
                    <a:pt x="368" y="33"/>
                    <a:pt x="365" y="34"/>
                  </a:cubicBezTo>
                  <a:cubicBezTo>
                    <a:pt x="361" y="35"/>
                    <a:pt x="367" y="37"/>
                    <a:pt x="370" y="39"/>
                  </a:cubicBezTo>
                  <a:cubicBezTo>
                    <a:pt x="373" y="42"/>
                    <a:pt x="366" y="40"/>
                    <a:pt x="363" y="37"/>
                  </a:cubicBezTo>
                  <a:cubicBezTo>
                    <a:pt x="360" y="34"/>
                    <a:pt x="353" y="34"/>
                    <a:pt x="349" y="34"/>
                  </a:cubicBezTo>
                  <a:cubicBezTo>
                    <a:pt x="346" y="34"/>
                    <a:pt x="347" y="41"/>
                    <a:pt x="350" y="41"/>
                  </a:cubicBezTo>
                  <a:cubicBezTo>
                    <a:pt x="352" y="41"/>
                    <a:pt x="355" y="42"/>
                    <a:pt x="357" y="46"/>
                  </a:cubicBezTo>
                  <a:cubicBezTo>
                    <a:pt x="360" y="50"/>
                    <a:pt x="366" y="49"/>
                    <a:pt x="366" y="51"/>
                  </a:cubicBezTo>
                  <a:cubicBezTo>
                    <a:pt x="366" y="53"/>
                    <a:pt x="358" y="50"/>
                    <a:pt x="354" y="49"/>
                  </a:cubicBezTo>
                  <a:cubicBezTo>
                    <a:pt x="350" y="48"/>
                    <a:pt x="344" y="51"/>
                    <a:pt x="343" y="54"/>
                  </a:cubicBezTo>
                  <a:cubicBezTo>
                    <a:pt x="343" y="57"/>
                    <a:pt x="349" y="56"/>
                    <a:pt x="353" y="54"/>
                  </a:cubicBezTo>
                  <a:cubicBezTo>
                    <a:pt x="358" y="52"/>
                    <a:pt x="355" y="55"/>
                    <a:pt x="353" y="57"/>
                  </a:cubicBezTo>
                  <a:cubicBezTo>
                    <a:pt x="350" y="58"/>
                    <a:pt x="357" y="60"/>
                    <a:pt x="357" y="62"/>
                  </a:cubicBezTo>
                  <a:cubicBezTo>
                    <a:pt x="357" y="65"/>
                    <a:pt x="352" y="64"/>
                    <a:pt x="352" y="62"/>
                  </a:cubicBezTo>
                  <a:cubicBezTo>
                    <a:pt x="351" y="60"/>
                    <a:pt x="349" y="58"/>
                    <a:pt x="344" y="58"/>
                  </a:cubicBezTo>
                  <a:cubicBezTo>
                    <a:pt x="340" y="58"/>
                    <a:pt x="341" y="62"/>
                    <a:pt x="344" y="62"/>
                  </a:cubicBezTo>
                  <a:cubicBezTo>
                    <a:pt x="347" y="62"/>
                    <a:pt x="347" y="65"/>
                    <a:pt x="344" y="65"/>
                  </a:cubicBezTo>
                  <a:cubicBezTo>
                    <a:pt x="340" y="65"/>
                    <a:pt x="333" y="67"/>
                    <a:pt x="335" y="69"/>
                  </a:cubicBezTo>
                  <a:cubicBezTo>
                    <a:pt x="336" y="70"/>
                    <a:pt x="340" y="70"/>
                    <a:pt x="343" y="70"/>
                  </a:cubicBezTo>
                  <a:cubicBezTo>
                    <a:pt x="346" y="70"/>
                    <a:pt x="348" y="70"/>
                    <a:pt x="349" y="71"/>
                  </a:cubicBezTo>
                  <a:cubicBezTo>
                    <a:pt x="351" y="72"/>
                    <a:pt x="355" y="73"/>
                    <a:pt x="357" y="71"/>
                  </a:cubicBezTo>
                  <a:cubicBezTo>
                    <a:pt x="358" y="69"/>
                    <a:pt x="361" y="70"/>
                    <a:pt x="365" y="70"/>
                  </a:cubicBezTo>
                  <a:cubicBezTo>
                    <a:pt x="369" y="70"/>
                    <a:pt x="370" y="71"/>
                    <a:pt x="372" y="72"/>
                  </a:cubicBezTo>
                  <a:cubicBezTo>
                    <a:pt x="373" y="74"/>
                    <a:pt x="376" y="73"/>
                    <a:pt x="378" y="71"/>
                  </a:cubicBezTo>
                  <a:cubicBezTo>
                    <a:pt x="380" y="70"/>
                    <a:pt x="380" y="70"/>
                    <a:pt x="383" y="70"/>
                  </a:cubicBezTo>
                  <a:cubicBezTo>
                    <a:pt x="386" y="70"/>
                    <a:pt x="386" y="68"/>
                    <a:pt x="385" y="66"/>
                  </a:cubicBezTo>
                  <a:cubicBezTo>
                    <a:pt x="384" y="65"/>
                    <a:pt x="383" y="66"/>
                    <a:pt x="382" y="66"/>
                  </a:cubicBezTo>
                  <a:cubicBezTo>
                    <a:pt x="381" y="66"/>
                    <a:pt x="380" y="67"/>
                    <a:pt x="380" y="66"/>
                  </a:cubicBezTo>
                  <a:cubicBezTo>
                    <a:pt x="379" y="64"/>
                    <a:pt x="376" y="64"/>
                    <a:pt x="371" y="65"/>
                  </a:cubicBezTo>
                  <a:cubicBezTo>
                    <a:pt x="368" y="65"/>
                    <a:pt x="368" y="64"/>
                    <a:pt x="368" y="63"/>
                  </a:cubicBezTo>
                  <a:cubicBezTo>
                    <a:pt x="368" y="62"/>
                    <a:pt x="370" y="62"/>
                    <a:pt x="371" y="62"/>
                  </a:cubicBezTo>
                  <a:cubicBezTo>
                    <a:pt x="374" y="63"/>
                    <a:pt x="379" y="63"/>
                    <a:pt x="382" y="62"/>
                  </a:cubicBezTo>
                  <a:cubicBezTo>
                    <a:pt x="386" y="61"/>
                    <a:pt x="383" y="59"/>
                    <a:pt x="383" y="58"/>
                  </a:cubicBezTo>
                  <a:cubicBezTo>
                    <a:pt x="383" y="56"/>
                    <a:pt x="388" y="57"/>
                    <a:pt x="391" y="57"/>
                  </a:cubicBezTo>
                  <a:cubicBezTo>
                    <a:pt x="394" y="57"/>
                    <a:pt x="399" y="52"/>
                    <a:pt x="399" y="48"/>
                  </a:cubicBezTo>
                  <a:cubicBezTo>
                    <a:pt x="400" y="45"/>
                    <a:pt x="392" y="46"/>
                    <a:pt x="388" y="46"/>
                  </a:cubicBezTo>
                  <a:cubicBezTo>
                    <a:pt x="384" y="46"/>
                    <a:pt x="391" y="43"/>
                    <a:pt x="398" y="43"/>
                  </a:cubicBezTo>
                  <a:cubicBezTo>
                    <a:pt x="405" y="44"/>
                    <a:pt x="402" y="41"/>
                    <a:pt x="403" y="39"/>
                  </a:cubicBezTo>
                  <a:cubicBezTo>
                    <a:pt x="404" y="39"/>
                    <a:pt x="405" y="39"/>
                    <a:pt x="407" y="40"/>
                  </a:cubicBezTo>
                  <a:cubicBezTo>
                    <a:pt x="408" y="40"/>
                    <a:pt x="410" y="40"/>
                    <a:pt x="411" y="40"/>
                  </a:cubicBezTo>
                  <a:cubicBezTo>
                    <a:pt x="415" y="39"/>
                    <a:pt x="412" y="36"/>
                    <a:pt x="415" y="36"/>
                  </a:cubicBezTo>
                  <a:cubicBezTo>
                    <a:pt x="417" y="36"/>
                    <a:pt x="421" y="34"/>
                    <a:pt x="428" y="29"/>
                  </a:cubicBezTo>
                  <a:cubicBezTo>
                    <a:pt x="436" y="25"/>
                    <a:pt x="442" y="26"/>
                    <a:pt x="442" y="23"/>
                  </a:cubicBezTo>
                  <a:cubicBezTo>
                    <a:pt x="443" y="22"/>
                    <a:pt x="439" y="22"/>
                    <a:pt x="435" y="22"/>
                  </a:cubicBezTo>
                  <a:cubicBezTo>
                    <a:pt x="433" y="23"/>
                    <a:pt x="431" y="23"/>
                    <a:pt x="430" y="23"/>
                  </a:cubicBezTo>
                  <a:cubicBezTo>
                    <a:pt x="428" y="22"/>
                    <a:pt x="437" y="20"/>
                    <a:pt x="440" y="20"/>
                  </a:cubicBezTo>
                  <a:cubicBezTo>
                    <a:pt x="442" y="21"/>
                    <a:pt x="445" y="20"/>
                    <a:pt x="453" y="16"/>
                  </a:cubicBezTo>
                  <a:cubicBezTo>
                    <a:pt x="460" y="13"/>
                    <a:pt x="457" y="12"/>
                    <a:pt x="454" y="12"/>
                  </a:cubicBezTo>
                  <a:cubicBezTo>
                    <a:pt x="451" y="13"/>
                    <a:pt x="447" y="12"/>
                    <a:pt x="447" y="10"/>
                  </a:cubicBezTo>
                  <a:cubicBezTo>
                    <a:pt x="447" y="9"/>
                    <a:pt x="446" y="9"/>
                    <a:pt x="444" y="9"/>
                  </a:cubicBezTo>
                  <a:cubicBezTo>
                    <a:pt x="443" y="9"/>
                    <a:pt x="442" y="9"/>
                    <a:pt x="442" y="8"/>
                  </a:cubicBezTo>
                  <a:cubicBezTo>
                    <a:pt x="442" y="7"/>
                    <a:pt x="438" y="8"/>
                    <a:pt x="433" y="10"/>
                  </a:cubicBezTo>
                  <a:cubicBezTo>
                    <a:pt x="428" y="12"/>
                    <a:pt x="432" y="8"/>
                    <a:pt x="434" y="7"/>
                  </a:cubicBezTo>
                  <a:cubicBezTo>
                    <a:pt x="437" y="6"/>
                    <a:pt x="422" y="7"/>
                    <a:pt x="420" y="5"/>
                  </a:cubicBezTo>
                  <a:cubicBezTo>
                    <a:pt x="418" y="5"/>
                    <a:pt x="417" y="5"/>
                    <a:pt x="416" y="6"/>
                  </a:cubicBezTo>
                  <a:cubicBezTo>
                    <a:pt x="415" y="6"/>
                    <a:pt x="413" y="7"/>
                    <a:pt x="412" y="6"/>
                  </a:cubicBezTo>
                  <a:cubicBezTo>
                    <a:pt x="410" y="4"/>
                    <a:pt x="404" y="6"/>
                    <a:pt x="405" y="7"/>
                  </a:cubicBezTo>
                  <a:cubicBezTo>
                    <a:pt x="405" y="9"/>
                    <a:pt x="404" y="9"/>
                    <a:pt x="402" y="7"/>
                  </a:cubicBezTo>
                  <a:cubicBezTo>
                    <a:pt x="400" y="6"/>
                    <a:pt x="398" y="6"/>
                    <a:pt x="396" y="7"/>
                  </a:cubicBezTo>
                  <a:cubicBezTo>
                    <a:pt x="394" y="7"/>
                    <a:pt x="393" y="7"/>
                    <a:pt x="391" y="7"/>
                  </a:cubicBezTo>
                  <a:cubicBezTo>
                    <a:pt x="389" y="6"/>
                    <a:pt x="389" y="7"/>
                    <a:pt x="388" y="8"/>
                  </a:cubicBezTo>
                  <a:cubicBezTo>
                    <a:pt x="387" y="8"/>
                    <a:pt x="387" y="9"/>
                    <a:pt x="384" y="8"/>
                  </a:cubicBezTo>
                  <a:cubicBezTo>
                    <a:pt x="380" y="6"/>
                    <a:pt x="375" y="7"/>
                    <a:pt x="377" y="8"/>
                  </a:cubicBezTo>
                  <a:cubicBezTo>
                    <a:pt x="378" y="8"/>
                    <a:pt x="376" y="9"/>
                    <a:pt x="374" y="9"/>
                  </a:cubicBezTo>
                  <a:cubicBezTo>
                    <a:pt x="373" y="8"/>
                    <a:pt x="371" y="9"/>
                    <a:pt x="372" y="11"/>
                  </a:cubicBezTo>
                  <a:cubicBezTo>
                    <a:pt x="372" y="12"/>
                    <a:pt x="371" y="12"/>
                    <a:pt x="369" y="12"/>
                  </a:cubicBezTo>
                  <a:cubicBezTo>
                    <a:pt x="367" y="11"/>
                    <a:pt x="365" y="11"/>
                    <a:pt x="365" y="12"/>
                  </a:cubicBezTo>
                  <a:cubicBezTo>
                    <a:pt x="365" y="14"/>
                    <a:pt x="362" y="16"/>
                    <a:pt x="360" y="14"/>
                  </a:cubicBezTo>
                  <a:cubicBezTo>
                    <a:pt x="357" y="12"/>
                    <a:pt x="350" y="11"/>
                    <a:pt x="352" y="13"/>
                  </a:cubicBezTo>
                  <a:cubicBezTo>
                    <a:pt x="354" y="15"/>
                    <a:pt x="346" y="14"/>
                    <a:pt x="348" y="15"/>
                  </a:cubicBezTo>
                  <a:cubicBezTo>
                    <a:pt x="350" y="17"/>
                    <a:pt x="345" y="18"/>
                    <a:pt x="345" y="17"/>
                  </a:cubicBezTo>
                  <a:cubicBezTo>
                    <a:pt x="345" y="16"/>
                    <a:pt x="341" y="15"/>
                    <a:pt x="339" y="16"/>
                  </a:cubicBezTo>
                  <a:cubicBezTo>
                    <a:pt x="337" y="18"/>
                    <a:pt x="336" y="20"/>
                    <a:pt x="335" y="19"/>
                  </a:cubicBezTo>
                  <a:cubicBezTo>
                    <a:pt x="334" y="18"/>
                    <a:pt x="330" y="18"/>
                    <a:pt x="326" y="20"/>
                  </a:cubicBezTo>
                  <a:cubicBezTo>
                    <a:pt x="322" y="21"/>
                    <a:pt x="327" y="23"/>
                    <a:pt x="330" y="21"/>
                  </a:cubicBezTo>
                  <a:moveTo>
                    <a:pt x="377" y="183"/>
                  </a:moveTo>
                  <a:cubicBezTo>
                    <a:pt x="378" y="183"/>
                    <a:pt x="381" y="178"/>
                    <a:pt x="378" y="179"/>
                  </a:cubicBezTo>
                  <a:cubicBezTo>
                    <a:pt x="374" y="179"/>
                    <a:pt x="375" y="184"/>
                    <a:pt x="377" y="183"/>
                  </a:cubicBezTo>
                  <a:moveTo>
                    <a:pt x="360" y="179"/>
                  </a:moveTo>
                  <a:cubicBezTo>
                    <a:pt x="363" y="181"/>
                    <a:pt x="368" y="176"/>
                    <a:pt x="368" y="174"/>
                  </a:cubicBezTo>
                  <a:cubicBezTo>
                    <a:pt x="367" y="173"/>
                    <a:pt x="357" y="177"/>
                    <a:pt x="360" y="179"/>
                  </a:cubicBezTo>
                  <a:moveTo>
                    <a:pt x="374" y="169"/>
                  </a:moveTo>
                  <a:cubicBezTo>
                    <a:pt x="374" y="167"/>
                    <a:pt x="368" y="166"/>
                    <a:pt x="368" y="164"/>
                  </a:cubicBezTo>
                  <a:cubicBezTo>
                    <a:pt x="369" y="162"/>
                    <a:pt x="362" y="160"/>
                    <a:pt x="360" y="159"/>
                  </a:cubicBezTo>
                  <a:cubicBezTo>
                    <a:pt x="358" y="158"/>
                    <a:pt x="355" y="158"/>
                    <a:pt x="355" y="155"/>
                  </a:cubicBezTo>
                  <a:cubicBezTo>
                    <a:pt x="355" y="153"/>
                    <a:pt x="350" y="155"/>
                    <a:pt x="350" y="158"/>
                  </a:cubicBezTo>
                  <a:cubicBezTo>
                    <a:pt x="350" y="161"/>
                    <a:pt x="348" y="161"/>
                    <a:pt x="349" y="164"/>
                  </a:cubicBezTo>
                  <a:cubicBezTo>
                    <a:pt x="350" y="167"/>
                    <a:pt x="345" y="168"/>
                    <a:pt x="345" y="170"/>
                  </a:cubicBezTo>
                  <a:cubicBezTo>
                    <a:pt x="346" y="171"/>
                    <a:pt x="348" y="169"/>
                    <a:pt x="350" y="169"/>
                  </a:cubicBezTo>
                  <a:cubicBezTo>
                    <a:pt x="353" y="169"/>
                    <a:pt x="350" y="173"/>
                    <a:pt x="353" y="173"/>
                  </a:cubicBezTo>
                  <a:cubicBezTo>
                    <a:pt x="355" y="173"/>
                    <a:pt x="359" y="170"/>
                    <a:pt x="360" y="169"/>
                  </a:cubicBezTo>
                  <a:cubicBezTo>
                    <a:pt x="361" y="167"/>
                    <a:pt x="363" y="167"/>
                    <a:pt x="365" y="169"/>
                  </a:cubicBezTo>
                  <a:cubicBezTo>
                    <a:pt x="368" y="171"/>
                    <a:pt x="374" y="171"/>
                    <a:pt x="374" y="169"/>
                  </a:cubicBezTo>
                  <a:moveTo>
                    <a:pt x="409" y="116"/>
                  </a:moveTo>
                  <a:cubicBezTo>
                    <a:pt x="411" y="116"/>
                    <a:pt x="413" y="115"/>
                    <a:pt x="413" y="113"/>
                  </a:cubicBezTo>
                  <a:cubicBezTo>
                    <a:pt x="412" y="111"/>
                    <a:pt x="407" y="111"/>
                    <a:pt x="406" y="113"/>
                  </a:cubicBezTo>
                  <a:cubicBezTo>
                    <a:pt x="405" y="115"/>
                    <a:pt x="402" y="111"/>
                    <a:pt x="402" y="109"/>
                  </a:cubicBezTo>
                  <a:cubicBezTo>
                    <a:pt x="402" y="107"/>
                    <a:pt x="395" y="109"/>
                    <a:pt x="396" y="106"/>
                  </a:cubicBezTo>
                  <a:cubicBezTo>
                    <a:pt x="397" y="103"/>
                    <a:pt x="389" y="103"/>
                    <a:pt x="387" y="103"/>
                  </a:cubicBezTo>
                  <a:cubicBezTo>
                    <a:pt x="385" y="103"/>
                    <a:pt x="382" y="104"/>
                    <a:pt x="382" y="106"/>
                  </a:cubicBezTo>
                  <a:cubicBezTo>
                    <a:pt x="383" y="108"/>
                    <a:pt x="380" y="107"/>
                    <a:pt x="380" y="105"/>
                  </a:cubicBezTo>
                  <a:cubicBezTo>
                    <a:pt x="379" y="103"/>
                    <a:pt x="374" y="107"/>
                    <a:pt x="373" y="107"/>
                  </a:cubicBezTo>
                  <a:cubicBezTo>
                    <a:pt x="371" y="107"/>
                    <a:pt x="374" y="102"/>
                    <a:pt x="373" y="100"/>
                  </a:cubicBezTo>
                  <a:cubicBezTo>
                    <a:pt x="372" y="99"/>
                    <a:pt x="371" y="98"/>
                    <a:pt x="370" y="95"/>
                  </a:cubicBezTo>
                  <a:cubicBezTo>
                    <a:pt x="369" y="92"/>
                    <a:pt x="363" y="94"/>
                    <a:pt x="362" y="95"/>
                  </a:cubicBezTo>
                  <a:cubicBezTo>
                    <a:pt x="360" y="97"/>
                    <a:pt x="355" y="96"/>
                    <a:pt x="353" y="99"/>
                  </a:cubicBezTo>
                  <a:cubicBezTo>
                    <a:pt x="350" y="101"/>
                    <a:pt x="353" y="104"/>
                    <a:pt x="354" y="105"/>
                  </a:cubicBezTo>
                  <a:cubicBezTo>
                    <a:pt x="355" y="106"/>
                    <a:pt x="350" y="107"/>
                    <a:pt x="352" y="109"/>
                  </a:cubicBezTo>
                  <a:cubicBezTo>
                    <a:pt x="353" y="110"/>
                    <a:pt x="356" y="110"/>
                    <a:pt x="356" y="112"/>
                  </a:cubicBezTo>
                  <a:cubicBezTo>
                    <a:pt x="357" y="115"/>
                    <a:pt x="350" y="111"/>
                    <a:pt x="349" y="109"/>
                  </a:cubicBezTo>
                  <a:cubicBezTo>
                    <a:pt x="348" y="107"/>
                    <a:pt x="350" y="105"/>
                    <a:pt x="348" y="104"/>
                  </a:cubicBezTo>
                  <a:cubicBezTo>
                    <a:pt x="347" y="102"/>
                    <a:pt x="348" y="100"/>
                    <a:pt x="350" y="98"/>
                  </a:cubicBezTo>
                  <a:cubicBezTo>
                    <a:pt x="353" y="95"/>
                    <a:pt x="355" y="96"/>
                    <a:pt x="355" y="94"/>
                  </a:cubicBezTo>
                  <a:cubicBezTo>
                    <a:pt x="355" y="93"/>
                    <a:pt x="344" y="93"/>
                    <a:pt x="338" y="98"/>
                  </a:cubicBezTo>
                  <a:cubicBezTo>
                    <a:pt x="332" y="104"/>
                    <a:pt x="334" y="111"/>
                    <a:pt x="334" y="113"/>
                  </a:cubicBezTo>
                  <a:cubicBezTo>
                    <a:pt x="334" y="114"/>
                    <a:pt x="340" y="114"/>
                    <a:pt x="343" y="115"/>
                  </a:cubicBezTo>
                  <a:cubicBezTo>
                    <a:pt x="346" y="116"/>
                    <a:pt x="345" y="117"/>
                    <a:pt x="342" y="116"/>
                  </a:cubicBezTo>
                  <a:cubicBezTo>
                    <a:pt x="340" y="116"/>
                    <a:pt x="336" y="115"/>
                    <a:pt x="336" y="117"/>
                  </a:cubicBezTo>
                  <a:cubicBezTo>
                    <a:pt x="336" y="119"/>
                    <a:pt x="341" y="122"/>
                    <a:pt x="344" y="121"/>
                  </a:cubicBezTo>
                  <a:cubicBezTo>
                    <a:pt x="347" y="120"/>
                    <a:pt x="347" y="120"/>
                    <a:pt x="348" y="122"/>
                  </a:cubicBezTo>
                  <a:cubicBezTo>
                    <a:pt x="350" y="124"/>
                    <a:pt x="353" y="123"/>
                    <a:pt x="357" y="123"/>
                  </a:cubicBezTo>
                  <a:cubicBezTo>
                    <a:pt x="360" y="124"/>
                    <a:pt x="365" y="125"/>
                    <a:pt x="366" y="125"/>
                  </a:cubicBezTo>
                  <a:cubicBezTo>
                    <a:pt x="368" y="125"/>
                    <a:pt x="370" y="124"/>
                    <a:pt x="371" y="123"/>
                  </a:cubicBezTo>
                  <a:cubicBezTo>
                    <a:pt x="371" y="123"/>
                    <a:pt x="373" y="123"/>
                    <a:pt x="376" y="124"/>
                  </a:cubicBezTo>
                  <a:cubicBezTo>
                    <a:pt x="377" y="124"/>
                    <a:pt x="379" y="125"/>
                    <a:pt x="380" y="125"/>
                  </a:cubicBezTo>
                  <a:cubicBezTo>
                    <a:pt x="382" y="124"/>
                    <a:pt x="381" y="123"/>
                    <a:pt x="380" y="122"/>
                  </a:cubicBezTo>
                  <a:cubicBezTo>
                    <a:pt x="378" y="121"/>
                    <a:pt x="379" y="119"/>
                    <a:pt x="381" y="120"/>
                  </a:cubicBezTo>
                  <a:cubicBezTo>
                    <a:pt x="382" y="121"/>
                    <a:pt x="385" y="121"/>
                    <a:pt x="386" y="123"/>
                  </a:cubicBezTo>
                  <a:cubicBezTo>
                    <a:pt x="386" y="125"/>
                    <a:pt x="388" y="124"/>
                    <a:pt x="388" y="125"/>
                  </a:cubicBezTo>
                  <a:cubicBezTo>
                    <a:pt x="388" y="126"/>
                    <a:pt x="394" y="128"/>
                    <a:pt x="394" y="129"/>
                  </a:cubicBezTo>
                  <a:cubicBezTo>
                    <a:pt x="395" y="131"/>
                    <a:pt x="389" y="132"/>
                    <a:pt x="390" y="133"/>
                  </a:cubicBezTo>
                  <a:cubicBezTo>
                    <a:pt x="392" y="134"/>
                    <a:pt x="395" y="131"/>
                    <a:pt x="397" y="131"/>
                  </a:cubicBezTo>
                  <a:cubicBezTo>
                    <a:pt x="398" y="131"/>
                    <a:pt x="398" y="132"/>
                    <a:pt x="399" y="133"/>
                  </a:cubicBezTo>
                  <a:cubicBezTo>
                    <a:pt x="399" y="134"/>
                    <a:pt x="400" y="136"/>
                    <a:pt x="401" y="135"/>
                  </a:cubicBezTo>
                  <a:cubicBezTo>
                    <a:pt x="403" y="134"/>
                    <a:pt x="405" y="136"/>
                    <a:pt x="407" y="139"/>
                  </a:cubicBezTo>
                  <a:cubicBezTo>
                    <a:pt x="409" y="143"/>
                    <a:pt x="407" y="146"/>
                    <a:pt x="407" y="147"/>
                  </a:cubicBezTo>
                  <a:cubicBezTo>
                    <a:pt x="407" y="148"/>
                    <a:pt x="412" y="148"/>
                    <a:pt x="414" y="146"/>
                  </a:cubicBezTo>
                  <a:cubicBezTo>
                    <a:pt x="417" y="145"/>
                    <a:pt x="419" y="148"/>
                    <a:pt x="421" y="149"/>
                  </a:cubicBezTo>
                  <a:cubicBezTo>
                    <a:pt x="423" y="151"/>
                    <a:pt x="414" y="154"/>
                    <a:pt x="415" y="152"/>
                  </a:cubicBezTo>
                  <a:cubicBezTo>
                    <a:pt x="415" y="151"/>
                    <a:pt x="409" y="146"/>
                    <a:pt x="404" y="148"/>
                  </a:cubicBezTo>
                  <a:cubicBezTo>
                    <a:pt x="398" y="151"/>
                    <a:pt x="402" y="154"/>
                    <a:pt x="403" y="156"/>
                  </a:cubicBezTo>
                  <a:cubicBezTo>
                    <a:pt x="403" y="158"/>
                    <a:pt x="398" y="159"/>
                    <a:pt x="393" y="158"/>
                  </a:cubicBezTo>
                  <a:cubicBezTo>
                    <a:pt x="388" y="156"/>
                    <a:pt x="389" y="159"/>
                    <a:pt x="387" y="159"/>
                  </a:cubicBezTo>
                  <a:cubicBezTo>
                    <a:pt x="385" y="159"/>
                    <a:pt x="383" y="162"/>
                    <a:pt x="385" y="164"/>
                  </a:cubicBezTo>
                  <a:cubicBezTo>
                    <a:pt x="386" y="165"/>
                    <a:pt x="388" y="165"/>
                    <a:pt x="390" y="165"/>
                  </a:cubicBezTo>
                  <a:cubicBezTo>
                    <a:pt x="392" y="165"/>
                    <a:pt x="393" y="164"/>
                    <a:pt x="394" y="165"/>
                  </a:cubicBezTo>
                  <a:cubicBezTo>
                    <a:pt x="397" y="165"/>
                    <a:pt x="398" y="166"/>
                    <a:pt x="398" y="164"/>
                  </a:cubicBezTo>
                  <a:cubicBezTo>
                    <a:pt x="399" y="162"/>
                    <a:pt x="402" y="163"/>
                    <a:pt x="405" y="163"/>
                  </a:cubicBezTo>
                  <a:cubicBezTo>
                    <a:pt x="407" y="164"/>
                    <a:pt x="406" y="167"/>
                    <a:pt x="409" y="168"/>
                  </a:cubicBezTo>
                  <a:cubicBezTo>
                    <a:pt x="412" y="168"/>
                    <a:pt x="410" y="171"/>
                    <a:pt x="412" y="173"/>
                  </a:cubicBezTo>
                  <a:cubicBezTo>
                    <a:pt x="414" y="175"/>
                    <a:pt x="420" y="174"/>
                    <a:pt x="422" y="176"/>
                  </a:cubicBezTo>
                  <a:cubicBezTo>
                    <a:pt x="424" y="179"/>
                    <a:pt x="434" y="183"/>
                    <a:pt x="435" y="181"/>
                  </a:cubicBezTo>
                  <a:cubicBezTo>
                    <a:pt x="437" y="180"/>
                    <a:pt x="427" y="171"/>
                    <a:pt x="424" y="170"/>
                  </a:cubicBezTo>
                  <a:cubicBezTo>
                    <a:pt x="421" y="169"/>
                    <a:pt x="427" y="168"/>
                    <a:pt x="431" y="171"/>
                  </a:cubicBezTo>
                  <a:cubicBezTo>
                    <a:pt x="434" y="174"/>
                    <a:pt x="439" y="175"/>
                    <a:pt x="442" y="172"/>
                  </a:cubicBezTo>
                  <a:cubicBezTo>
                    <a:pt x="445" y="169"/>
                    <a:pt x="440" y="170"/>
                    <a:pt x="440" y="167"/>
                  </a:cubicBezTo>
                  <a:cubicBezTo>
                    <a:pt x="440" y="165"/>
                    <a:pt x="438" y="161"/>
                    <a:pt x="435" y="161"/>
                  </a:cubicBezTo>
                  <a:cubicBezTo>
                    <a:pt x="433" y="161"/>
                    <a:pt x="426" y="156"/>
                    <a:pt x="428" y="155"/>
                  </a:cubicBezTo>
                  <a:cubicBezTo>
                    <a:pt x="431" y="154"/>
                    <a:pt x="428" y="152"/>
                    <a:pt x="430" y="150"/>
                  </a:cubicBezTo>
                  <a:cubicBezTo>
                    <a:pt x="431" y="148"/>
                    <a:pt x="433" y="152"/>
                    <a:pt x="436" y="152"/>
                  </a:cubicBezTo>
                  <a:cubicBezTo>
                    <a:pt x="438" y="152"/>
                    <a:pt x="438" y="155"/>
                    <a:pt x="442" y="158"/>
                  </a:cubicBezTo>
                  <a:cubicBezTo>
                    <a:pt x="445" y="161"/>
                    <a:pt x="446" y="159"/>
                    <a:pt x="446" y="157"/>
                  </a:cubicBezTo>
                  <a:cubicBezTo>
                    <a:pt x="447" y="155"/>
                    <a:pt x="451" y="157"/>
                    <a:pt x="451" y="155"/>
                  </a:cubicBezTo>
                  <a:cubicBezTo>
                    <a:pt x="450" y="153"/>
                    <a:pt x="454" y="150"/>
                    <a:pt x="456" y="149"/>
                  </a:cubicBezTo>
                  <a:cubicBezTo>
                    <a:pt x="458" y="148"/>
                    <a:pt x="454" y="146"/>
                    <a:pt x="451" y="146"/>
                  </a:cubicBezTo>
                  <a:cubicBezTo>
                    <a:pt x="448" y="146"/>
                    <a:pt x="448" y="144"/>
                    <a:pt x="448" y="143"/>
                  </a:cubicBezTo>
                  <a:cubicBezTo>
                    <a:pt x="448" y="142"/>
                    <a:pt x="442" y="139"/>
                    <a:pt x="440" y="139"/>
                  </a:cubicBezTo>
                  <a:cubicBezTo>
                    <a:pt x="438" y="140"/>
                    <a:pt x="435" y="137"/>
                    <a:pt x="433" y="136"/>
                  </a:cubicBezTo>
                  <a:cubicBezTo>
                    <a:pt x="430" y="136"/>
                    <a:pt x="427" y="134"/>
                    <a:pt x="427" y="132"/>
                  </a:cubicBezTo>
                  <a:cubicBezTo>
                    <a:pt x="427" y="130"/>
                    <a:pt x="428" y="131"/>
                    <a:pt x="430" y="131"/>
                  </a:cubicBezTo>
                  <a:cubicBezTo>
                    <a:pt x="431" y="131"/>
                    <a:pt x="432" y="131"/>
                    <a:pt x="433" y="130"/>
                  </a:cubicBezTo>
                  <a:cubicBezTo>
                    <a:pt x="434" y="128"/>
                    <a:pt x="428" y="129"/>
                    <a:pt x="428" y="128"/>
                  </a:cubicBezTo>
                  <a:cubicBezTo>
                    <a:pt x="428" y="126"/>
                    <a:pt x="429" y="127"/>
                    <a:pt x="430" y="126"/>
                  </a:cubicBezTo>
                  <a:cubicBezTo>
                    <a:pt x="431" y="125"/>
                    <a:pt x="429" y="123"/>
                    <a:pt x="428" y="123"/>
                  </a:cubicBezTo>
                  <a:cubicBezTo>
                    <a:pt x="427" y="122"/>
                    <a:pt x="426" y="124"/>
                    <a:pt x="425" y="124"/>
                  </a:cubicBezTo>
                  <a:cubicBezTo>
                    <a:pt x="424" y="124"/>
                    <a:pt x="425" y="122"/>
                    <a:pt x="426" y="121"/>
                  </a:cubicBezTo>
                  <a:cubicBezTo>
                    <a:pt x="427" y="119"/>
                    <a:pt x="421" y="118"/>
                    <a:pt x="419" y="119"/>
                  </a:cubicBezTo>
                  <a:cubicBezTo>
                    <a:pt x="417" y="119"/>
                    <a:pt x="416" y="118"/>
                    <a:pt x="416" y="116"/>
                  </a:cubicBezTo>
                  <a:cubicBezTo>
                    <a:pt x="416" y="115"/>
                    <a:pt x="412" y="116"/>
                    <a:pt x="411" y="118"/>
                  </a:cubicBezTo>
                  <a:cubicBezTo>
                    <a:pt x="409" y="119"/>
                    <a:pt x="407" y="116"/>
                    <a:pt x="409" y="116"/>
                  </a:cubicBezTo>
                  <a:moveTo>
                    <a:pt x="396" y="143"/>
                  </a:moveTo>
                  <a:cubicBezTo>
                    <a:pt x="398" y="143"/>
                    <a:pt x="398" y="139"/>
                    <a:pt x="396" y="138"/>
                  </a:cubicBezTo>
                  <a:cubicBezTo>
                    <a:pt x="395" y="136"/>
                    <a:pt x="393" y="136"/>
                    <a:pt x="391" y="136"/>
                  </a:cubicBezTo>
                  <a:cubicBezTo>
                    <a:pt x="389" y="136"/>
                    <a:pt x="385" y="140"/>
                    <a:pt x="387" y="143"/>
                  </a:cubicBezTo>
                  <a:cubicBezTo>
                    <a:pt x="389" y="146"/>
                    <a:pt x="394" y="144"/>
                    <a:pt x="396" y="143"/>
                  </a:cubicBezTo>
                  <a:moveTo>
                    <a:pt x="372" y="94"/>
                  </a:moveTo>
                  <a:cubicBezTo>
                    <a:pt x="371" y="97"/>
                    <a:pt x="375" y="97"/>
                    <a:pt x="375" y="100"/>
                  </a:cubicBezTo>
                  <a:cubicBezTo>
                    <a:pt x="375" y="102"/>
                    <a:pt x="379" y="103"/>
                    <a:pt x="381" y="102"/>
                  </a:cubicBezTo>
                  <a:cubicBezTo>
                    <a:pt x="383" y="101"/>
                    <a:pt x="385" y="101"/>
                    <a:pt x="387" y="101"/>
                  </a:cubicBezTo>
                  <a:cubicBezTo>
                    <a:pt x="389" y="101"/>
                    <a:pt x="392" y="101"/>
                    <a:pt x="392" y="100"/>
                  </a:cubicBezTo>
                  <a:cubicBezTo>
                    <a:pt x="392" y="98"/>
                    <a:pt x="384" y="94"/>
                    <a:pt x="381" y="95"/>
                  </a:cubicBezTo>
                  <a:cubicBezTo>
                    <a:pt x="380" y="95"/>
                    <a:pt x="378" y="94"/>
                    <a:pt x="377" y="94"/>
                  </a:cubicBezTo>
                  <a:cubicBezTo>
                    <a:pt x="375" y="93"/>
                    <a:pt x="373" y="93"/>
                    <a:pt x="372" y="94"/>
                  </a:cubicBezTo>
                  <a:moveTo>
                    <a:pt x="443" y="255"/>
                  </a:moveTo>
                  <a:cubicBezTo>
                    <a:pt x="443" y="256"/>
                    <a:pt x="454" y="261"/>
                    <a:pt x="455" y="258"/>
                  </a:cubicBezTo>
                  <a:cubicBezTo>
                    <a:pt x="455" y="256"/>
                    <a:pt x="443" y="253"/>
                    <a:pt x="443" y="255"/>
                  </a:cubicBezTo>
                  <a:moveTo>
                    <a:pt x="400" y="400"/>
                  </a:moveTo>
                  <a:cubicBezTo>
                    <a:pt x="401" y="399"/>
                    <a:pt x="395" y="395"/>
                    <a:pt x="392" y="395"/>
                  </a:cubicBezTo>
                  <a:cubicBezTo>
                    <a:pt x="389" y="395"/>
                    <a:pt x="380" y="389"/>
                    <a:pt x="372" y="387"/>
                  </a:cubicBezTo>
                  <a:cubicBezTo>
                    <a:pt x="363" y="385"/>
                    <a:pt x="356" y="391"/>
                    <a:pt x="357" y="392"/>
                  </a:cubicBezTo>
                  <a:cubicBezTo>
                    <a:pt x="358" y="394"/>
                    <a:pt x="362" y="391"/>
                    <a:pt x="364" y="389"/>
                  </a:cubicBezTo>
                  <a:cubicBezTo>
                    <a:pt x="366" y="387"/>
                    <a:pt x="368" y="390"/>
                    <a:pt x="368" y="391"/>
                  </a:cubicBezTo>
                  <a:cubicBezTo>
                    <a:pt x="368" y="392"/>
                    <a:pt x="371" y="392"/>
                    <a:pt x="375" y="392"/>
                  </a:cubicBezTo>
                  <a:cubicBezTo>
                    <a:pt x="380" y="393"/>
                    <a:pt x="380" y="396"/>
                    <a:pt x="384" y="397"/>
                  </a:cubicBezTo>
                  <a:cubicBezTo>
                    <a:pt x="389" y="398"/>
                    <a:pt x="384" y="400"/>
                    <a:pt x="386" y="400"/>
                  </a:cubicBezTo>
                  <a:cubicBezTo>
                    <a:pt x="389" y="401"/>
                    <a:pt x="399" y="401"/>
                    <a:pt x="400" y="400"/>
                  </a:cubicBezTo>
                  <a:moveTo>
                    <a:pt x="383" y="408"/>
                  </a:moveTo>
                  <a:cubicBezTo>
                    <a:pt x="383" y="410"/>
                    <a:pt x="391" y="412"/>
                    <a:pt x="391" y="410"/>
                  </a:cubicBezTo>
                  <a:cubicBezTo>
                    <a:pt x="392" y="408"/>
                    <a:pt x="382" y="407"/>
                    <a:pt x="383" y="408"/>
                  </a:cubicBezTo>
                  <a:moveTo>
                    <a:pt x="431" y="409"/>
                  </a:moveTo>
                  <a:cubicBezTo>
                    <a:pt x="433" y="411"/>
                    <a:pt x="438" y="410"/>
                    <a:pt x="438" y="409"/>
                  </a:cubicBezTo>
                  <a:cubicBezTo>
                    <a:pt x="439" y="407"/>
                    <a:pt x="429" y="406"/>
                    <a:pt x="431" y="409"/>
                  </a:cubicBezTo>
                  <a:moveTo>
                    <a:pt x="405" y="409"/>
                  </a:moveTo>
                  <a:cubicBezTo>
                    <a:pt x="408" y="408"/>
                    <a:pt x="410" y="410"/>
                    <a:pt x="411" y="410"/>
                  </a:cubicBezTo>
                  <a:cubicBezTo>
                    <a:pt x="413" y="411"/>
                    <a:pt x="413" y="410"/>
                    <a:pt x="416" y="408"/>
                  </a:cubicBezTo>
                  <a:cubicBezTo>
                    <a:pt x="418" y="408"/>
                    <a:pt x="419" y="408"/>
                    <a:pt x="421" y="408"/>
                  </a:cubicBezTo>
                  <a:cubicBezTo>
                    <a:pt x="423" y="408"/>
                    <a:pt x="425" y="408"/>
                    <a:pt x="425" y="407"/>
                  </a:cubicBezTo>
                  <a:cubicBezTo>
                    <a:pt x="425" y="404"/>
                    <a:pt x="416" y="401"/>
                    <a:pt x="414" y="402"/>
                  </a:cubicBezTo>
                  <a:cubicBezTo>
                    <a:pt x="413" y="402"/>
                    <a:pt x="411" y="402"/>
                    <a:pt x="410" y="401"/>
                  </a:cubicBezTo>
                  <a:cubicBezTo>
                    <a:pt x="408" y="401"/>
                    <a:pt x="406" y="400"/>
                    <a:pt x="405" y="401"/>
                  </a:cubicBezTo>
                  <a:cubicBezTo>
                    <a:pt x="403" y="402"/>
                    <a:pt x="408" y="405"/>
                    <a:pt x="408" y="407"/>
                  </a:cubicBezTo>
                  <a:cubicBezTo>
                    <a:pt x="408" y="407"/>
                    <a:pt x="406" y="407"/>
                    <a:pt x="404" y="407"/>
                  </a:cubicBezTo>
                  <a:cubicBezTo>
                    <a:pt x="402" y="407"/>
                    <a:pt x="400" y="407"/>
                    <a:pt x="399" y="408"/>
                  </a:cubicBezTo>
                  <a:cubicBezTo>
                    <a:pt x="399" y="409"/>
                    <a:pt x="402" y="410"/>
                    <a:pt x="405" y="409"/>
                  </a:cubicBezTo>
                  <a:moveTo>
                    <a:pt x="464" y="734"/>
                  </a:moveTo>
                  <a:cubicBezTo>
                    <a:pt x="465" y="735"/>
                    <a:pt x="471" y="732"/>
                    <a:pt x="471" y="731"/>
                  </a:cubicBezTo>
                  <a:cubicBezTo>
                    <a:pt x="469" y="728"/>
                    <a:pt x="462" y="733"/>
                    <a:pt x="464" y="734"/>
                  </a:cubicBezTo>
                  <a:moveTo>
                    <a:pt x="463" y="729"/>
                  </a:moveTo>
                  <a:cubicBezTo>
                    <a:pt x="461" y="728"/>
                    <a:pt x="456" y="733"/>
                    <a:pt x="458" y="734"/>
                  </a:cubicBezTo>
                  <a:cubicBezTo>
                    <a:pt x="460" y="735"/>
                    <a:pt x="465" y="729"/>
                    <a:pt x="463" y="729"/>
                  </a:cubicBezTo>
                  <a:moveTo>
                    <a:pt x="327" y="487"/>
                  </a:moveTo>
                  <a:cubicBezTo>
                    <a:pt x="325" y="490"/>
                    <a:pt x="329" y="493"/>
                    <a:pt x="330" y="492"/>
                  </a:cubicBezTo>
                  <a:cubicBezTo>
                    <a:pt x="331" y="490"/>
                    <a:pt x="329" y="484"/>
                    <a:pt x="327" y="487"/>
                  </a:cubicBezTo>
                  <a:moveTo>
                    <a:pt x="624" y="123"/>
                  </a:moveTo>
                  <a:cubicBezTo>
                    <a:pt x="623" y="124"/>
                    <a:pt x="619" y="124"/>
                    <a:pt x="617" y="123"/>
                  </a:cubicBezTo>
                  <a:cubicBezTo>
                    <a:pt x="614" y="123"/>
                    <a:pt x="610" y="120"/>
                    <a:pt x="607" y="122"/>
                  </a:cubicBezTo>
                  <a:cubicBezTo>
                    <a:pt x="604" y="124"/>
                    <a:pt x="606" y="120"/>
                    <a:pt x="609" y="119"/>
                  </a:cubicBezTo>
                  <a:cubicBezTo>
                    <a:pt x="611" y="119"/>
                    <a:pt x="610" y="118"/>
                    <a:pt x="609" y="115"/>
                  </a:cubicBezTo>
                  <a:cubicBezTo>
                    <a:pt x="609" y="113"/>
                    <a:pt x="613" y="114"/>
                    <a:pt x="615" y="117"/>
                  </a:cubicBezTo>
                  <a:cubicBezTo>
                    <a:pt x="617" y="120"/>
                    <a:pt x="621" y="121"/>
                    <a:pt x="625" y="120"/>
                  </a:cubicBezTo>
                  <a:cubicBezTo>
                    <a:pt x="628" y="119"/>
                    <a:pt x="625" y="117"/>
                    <a:pt x="626" y="115"/>
                  </a:cubicBezTo>
                  <a:cubicBezTo>
                    <a:pt x="628" y="113"/>
                    <a:pt x="616" y="107"/>
                    <a:pt x="615" y="105"/>
                  </a:cubicBezTo>
                  <a:cubicBezTo>
                    <a:pt x="615" y="103"/>
                    <a:pt x="618" y="104"/>
                    <a:pt x="621" y="106"/>
                  </a:cubicBezTo>
                  <a:cubicBezTo>
                    <a:pt x="625" y="107"/>
                    <a:pt x="625" y="103"/>
                    <a:pt x="625" y="101"/>
                  </a:cubicBezTo>
                  <a:cubicBezTo>
                    <a:pt x="625" y="100"/>
                    <a:pt x="618" y="99"/>
                    <a:pt x="615" y="101"/>
                  </a:cubicBezTo>
                  <a:cubicBezTo>
                    <a:pt x="612" y="103"/>
                    <a:pt x="609" y="99"/>
                    <a:pt x="613" y="98"/>
                  </a:cubicBezTo>
                  <a:cubicBezTo>
                    <a:pt x="618" y="98"/>
                    <a:pt x="614" y="96"/>
                    <a:pt x="615" y="95"/>
                  </a:cubicBezTo>
                  <a:cubicBezTo>
                    <a:pt x="616" y="94"/>
                    <a:pt x="617" y="95"/>
                    <a:pt x="619" y="96"/>
                  </a:cubicBezTo>
                  <a:cubicBezTo>
                    <a:pt x="621" y="97"/>
                    <a:pt x="623" y="98"/>
                    <a:pt x="624" y="98"/>
                  </a:cubicBezTo>
                  <a:cubicBezTo>
                    <a:pt x="627" y="97"/>
                    <a:pt x="629" y="98"/>
                    <a:pt x="632" y="96"/>
                  </a:cubicBezTo>
                  <a:cubicBezTo>
                    <a:pt x="634" y="94"/>
                    <a:pt x="627" y="92"/>
                    <a:pt x="626" y="91"/>
                  </a:cubicBezTo>
                  <a:cubicBezTo>
                    <a:pt x="625" y="89"/>
                    <a:pt x="633" y="90"/>
                    <a:pt x="635" y="90"/>
                  </a:cubicBezTo>
                  <a:cubicBezTo>
                    <a:pt x="637" y="90"/>
                    <a:pt x="637" y="89"/>
                    <a:pt x="638" y="88"/>
                  </a:cubicBezTo>
                  <a:cubicBezTo>
                    <a:pt x="638" y="87"/>
                    <a:pt x="638" y="86"/>
                    <a:pt x="636" y="87"/>
                  </a:cubicBezTo>
                  <a:cubicBezTo>
                    <a:pt x="634" y="88"/>
                    <a:pt x="627" y="84"/>
                    <a:pt x="629" y="82"/>
                  </a:cubicBezTo>
                  <a:cubicBezTo>
                    <a:pt x="630" y="81"/>
                    <a:pt x="631" y="81"/>
                    <a:pt x="632" y="81"/>
                  </a:cubicBezTo>
                  <a:cubicBezTo>
                    <a:pt x="633" y="81"/>
                    <a:pt x="635" y="82"/>
                    <a:pt x="636" y="81"/>
                  </a:cubicBezTo>
                  <a:cubicBezTo>
                    <a:pt x="639" y="79"/>
                    <a:pt x="636" y="73"/>
                    <a:pt x="634" y="73"/>
                  </a:cubicBezTo>
                  <a:cubicBezTo>
                    <a:pt x="632" y="73"/>
                    <a:pt x="627" y="72"/>
                    <a:pt x="627" y="71"/>
                  </a:cubicBezTo>
                  <a:cubicBezTo>
                    <a:pt x="627" y="70"/>
                    <a:pt x="622" y="69"/>
                    <a:pt x="624" y="68"/>
                  </a:cubicBezTo>
                  <a:cubicBezTo>
                    <a:pt x="624" y="67"/>
                    <a:pt x="625" y="68"/>
                    <a:pt x="626" y="68"/>
                  </a:cubicBezTo>
                  <a:cubicBezTo>
                    <a:pt x="626" y="68"/>
                    <a:pt x="628" y="68"/>
                    <a:pt x="629" y="67"/>
                  </a:cubicBezTo>
                  <a:cubicBezTo>
                    <a:pt x="631" y="66"/>
                    <a:pt x="634" y="66"/>
                    <a:pt x="637" y="67"/>
                  </a:cubicBezTo>
                  <a:cubicBezTo>
                    <a:pt x="638" y="67"/>
                    <a:pt x="640" y="67"/>
                    <a:pt x="641" y="67"/>
                  </a:cubicBezTo>
                  <a:cubicBezTo>
                    <a:pt x="644" y="67"/>
                    <a:pt x="640" y="62"/>
                    <a:pt x="638" y="63"/>
                  </a:cubicBezTo>
                  <a:cubicBezTo>
                    <a:pt x="637" y="63"/>
                    <a:pt x="632" y="64"/>
                    <a:pt x="631" y="61"/>
                  </a:cubicBezTo>
                  <a:cubicBezTo>
                    <a:pt x="631" y="60"/>
                    <a:pt x="633" y="60"/>
                    <a:pt x="634" y="60"/>
                  </a:cubicBezTo>
                  <a:cubicBezTo>
                    <a:pt x="635" y="60"/>
                    <a:pt x="637" y="60"/>
                    <a:pt x="637" y="60"/>
                  </a:cubicBezTo>
                  <a:cubicBezTo>
                    <a:pt x="638" y="59"/>
                    <a:pt x="630" y="55"/>
                    <a:pt x="628" y="58"/>
                  </a:cubicBezTo>
                  <a:cubicBezTo>
                    <a:pt x="627" y="61"/>
                    <a:pt x="623" y="60"/>
                    <a:pt x="625" y="58"/>
                  </a:cubicBezTo>
                  <a:cubicBezTo>
                    <a:pt x="627" y="57"/>
                    <a:pt x="628" y="52"/>
                    <a:pt x="628" y="50"/>
                  </a:cubicBezTo>
                  <a:cubicBezTo>
                    <a:pt x="627" y="48"/>
                    <a:pt x="636" y="48"/>
                    <a:pt x="635" y="45"/>
                  </a:cubicBezTo>
                  <a:cubicBezTo>
                    <a:pt x="634" y="41"/>
                    <a:pt x="639" y="40"/>
                    <a:pt x="642" y="40"/>
                  </a:cubicBezTo>
                  <a:cubicBezTo>
                    <a:pt x="645" y="40"/>
                    <a:pt x="642" y="37"/>
                    <a:pt x="639" y="37"/>
                  </a:cubicBezTo>
                  <a:cubicBezTo>
                    <a:pt x="637" y="37"/>
                    <a:pt x="634" y="40"/>
                    <a:pt x="632" y="39"/>
                  </a:cubicBezTo>
                  <a:cubicBezTo>
                    <a:pt x="631" y="38"/>
                    <a:pt x="636" y="36"/>
                    <a:pt x="638" y="36"/>
                  </a:cubicBezTo>
                  <a:cubicBezTo>
                    <a:pt x="641" y="36"/>
                    <a:pt x="647" y="35"/>
                    <a:pt x="649" y="34"/>
                  </a:cubicBezTo>
                  <a:cubicBezTo>
                    <a:pt x="651" y="33"/>
                    <a:pt x="645" y="32"/>
                    <a:pt x="641" y="32"/>
                  </a:cubicBezTo>
                  <a:cubicBezTo>
                    <a:pt x="637" y="33"/>
                    <a:pt x="637" y="31"/>
                    <a:pt x="643" y="31"/>
                  </a:cubicBezTo>
                  <a:cubicBezTo>
                    <a:pt x="649" y="31"/>
                    <a:pt x="648" y="29"/>
                    <a:pt x="652" y="29"/>
                  </a:cubicBezTo>
                  <a:cubicBezTo>
                    <a:pt x="657" y="28"/>
                    <a:pt x="655" y="27"/>
                    <a:pt x="658" y="27"/>
                  </a:cubicBezTo>
                  <a:cubicBezTo>
                    <a:pt x="660" y="26"/>
                    <a:pt x="667" y="24"/>
                    <a:pt x="667" y="22"/>
                  </a:cubicBezTo>
                  <a:cubicBezTo>
                    <a:pt x="667" y="21"/>
                    <a:pt x="657" y="18"/>
                    <a:pt x="653" y="18"/>
                  </a:cubicBezTo>
                  <a:cubicBezTo>
                    <a:pt x="648" y="18"/>
                    <a:pt x="644" y="19"/>
                    <a:pt x="644" y="22"/>
                  </a:cubicBezTo>
                  <a:cubicBezTo>
                    <a:pt x="644" y="24"/>
                    <a:pt x="642" y="23"/>
                    <a:pt x="640" y="23"/>
                  </a:cubicBezTo>
                  <a:cubicBezTo>
                    <a:pt x="638" y="22"/>
                    <a:pt x="637" y="22"/>
                    <a:pt x="635" y="23"/>
                  </a:cubicBezTo>
                  <a:cubicBezTo>
                    <a:pt x="634" y="23"/>
                    <a:pt x="634" y="22"/>
                    <a:pt x="634" y="22"/>
                  </a:cubicBezTo>
                  <a:cubicBezTo>
                    <a:pt x="633" y="21"/>
                    <a:pt x="633" y="21"/>
                    <a:pt x="632" y="21"/>
                  </a:cubicBezTo>
                  <a:cubicBezTo>
                    <a:pt x="629" y="22"/>
                    <a:pt x="626" y="25"/>
                    <a:pt x="623" y="27"/>
                  </a:cubicBezTo>
                  <a:cubicBezTo>
                    <a:pt x="620" y="28"/>
                    <a:pt x="618" y="31"/>
                    <a:pt x="616" y="31"/>
                  </a:cubicBezTo>
                  <a:cubicBezTo>
                    <a:pt x="614" y="32"/>
                    <a:pt x="620" y="26"/>
                    <a:pt x="623" y="23"/>
                  </a:cubicBezTo>
                  <a:cubicBezTo>
                    <a:pt x="626" y="20"/>
                    <a:pt x="625" y="16"/>
                    <a:pt x="621" y="16"/>
                  </a:cubicBezTo>
                  <a:cubicBezTo>
                    <a:pt x="617" y="17"/>
                    <a:pt x="618" y="19"/>
                    <a:pt x="615" y="20"/>
                  </a:cubicBezTo>
                  <a:cubicBezTo>
                    <a:pt x="613" y="20"/>
                    <a:pt x="602" y="26"/>
                    <a:pt x="602" y="24"/>
                  </a:cubicBezTo>
                  <a:cubicBezTo>
                    <a:pt x="601" y="22"/>
                    <a:pt x="611" y="20"/>
                    <a:pt x="610" y="19"/>
                  </a:cubicBezTo>
                  <a:cubicBezTo>
                    <a:pt x="610" y="17"/>
                    <a:pt x="599" y="17"/>
                    <a:pt x="593" y="18"/>
                  </a:cubicBezTo>
                  <a:cubicBezTo>
                    <a:pt x="588" y="19"/>
                    <a:pt x="579" y="22"/>
                    <a:pt x="579" y="20"/>
                  </a:cubicBezTo>
                  <a:cubicBezTo>
                    <a:pt x="578" y="19"/>
                    <a:pt x="589" y="17"/>
                    <a:pt x="595" y="16"/>
                  </a:cubicBezTo>
                  <a:cubicBezTo>
                    <a:pt x="601" y="15"/>
                    <a:pt x="611" y="16"/>
                    <a:pt x="615" y="15"/>
                  </a:cubicBezTo>
                  <a:cubicBezTo>
                    <a:pt x="619" y="13"/>
                    <a:pt x="626" y="13"/>
                    <a:pt x="627" y="11"/>
                  </a:cubicBezTo>
                  <a:cubicBezTo>
                    <a:pt x="628" y="10"/>
                    <a:pt x="622" y="8"/>
                    <a:pt x="619" y="8"/>
                  </a:cubicBezTo>
                  <a:cubicBezTo>
                    <a:pt x="616" y="8"/>
                    <a:pt x="613" y="8"/>
                    <a:pt x="613" y="6"/>
                  </a:cubicBezTo>
                  <a:cubicBezTo>
                    <a:pt x="613" y="5"/>
                    <a:pt x="608" y="5"/>
                    <a:pt x="608" y="3"/>
                  </a:cubicBezTo>
                  <a:cubicBezTo>
                    <a:pt x="607" y="2"/>
                    <a:pt x="598" y="3"/>
                    <a:pt x="596" y="2"/>
                  </a:cubicBezTo>
                  <a:cubicBezTo>
                    <a:pt x="594" y="1"/>
                    <a:pt x="588" y="0"/>
                    <a:pt x="583" y="0"/>
                  </a:cubicBezTo>
                  <a:cubicBezTo>
                    <a:pt x="578" y="1"/>
                    <a:pt x="568" y="1"/>
                    <a:pt x="565" y="1"/>
                  </a:cubicBezTo>
                  <a:cubicBezTo>
                    <a:pt x="563" y="1"/>
                    <a:pt x="561" y="2"/>
                    <a:pt x="559" y="2"/>
                  </a:cubicBezTo>
                  <a:cubicBezTo>
                    <a:pt x="557" y="2"/>
                    <a:pt x="554" y="3"/>
                    <a:pt x="555" y="4"/>
                  </a:cubicBezTo>
                  <a:cubicBezTo>
                    <a:pt x="557" y="6"/>
                    <a:pt x="552" y="7"/>
                    <a:pt x="552" y="6"/>
                  </a:cubicBezTo>
                  <a:cubicBezTo>
                    <a:pt x="552" y="4"/>
                    <a:pt x="547" y="3"/>
                    <a:pt x="546" y="4"/>
                  </a:cubicBezTo>
                  <a:cubicBezTo>
                    <a:pt x="545" y="5"/>
                    <a:pt x="542" y="5"/>
                    <a:pt x="540" y="4"/>
                  </a:cubicBezTo>
                  <a:cubicBezTo>
                    <a:pt x="537" y="4"/>
                    <a:pt x="535" y="3"/>
                    <a:pt x="534" y="4"/>
                  </a:cubicBezTo>
                  <a:cubicBezTo>
                    <a:pt x="533" y="6"/>
                    <a:pt x="523" y="5"/>
                    <a:pt x="520" y="6"/>
                  </a:cubicBezTo>
                  <a:cubicBezTo>
                    <a:pt x="517" y="6"/>
                    <a:pt x="524" y="9"/>
                    <a:pt x="524" y="10"/>
                  </a:cubicBezTo>
                  <a:cubicBezTo>
                    <a:pt x="524" y="11"/>
                    <a:pt x="515" y="10"/>
                    <a:pt x="517" y="12"/>
                  </a:cubicBezTo>
                  <a:cubicBezTo>
                    <a:pt x="519" y="14"/>
                    <a:pt x="525" y="16"/>
                    <a:pt x="528" y="19"/>
                  </a:cubicBezTo>
                  <a:cubicBezTo>
                    <a:pt x="530" y="22"/>
                    <a:pt x="525" y="20"/>
                    <a:pt x="522" y="18"/>
                  </a:cubicBezTo>
                  <a:cubicBezTo>
                    <a:pt x="519" y="16"/>
                    <a:pt x="515" y="16"/>
                    <a:pt x="513" y="14"/>
                  </a:cubicBezTo>
                  <a:cubicBezTo>
                    <a:pt x="511" y="12"/>
                    <a:pt x="503" y="11"/>
                    <a:pt x="501" y="12"/>
                  </a:cubicBezTo>
                  <a:cubicBezTo>
                    <a:pt x="499" y="13"/>
                    <a:pt x="506" y="16"/>
                    <a:pt x="506" y="18"/>
                  </a:cubicBezTo>
                  <a:cubicBezTo>
                    <a:pt x="506" y="19"/>
                    <a:pt x="505" y="18"/>
                    <a:pt x="503" y="18"/>
                  </a:cubicBezTo>
                  <a:cubicBezTo>
                    <a:pt x="502" y="18"/>
                    <a:pt x="501" y="18"/>
                    <a:pt x="500" y="18"/>
                  </a:cubicBezTo>
                  <a:cubicBezTo>
                    <a:pt x="500" y="19"/>
                    <a:pt x="495" y="14"/>
                    <a:pt x="493" y="14"/>
                  </a:cubicBezTo>
                  <a:cubicBezTo>
                    <a:pt x="490" y="14"/>
                    <a:pt x="492" y="16"/>
                    <a:pt x="492" y="19"/>
                  </a:cubicBezTo>
                  <a:cubicBezTo>
                    <a:pt x="492" y="22"/>
                    <a:pt x="487" y="24"/>
                    <a:pt x="489" y="22"/>
                  </a:cubicBezTo>
                  <a:cubicBezTo>
                    <a:pt x="490" y="20"/>
                    <a:pt x="489" y="14"/>
                    <a:pt x="486" y="13"/>
                  </a:cubicBezTo>
                  <a:cubicBezTo>
                    <a:pt x="485" y="13"/>
                    <a:pt x="482" y="13"/>
                    <a:pt x="479" y="14"/>
                  </a:cubicBezTo>
                  <a:cubicBezTo>
                    <a:pt x="477" y="15"/>
                    <a:pt x="475" y="15"/>
                    <a:pt x="474" y="15"/>
                  </a:cubicBezTo>
                  <a:cubicBezTo>
                    <a:pt x="470" y="15"/>
                    <a:pt x="465" y="16"/>
                    <a:pt x="468" y="18"/>
                  </a:cubicBezTo>
                  <a:cubicBezTo>
                    <a:pt x="471" y="20"/>
                    <a:pt x="468" y="21"/>
                    <a:pt x="466" y="19"/>
                  </a:cubicBezTo>
                  <a:cubicBezTo>
                    <a:pt x="463" y="17"/>
                    <a:pt x="454" y="19"/>
                    <a:pt x="456" y="20"/>
                  </a:cubicBezTo>
                  <a:cubicBezTo>
                    <a:pt x="458" y="21"/>
                    <a:pt x="458" y="25"/>
                    <a:pt x="457" y="27"/>
                  </a:cubicBezTo>
                  <a:cubicBezTo>
                    <a:pt x="457" y="27"/>
                    <a:pt x="455" y="27"/>
                    <a:pt x="453" y="26"/>
                  </a:cubicBezTo>
                  <a:cubicBezTo>
                    <a:pt x="452" y="26"/>
                    <a:pt x="451" y="25"/>
                    <a:pt x="449" y="25"/>
                  </a:cubicBezTo>
                  <a:cubicBezTo>
                    <a:pt x="446" y="26"/>
                    <a:pt x="429" y="34"/>
                    <a:pt x="430" y="36"/>
                  </a:cubicBezTo>
                  <a:cubicBezTo>
                    <a:pt x="431" y="37"/>
                    <a:pt x="433" y="37"/>
                    <a:pt x="436" y="37"/>
                  </a:cubicBezTo>
                  <a:cubicBezTo>
                    <a:pt x="437" y="37"/>
                    <a:pt x="439" y="37"/>
                    <a:pt x="440" y="37"/>
                  </a:cubicBezTo>
                  <a:cubicBezTo>
                    <a:pt x="443" y="39"/>
                    <a:pt x="440" y="43"/>
                    <a:pt x="437" y="45"/>
                  </a:cubicBezTo>
                  <a:cubicBezTo>
                    <a:pt x="434" y="47"/>
                    <a:pt x="424" y="45"/>
                    <a:pt x="424" y="48"/>
                  </a:cubicBezTo>
                  <a:cubicBezTo>
                    <a:pt x="423" y="50"/>
                    <a:pt x="407" y="50"/>
                    <a:pt x="407" y="54"/>
                  </a:cubicBezTo>
                  <a:cubicBezTo>
                    <a:pt x="407" y="55"/>
                    <a:pt x="408" y="57"/>
                    <a:pt x="410" y="57"/>
                  </a:cubicBezTo>
                  <a:cubicBezTo>
                    <a:pt x="412" y="57"/>
                    <a:pt x="415" y="57"/>
                    <a:pt x="417" y="59"/>
                  </a:cubicBezTo>
                  <a:cubicBezTo>
                    <a:pt x="419" y="61"/>
                    <a:pt x="425" y="61"/>
                    <a:pt x="428" y="60"/>
                  </a:cubicBezTo>
                  <a:cubicBezTo>
                    <a:pt x="432" y="58"/>
                    <a:pt x="435" y="60"/>
                    <a:pt x="435" y="62"/>
                  </a:cubicBezTo>
                  <a:cubicBezTo>
                    <a:pt x="435" y="64"/>
                    <a:pt x="433" y="63"/>
                    <a:pt x="430" y="63"/>
                  </a:cubicBezTo>
                  <a:cubicBezTo>
                    <a:pt x="427" y="63"/>
                    <a:pt x="425" y="62"/>
                    <a:pt x="424" y="63"/>
                  </a:cubicBezTo>
                  <a:cubicBezTo>
                    <a:pt x="421" y="65"/>
                    <a:pt x="413" y="63"/>
                    <a:pt x="413" y="65"/>
                  </a:cubicBezTo>
                  <a:cubicBezTo>
                    <a:pt x="414" y="67"/>
                    <a:pt x="418" y="67"/>
                    <a:pt x="421" y="67"/>
                  </a:cubicBezTo>
                  <a:cubicBezTo>
                    <a:pt x="424" y="68"/>
                    <a:pt x="421" y="69"/>
                    <a:pt x="421" y="71"/>
                  </a:cubicBezTo>
                  <a:cubicBezTo>
                    <a:pt x="421" y="72"/>
                    <a:pt x="423" y="72"/>
                    <a:pt x="426" y="73"/>
                  </a:cubicBezTo>
                  <a:cubicBezTo>
                    <a:pt x="429" y="75"/>
                    <a:pt x="435" y="76"/>
                    <a:pt x="433" y="74"/>
                  </a:cubicBezTo>
                  <a:cubicBezTo>
                    <a:pt x="431" y="72"/>
                    <a:pt x="436" y="72"/>
                    <a:pt x="437" y="74"/>
                  </a:cubicBezTo>
                  <a:cubicBezTo>
                    <a:pt x="438" y="74"/>
                    <a:pt x="439" y="74"/>
                    <a:pt x="440" y="73"/>
                  </a:cubicBezTo>
                  <a:cubicBezTo>
                    <a:pt x="441" y="73"/>
                    <a:pt x="442" y="72"/>
                    <a:pt x="443" y="73"/>
                  </a:cubicBezTo>
                  <a:cubicBezTo>
                    <a:pt x="444" y="73"/>
                    <a:pt x="445" y="72"/>
                    <a:pt x="445" y="72"/>
                  </a:cubicBezTo>
                  <a:cubicBezTo>
                    <a:pt x="446" y="71"/>
                    <a:pt x="447" y="71"/>
                    <a:pt x="448" y="72"/>
                  </a:cubicBezTo>
                  <a:cubicBezTo>
                    <a:pt x="450" y="73"/>
                    <a:pt x="459" y="74"/>
                    <a:pt x="462" y="75"/>
                  </a:cubicBezTo>
                  <a:cubicBezTo>
                    <a:pt x="465" y="77"/>
                    <a:pt x="469" y="77"/>
                    <a:pt x="469" y="80"/>
                  </a:cubicBezTo>
                  <a:cubicBezTo>
                    <a:pt x="468" y="82"/>
                    <a:pt x="471" y="84"/>
                    <a:pt x="474" y="85"/>
                  </a:cubicBezTo>
                  <a:cubicBezTo>
                    <a:pt x="478" y="87"/>
                    <a:pt x="478" y="90"/>
                    <a:pt x="478" y="92"/>
                  </a:cubicBezTo>
                  <a:cubicBezTo>
                    <a:pt x="478" y="94"/>
                    <a:pt x="482" y="96"/>
                    <a:pt x="481" y="97"/>
                  </a:cubicBezTo>
                  <a:cubicBezTo>
                    <a:pt x="481" y="98"/>
                    <a:pt x="481" y="99"/>
                    <a:pt x="483" y="101"/>
                  </a:cubicBezTo>
                  <a:cubicBezTo>
                    <a:pt x="486" y="103"/>
                    <a:pt x="480" y="105"/>
                    <a:pt x="481" y="106"/>
                  </a:cubicBezTo>
                  <a:cubicBezTo>
                    <a:pt x="483" y="108"/>
                    <a:pt x="479" y="112"/>
                    <a:pt x="483" y="112"/>
                  </a:cubicBezTo>
                  <a:cubicBezTo>
                    <a:pt x="487" y="113"/>
                    <a:pt x="487" y="109"/>
                    <a:pt x="490" y="109"/>
                  </a:cubicBezTo>
                  <a:cubicBezTo>
                    <a:pt x="493" y="109"/>
                    <a:pt x="490" y="112"/>
                    <a:pt x="491" y="114"/>
                  </a:cubicBezTo>
                  <a:cubicBezTo>
                    <a:pt x="493" y="115"/>
                    <a:pt x="496" y="115"/>
                    <a:pt x="499" y="118"/>
                  </a:cubicBezTo>
                  <a:cubicBezTo>
                    <a:pt x="503" y="120"/>
                    <a:pt x="501" y="122"/>
                    <a:pt x="498" y="119"/>
                  </a:cubicBezTo>
                  <a:cubicBezTo>
                    <a:pt x="495" y="117"/>
                    <a:pt x="486" y="118"/>
                    <a:pt x="486" y="118"/>
                  </a:cubicBezTo>
                  <a:cubicBezTo>
                    <a:pt x="486" y="119"/>
                    <a:pt x="496" y="125"/>
                    <a:pt x="498" y="124"/>
                  </a:cubicBezTo>
                  <a:cubicBezTo>
                    <a:pt x="500" y="123"/>
                    <a:pt x="503" y="127"/>
                    <a:pt x="502" y="128"/>
                  </a:cubicBezTo>
                  <a:cubicBezTo>
                    <a:pt x="500" y="129"/>
                    <a:pt x="501" y="133"/>
                    <a:pt x="501" y="134"/>
                  </a:cubicBezTo>
                  <a:cubicBezTo>
                    <a:pt x="500" y="135"/>
                    <a:pt x="499" y="135"/>
                    <a:pt x="498" y="135"/>
                  </a:cubicBezTo>
                  <a:cubicBezTo>
                    <a:pt x="497" y="134"/>
                    <a:pt x="496" y="134"/>
                    <a:pt x="495" y="134"/>
                  </a:cubicBezTo>
                  <a:cubicBezTo>
                    <a:pt x="493" y="135"/>
                    <a:pt x="492" y="135"/>
                    <a:pt x="492" y="137"/>
                  </a:cubicBezTo>
                  <a:cubicBezTo>
                    <a:pt x="492" y="139"/>
                    <a:pt x="489" y="141"/>
                    <a:pt x="488" y="144"/>
                  </a:cubicBezTo>
                  <a:cubicBezTo>
                    <a:pt x="488" y="146"/>
                    <a:pt x="491" y="146"/>
                    <a:pt x="492" y="147"/>
                  </a:cubicBezTo>
                  <a:cubicBezTo>
                    <a:pt x="494" y="148"/>
                    <a:pt x="489" y="149"/>
                    <a:pt x="489" y="151"/>
                  </a:cubicBezTo>
                  <a:cubicBezTo>
                    <a:pt x="489" y="153"/>
                    <a:pt x="493" y="156"/>
                    <a:pt x="495" y="157"/>
                  </a:cubicBezTo>
                  <a:cubicBezTo>
                    <a:pt x="497" y="158"/>
                    <a:pt x="495" y="162"/>
                    <a:pt x="496" y="164"/>
                  </a:cubicBezTo>
                  <a:cubicBezTo>
                    <a:pt x="496" y="165"/>
                    <a:pt x="497" y="165"/>
                    <a:pt x="497" y="165"/>
                  </a:cubicBezTo>
                  <a:cubicBezTo>
                    <a:pt x="498" y="165"/>
                    <a:pt x="499" y="165"/>
                    <a:pt x="498" y="167"/>
                  </a:cubicBezTo>
                  <a:cubicBezTo>
                    <a:pt x="498" y="169"/>
                    <a:pt x="500" y="169"/>
                    <a:pt x="501" y="171"/>
                  </a:cubicBezTo>
                  <a:cubicBezTo>
                    <a:pt x="501" y="173"/>
                    <a:pt x="505" y="172"/>
                    <a:pt x="504" y="175"/>
                  </a:cubicBezTo>
                  <a:cubicBezTo>
                    <a:pt x="503" y="177"/>
                    <a:pt x="505" y="179"/>
                    <a:pt x="506" y="180"/>
                  </a:cubicBezTo>
                  <a:cubicBezTo>
                    <a:pt x="507" y="181"/>
                    <a:pt x="510" y="183"/>
                    <a:pt x="511" y="185"/>
                  </a:cubicBezTo>
                  <a:cubicBezTo>
                    <a:pt x="511" y="186"/>
                    <a:pt x="513" y="189"/>
                    <a:pt x="515" y="188"/>
                  </a:cubicBezTo>
                  <a:cubicBezTo>
                    <a:pt x="517" y="188"/>
                    <a:pt x="517" y="188"/>
                    <a:pt x="518" y="188"/>
                  </a:cubicBezTo>
                  <a:cubicBezTo>
                    <a:pt x="518" y="189"/>
                    <a:pt x="519" y="189"/>
                    <a:pt x="519" y="189"/>
                  </a:cubicBezTo>
                  <a:cubicBezTo>
                    <a:pt x="521" y="189"/>
                    <a:pt x="524" y="190"/>
                    <a:pt x="524" y="191"/>
                  </a:cubicBezTo>
                  <a:cubicBezTo>
                    <a:pt x="525" y="193"/>
                    <a:pt x="530" y="194"/>
                    <a:pt x="532" y="194"/>
                  </a:cubicBezTo>
                  <a:cubicBezTo>
                    <a:pt x="533" y="194"/>
                    <a:pt x="534" y="192"/>
                    <a:pt x="535" y="191"/>
                  </a:cubicBezTo>
                  <a:cubicBezTo>
                    <a:pt x="536" y="190"/>
                    <a:pt x="536" y="185"/>
                    <a:pt x="537" y="184"/>
                  </a:cubicBezTo>
                  <a:cubicBezTo>
                    <a:pt x="538" y="184"/>
                    <a:pt x="538" y="178"/>
                    <a:pt x="537" y="178"/>
                  </a:cubicBezTo>
                  <a:cubicBezTo>
                    <a:pt x="536" y="177"/>
                    <a:pt x="536" y="175"/>
                    <a:pt x="539" y="175"/>
                  </a:cubicBezTo>
                  <a:cubicBezTo>
                    <a:pt x="542" y="176"/>
                    <a:pt x="541" y="173"/>
                    <a:pt x="542" y="173"/>
                  </a:cubicBezTo>
                  <a:cubicBezTo>
                    <a:pt x="544" y="172"/>
                    <a:pt x="543" y="170"/>
                    <a:pt x="544" y="169"/>
                  </a:cubicBezTo>
                  <a:cubicBezTo>
                    <a:pt x="545" y="169"/>
                    <a:pt x="545" y="167"/>
                    <a:pt x="544" y="166"/>
                  </a:cubicBezTo>
                  <a:cubicBezTo>
                    <a:pt x="543" y="165"/>
                    <a:pt x="544" y="165"/>
                    <a:pt x="546" y="164"/>
                  </a:cubicBezTo>
                  <a:cubicBezTo>
                    <a:pt x="547" y="164"/>
                    <a:pt x="547" y="162"/>
                    <a:pt x="545" y="161"/>
                  </a:cubicBezTo>
                  <a:cubicBezTo>
                    <a:pt x="543" y="160"/>
                    <a:pt x="543" y="158"/>
                    <a:pt x="545" y="160"/>
                  </a:cubicBezTo>
                  <a:cubicBezTo>
                    <a:pt x="547" y="161"/>
                    <a:pt x="549" y="160"/>
                    <a:pt x="548" y="158"/>
                  </a:cubicBezTo>
                  <a:cubicBezTo>
                    <a:pt x="547" y="157"/>
                    <a:pt x="549" y="156"/>
                    <a:pt x="552" y="156"/>
                  </a:cubicBezTo>
                  <a:cubicBezTo>
                    <a:pt x="554" y="156"/>
                    <a:pt x="556" y="154"/>
                    <a:pt x="555" y="152"/>
                  </a:cubicBezTo>
                  <a:cubicBezTo>
                    <a:pt x="555" y="150"/>
                    <a:pt x="558" y="150"/>
                    <a:pt x="558" y="152"/>
                  </a:cubicBezTo>
                  <a:cubicBezTo>
                    <a:pt x="557" y="154"/>
                    <a:pt x="557" y="156"/>
                    <a:pt x="558" y="154"/>
                  </a:cubicBezTo>
                  <a:cubicBezTo>
                    <a:pt x="560" y="153"/>
                    <a:pt x="562" y="154"/>
                    <a:pt x="566" y="153"/>
                  </a:cubicBezTo>
                  <a:cubicBezTo>
                    <a:pt x="571" y="152"/>
                    <a:pt x="575" y="148"/>
                    <a:pt x="576" y="145"/>
                  </a:cubicBezTo>
                  <a:cubicBezTo>
                    <a:pt x="577" y="141"/>
                    <a:pt x="582" y="142"/>
                    <a:pt x="581" y="139"/>
                  </a:cubicBezTo>
                  <a:cubicBezTo>
                    <a:pt x="580" y="137"/>
                    <a:pt x="582" y="136"/>
                    <a:pt x="585" y="138"/>
                  </a:cubicBezTo>
                  <a:cubicBezTo>
                    <a:pt x="588" y="139"/>
                    <a:pt x="586" y="137"/>
                    <a:pt x="589" y="137"/>
                  </a:cubicBezTo>
                  <a:cubicBezTo>
                    <a:pt x="593" y="137"/>
                    <a:pt x="592" y="135"/>
                    <a:pt x="595" y="135"/>
                  </a:cubicBezTo>
                  <a:cubicBezTo>
                    <a:pt x="599" y="135"/>
                    <a:pt x="608" y="134"/>
                    <a:pt x="611" y="131"/>
                  </a:cubicBezTo>
                  <a:cubicBezTo>
                    <a:pt x="614" y="129"/>
                    <a:pt x="620" y="127"/>
                    <a:pt x="623" y="125"/>
                  </a:cubicBezTo>
                  <a:cubicBezTo>
                    <a:pt x="625" y="123"/>
                    <a:pt x="626" y="122"/>
                    <a:pt x="624" y="123"/>
                  </a:cubicBezTo>
                  <a:moveTo>
                    <a:pt x="496" y="127"/>
                  </a:moveTo>
                  <a:cubicBezTo>
                    <a:pt x="496" y="125"/>
                    <a:pt x="494" y="127"/>
                    <a:pt x="493" y="124"/>
                  </a:cubicBezTo>
                  <a:cubicBezTo>
                    <a:pt x="492" y="122"/>
                    <a:pt x="485" y="121"/>
                    <a:pt x="485" y="123"/>
                  </a:cubicBezTo>
                  <a:cubicBezTo>
                    <a:pt x="484" y="124"/>
                    <a:pt x="482" y="125"/>
                    <a:pt x="484" y="126"/>
                  </a:cubicBezTo>
                  <a:cubicBezTo>
                    <a:pt x="486" y="128"/>
                    <a:pt x="487" y="127"/>
                    <a:pt x="489" y="129"/>
                  </a:cubicBezTo>
                  <a:cubicBezTo>
                    <a:pt x="491" y="131"/>
                    <a:pt x="496" y="129"/>
                    <a:pt x="496" y="127"/>
                  </a:cubicBezTo>
                  <a:moveTo>
                    <a:pt x="733" y="308"/>
                  </a:moveTo>
                  <a:cubicBezTo>
                    <a:pt x="733" y="306"/>
                    <a:pt x="728" y="308"/>
                    <a:pt x="729" y="309"/>
                  </a:cubicBezTo>
                  <a:cubicBezTo>
                    <a:pt x="731" y="310"/>
                    <a:pt x="733" y="310"/>
                    <a:pt x="733" y="308"/>
                  </a:cubicBezTo>
                  <a:moveTo>
                    <a:pt x="758" y="299"/>
                  </a:moveTo>
                  <a:cubicBezTo>
                    <a:pt x="760" y="299"/>
                    <a:pt x="760" y="291"/>
                    <a:pt x="759" y="291"/>
                  </a:cubicBezTo>
                  <a:cubicBezTo>
                    <a:pt x="758" y="291"/>
                    <a:pt x="758" y="292"/>
                    <a:pt x="756" y="293"/>
                  </a:cubicBezTo>
                  <a:cubicBezTo>
                    <a:pt x="755" y="294"/>
                    <a:pt x="756" y="299"/>
                    <a:pt x="758" y="299"/>
                  </a:cubicBezTo>
                  <a:moveTo>
                    <a:pt x="754" y="302"/>
                  </a:moveTo>
                  <a:cubicBezTo>
                    <a:pt x="753" y="303"/>
                    <a:pt x="756" y="305"/>
                    <a:pt x="755" y="308"/>
                  </a:cubicBezTo>
                  <a:cubicBezTo>
                    <a:pt x="755" y="310"/>
                    <a:pt x="756" y="313"/>
                    <a:pt x="757" y="312"/>
                  </a:cubicBezTo>
                  <a:cubicBezTo>
                    <a:pt x="758" y="310"/>
                    <a:pt x="759" y="311"/>
                    <a:pt x="760" y="310"/>
                  </a:cubicBezTo>
                  <a:cubicBezTo>
                    <a:pt x="761" y="309"/>
                    <a:pt x="760" y="305"/>
                    <a:pt x="761" y="303"/>
                  </a:cubicBezTo>
                  <a:cubicBezTo>
                    <a:pt x="761" y="301"/>
                    <a:pt x="758" y="300"/>
                    <a:pt x="757" y="301"/>
                  </a:cubicBezTo>
                  <a:cubicBezTo>
                    <a:pt x="756" y="302"/>
                    <a:pt x="755" y="302"/>
                    <a:pt x="755" y="302"/>
                  </a:cubicBezTo>
                  <a:cubicBezTo>
                    <a:pt x="754" y="302"/>
                    <a:pt x="754" y="302"/>
                    <a:pt x="754" y="302"/>
                  </a:cubicBezTo>
                  <a:moveTo>
                    <a:pt x="781" y="316"/>
                  </a:moveTo>
                  <a:cubicBezTo>
                    <a:pt x="778" y="316"/>
                    <a:pt x="777" y="316"/>
                    <a:pt x="776" y="316"/>
                  </a:cubicBezTo>
                  <a:cubicBezTo>
                    <a:pt x="774" y="315"/>
                    <a:pt x="772" y="316"/>
                    <a:pt x="772" y="317"/>
                  </a:cubicBezTo>
                  <a:cubicBezTo>
                    <a:pt x="773" y="318"/>
                    <a:pt x="774" y="319"/>
                    <a:pt x="777" y="320"/>
                  </a:cubicBezTo>
                  <a:cubicBezTo>
                    <a:pt x="780" y="321"/>
                    <a:pt x="780" y="323"/>
                    <a:pt x="781" y="323"/>
                  </a:cubicBezTo>
                  <a:cubicBezTo>
                    <a:pt x="783" y="323"/>
                    <a:pt x="783" y="322"/>
                    <a:pt x="783" y="320"/>
                  </a:cubicBezTo>
                  <a:cubicBezTo>
                    <a:pt x="782" y="318"/>
                    <a:pt x="784" y="316"/>
                    <a:pt x="784" y="316"/>
                  </a:cubicBezTo>
                  <a:cubicBezTo>
                    <a:pt x="785" y="316"/>
                    <a:pt x="784" y="315"/>
                    <a:pt x="781" y="316"/>
                  </a:cubicBezTo>
                  <a:moveTo>
                    <a:pt x="829" y="329"/>
                  </a:moveTo>
                  <a:cubicBezTo>
                    <a:pt x="829" y="329"/>
                    <a:pt x="828" y="329"/>
                    <a:pt x="828" y="329"/>
                  </a:cubicBezTo>
                  <a:cubicBezTo>
                    <a:pt x="827" y="329"/>
                    <a:pt x="827" y="329"/>
                    <a:pt x="826" y="329"/>
                  </a:cubicBezTo>
                  <a:cubicBezTo>
                    <a:pt x="826" y="329"/>
                    <a:pt x="825" y="329"/>
                    <a:pt x="823" y="329"/>
                  </a:cubicBezTo>
                  <a:cubicBezTo>
                    <a:pt x="822" y="329"/>
                    <a:pt x="820" y="329"/>
                    <a:pt x="819" y="328"/>
                  </a:cubicBezTo>
                  <a:cubicBezTo>
                    <a:pt x="818" y="327"/>
                    <a:pt x="816" y="329"/>
                    <a:pt x="817" y="329"/>
                  </a:cubicBezTo>
                  <a:cubicBezTo>
                    <a:pt x="818" y="330"/>
                    <a:pt x="821" y="331"/>
                    <a:pt x="823" y="331"/>
                  </a:cubicBezTo>
                  <a:cubicBezTo>
                    <a:pt x="825" y="331"/>
                    <a:pt x="829" y="330"/>
                    <a:pt x="829" y="329"/>
                  </a:cubicBezTo>
                  <a:moveTo>
                    <a:pt x="861" y="331"/>
                  </a:moveTo>
                  <a:cubicBezTo>
                    <a:pt x="860" y="330"/>
                    <a:pt x="861" y="329"/>
                    <a:pt x="863" y="328"/>
                  </a:cubicBezTo>
                  <a:cubicBezTo>
                    <a:pt x="864" y="327"/>
                    <a:pt x="864" y="326"/>
                    <a:pt x="863" y="327"/>
                  </a:cubicBezTo>
                  <a:cubicBezTo>
                    <a:pt x="862" y="328"/>
                    <a:pt x="860" y="329"/>
                    <a:pt x="857" y="329"/>
                  </a:cubicBezTo>
                  <a:cubicBezTo>
                    <a:pt x="854" y="329"/>
                    <a:pt x="853" y="331"/>
                    <a:pt x="855" y="332"/>
                  </a:cubicBezTo>
                  <a:cubicBezTo>
                    <a:pt x="857" y="333"/>
                    <a:pt x="861" y="331"/>
                    <a:pt x="861" y="331"/>
                  </a:cubicBezTo>
                  <a:moveTo>
                    <a:pt x="654" y="165"/>
                  </a:moveTo>
                  <a:cubicBezTo>
                    <a:pt x="656" y="165"/>
                    <a:pt x="656" y="163"/>
                    <a:pt x="657" y="163"/>
                  </a:cubicBezTo>
                  <a:cubicBezTo>
                    <a:pt x="658" y="163"/>
                    <a:pt x="660" y="161"/>
                    <a:pt x="661" y="160"/>
                  </a:cubicBezTo>
                  <a:cubicBezTo>
                    <a:pt x="661" y="158"/>
                    <a:pt x="660" y="156"/>
                    <a:pt x="658" y="156"/>
                  </a:cubicBezTo>
                  <a:cubicBezTo>
                    <a:pt x="657" y="156"/>
                    <a:pt x="656" y="155"/>
                    <a:pt x="656" y="154"/>
                  </a:cubicBezTo>
                  <a:cubicBezTo>
                    <a:pt x="656" y="153"/>
                    <a:pt x="655" y="152"/>
                    <a:pt x="655" y="151"/>
                  </a:cubicBezTo>
                  <a:cubicBezTo>
                    <a:pt x="655" y="151"/>
                    <a:pt x="653" y="151"/>
                    <a:pt x="652" y="152"/>
                  </a:cubicBezTo>
                  <a:cubicBezTo>
                    <a:pt x="652" y="152"/>
                    <a:pt x="651" y="151"/>
                    <a:pt x="650" y="151"/>
                  </a:cubicBezTo>
                  <a:cubicBezTo>
                    <a:pt x="650" y="150"/>
                    <a:pt x="649" y="149"/>
                    <a:pt x="648" y="150"/>
                  </a:cubicBezTo>
                  <a:cubicBezTo>
                    <a:pt x="647" y="150"/>
                    <a:pt x="648" y="151"/>
                    <a:pt x="648" y="152"/>
                  </a:cubicBezTo>
                  <a:cubicBezTo>
                    <a:pt x="648" y="153"/>
                    <a:pt x="647" y="152"/>
                    <a:pt x="647" y="152"/>
                  </a:cubicBezTo>
                  <a:cubicBezTo>
                    <a:pt x="646" y="152"/>
                    <a:pt x="645" y="152"/>
                    <a:pt x="645" y="152"/>
                  </a:cubicBezTo>
                  <a:cubicBezTo>
                    <a:pt x="645" y="153"/>
                    <a:pt x="644" y="153"/>
                    <a:pt x="644" y="152"/>
                  </a:cubicBezTo>
                  <a:cubicBezTo>
                    <a:pt x="643" y="152"/>
                    <a:pt x="641" y="152"/>
                    <a:pt x="641" y="153"/>
                  </a:cubicBezTo>
                  <a:cubicBezTo>
                    <a:pt x="641" y="154"/>
                    <a:pt x="640" y="153"/>
                    <a:pt x="639" y="152"/>
                  </a:cubicBezTo>
                  <a:cubicBezTo>
                    <a:pt x="638" y="151"/>
                    <a:pt x="636" y="153"/>
                    <a:pt x="636" y="154"/>
                  </a:cubicBezTo>
                  <a:cubicBezTo>
                    <a:pt x="636" y="155"/>
                    <a:pt x="636" y="155"/>
                    <a:pt x="634" y="153"/>
                  </a:cubicBezTo>
                  <a:cubicBezTo>
                    <a:pt x="633" y="151"/>
                    <a:pt x="632" y="153"/>
                    <a:pt x="633" y="154"/>
                  </a:cubicBezTo>
                  <a:cubicBezTo>
                    <a:pt x="633" y="156"/>
                    <a:pt x="633" y="157"/>
                    <a:pt x="632" y="156"/>
                  </a:cubicBezTo>
                  <a:cubicBezTo>
                    <a:pt x="631" y="156"/>
                    <a:pt x="630" y="157"/>
                    <a:pt x="629" y="158"/>
                  </a:cubicBezTo>
                  <a:cubicBezTo>
                    <a:pt x="629" y="159"/>
                    <a:pt x="627" y="155"/>
                    <a:pt x="628" y="154"/>
                  </a:cubicBezTo>
                  <a:cubicBezTo>
                    <a:pt x="630" y="153"/>
                    <a:pt x="623" y="150"/>
                    <a:pt x="622" y="150"/>
                  </a:cubicBezTo>
                  <a:cubicBezTo>
                    <a:pt x="620" y="150"/>
                    <a:pt x="621" y="151"/>
                    <a:pt x="622" y="152"/>
                  </a:cubicBezTo>
                  <a:cubicBezTo>
                    <a:pt x="623" y="153"/>
                    <a:pt x="621" y="153"/>
                    <a:pt x="621" y="152"/>
                  </a:cubicBezTo>
                  <a:cubicBezTo>
                    <a:pt x="620" y="151"/>
                    <a:pt x="619" y="152"/>
                    <a:pt x="618" y="153"/>
                  </a:cubicBezTo>
                  <a:cubicBezTo>
                    <a:pt x="617" y="155"/>
                    <a:pt x="616" y="155"/>
                    <a:pt x="616" y="156"/>
                  </a:cubicBezTo>
                  <a:cubicBezTo>
                    <a:pt x="616" y="157"/>
                    <a:pt x="618" y="158"/>
                    <a:pt x="620" y="157"/>
                  </a:cubicBezTo>
                  <a:cubicBezTo>
                    <a:pt x="622" y="156"/>
                    <a:pt x="624" y="156"/>
                    <a:pt x="625" y="157"/>
                  </a:cubicBezTo>
                  <a:cubicBezTo>
                    <a:pt x="626" y="158"/>
                    <a:pt x="623" y="158"/>
                    <a:pt x="624" y="159"/>
                  </a:cubicBezTo>
                  <a:cubicBezTo>
                    <a:pt x="625" y="160"/>
                    <a:pt x="624" y="161"/>
                    <a:pt x="622" y="160"/>
                  </a:cubicBezTo>
                  <a:cubicBezTo>
                    <a:pt x="620" y="160"/>
                    <a:pt x="617" y="161"/>
                    <a:pt x="617" y="162"/>
                  </a:cubicBezTo>
                  <a:cubicBezTo>
                    <a:pt x="617" y="162"/>
                    <a:pt x="619" y="162"/>
                    <a:pt x="620" y="162"/>
                  </a:cubicBezTo>
                  <a:cubicBezTo>
                    <a:pt x="622" y="162"/>
                    <a:pt x="623" y="161"/>
                    <a:pt x="623" y="162"/>
                  </a:cubicBezTo>
                  <a:cubicBezTo>
                    <a:pt x="623" y="163"/>
                    <a:pt x="623" y="164"/>
                    <a:pt x="625" y="163"/>
                  </a:cubicBezTo>
                  <a:cubicBezTo>
                    <a:pt x="626" y="163"/>
                    <a:pt x="625" y="165"/>
                    <a:pt x="626" y="165"/>
                  </a:cubicBezTo>
                  <a:cubicBezTo>
                    <a:pt x="627" y="165"/>
                    <a:pt x="627" y="167"/>
                    <a:pt x="625" y="167"/>
                  </a:cubicBezTo>
                  <a:cubicBezTo>
                    <a:pt x="623" y="167"/>
                    <a:pt x="622" y="167"/>
                    <a:pt x="622" y="168"/>
                  </a:cubicBezTo>
                  <a:cubicBezTo>
                    <a:pt x="624" y="169"/>
                    <a:pt x="626" y="169"/>
                    <a:pt x="628" y="168"/>
                  </a:cubicBezTo>
                  <a:cubicBezTo>
                    <a:pt x="630" y="168"/>
                    <a:pt x="633" y="170"/>
                    <a:pt x="636" y="171"/>
                  </a:cubicBezTo>
                  <a:cubicBezTo>
                    <a:pt x="638" y="172"/>
                    <a:pt x="642" y="171"/>
                    <a:pt x="643" y="169"/>
                  </a:cubicBezTo>
                  <a:cubicBezTo>
                    <a:pt x="643" y="168"/>
                    <a:pt x="647" y="169"/>
                    <a:pt x="648" y="168"/>
                  </a:cubicBezTo>
                  <a:cubicBezTo>
                    <a:pt x="650" y="167"/>
                    <a:pt x="651" y="166"/>
                    <a:pt x="654" y="165"/>
                  </a:cubicBezTo>
                  <a:moveTo>
                    <a:pt x="679" y="245"/>
                  </a:moveTo>
                  <a:cubicBezTo>
                    <a:pt x="680" y="245"/>
                    <a:pt x="684" y="244"/>
                    <a:pt x="686" y="242"/>
                  </a:cubicBezTo>
                  <a:cubicBezTo>
                    <a:pt x="687" y="241"/>
                    <a:pt x="688" y="241"/>
                    <a:pt x="689" y="241"/>
                  </a:cubicBezTo>
                  <a:cubicBezTo>
                    <a:pt x="690" y="241"/>
                    <a:pt x="691" y="241"/>
                    <a:pt x="691" y="241"/>
                  </a:cubicBezTo>
                  <a:cubicBezTo>
                    <a:pt x="693" y="240"/>
                    <a:pt x="692" y="232"/>
                    <a:pt x="691" y="231"/>
                  </a:cubicBezTo>
                  <a:cubicBezTo>
                    <a:pt x="691" y="229"/>
                    <a:pt x="693" y="229"/>
                    <a:pt x="695" y="228"/>
                  </a:cubicBezTo>
                  <a:cubicBezTo>
                    <a:pt x="696" y="227"/>
                    <a:pt x="694" y="225"/>
                    <a:pt x="692" y="223"/>
                  </a:cubicBezTo>
                  <a:cubicBezTo>
                    <a:pt x="691" y="222"/>
                    <a:pt x="690" y="223"/>
                    <a:pt x="689" y="224"/>
                  </a:cubicBezTo>
                  <a:cubicBezTo>
                    <a:pt x="688" y="224"/>
                    <a:pt x="687" y="224"/>
                    <a:pt x="686" y="224"/>
                  </a:cubicBezTo>
                  <a:cubicBezTo>
                    <a:pt x="685" y="223"/>
                    <a:pt x="682" y="223"/>
                    <a:pt x="682" y="225"/>
                  </a:cubicBezTo>
                  <a:cubicBezTo>
                    <a:pt x="682" y="227"/>
                    <a:pt x="684" y="226"/>
                    <a:pt x="684" y="227"/>
                  </a:cubicBezTo>
                  <a:cubicBezTo>
                    <a:pt x="684" y="228"/>
                    <a:pt x="682" y="228"/>
                    <a:pt x="681" y="229"/>
                  </a:cubicBezTo>
                  <a:cubicBezTo>
                    <a:pt x="680" y="229"/>
                    <a:pt x="679" y="229"/>
                    <a:pt x="678" y="229"/>
                  </a:cubicBezTo>
                  <a:cubicBezTo>
                    <a:pt x="678" y="229"/>
                    <a:pt x="677" y="228"/>
                    <a:pt x="676" y="229"/>
                  </a:cubicBezTo>
                  <a:cubicBezTo>
                    <a:pt x="675" y="230"/>
                    <a:pt x="678" y="230"/>
                    <a:pt x="677" y="232"/>
                  </a:cubicBezTo>
                  <a:cubicBezTo>
                    <a:pt x="676" y="234"/>
                    <a:pt x="677" y="234"/>
                    <a:pt x="679" y="235"/>
                  </a:cubicBezTo>
                  <a:cubicBezTo>
                    <a:pt x="680" y="237"/>
                    <a:pt x="677" y="237"/>
                    <a:pt x="677" y="239"/>
                  </a:cubicBezTo>
                  <a:cubicBezTo>
                    <a:pt x="677" y="240"/>
                    <a:pt x="675" y="240"/>
                    <a:pt x="675" y="241"/>
                  </a:cubicBezTo>
                  <a:cubicBezTo>
                    <a:pt x="674" y="243"/>
                    <a:pt x="677" y="245"/>
                    <a:pt x="679" y="245"/>
                  </a:cubicBezTo>
                  <a:moveTo>
                    <a:pt x="691" y="209"/>
                  </a:moveTo>
                  <a:cubicBezTo>
                    <a:pt x="689" y="210"/>
                    <a:pt x="692" y="212"/>
                    <a:pt x="694" y="212"/>
                  </a:cubicBezTo>
                  <a:cubicBezTo>
                    <a:pt x="695" y="212"/>
                    <a:pt x="692" y="213"/>
                    <a:pt x="692" y="215"/>
                  </a:cubicBezTo>
                  <a:cubicBezTo>
                    <a:pt x="692" y="217"/>
                    <a:pt x="694" y="216"/>
                    <a:pt x="694" y="217"/>
                  </a:cubicBezTo>
                  <a:cubicBezTo>
                    <a:pt x="694" y="218"/>
                    <a:pt x="691" y="219"/>
                    <a:pt x="691" y="220"/>
                  </a:cubicBezTo>
                  <a:cubicBezTo>
                    <a:pt x="691" y="221"/>
                    <a:pt x="693" y="219"/>
                    <a:pt x="694" y="219"/>
                  </a:cubicBezTo>
                  <a:cubicBezTo>
                    <a:pt x="694" y="219"/>
                    <a:pt x="694" y="219"/>
                    <a:pt x="694" y="220"/>
                  </a:cubicBezTo>
                  <a:cubicBezTo>
                    <a:pt x="694" y="221"/>
                    <a:pt x="695" y="222"/>
                    <a:pt x="696" y="221"/>
                  </a:cubicBezTo>
                  <a:cubicBezTo>
                    <a:pt x="698" y="221"/>
                    <a:pt x="697" y="218"/>
                    <a:pt x="698" y="218"/>
                  </a:cubicBezTo>
                  <a:cubicBezTo>
                    <a:pt x="699" y="218"/>
                    <a:pt x="698" y="220"/>
                    <a:pt x="698" y="221"/>
                  </a:cubicBezTo>
                  <a:cubicBezTo>
                    <a:pt x="699" y="222"/>
                    <a:pt x="697" y="224"/>
                    <a:pt x="697" y="225"/>
                  </a:cubicBezTo>
                  <a:cubicBezTo>
                    <a:pt x="697" y="226"/>
                    <a:pt x="702" y="226"/>
                    <a:pt x="703" y="225"/>
                  </a:cubicBezTo>
                  <a:cubicBezTo>
                    <a:pt x="704" y="223"/>
                    <a:pt x="705" y="225"/>
                    <a:pt x="704" y="226"/>
                  </a:cubicBezTo>
                  <a:cubicBezTo>
                    <a:pt x="703" y="227"/>
                    <a:pt x="704" y="228"/>
                    <a:pt x="705" y="229"/>
                  </a:cubicBezTo>
                  <a:cubicBezTo>
                    <a:pt x="706" y="229"/>
                    <a:pt x="706" y="229"/>
                    <a:pt x="706" y="230"/>
                  </a:cubicBezTo>
                  <a:cubicBezTo>
                    <a:pt x="705" y="231"/>
                    <a:pt x="706" y="233"/>
                    <a:pt x="706" y="234"/>
                  </a:cubicBezTo>
                  <a:cubicBezTo>
                    <a:pt x="705" y="235"/>
                    <a:pt x="701" y="235"/>
                    <a:pt x="701" y="234"/>
                  </a:cubicBezTo>
                  <a:cubicBezTo>
                    <a:pt x="701" y="234"/>
                    <a:pt x="699" y="234"/>
                    <a:pt x="700" y="235"/>
                  </a:cubicBezTo>
                  <a:cubicBezTo>
                    <a:pt x="700" y="236"/>
                    <a:pt x="699" y="237"/>
                    <a:pt x="699" y="238"/>
                  </a:cubicBezTo>
                  <a:cubicBezTo>
                    <a:pt x="699" y="238"/>
                    <a:pt x="701" y="238"/>
                    <a:pt x="701" y="239"/>
                  </a:cubicBezTo>
                  <a:cubicBezTo>
                    <a:pt x="701" y="240"/>
                    <a:pt x="699" y="241"/>
                    <a:pt x="697" y="242"/>
                  </a:cubicBezTo>
                  <a:cubicBezTo>
                    <a:pt x="695" y="243"/>
                    <a:pt x="698" y="245"/>
                    <a:pt x="699" y="244"/>
                  </a:cubicBezTo>
                  <a:cubicBezTo>
                    <a:pt x="700" y="243"/>
                    <a:pt x="700" y="244"/>
                    <a:pt x="701" y="244"/>
                  </a:cubicBezTo>
                  <a:cubicBezTo>
                    <a:pt x="703" y="244"/>
                    <a:pt x="704" y="246"/>
                    <a:pt x="706" y="245"/>
                  </a:cubicBezTo>
                  <a:cubicBezTo>
                    <a:pt x="707" y="244"/>
                    <a:pt x="707" y="245"/>
                    <a:pt x="706" y="246"/>
                  </a:cubicBezTo>
                  <a:cubicBezTo>
                    <a:pt x="705" y="247"/>
                    <a:pt x="704" y="247"/>
                    <a:pt x="703" y="246"/>
                  </a:cubicBezTo>
                  <a:cubicBezTo>
                    <a:pt x="703" y="246"/>
                    <a:pt x="702" y="246"/>
                    <a:pt x="701" y="247"/>
                  </a:cubicBezTo>
                  <a:cubicBezTo>
                    <a:pt x="700" y="247"/>
                    <a:pt x="695" y="252"/>
                    <a:pt x="696" y="253"/>
                  </a:cubicBezTo>
                  <a:cubicBezTo>
                    <a:pt x="697" y="254"/>
                    <a:pt x="697" y="252"/>
                    <a:pt x="699" y="252"/>
                  </a:cubicBezTo>
                  <a:cubicBezTo>
                    <a:pt x="701" y="251"/>
                    <a:pt x="701" y="252"/>
                    <a:pt x="702" y="252"/>
                  </a:cubicBezTo>
                  <a:cubicBezTo>
                    <a:pt x="703" y="252"/>
                    <a:pt x="703" y="252"/>
                    <a:pt x="703" y="251"/>
                  </a:cubicBezTo>
                  <a:cubicBezTo>
                    <a:pt x="703" y="251"/>
                    <a:pt x="704" y="250"/>
                    <a:pt x="704" y="250"/>
                  </a:cubicBezTo>
                  <a:cubicBezTo>
                    <a:pt x="704" y="250"/>
                    <a:pt x="705" y="250"/>
                    <a:pt x="705" y="250"/>
                  </a:cubicBezTo>
                  <a:cubicBezTo>
                    <a:pt x="706" y="250"/>
                    <a:pt x="706" y="250"/>
                    <a:pt x="707" y="250"/>
                  </a:cubicBezTo>
                  <a:cubicBezTo>
                    <a:pt x="709" y="250"/>
                    <a:pt x="710" y="250"/>
                    <a:pt x="711" y="249"/>
                  </a:cubicBezTo>
                  <a:cubicBezTo>
                    <a:pt x="711" y="249"/>
                    <a:pt x="712" y="249"/>
                    <a:pt x="712" y="249"/>
                  </a:cubicBezTo>
                  <a:cubicBezTo>
                    <a:pt x="713" y="250"/>
                    <a:pt x="714" y="250"/>
                    <a:pt x="714" y="250"/>
                  </a:cubicBezTo>
                  <a:cubicBezTo>
                    <a:pt x="715" y="249"/>
                    <a:pt x="717" y="249"/>
                    <a:pt x="719" y="249"/>
                  </a:cubicBezTo>
                  <a:cubicBezTo>
                    <a:pt x="720" y="249"/>
                    <a:pt x="724" y="247"/>
                    <a:pt x="725" y="246"/>
                  </a:cubicBezTo>
                  <a:cubicBezTo>
                    <a:pt x="726" y="246"/>
                    <a:pt x="724" y="245"/>
                    <a:pt x="723" y="246"/>
                  </a:cubicBezTo>
                  <a:cubicBezTo>
                    <a:pt x="721" y="246"/>
                    <a:pt x="722" y="244"/>
                    <a:pt x="723" y="243"/>
                  </a:cubicBezTo>
                  <a:cubicBezTo>
                    <a:pt x="724" y="242"/>
                    <a:pt x="726" y="241"/>
                    <a:pt x="727" y="239"/>
                  </a:cubicBezTo>
                  <a:cubicBezTo>
                    <a:pt x="727" y="237"/>
                    <a:pt x="723" y="236"/>
                    <a:pt x="722" y="237"/>
                  </a:cubicBezTo>
                  <a:cubicBezTo>
                    <a:pt x="722" y="238"/>
                    <a:pt x="721" y="238"/>
                    <a:pt x="720" y="237"/>
                  </a:cubicBezTo>
                  <a:cubicBezTo>
                    <a:pt x="719" y="235"/>
                    <a:pt x="721" y="234"/>
                    <a:pt x="720" y="234"/>
                  </a:cubicBezTo>
                  <a:cubicBezTo>
                    <a:pt x="719" y="234"/>
                    <a:pt x="718" y="232"/>
                    <a:pt x="719" y="232"/>
                  </a:cubicBezTo>
                  <a:cubicBezTo>
                    <a:pt x="719" y="231"/>
                    <a:pt x="718" y="227"/>
                    <a:pt x="715" y="227"/>
                  </a:cubicBezTo>
                  <a:cubicBezTo>
                    <a:pt x="713" y="226"/>
                    <a:pt x="713" y="223"/>
                    <a:pt x="713" y="222"/>
                  </a:cubicBezTo>
                  <a:cubicBezTo>
                    <a:pt x="712" y="220"/>
                    <a:pt x="711" y="221"/>
                    <a:pt x="710" y="219"/>
                  </a:cubicBezTo>
                  <a:cubicBezTo>
                    <a:pt x="709" y="218"/>
                    <a:pt x="707" y="219"/>
                    <a:pt x="706" y="219"/>
                  </a:cubicBezTo>
                  <a:cubicBezTo>
                    <a:pt x="705" y="219"/>
                    <a:pt x="706" y="217"/>
                    <a:pt x="707" y="216"/>
                  </a:cubicBezTo>
                  <a:cubicBezTo>
                    <a:pt x="709" y="215"/>
                    <a:pt x="711" y="210"/>
                    <a:pt x="711" y="209"/>
                  </a:cubicBezTo>
                  <a:cubicBezTo>
                    <a:pt x="711" y="208"/>
                    <a:pt x="704" y="208"/>
                    <a:pt x="703" y="208"/>
                  </a:cubicBezTo>
                  <a:cubicBezTo>
                    <a:pt x="702" y="209"/>
                    <a:pt x="700" y="207"/>
                    <a:pt x="701" y="207"/>
                  </a:cubicBezTo>
                  <a:cubicBezTo>
                    <a:pt x="702" y="206"/>
                    <a:pt x="705" y="204"/>
                    <a:pt x="705" y="203"/>
                  </a:cubicBezTo>
                  <a:cubicBezTo>
                    <a:pt x="704" y="202"/>
                    <a:pt x="706" y="202"/>
                    <a:pt x="705" y="201"/>
                  </a:cubicBezTo>
                  <a:cubicBezTo>
                    <a:pt x="704" y="200"/>
                    <a:pt x="704" y="202"/>
                    <a:pt x="703" y="203"/>
                  </a:cubicBezTo>
                  <a:cubicBezTo>
                    <a:pt x="703" y="203"/>
                    <a:pt x="701" y="203"/>
                    <a:pt x="699" y="203"/>
                  </a:cubicBezTo>
                  <a:cubicBezTo>
                    <a:pt x="697" y="202"/>
                    <a:pt x="696" y="205"/>
                    <a:pt x="696" y="206"/>
                  </a:cubicBezTo>
                  <a:cubicBezTo>
                    <a:pt x="696" y="207"/>
                    <a:pt x="694" y="208"/>
                    <a:pt x="694" y="209"/>
                  </a:cubicBezTo>
                  <a:cubicBezTo>
                    <a:pt x="695" y="210"/>
                    <a:pt x="694" y="211"/>
                    <a:pt x="693" y="210"/>
                  </a:cubicBezTo>
                  <a:cubicBezTo>
                    <a:pt x="693" y="210"/>
                    <a:pt x="692" y="208"/>
                    <a:pt x="691" y="209"/>
                  </a:cubicBezTo>
                  <a:moveTo>
                    <a:pt x="689" y="207"/>
                  </a:moveTo>
                  <a:cubicBezTo>
                    <a:pt x="691" y="207"/>
                    <a:pt x="692" y="204"/>
                    <a:pt x="692" y="204"/>
                  </a:cubicBezTo>
                  <a:cubicBezTo>
                    <a:pt x="691" y="203"/>
                    <a:pt x="690" y="204"/>
                    <a:pt x="689" y="206"/>
                  </a:cubicBezTo>
                  <a:cubicBezTo>
                    <a:pt x="689" y="206"/>
                    <a:pt x="688" y="207"/>
                    <a:pt x="689" y="207"/>
                  </a:cubicBezTo>
                  <a:moveTo>
                    <a:pt x="713" y="194"/>
                  </a:moveTo>
                  <a:cubicBezTo>
                    <a:pt x="714" y="193"/>
                    <a:pt x="715" y="189"/>
                    <a:pt x="714" y="189"/>
                  </a:cubicBezTo>
                  <a:cubicBezTo>
                    <a:pt x="712" y="190"/>
                    <a:pt x="713" y="194"/>
                    <a:pt x="713" y="194"/>
                  </a:cubicBezTo>
                  <a:moveTo>
                    <a:pt x="768" y="225"/>
                  </a:moveTo>
                  <a:cubicBezTo>
                    <a:pt x="766" y="225"/>
                    <a:pt x="767" y="226"/>
                    <a:pt x="769" y="227"/>
                  </a:cubicBezTo>
                  <a:cubicBezTo>
                    <a:pt x="770" y="227"/>
                    <a:pt x="772" y="224"/>
                    <a:pt x="772" y="223"/>
                  </a:cubicBezTo>
                  <a:cubicBezTo>
                    <a:pt x="772" y="222"/>
                    <a:pt x="773" y="219"/>
                    <a:pt x="773" y="219"/>
                  </a:cubicBezTo>
                  <a:cubicBezTo>
                    <a:pt x="772" y="218"/>
                    <a:pt x="772" y="219"/>
                    <a:pt x="771" y="220"/>
                  </a:cubicBezTo>
                  <a:cubicBezTo>
                    <a:pt x="771" y="220"/>
                    <a:pt x="771" y="219"/>
                    <a:pt x="771" y="219"/>
                  </a:cubicBezTo>
                  <a:cubicBezTo>
                    <a:pt x="770" y="218"/>
                    <a:pt x="770" y="218"/>
                    <a:pt x="770" y="219"/>
                  </a:cubicBezTo>
                  <a:cubicBezTo>
                    <a:pt x="770" y="219"/>
                    <a:pt x="769" y="219"/>
                    <a:pt x="769" y="219"/>
                  </a:cubicBezTo>
                  <a:cubicBezTo>
                    <a:pt x="768" y="219"/>
                    <a:pt x="768" y="219"/>
                    <a:pt x="767" y="220"/>
                  </a:cubicBezTo>
                  <a:cubicBezTo>
                    <a:pt x="766" y="222"/>
                    <a:pt x="768" y="223"/>
                    <a:pt x="769" y="224"/>
                  </a:cubicBezTo>
                  <a:cubicBezTo>
                    <a:pt x="770" y="224"/>
                    <a:pt x="769" y="225"/>
                    <a:pt x="768" y="225"/>
                  </a:cubicBezTo>
                  <a:moveTo>
                    <a:pt x="798" y="207"/>
                  </a:moveTo>
                  <a:cubicBezTo>
                    <a:pt x="796" y="207"/>
                    <a:pt x="795" y="212"/>
                    <a:pt x="795" y="213"/>
                  </a:cubicBezTo>
                  <a:cubicBezTo>
                    <a:pt x="795" y="213"/>
                    <a:pt x="797" y="211"/>
                    <a:pt x="798" y="210"/>
                  </a:cubicBezTo>
                  <a:cubicBezTo>
                    <a:pt x="799" y="208"/>
                    <a:pt x="799" y="207"/>
                    <a:pt x="798" y="207"/>
                  </a:cubicBezTo>
                  <a:moveTo>
                    <a:pt x="811" y="206"/>
                  </a:moveTo>
                  <a:cubicBezTo>
                    <a:pt x="812" y="206"/>
                    <a:pt x="815" y="204"/>
                    <a:pt x="816" y="203"/>
                  </a:cubicBezTo>
                  <a:cubicBezTo>
                    <a:pt x="816" y="202"/>
                    <a:pt x="815" y="201"/>
                    <a:pt x="813" y="202"/>
                  </a:cubicBezTo>
                  <a:cubicBezTo>
                    <a:pt x="811" y="203"/>
                    <a:pt x="810" y="206"/>
                    <a:pt x="811" y="206"/>
                  </a:cubicBezTo>
                  <a:moveTo>
                    <a:pt x="815" y="200"/>
                  </a:moveTo>
                  <a:cubicBezTo>
                    <a:pt x="815" y="199"/>
                    <a:pt x="811" y="200"/>
                    <a:pt x="812" y="201"/>
                  </a:cubicBezTo>
                  <a:cubicBezTo>
                    <a:pt x="813" y="201"/>
                    <a:pt x="814" y="201"/>
                    <a:pt x="815" y="200"/>
                  </a:cubicBezTo>
                  <a:moveTo>
                    <a:pt x="1515" y="157"/>
                  </a:moveTo>
                  <a:cubicBezTo>
                    <a:pt x="1517" y="159"/>
                    <a:pt x="1519" y="158"/>
                    <a:pt x="1520" y="158"/>
                  </a:cubicBezTo>
                  <a:cubicBezTo>
                    <a:pt x="1521" y="158"/>
                    <a:pt x="1520" y="157"/>
                    <a:pt x="1519" y="157"/>
                  </a:cubicBezTo>
                  <a:cubicBezTo>
                    <a:pt x="1518" y="157"/>
                    <a:pt x="1519" y="156"/>
                    <a:pt x="1520" y="157"/>
                  </a:cubicBezTo>
                  <a:cubicBezTo>
                    <a:pt x="1521" y="158"/>
                    <a:pt x="1522" y="158"/>
                    <a:pt x="1522" y="157"/>
                  </a:cubicBezTo>
                  <a:cubicBezTo>
                    <a:pt x="1523" y="156"/>
                    <a:pt x="1523" y="155"/>
                    <a:pt x="1525" y="155"/>
                  </a:cubicBezTo>
                  <a:cubicBezTo>
                    <a:pt x="1526" y="155"/>
                    <a:pt x="1526" y="154"/>
                    <a:pt x="1525" y="154"/>
                  </a:cubicBezTo>
                  <a:cubicBezTo>
                    <a:pt x="1524" y="153"/>
                    <a:pt x="1520" y="151"/>
                    <a:pt x="1519" y="149"/>
                  </a:cubicBezTo>
                  <a:cubicBezTo>
                    <a:pt x="1518" y="148"/>
                    <a:pt x="1513" y="147"/>
                    <a:pt x="1513" y="148"/>
                  </a:cubicBezTo>
                  <a:cubicBezTo>
                    <a:pt x="1513" y="149"/>
                    <a:pt x="1511" y="148"/>
                    <a:pt x="1511" y="147"/>
                  </a:cubicBezTo>
                  <a:cubicBezTo>
                    <a:pt x="1511" y="146"/>
                    <a:pt x="1506" y="146"/>
                    <a:pt x="1506" y="147"/>
                  </a:cubicBezTo>
                  <a:cubicBezTo>
                    <a:pt x="1505" y="148"/>
                    <a:pt x="1507" y="148"/>
                    <a:pt x="1507" y="149"/>
                  </a:cubicBezTo>
                  <a:cubicBezTo>
                    <a:pt x="1508" y="150"/>
                    <a:pt x="1506" y="150"/>
                    <a:pt x="1507" y="151"/>
                  </a:cubicBezTo>
                  <a:cubicBezTo>
                    <a:pt x="1507" y="153"/>
                    <a:pt x="1505" y="151"/>
                    <a:pt x="1504" y="150"/>
                  </a:cubicBezTo>
                  <a:cubicBezTo>
                    <a:pt x="1503" y="150"/>
                    <a:pt x="1504" y="147"/>
                    <a:pt x="1504" y="146"/>
                  </a:cubicBezTo>
                  <a:cubicBezTo>
                    <a:pt x="1504" y="145"/>
                    <a:pt x="1502" y="145"/>
                    <a:pt x="1502" y="144"/>
                  </a:cubicBezTo>
                  <a:cubicBezTo>
                    <a:pt x="1502" y="142"/>
                    <a:pt x="1496" y="140"/>
                    <a:pt x="1494" y="139"/>
                  </a:cubicBezTo>
                  <a:cubicBezTo>
                    <a:pt x="1492" y="138"/>
                    <a:pt x="1489" y="137"/>
                    <a:pt x="1488" y="136"/>
                  </a:cubicBezTo>
                  <a:cubicBezTo>
                    <a:pt x="1487" y="134"/>
                    <a:pt x="1483" y="134"/>
                    <a:pt x="1481" y="133"/>
                  </a:cubicBezTo>
                  <a:cubicBezTo>
                    <a:pt x="1479" y="131"/>
                    <a:pt x="1472" y="128"/>
                    <a:pt x="1469" y="128"/>
                  </a:cubicBezTo>
                  <a:cubicBezTo>
                    <a:pt x="1466" y="128"/>
                    <a:pt x="1467" y="126"/>
                    <a:pt x="1465" y="126"/>
                  </a:cubicBezTo>
                  <a:cubicBezTo>
                    <a:pt x="1464" y="126"/>
                    <a:pt x="1457" y="126"/>
                    <a:pt x="1455" y="126"/>
                  </a:cubicBezTo>
                  <a:cubicBezTo>
                    <a:pt x="1454" y="126"/>
                    <a:pt x="1454" y="126"/>
                    <a:pt x="1453" y="126"/>
                  </a:cubicBezTo>
                  <a:cubicBezTo>
                    <a:pt x="1453" y="126"/>
                    <a:pt x="1452" y="127"/>
                    <a:pt x="1451" y="126"/>
                  </a:cubicBezTo>
                  <a:cubicBezTo>
                    <a:pt x="1450" y="126"/>
                    <a:pt x="1443" y="123"/>
                    <a:pt x="1442" y="124"/>
                  </a:cubicBezTo>
                  <a:cubicBezTo>
                    <a:pt x="1441" y="125"/>
                    <a:pt x="1441" y="127"/>
                    <a:pt x="1440" y="127"/>
                  </a:cubicBezTo>
                  <a:cubicBezTo>
                    <a:pt x="1439" y="127"/>
                    <a:pt x="1440" y="128"/>
                    <a:pt x="1442" y="130"/>
                  </a:cubicBezTo>
                  <a:cubicBezTo>
                    <a:pt x="1444" y="132"/>
                    <a:pt x="1443" y="133"/>
                    <a:pt x="1441" y="134"/>
                  </a:cubicBezTo>
                  <a:cubicBezTo>
                    <a:pt x="1439" y="135"/>
                    <a:pt x="1436" y="134"/>
                    <a:pt x="1435" y="132"/>
                  </a:cubicBezTo>
                  <a:cubicBezTo>
                    <a:pt x="1435" y="131"/>
                    <a:pt x="1432" y="131"/>
                    <a:pt x="1431" y="129"/>
                  </a:cubicBezTo>
                  <a:cubicBezTo>
                    <a:pt x="1431" y="128"/>
                    <a:pt x="1432" y="127"/>
                    <a:pt x="1433" y="128"/>
                  </a:cubicBezTo>
                  <a:cubicBezTo>
                    <a:pt x="1435" y="129"/>
                    <a:pt x="1436" y="128"/>
                    <a:pt x="1436" y="127"/>
                  </a:cubicBezTo>
                  <a:cubicBezTo>
                    <a:pt x="1437" y="126"/>
                    <a:pt x="1433" y="125"/>
                    <a:pt x="1431" y="125"/>
                  </a:cubicBezTo>
                  <a:cubicBezTo>
                    <a:pt x="1429" y="125"/>
                    <a:pt x="1428" y="128"/>
                    <a:pt x="1426" y="129"/>
                  </a:cubicBezTo>
                  <a:cubicBezTo>
                    <a:pt x="1424" y="130"/>
                    <a:pt x="1416" y="128"/>
                    <a:pt x="1415" y="128"/>
                  </a:cubicBezTo>
                  <a:cubicBezTo>
                    <a:pt x="1415" y="127"/>
                    <a:pt x="1404" y="128"/>
                    <a:pt x="1403" y="128"/>
                  </a:cubicBezTo>
                  <a:cubicBezTo>
                    <a:pt x="1402" y="129"/>
                    <a:pt x="1402" y="132"/>
                    <a:pt x="1402" y="132"/>
                  </a:cubicBezTo>
                  <a:cubicBezTo>
                    <a:pt x="1401" y="133"/>
                    <a:pt x="1401" y="129"/>
                    <a:pt x="1401" y="128"/>
                  </a:cubicBezTo>
                  <a:cubicBezTo>
                    <a:pt x="1401" y="128"/>
                    <a:pt x="1399" y="127"/>
                    <a:pt x="1397" y="127"/>
                  </a:cubicBezTo>
                  <a:cubicBezTo>
                    <a:pt x="1395" y="127"/>
                    <a:pt x="1394" y="127"/>
                    <a:pt x="1395" y="126"/>
                  </a:cubicBezTo>
                  <a:cubicBezTo>
                    <a:pt x="1396" y="125"/>
                    <a:pt x="1394" y="125"/>
                    <a:pt x="1396" y="124"/>
                  </a:cubicBezTo>
                  <a:cubicBezTo>
                    <a:pt x="1397" y="122"/>
                    <a:pt x="1393" y="119"/>
                    <a:pt x="1389" y="117"/>
                  </a:cubicBezTo>
                  <a:cubicBezTo>
                    <a:pt x="1385" y="116"/>
                    <a:pt x="1375" y="117"/>
                    <a:pt x="1373" y="118"/>
                  </a:cubicBezTo>
                  <a:cubicBezTo>
                    <a:pt x="1371" y="118"/>
                    <a:pt x="1368" y="118"/>
                    <a:pt x="1365" y="118"/>
                  </a:cubicBezTo>
                  <a:cubicBezTo>
                    <a:pt x="1364" y="118"/>
                    <a:pt x="1364" y="118"/>
                    <a:pt x="1363" y="118"/>
                  </a:cubicBezTo>
                  <a:cubicBezTo>
                    <a:pt x="1361" y="118"/>
                    <a:pt x="1363" y="117"/>
                    <a:pt x="1362" y="116"/>
                  </a:cubicBezTo>
                  <a:cubicBezTo>
                    <a:pt x="1361" y="115"/>
                    <a:pt x="1357" y="114"/>
                    <a:pt x="1357" y="114"/>
                  </a:cubicBezTo>
                  <a:cubicBezTo>
                    <a:pt x="1356" y="115"/>
                    <a:pt x="1355" y="114"/>
                    <a:pt x="1355" y="114"/>
                  </a:cubicBezTo>
                  <a:cubicBezTo>
                    <a:pt x="1355" y="113"/>
                    <a:pt x="1351" y="112"/>
                    <a:pt x="1350" y="112"/>
                  </a:cubicBezTo>
                  <a:cubicBezTo>
                    <a:pt x="1348" y="112"/>
                    <a:pt x="1347" y="111"/>
                    <a:pt x="1349" y="111"/>
                  </a:cubicBezTo>
                  <a:cubicBezTo>
                    <a:pt x="1351" y="111"/>
                    <a:pt x="1354" y="111"/>
                    <a:pt x="1353" y="109"/>
                  </a:cubicBezTo>
                  <a:cubicBezTo>
                    <a:pt x="1351" y="107"/>
                    <a:pt x="1340" y="106"/>
                    <a:pt x="1339" y="107"/>
                  </a:cubicBezTo>
                  <a:cubicBezTo>
                    <a:pt x="1338" y="107"/>
                    <a:pt x="1339" y="109"/>
                    <a:pt x="1336" y="111"/>
                  </a:cubicBezTo>
                  <a:cubicBezTo>
                    <a:pt x="1334" y="113"/>
                    <a:pt x="1332" y="112"/>
                    <a:pt x="1332" y="111"/>
                  </a:cubicBezTo>
                  <a:cubicBezTo>
                    <a:pt x="1332" y="109"/>
                    <a:pt x="1335" y="110"/>
                    <a:pt x="1335" y="108"/>
                  </a:cubicBezTo>
                  <a:cubicBezTo>
                    <a:pt x="1335" y="107"/>
                    <a:pt x="1331" y="108"/>
                    <a:pt x="1330" y="107"/>
                  </a:cubicBezTo>
                  <a:cubicBezTo>
                    <a:pt x="1330" y="106"/>
                    <a:pt x="1331" y="105"/>
                    <a:pt x="1333" y="106"/>
                  </a:cubicBezTo>
                  <a:cubicBezTo>
                    <a:pt x="1334" y="106"/>
                    <a:pt x="1337" y="107"/>
                    <a:pt x="1337" y="106"/>
                  </a:cubicBezTo>
                  <a:cubicBezTo>
                    <a:pt x="1337" y="105"/>
                    <a:pt x="1336" y="105"/>
                    <a:pt x="1333" y="105"/>
                  </a:cubicBezTo>
                  <a:cubicBezTo>
                    <a:pt x="1330" y="104"/>
                    <a:pt x="1324" y="103"/>
                    <a:pt x="1321" y="103"/>
                  </a:cubicBezTo>
                  <a:cubicBezTo>
                    <a:pt x="1318" y="103"/>
                    <a:pt x="1317" y="102"/>
                    <a:pt x="1315" y="102"/>
                  </a:cubicBezTo>
                  <a:cubicBezTo>
                    <a:pt x="1313" y="102"/>
                    <a:pt x="1313" y="103"/>
                    <a:pt x="1314" y="104"/>
                  </a:cubicBezTo>
                  <a:cubicBezTo>
                    <a:pt x="1315" y="105"/>
                    <a:pt x="1312" y="105"/>
                    <a:pt x="1310" y="105"/>
                  </a:cubicBezTo>
                  <a:cubicBezTo>
                    <a:pt x="1308" y="105"/>
                    <a:pt x="1305" y="106"/>
                    <a:pt x="1306" y="108"/>
                  </a:cubicBezTo>
                  <a:cubicBezTo>
                    <a:pt x="1307" y="109"/>
                    <a:pt x="1308" y="108"/>
                    <a:pt x="1308" y="108"/>
                  </a:cubicBezTo>
                  <a:cubicBezTo>
                    <a:pt x="1309" y="108"/>
                    <a:pt x="1309" y="107"/>
                    <a:pt x="1310" y="108"/>
                  </a:cubicBezTo>
                  <a:cubicBezTo>
                    <a:pt x="1311" y="108"/>
                    <a:pt x="1307" y="109"/>
                    <a:pt x="1308" y="110"/>
                  </a:cubicBezTo>
                  <a:cubicBezTo>
                    <a:pt x="1310" y="111"/>
                    <a:pt x="1310" y="112"/>
                    <a:pt x="1310" y="113"/>
                  </a:cubicBezTo>
                  <a:cubicBezTo>
                    <a:pt x="1310" y="114"/>
                    <a:pt x="1307" y="114"/>
                    <a:pt x="1306" y="113"/>
                  </a:cubicBezTo>
                  <a:cubicBezTo>
                    <a:pt x="1306" y="112"/>
                    <a:pt x="1305" y="112"/>
                    <a:pt x="1304" y="112"/>
                  </a:cubicBezTo>
                  <a:cubicBezTo>
                    <a:pt x="1303" y="113"/>
                    <a:pt x="1303" y="113"/>
                    <a:pt x="1302" y="113"/>
                  </a:cubicBezTo>
                  <a:cubicBezTo>
                    <a:pt x="1301" y="112"/>
                    <a:pt x="1299" y="113"/>
                    <a:pt x="1301" y="114"/>
                  </a:cubicBezTo>
                  <a:cubicBezTo>
                    <a:pt x="1303" y="114"/>
                    <a:pt x="1304" y="115"/>
                    <a:pt x="1301" y="115"/>
                  </a:cubicBezTo>
                  <a:cubicBezTo>
                    <a:pt x="1300" y="115"/>
                    <a:pt x="1299" y="115"/>
                    <a:pt x="1299" y="114"/>
                  </a:cubicBezTo>
                  <a:cubicBezTo>
                    <a:pt x="1299" y="114"/>
                    <a:pt x="1298" y="113"/>
                    <a:pt x="1298" y="113"/>
                  </a:cubicBezTo>
                  <a:cubicBezTo>
                    <a:pt x="1297" y="113"/>
                    <a:pt x="1296" y="113"/>
                    <a:pt x="1294" y="113"/>
                  </a:cubicBezTo>
                  <a:cubicBezTo>
                    <a:pt x="1293" y="112"/>
                    <a:pt x="1292" y="112"/>
                    <a:pt x="1291" y="112"/>
                  </a:cubicBezTo>
                  <a:cubicBezTo>
                    <a:pt x="1289" y="112"/>
                    <a:pt x="1289" y="114"/>
                    <a:pt x="1286" y="114"/>
                  </a:cubicBezTo>
                  <a:cubicBezTo>
                    <a:pt x="1284" y="114"/>
                    <a:pt x="1281" y="113"/>
                    <a:pt x="1280" y="111"/>
                  </a:cubicBezTo>
                  <a:cubicBezTo>
                    <a:pt x="1279" y="110"/>
                    <a:pt x="1279" y="110"/>
                    <a:pt x="1278" y="111"/>
                  </a:cubicBezTo>
                  <a:cubicBezTo>
                    <a:pt x="1276" y="113"/>
                    <a:pt x="1276" y="115"/>
                    <a:pt x="1275" y="115"/>
                  </a:cubicBezTo>
                  <a:cubicBezTo>
                    <a:pt x="1274" y="116"/>
                    <a:pt x="1274" y="118"/>
                    <a:pt x="1272" y="119"/>
                  </a:cubicBezTo>
                  <a:cubicBezTo>
                    <a:pt x="1272" y="119"/>
                    <a:pt x="1272" y="119"/>
                    <a:pt x="1271" y="118"/>
                  </a:cubicBezTo>
                  <a:cubicBezTo>
                    <a:pt x="1271" y="118"/>
                    <a:pt x="1270" y="118"/>
                    <a:pt x="1270" y="118"/>
                  </a:cubicBezTo>
                  <a:cubicBezTo>
                    <a:pt x="1268" y="118"/>
                    <a:pt x="1264" y="114"/>
                    <a:pt x="1264" y="112"/>
                  </a:cubicBezTo>
                  <a:cubicBezTo>
                    <a:pt x="1263" y="111"/>
                    <a:pt x="1260" y="108"/>
                    <a:pt x="1260" y="108"/>
                  </a:cubicBezTo>
                  <a:cubicBezTo>
                    <a:pt x="1259" y="107"/>
                    <a:pt x="1260" y="107"/>
                    <a:pt x="1261" y="108"/>
                  </a:cubicBezTo>
                  <a:cubicBezTo>
                    <a:pt x="1262" y="109"/>
                    <a:pt x="1263" y="109"/>
                    <a:pt x="1264" y="108"/>
                  </a:cubicBezTo>
                  <a:cubicBezTo>
                    <a:pt x="1265" y="108"/>
                    <a:pt x="1265" y="105"/>
                    <a:pt x="1264" y="105"/>
                  </a:cubicBezTo>
                  <a:cubicBezTo>
                    <a:pt x="1262" y="105"/>
                    <a:pt x="1263" y="104"/>
                    <a:pt x="1263" y="104"/>
                  </a:cubicBezTo>
                  <a:cubicBezTo>
                    <a:pt x="1264" y="103"/>
                    <a:pt x="1261" y="101"/>
                    <a:pt x="1263" y="101"/>
                  </a:cubicBezTo>
                  <a:cubicBezTo>
                    <a:pt x="1264" y="100"/>
                    <a:pt x="1263" y="99"/>
                    <a:pt x="1262" y="99"/>
                  </a:cubicBezTo>
                  <a:cubicBezTo>
                    <a:pt x="1260" y="99"/>
                    <a:pt x="1259" y="98"/>
                    <a:pt x="1259" y="97"/>
                  </a:cubicBezTo>
                  <a:cubicBezTo>
                    <a:pt x="1259" y="97"/>
                    <a:pt x="1253" y="96"/>
                    <a:pt x="1253" y="97"/>
                  </a:cubicBezTo>
                  <a:cubicBezTo>
                    <a:pt x="1253" y="98"/>
                    <a:pt x="1251" y="98"/>
                    <a:pt x="1252" y="97"/>
                  </a:cubicBezTo>
                  <a:cubicBezTo>
                    <a:pt x="1252" y="96"/>
                    <a:pt x="1250" y="97"/>
                    <a:pt x="1247" y="96"/>
                  </a:cubicBezTo>
                  <a:cubicBezTo>
                    <a:pt x="1244" y="95"/>
                    <a:pt x="1244" y="93"/>
                    <a:pt x="1243" y="93"/>
                  </a:cubicBezTo>
                  <a:cubicBezTo>
                    <a:pt x="1243" y="93"/>
                    <a:pt x="1242" y="94"/>
                    <a:pt x="1242" y="94"/>
                  </a:cubicBezTo>
                  <a:cubicBezTo>
                    <a:pt x="1242" y="95"/>
                    <a:pt x="1242" y="95"/>
                    <a:pt x="1241" y="95"/>
                  </a:cubicBezTo>
                  <a:cubicBezTo>
                    <a:pt x="1240" y="94"/>
                    <a:pt x="1238" y="96"/>
                    <a:pt x="1239" y="97"/>
                  </a:cubicBezTo>
                  <a:cubicBezTo>
                    <a:pt x="1240" y="99"/>
                    <a:pt x="1239" y="99"/>
                    <a:pt x="1239" y="100"/>
                  </a:cubicBezTo>
                  <a:cubicBezTo>
                    <a:pt x="1239" y="102"/>
                    <a:pt x="1238" y="101"/>
                    <a:pt x="1236" y="101"/>
                  </a:cubicBezTo>
                  <a:cubicBezTo>
                    <a:pt x="1235" y="100"/>
                    <a:pt x="1235" y="101"/>
                    <a:pt x="1235" y="101"/>
                  </a:cubicBezTo>
                  <a:cubicBezTo>
                    <a:pt x="1234" y="101"/>
                    <a:pt x="1233" y="102"/>
                    <a:pt x="1231" y="101"/>
                  </a:cubicBezTo>
                  <a:cubicBezTo>
                    <a:pt x="1228" y="100"/>
                    <a:pt x="1226" y="101"/>
                    <a:pt x="1225" y="100"/>
                  </a:cubicBezTo>
                  <a:cubicBezTo>
                    <a:pt x="1225" y="99"/>
                    <a:pt x="1224" y="99"/>
                    <a:pt x="1224" y="100"/>
                  </a:cubicBezTo>
                  <a:cubicBezTo>
                    <a:pt x="1223" y="101"/>
                    <a:pt x="1218" y="100"/>
                    <a:pt x="1218" y="99"/>
                  </a:cubicBezTo>
                  <a:cubicBezTo>
                    <a:pt x="1217" y="98"/>
                    <a:pt x="1219" y="97"/>
                    <a:pt x="1219" y="97"/>
                  </a:cubicBezTo>
                  <a:cubicBezTo>
                    <a:pt x="1220" y="97"/>
                    <a:pt x="1218" y="96"/>
                    <a:pt x="1216" y="96"/>
                  </a:cubicBezTo>
                  <a:cubicBezTo>
                    <a:pt x="1214" y="96"/>
                    <a:pt x="1213" y="96"/>
                    <a:pt x="1212" y="96"/>
                  </a:cubicBezTo>
                  <a:cubicBezTo>
                    <a:pt x="1211" y="95"/>
                    <a:pt x="1209" y="95"/>
                    <a:pt x="1208" y="95"/>
                  </a:cubicBezTo>
                  <a:cubicBezTo>
                    <a:pt x="1205" y="95"/>
                    <a:pt x="1198" y="96"/>
                    <a:pt x="1197" y="96"/>
                  </a:cubicBezTo>
                  <a:cubicBezTo>
                    <a:pt x="1196" y="97"/>
                    <a:pt x="1198" y="99"/>
                    <a:pt x="1196" y="99"/>
                  </a:cubicBezTo>
                  <a:cubicBezTo>
                    <a:pt x="1195" y="99"/>
                    <a:pt x="1196" y="96"/>
                    <a:pt x="1196" y="95"/>
                  </a:cubicBezTo>
                  <a:cubicBezTo>
                    <a:pt x="1196" y="93"/>
                    <a:pt x="1193" y="93"/>
                    <a:pt x="1194" y="94"/>
                  </a:cubicBezTo>
                  <a:cubicBezTo>
                    <a:pt x="1194" y="95"/>
                    <a:pt x="1190" y="95"/>
                    <a:pt x="1189" y="95"/>
                  </a:cubicBezTo>
                  <a:cubicBezTo>
                    <a:pt x="1188" y="94"/>
                    <a:pt x="1187" y="93"/>
                    <a:pt x="1184" y="92"/>
                  </a:cubicBezTo>
                  <a:cubicBezTo>
                    <a:pt x="1182" y="91"/>
                    <a:pt x="1179" y="94"/>
                    <a:pt x="1180" y="95"/>
                  </a:cubicBezTo>
                  <a:cubicBezTo>
                    <a:pt x="1180" y="96"/>
                    <a:pt x="1182" y="95"/>
                    <a:pt x="1182" y="96"/>
                  </a:cubicBezTo>
                  <a:cubicBezTo>
                    <a:pt x="1182" y="97"/>
                    <a:pt x="1177" y="96"/>
                    <a:pt x="1177" y="97"/>
                  </a:cubicBezTo>
                  <a:cubicBezTo>
                    <a:pt x="1177" y="98"/>
                    <a:pt x="1172" y="99"/>
                    <a:pt x="1170" y="99"/>
                  </a:cubicBezTo>
                  <a:cubicBezTo>
                    <a:pt x="1166" y="100"/>
                    <a:pt x="1165" y="100"/>
                    <a:pt x="1164" y="101"/>
                  </a:cubicBezTo>
                  <a:cubicBezTo>
                    <a:pt x="1162" y="103"/>
                    <a:pt x="1163" y="100"/>
                    <a:pt x="1165" y="99"/>
                  </a:cubicBezTo>
                  <a:cubicBezTo>
                    <a:pt x="1166" y="97"/>
                    <a:pt x="1168" y="98"/>
                    <a:pt x="1169" y="96"/>
                  </a:cubicBezTo>
                  <a:cubicBezTo>
                    <a:pt x="1169" y="95"/>
                    <a:pt x="1171" y="95"/>
                    <a:pt x="1173" y="95"/>
                  </a:cubicBezTo>
                  <a:cubicBezTo>
                    <a:pt x="1176" y="95"/>
                    <a:pt x="1175" y="93"/>
                    <a:pt x="1177" y="93"/>
                  </a:cubicBezTo>
                  <a:cubicBezTo>
                    <a:pt x="1178" y="92"/>
                    <a:pt x="1180" y="91"/>
                    <a:pt x="1181" y="90"/>
                  </a:cubicBezTo>
                  <a:cubicBezTo>
                    <a:pt x="1181" y="89"/>
                    <a:pt x="1187" y="87"/>
                    <a:pt x="1188" y="87"/>
                  </a:cubicBezTo>
                  <a:cubicBezTo>
                    <a:pt x="1189" y="87"/>
                    <a:pt x="1190" y="85"/>
                    <a:pt x="1190" y="85"/>
                  </a:cubicBezTo>
                  <a:cubicBezTo>
                    <a:pt x="1191" y="85"/>
                    <a:pt x="1194" y="83"/>
                    <a:pt x="1195" y="83"/>
                  </a:cubicBezTo>
                  <a:cubicBezTo>
                    <a:pt x="1197" y="82"/>
                    <a:pt x="1197" y="81"/>
                    <a:pt x="1197" y="80"/>
                  </a:cubicBezTo>
                  <a:cubicBezTo>
                    <a:pt x="1197" y="79"/>
                    <a:pt x="1196" y="80"/>
                    <a:pt x="1195" y="79"/>
                  </a:cubicBezTo>
                  <a:cubicBezTo>
                    <a:pt x="1195" y="78"/>
                    <a:pt x="1196" y="79"/>
                    <a:pt x="1198" y="78"/>
                  </a:cubicBezTo>
                  <a:cubicBezTo>
                    <a:pt x="1199" y="78"/>
                    <a:pt x="1198" y="76"/>
                    <a:pt x="1197" y="76"/>
                  </a:cubicBezTo>
                  <a:cubicBezTo>
                    <a:pt x="1195" y="76"/>
                    <a:pt x="1197" y="75"/>
                    <a:pt x="1196" y="74"/>
                  </a:cubicBezTo>
                  <a:cubicBezTo>
                    <a:pt x="1196" y="73"/>
                    <a:pt x="1195" y="74"/>
                    <a:pt x="1194" y="74"/>
                  </a:cubicBezTo>
                  <a:cubicBezTo>
                    <a:pt x="1194" y="74"/>
                    <a:pt x="1193" y="74"/>
                    <a:pt x="1193" y="74"/>
                  </a:cubicBezTo>
                  <a:cubicBezTo>
                    <a:pt x="1193" y="72"/>
                    <a:pt x="1193" y="71"/>
                    <a:pt x="1193" y="70"/>
                  </a:cubicBezTo>
                  <a:cubicBezTo>
                    <a:pt x="1192" y="70"/>
                    <a:pt x="1192" y="70"/>
                    <a:pt x="1191" y="70"/>
                  </a:cubicBezTo>
                  <a:cubicBezTo>
                    <a:pt x="1190" y="71"/>
                    <a:pt x="1190" y="71"/>
                    <a:pt x="1189" y="70"/>
                  </a:cubicBezTo>
                  <a:cubicBezTo>
                    <a:pt x="1187" y="69"/>
                    <a:pt x="1183" y="68"/>
                    <a:pt x="1183" y="69"/>
                  </a:cubicBezTo>
                  <a:cubicBezTo>
                    <a:pt x="1183" y="69"/>
                    <a:pt x="1182" y="69"/>
                    <a:pt x="1181" y="69"/>
                  </a:cubicBezTo>
                  <a:cubicBezTo>
                    <a:pt x="1181" y="68"/>
                    <a:pt x="1180" y="68"/>
                    <a:pt x="1180" y="69"/>
                  </a:cubicBezTo>
                  <a:cubicBezTo>
                    <a:pt x="1180" y="69"/>
                    <a:pt x="1176" y="69"/>
                    <a:pt x="1175" y="69"/>
                  </a:cubicBezTo>
                  <a:cubicBezTo>
                    <a:pt x="1174" y="68"/>
                    <a:pt x="1172" y="69"/>
                    <a:pt x="1172" y="70"/>
                  </a:cubicBezTo>
                  <a:cubicBezTo>
                    <a:pt x="1172" y="71"/>
                    <a:pt x="1168" y="71"/>
                    <a:pt x="1167" y="71"/>
                  </a:cubicBezTo>
                  <a:cubicBezTo>
                    <a:pt x="1166" y="71"/>
                    <a:pt x="1170" y="67"/>
                    <a:pt x="1170" y="67"/>
                  </a:cubicBezTo>
                  <a:cubicBezTo>
                    <a:pt x="1170" y="66"/>
                    <a:pt x="1168" y="67"/>
                    <a:pt x="1167" y="67"/>
                  </a:cubicBezTo>
                  <a:cubicBezTo>
                    <a:pt x="1165" y="67"/>
                    <a:pt x="1163" y="67"/>
                    <a:pt x="1163" y="66"/>
                  </a:cubicBezTo>
                  <a:cubicBezTo>
                    <a:pt x="1162" y="66"/>
                    <a:pt x="1159" y="65"/>
                    <a:pt x="1158" y="66"/>
                  </a:cubicBezTo>
                  <a:cubicBezTo>
                    <a:pt x="1156" y="66"/>
                    <a:pt x="1158" y="65"/>
                    <a:pt x="1159" y="65"/>
                  </a:cubicBezTo>
                  <a:cubicBezTo>
                    <a:pt x="1160" y="65"/>
                    <a:pt x="1162" y="64"/>
                    <a:pt x="1163" y="63"/>
                  </a:cubicBezTo>
                  <a:cubicBezTo>
                    <a:pt x="1164" y="63"/>
                    <a:pt x="1164" y="63"/>
                    <a:pt x="1164" y="62"/>
                  </a:cubicBezTo>
                  <a:cubicBezTo>
                    <a:pt x="1163" y="61"/>
                    <a:pt x="1161" y="61"/>
                    <a:pt x="1160" y="61"/>
                  </a:cubicBezTo>
                  <a:cubicBezTo>
                    <a:pt x="1158" y="61"/>
                    <a:pt x="1157" y="60"/>
                    <a:pt x="1155" y="60"/>
                  </a:cubicBezTo>
                  <a:cubicBezTo>
                    <a:pt x="1154" y="60"/>
                    <a:pt x="1153" y="60"/>
                    <a:pt x="1150" y="61"/>
                  </a:cubicBezTo>
                  <a:cubicBezTo>
                    <a:pt x="1147" y="62"/>
                    <a:pt x="1147" y="64"/>
                    <a:pt x="1145" y="65"/>
                  </a:cubicBezTo>
                  <a:cubicBezTo>
                    <a:pt x="1144" y="65"/>
                    <a:pt x="1141" y="68"/>
                    <a:pt x="1142" y="68"/>
                  </a:cubicBezTo>
                  <a:cubicBezTo>
                    <a:pt x="1144" y="69"/>
                    <a:pt x="1143" y="69"/>
                    <a:pt x="1143" y="70"/>
                  </a:cubicBezTo>
                  <a:cubicBezTo>
                    <a:pt x="1143" y="71"/>
                    <a:pt x="1142" y="71"/>
                    <a:pt x="1141" y="71"/>
                  </a:cubicBezTo>
                  <a:cubicBezTo>
                    <a:pt x="1139" y="71"/>
                    <a:pt x="1134" y="71"/>
                    <a:pt x="1134" y="72"/>
                  </a:cubicBezTo>
                  <a:cubicBezTo>
                    <a:pt x="1134" y="73"/>
                    <a:pt x="1137" y="73"/>
                    <a:pt x="1137" y="74"/>
                  </a:cubicBezTo>
                  <a:cubicBezTo>
                    <a:pt x="1137" y="74"/>
                    <a:pt x="1135" y="74"/>
                    <a:pt x="1134" y="73"/>
                  </a:cubicBezTo>
                  <a:cubicBezTo>
                    <a:pt x="1133" y="73"/>
                    <a:pt x="1131" y="73"/>
                    <a:pt x="1130" y="74"/>
                  </a:cubicBezTo>
                  <a:cubicBezTo>
                    <a:pt x="1130" y="75"/>
                    <a:pt x="1128" y="75"/>
                    <a:pt x="1127" y="75"/>
                  </a:cubicBezTo>
                  <a:cubicBezTo>
                    <a:pt x="1127" y="74"/>
                    <a:pt x="1127" y="75"/>
                    <a:pt x="1126" y="75"/>
                  </a:cubicBezTo>
                  <a:cubicBezTo>
                    <a:pt x="1126" y="75"/>
                    <a:pt x="1125" y="75"/>
                    <a:pt x="1125" y="75"/>
                  </a:cubicBezTo>
                  <a:cubicBezTo>
                    <a:pt x="1124" y="74"/>
                    <a:pt x="1126" y="73"/>
                    <a:pt x="1126" y="72"/>
                  </a:cubicBezTo>
                  <a:cubicBezTo>
                    <a:pt x="1125" y="72"/>
                    <a:pt x="1122" y="72"/>
                    <a:pt x="1122" y="73"/>
                  </a:cubicBezTo>
                  <a:cubicBezTo>
                    <a:pt x="1122" y="74"/>
                    <a:pt x="1121" y="74"/>
                    <a:pt x="1120" y="73"/>
                  </a:cubicBezTo>
                  <a:cubicBezTo>
                    <a:pt x="1120" y="73"/>
                    <a:pt x="1119" y="73"/>
                    <a:pt x="1119" y="73"/>
                  </a:cubicBezTo>
                  <a:cubicBezTo>
                    <a:pt x="1118" y="73"/>
                    <a:pt x="1117" y="74"/>
                    <a:pt x="1116" y="74"/>
                  </a:cubicBezTo>
                  <a:cubicBezTo>
                    <a:pt x="1116" y="75"/>
                    <a:pt x="1115" y="75"/>
                    <a:pt x="1114" y="74"/>
                  </a:cubicBezTo>
                  <a:cubicBezTo>
                    <a:pt x="1113" y="74"/>
                    <a:pt x="1112" y="74"/>
                    <a:pt x="1112" y="75"/>
                  </a:cubicBezTo>
                  <a:cubicBezTo>
                    <a:pt x="1112" y="76"/>
                    <a:pt x="1115" y="76"/>
                    <a:pt x="1115" y="77"/>
                  </a:cubicBezTo>
                  <a:cubicBezTo>
                    <a:pt x="1115" y="77"/>
                    <a:pt x="1108" y="77"/>
                    <a:pt x="1108" y="78"/>
                  </a:cubicBezTo>
                  <a:cubicBezTo>
                    <a:pt x="1107" y="78"/>
                    <a:pt x="1105" y="78"/>
                    <a:pt x="1102" y="78"/>
                  </a:cubicBezTo>
                  <a:cubicBezTo>
                    <a:pt x="1099" y="78"/>
                    <a:pt x="1101" y="80"/>
                    <a:pt x="1098" y="80"/>
                  </a:cubicBezTo>
                  <a:cubicBezTo>
                    <a:pt x="1096" y="81"/>
                    <a:pt x="1095" y="81"/>
                    <a:pt x="1094" y="82"/>
                  </a:cubicBezTo>
                  <a:cubicBezTo>
                    <a:pt x="1094" y="83"/>
                    <a:pt x="1092" y="83"/>
                    <a:pt x="1091" y="82"/>
                  </a:cubicBezTo>
                  <a:cubicBezTo>
                    <a:pt x="1090" y="81"/>
                    <a:pt x="1088" y="83"/>
                    <a:pt x="1089" y="83"/>
                  </a:cubicBezTo>
                  <a:cubicBezTo>
                    <a:pt x="1090" y="83"/>
                    <a:pt x="1089" y="84"/>
                    <a:pt x="1089" y="84"/>
                  </a:cubicBezTo>
                  <a:cubicBezTo>
                    <a:pt x="1088" y="84"/>
                    <a:pt x="1088" y="84"/>
                    <a:pt x="1087" y="84"/>
                  </a:cubicBezTo>
                  <a:cubicBezTo>
                    <a:pt x="1087" y="85"/>
                    <a:pt x="1087" y="85"/>
                    <a:pt x="1087" y="85"/>
                  </a:cubicBezTo>
                  <a:cubicBezTo>
                    <a:pt x="1088" y="85"/>
                    <a:pt x="1089" y="86"/>
                    <a:pt x="1088" y="86"/>
                  </a:cubicBezTo>
                  <a:cubicBezTo>
                    <a:pt x="1088" y="87"/>
                    <a:pt x="1087" y="87"/>
                    <a:pt x="1086" y="86"/>
                  </a:cubicBezTo>
                  <a:cubicBezTo>
                    <a:pt x="1086" y="86"/>
                    <a:pt x="1085" y="86"/>
                    <a:pt x="1085" y="86"/>
                  </a:cubicBezTo>
                  <a:cubicBezTo>
                    <a:pt x="1084" y="87"/>
                    <a:pt x="1086" y="88"/>
                    <a:pt x="1087" y="88"/>
                  </a:cubicBezTo>
                  <a:cubicBezTo>
                    <a:pt x="1088" y="87"/>
                    <a:pt x="1089" y="88"/>
                    <a:pt x="1089" y="89"/>
                  </a:cubicBezTo>
                  <a:cubicBezTo>
                    <a:pt x="1089" y="89"/>
                    <a:pt x="1088" y="89"/>
                    <a:pt x="1087" y="89"/>
                  </a:cubicBezTo>
                  <a:cubicBezTo>
                    <a:pt x="1087" y="89"/>
                    <a:pt x="1086" y="89"/>
                    <a:pt x="1086" y="89"/>
                  </a:cubicBezTo>
                  <a:cubicBezTo>
                    <a:pt x="1085" y="90"/>
                    <a:pt x="1086" y="90"/>
                    <a:pt x="1087" y="90"/>
                  </a:cubicBezTo>
                  <a:cubicBezTo>
                    <a:pt x="1088" y="90"/>
                    <a:pt x="1088" y="91"/>
                    <a:pt x="1089" y="92"/>
                  </a:cubicBezTo>
                  <a:cubicBezTo>
                    <a:pt x="1089" y="92"/>
                    <a:pt x="1089" y="92"/>
                    <a:pt x="1089" y="92"/>
                  </a:cubicBezTo>
                  <a:cubicBezTo>
                    <a:pt x="1090" y="93"/>
                    <a:pt x="1088" y="93"/>
                    <a:pt x="1088" y="94"/>
                  </a:cubicBezTo>
                  <a:cubicBezTo>
                    <a:pt x="1089" y="95"/>
                    <a:pt x="1087" y="95"/>
                    <a:pt x="1087" y="94"/>
                  </a:cubicBezTo>
                  <a:cubicBezTo>
                    <a:pt x="1087" y="94"/>
                    <a:pt x="1084" y="93"/>
                    <a:pt x="1083" y="94"/>
                  </a:cubicBezTo>
                  <a:cubicBezTo>
                    <a:pt x="1083" y="95"/>
                    <a:pt x="1082" y="96"/>
                    <a:pt x="1081" y="95"/>
                  </a:cubicBezTo>
                  <a:cubicBezTo>
                    <a:pt x="1080" y="94"/>
                    <a:pt x="1078" y="95"/>
                    <a:pt x="1075" y="95"/>
                  </a:cubicBezTo>
                  <a:cubicBezTo>
                    <a:pt x="1072" y="95"/>
                    <a:pt x="1066" y="95"/>
                    <a:pt x="1064" y="96"/>
                  </a:cubicBezTo>
                  <a:cubicBezTo>
                    <a:pt x="1062" y="97"/>
                    <a:pt x="1061" y="99"/>
                    <a:pt x="1062" y="100"/>
                  </a:cubicBezTo>
                  <a:cubicBezTo>
                    <a:pt x="1064" y="102"/>
                    <a:pt x="1063" y="102"/>
                    <a:pt x="1063" y="103"/>
                  </a:cubicBezTo>
                  <a:cubicBezTo>
                    <a:pt x="1063" y="104"/>
                    <a:pt x="1066" y="106"/>
                    <a:pt x="1068" y="106"/>
                  </a:cubicBezTo>
                  <a:cubicBezTo>
                    <a:pt x="1070" y="107"/>
                    <a:pt x="1072" y="109"/>
                    <a:pt x="1071" y="110"/>
                  </a:cubicBezTo>
                  <a:cubicBezTo>
                    <a:pt x="1070" y="112"/>
                    <a:pt x="1066" y="110"/>
                    <a:pt x="1064" y="108"/>
                  </a:cubicBezTo>
                  <a:cubicBezTo>
                    <a:pt x="1061" y="106"/>
                    <a:pt x="1056" y="105"/>
                    <a:pt x="1054" y="106"/>
                  </a:cubicBezTo>
                  <a:cubicBezTo>
                    <a:pt x="1053" y="106"/>
                    <a:pt x="1053" y="105"/>
                    <a:pt x="1052" y="105"/>
                  </a:cubicBezTo>
                  <a:cubicBezTo>
                    <a:pt x="1052" y="104"/>
                    <a:pt x="1052" y="104"/>
                    <a:pt x="1051" y="104"/>
                  </a:cubicBezTo>
                  <a:cubicBezTo>
                    <a:pt x="1048" y="104"/>
                    <a:pt x="1046" y="106"/>
                    <a:pt x="1048" y="106"/>
                  </a:cubicBezTo>
                  <a:cubicBezTo>
                    <a:pt x="1050" y="106"/>
                    <a:pt x="1051" y="106"/>
                    <a:pt x="1050" y="107"/>
                  </a:cubicBezTo>
                  <a:cubicBezTo>
                    <a:pt x="1049" y="108"/>
                    <a:pt x="1050" y="107"/>
                    <a:pt x="1052" y="108"/>
                  </a:cubicBezTo>
                  <a:cubicBezTo>
                    <a:pt x="1054" y="109"/>
                    <a:pt x="1051" y="110"/>
                    <a:pt x="1049" y="109"/>
                  </a:cubicBezTo>
                  <a:cubicBezTo>
                    <a:pt x="1047" y="108"/>
                    <a:pt x="1045" y="109"/>
                    <a:pt x="1044" y="110"/>
                  </a:cubicBezTo>
                  <a:cubicBezTo>
                    <a:pt x="1043" y="111"/>
                    <a:pt x="1046" y="114"/>
                    <a:pt x="1050" y="114"/>
                  </a:cubicBezTo>
                  <a:cubicBezTo>
                    <a:pt x="1053" y="115"/>
                    <a:pt x="1052" y="116"/>
                    <a:pt x="1054" y="116"/>
                  </a:cubicBezTo>
                  <a:cubicBezTo>
                    <a:pt x="1055" y="117"/>
                    <a:pt x="1054" y="117"/>
                    <a:pt x="1053" y="118"/>
                  </a:cubicBezTo>
                  <a:cubicBezTo>
                    <a:pt x="1052" y="118"/>
                    <a:pt x="1050" y="116"/>
                    <a:pt x="1048" y="115"/>
                  </a:cubicBezTo>
                  <a:cubicBezTo>
                    <a:pt x="1047" y="115"/>
                    <a:pt x="1046" y="115"/>
                    <a:pt x="1044" y="115"/>
                  </a:cubicBezTo>
                  <a:cubicBezTo>
                    <a:pt x="1043" y="115"/>
                    <a:pt x="1041" y="115"/>
                    <a:pt x="1041" y="114"/>
                  </a:cubicBezTo>
                  <a:cubicBezTo>
                    <a:pt x="1040" y="113"/>
                    <a:pt x="1041" y="112"/>
                    <a:pt x="1041" y="112"/>
                  </a:cubicBezTo>
                  <a:cubicBezTo>
                    <a:pt x="1040" y="111"/>
                    <a:pt x="1040" y="109"/>
                    <a:pt x="1042" y="107"/>
                  </a:cubicBezTo>
                  <a:cubicBezTo>
                    <a:pt x="1043" y="106"/>
                    <a:pt x="1041" y="103"/>
                    <a:pt x="1040" y="102"/>
                  </a:cubicBezTo>
                  <a:cubicBezTo>
                    <a:pt x="1038" y="102"/>
                    <a:pt x="1038" y="103"/>
                    <a:pt x="1039" y="104"/>
                  </a:cubicBezTo>
                  <a:cubicBezTo>
                    <a:pt x="1039" y="104"/>
                    <a:pt x="1039" y="107"/>
                    <a:pt x="1038" y="108"/>
                  </a:cubicBezTo>
                  <a:cubicBezTo>
                    <a:pt x="1036" y="110"/>
                    <a:pt x="1032" y="110"/>
                    <a:pt x="1032" y="111"/>
                  </a:cubicBezTo>
                  <a:cubicBezTo>
                    <a:pt x="1032" y="112"/>
                    <a:pt x="1030" y="113"/>
                    <a:pt x="1031" y="114"/>
                  </a:cubicBezTo>
                  <a:cubicBezTo>
                    <a:pt x="1032" y="114"/>
                    <a:pt x="1035" y="118"/>
                    <a:pt x="1036" y="119"/>
                  </a:cubicBezTo>
                  <a:cubicBezTo>
                    <a:pt x="1036" y="121"/>
                    <a:pt x="1032" y="124"/>
                    <a:pt x="1033" y="127"/>
                  </a:cubicBezTo>
                  <a:cubicBezTo>
                    <a:pt x="1034" y="129"/>
                    <a:pt x="1033" y="130"/>
                    <a:pt x="1033" y="131"/>
                  </a:cubicBezTo>
                  <a:cubicBezTo>
                    <a:pt x="1034" y="131"/>
                    <a:pt x="1034" y="131"/>
                    <a:pt x="1035" y="131"/>
                  </a:cubicBezTo>
                  <a:cubicBezTo>
                    <a:pt x="1036" y="131"/>
                    <a:pt x="1036" y="131"/>
                    <a:pt x="1037" y="131"/>
                  </a:cubicBezTo>
                  <a:cubicBezTo>
                    <a:pt x="1038" y="132"/>
                    <a:pt x="1039" y="131"/>
                    <a:pt x="1041" y="130"/>
                  </a:cubicBezTo>
                  <a:cubicBezTo>
                    <a:pt x="1044" y="130"/>
                    <a:pt x="1048" y="132"/>
                    <a:pt x="1050" y="133"/>
                  </a:cubicBezTo>
                  <a:cubicBezTo>
                    <a:pt x="1051" y="134"/>
                    <a:pt x="1050" y="135"/>
                    <a:pt x="1051" y="136"/>
                  </a:cubicBezTo>
                  <a:cubicBezTo>
                    <a:pt x="1052" y="138"/>
                    <a:pt x="1049" y="138"/>
                    <a:pt x="1049" y="140"/>
                  </a:cubicBezTo>
                  <a:cubicBezTo>
                    <a:pt x="1049" y="141"/>
                    <a:pt x="1054" y="142"/>
                    <a:pt x="1054" y="143"/>
                  </a:cubicBezTo>
                  <a:cubicBezTo>
                    <a:pt x="1054" y="143"/>
                    <a:pt x="1051" y="143"/>
                    <a:pt x="1049" y="142"/>
                  </a:cubicBezTo>
                  <a:cubicBezTo>
                    <a:pt x="1048" y="142"/>
                    <a:pt x="1048" y="140"/>
                    <a:pt x="1047" y="140"/>
                  </a:cubicBezTo>
                  <a:cubicBezTo>
                    <a:pt x="1047" y="139"/>
                    <a:pt x="1048" y="138"/>
                    <a:pt x="1048" y="137"/>
                  </a:cubicBezTo>
                  <a:cubicBezTo>
                    <a:pt x="1049" y="135"/>
                    <a:pt x="1047" y="135"/>
                    <a:pt x="1046" y="134"/>
                  </a:cubicBezTo>
                  <a:cubicBezTo>
                    <a:pt x="1046" y="133"/>
                    <a:pt x="1045" y="132"/>
                    <a:pt x="1044" y="132"/>
                  </a:cubicBezTo>
                  <a:cubicBezTo>
                    <a:pt x="1043" y="132"/>
                    <a:pt x="1038" y="133"/>
                    <a:pt x="1037" y="134"/>
                  </a:cubicBezTo>
                  <a:cubicBezTo>
                    <a:pt x="1036" y="135"/>
                    <a:pt x="1037" y="138"/>
                    <a:pt x="1038" y="140"/>
                  </a:cubicBezTo>
                  <a:cubicBezTo>
                    <a:pt x="1039" y="141"/>
                    <a:pt x="1034" y="144"/>
                    <a:pt x="1034" y="145"/>
                  </a:cubicBezTo>
                  <a:cubicBezTo>
                    <a:pt x="1035" y="146"/>
                    <a:pt x="1033" y="147"/>
                    <a:pt x="1031" y="148"/>
                  </a:cubicBezTo>
                  <a:cubicBezTo>
                    <a:pt x="1029" y="149"/>
                    <a:pt x="1027" y="149"/>
                    <a:pt x="1027" y="151"/>
                  </a:cubicBezTo>
                  <a:cubicBezTo>
                    <a:pt x="1027" y="153"/>
                    <a:pt x="1025" y="152"/>
                    <a:pt x="1024" y="151"/>
                  </a:cubicBezTo>
                  <a:cubicBezTo>
                    <a:pt x="1023" y="151"/>
                    <a:pt x="1022" y="151"/>
                    <a:pt x="1021" y="151"/>
                  </a:cubicBezTo>
                  <a:cubicBezTo>
                    <a:pt x="1020" y="151"/>
                    <a:pt x="1019" y="151"/>
                    <a:pt x="1019" y="151"/>
                  </a:cubicBezTo>
                  <a:cubicBezTo>
                    <a:pt x="1017" y="151"/>
                    <a:pt x="1017" y="150"/>
                    <a:pt x="1015" y="150"/>
                  </a:cubicBezTo>
                  <a:cubicBezTo>
                    <a:pt x="1014" y="151"/>
                    <a:pt x="1013" y="150"/>
                    <a:pt x="1013" y="149"/>
                  </a:cubicBezTo>
                  <a:cubicBezTo>
                    <a:pt x="1014" y="147"/>
                    <a:pt x="1015" y="148"/>
                    <a:pt x="1015" y="149"/>
                  </a:cubicBezTo>
                  <a:cubicBezTo>
                    <a:pt x="1016" y="150"/>
                    <a:pt x="1017" y="150"/>
                    <a:pt x="1018" y="149"/>
                  </a:cubicBezTo>
                  <a:cubicBezTo>
                    <a:pt x="1019" y="148"/>
                    <a:pt x="1019" y="150"/>
                    <a:pt x="1020" y="150"/>
                  </a:cubicBezTo>
                  <a:cubicBezTo>
                    <a:pt x="1021" y="150"/>
                    <a:pt x="1021" y="150"/>
                    <a:pt x="1022" y="149"/>
                  </a:cubicBezTo>
                  <a:cubicBezTo>
                    <a:pt x="1022" y="149"/>
                    <a:pt x="1022" y="149"/>
                    <a:pt x="1023" y="149"/>
                  </a:cubicBezTo>
                  <a:cubicBezTo>
                    <a:pt x="1024" y="149"/>
                    <a:pt x="1024" y="149"/>
                    <a:pt x="1024" y="148"/>
                  </a:cubicBezTo>
                  <a:cubicBezTo>
                    <a:pt x="1023" y="147"/>
                    <a:pt x="1025" y="147"/>
                    <a:pt x="1025" y="146"/>
                  </a:cubicBezTo>
                  <a:cubicBezTo>
                    <a:pt x="1026" y="146"/>
                    <a:pt x="1026" y="145"/>
                    <a:pt x="1027" y="144"/>
                  </a:cubicBezTo>
                  <a:cubicBezTo>
                    <a:pt x="1028" y="144"/>
                    <a:pt x="1027" y="143"/>
                    <a:pt x="1028" y="143"/>
                  </a:cubicBezTo>
                  <a:cubicBezTo>
                    <a:pt x="1029" y="143"/>
                    <a:pt x="1029" y="141"/>
                    <a:pt x="1030" y="141"/>
                  </a:cubicBezTo>
                  <a:cubicBezTo>
                    <a:pt x="1031" y="141"/>
                    <a:pt x="1031" y="140"/>
                    <a:pt x="1031" y="139"/>
                  </a:cubicBezTo>
                  <a:cubicBezTo>
                    <a:pt x="1030" y="139"/>
                    <a:pt x="1031" y="137"/>
                    <a:pt x="1032" y="137"/>
                  </a:cubicBezTo>
                  <a:cubicBezTo>
                    <a:pt x="1033" y="136"/>
                    <a:pt x="1033" y="136"/>
                    <a:pt x="1032" y="135"/>
                  </a:cubicBezTo>
                  <a:cubicBezTo>
                    <a:pt x="1031" y="134"/>
                    <a:pt x="1028" y="133"/>
                    <a:pt x="1029" y="131"/>
                  </a:cubicBezTo>
                  <a:cubicBezTo>
                    <a:pt x="1029" y="130"/>
                    <a:pt x="1028" y="128"/>
                    <a:pt x="1029" y="127"/>
                  </a:cubicBezTo>
                  <a:cubicBezTo>
                    <a:pt x="1029" y="126"/>
                    <a:pt x="1029" y="124"/>
                    <a:pt x="1028" y="123"/>
                  </a:cubicBezTo>
                  <a:cubicBezTo>
                    <a:pt x="1028" y="122"/>
                    <a:pt x="1029" y="121"/>
                    <a:pt x="1030" y="119"/>
                  </a:cubicBezTo>
                  <a:cubicBezTo>
                    <a:pt x="1030" y="117"/>
                    <a:pt x="1027" y="114"/>
                    <a:pt x="1026" y="114"/>
                  </a:cubicBezTo>
                  <a:cubicBezTo>
                    <a:pt x="1025" y="113"/>
                    <a:pt x="1026" y="112"/>
                    <a:pt x="1027" y="111"/>
                  </a:cubicBezTo>
                  <a:cubicBezTo>
                    <a:pt x="1029" y="109"/>
                    <a:pt x="1029" y="104"/>
                    <a:pt x="1029" y="103"/>
                  </a:cubicBezTo>
                  <a:cubicBezTo>
                    <a:pt x="1029" y="102"/>
                    <a:pt x="1025" y="101"/>
                    <a:pt x="1024" y="102"/>
                  </a:cubicBezTo>
                  <a:cubicBezTo>
                    <a:pt x="1023" y="102"/>
                    <a:pt x="1017" y="101"/>
                    <a:pt x="1016" y="101"/>
                  </a:cubicBezTo>
                  <a:cubicBezTo>
                    <a:pt x="1015" y="101"/>
                    <a:pt x="1014" y="102"/>
                    <a:pt x="1014" y="104"/>
                  </a:cubicBezTo>
                  <a:cubicBezTo>
                    <a:pt x="1013" y="105"/>
                    <a:pt x="1012" y="107"/>
                    <a:pt x="1011" y="110"/>
                  </a:cubicBezTo>
                  <a:cubicBezTo>
                    <a:pt x="1010" y="112"/>
                    <a:pt x="1007" y="113"/>
                    <a:pt x="1005" y="114"/>
                  </a:cubicBezTo>
                  <a:cubicBezTo>
                    <a:pt x="1004" y="115"/>
                    <a:pt x="1003" y="117"/>
                    <a:pt x="1003" y="118"/>
                  </a:cubicBezTo>
                  <a:cubicBezTo>
                    <a:pt x="1004" y="118"/>
                    <a:pt x="1004" y="118"/>
                    <a:pt x="1005" y="118"/>
                  </a:cubicBezTo>
                  <a:cubicBezTo>
                    <a:pt x="1005" y="118"/>
                    <a:pt x="1005" y="118"/>
                    <a:pt x="1006" y="118"/>
                  </a:cubicBezTo>
                  <a:cubicBezTo>
                    <a:pt x="1006" y="119"/>
                    <a:pt x="1006" y="121"/>
                    <a:pt x="1005" y="122"/>
                  </a:cubicBezTo>
                  <a:cubicBezTo>
                    <a:pt x="1005" y="122"/>
                    <a:pt x="1006" y="123"/>
                    <a:pt x="1005" y="124"/>
                  </a:cubicBezTo>
                  <a:cubicBezTo>
                    <a:pt x="1004" y="124"/>
                    <a:pt x="1003" y="126"/>
                    <a:pt x="1003" y="127"/>
                  </a:cubicBezTo>
                  <a:cubicBezTo>
                    <a:pt x="1004" y="127"/>
                    <a:pt x="1007" y="128"/>
                    <a:pt x="1009" y="128"/>
                  </a:cubicBezTo>
                  <a:cubicBezTo>
                    <a:pt x="1010" y="129"/>
                    <a:pt x="1009" y="131"/>
                    <a:pt x="1010" y="132"/>
                  </a:cubicBezTo>
                  <a:cubicBezTo>
                    <a:pt x="1011" y="133"/>
                    <a:pt x="1012" y="132"/>
                    <a:pt x="1013" y="133"/>
                  </a:cubicBezTo>
                  <a:cubicBezTo>
                    <a:pt x="1013" y="134"/>
                    <a:pt x="1011" y="137"/>
                    <a:pt x="1010" y="137"/>
                  </a:cubicBezTo>
                  <a:cubicBezTo>
                    <a:pt x="1009" y="138"/>
                    <a:pt x="1006" y="134"/>
                    <a:pt x="1005" y="133"/>
                  </a:cubicBezTo>
                  <a:cubicBezTo>
                    <a:pt x="1004" y="133"/>
                    <a:pt x="1000" y="131"/>
                    <a:pt x="998" y="130"/>
                  </a:cubicBezTo>
                  <a:cubicBezTo>
                    <a:pt x="996" y="129"/>
                    <a:pt x="995" y="129"/>
                    <a:pt x="993" y="128"/>
                  </a:cubicBezTo>
                  <a:cubicBezTo>
                    <a:pt x="990" y="127"/>
                    <a:pt x="989" y="126"/>
                    <a:pt x="985" y="126"/>
                  </a:cubicBezTo>
                  <a:cubicBezTo>
                    <a:pt x="983" y="126"/>
                    <a:pt x="981" y="126"/>
                    <a:pt x="980" y="126"/>
                  </a:cubicBezTo>
                  <a:cubicBezTo>
                    <a:pt x="979" y="125"/>
                    <a:pt x="978" y="125"/>
                    <a:pt x="977" y="125"/>
                  </a:cubicBezTo>
                  <a:cubicBezTo>
                    <a:pt x="976" y="125"/>
                    <a:pt x="976" y="124"/>
                    <a:pt x="974" y="123"/>
                  </a:cubicBezTo>
                  <a:cubicBezTo>
                    <a:pt x="972" y="122"/>
                    <a:pt x="970" y="121"/>
                    <a:pt x="969" y="121"/>
                  </a:cubicBezTo>
                  <a:cubicBezTo>
                    <a:pt x="967" y="122"/>
                    <a:pt x="968" y="124"/>
                    <a:pt x="970" y="125"/>
                  </a:cubicBezTo>
                  <a:cubicBezTo>
                    <a:pt x="972" y="125"/>
                    <a:pt x="971" y="126"/>
                    <a:pt x="973" y="126"/>
                  </a:cubicBezTo>
                  <a:cubicBezTo>
                    <a:pt x="975" y="126"/>
                    <a:pt x="976" y="127"/>
                    <a:pt x="976" y="128"/>
                  </a:cubicBezTo>
                  <a:cubicBezTo>
                    <a:pt x="976" y="129"/>
                    <a:pt x="977" y="131"/>
                    <a:pt x="978" y="131"/>
                  </a:cubicBezTo>
                  <a:cubicBezTo>
                    <a:pt x="979" y="132"/>
                    <a:pt x="978" y="134"/>
                    <a:pt x="976" y="134"/>
                  </a:cubicBezTo>
                  <a:cubicBezTo>
                    <a:pt x="975" y="134"/>
                    <a:pt x="973" y="134"/>
                    <a:pt x="974" y="135"/>
                  </a:cubicBezTo>
                  <a:cubicBezTo>
                    <a:pt x="974" y="136"/>
                    <a:pt x="973" y="137"/>
                    <a:pt x="971" y="136"/>
                  </a:cubicBezTo>
                  <a:cubicBezTo>
                    <a:pt x="970" y="136"/>
                    <a:pt x="971" y="134"/>
                    <a:pt x="971" y="134"/>
                  </a:cubicBezTo>
                  <a:cubicBezTo>
                    <a:pt x="972" y="133"/>
                    <a:pt x="970" y="132"/>
                    <a:pt x="969" y="132"/>
                  </a:cubicBezTo>
                  <a:cubicBezTo>
                    <a:pt x="968" y="131"/>
                    <a:pt x="963" y="134"/>
                    <a:pt x="962" y="135"/>
                  </a:cubicBezTo>
                  <a:cubicBezTo>
                    <a:pt x="962" y="135"/>
                    <a:pt x="961" y="135"/>
                    <a:pt x="960" y="135"/>
                  </a:cubicBezTo>
                  <a:cubicBezTo>
                    <a:pt x="958" y="135"/>
                    <a:pt x="957" y="135"/>
                    <a:pt x="955" y="135"/>
                  </a:cubicBezTo>
                  <a:cubicBezTo>
                    <a:pt x="952" y="136"/>
                    <a:pt x="952" y="138"/>
                    <a:pt x="951" y="138"/>
                  </a:cubicBezTo>
                  <a:cubicBezTo>
                    <a:pt x="951" y="138"/>
                    <a:pt x="950" y="138"/>
                    <a:pt x="949" y="138"/>
                  </a:cubicBezTo>
                  <a:cubicBezTo>
                    <a:pt x="948" y="138"/>
                    <a:pt x="946" y="138"/>
                    <a:pt x="945" y="137"/>
                  </a:cubicBezTo>
                  <a:cubicBezTo>
                    <a:pt x="944" y="137"/>
                    <a:pt x="945" y="136"/>
                    <a:pt x="946" y="136"/>
                  </a:cubicBezTo>
                  <a:cubicBezTo>
                    <a:pt x="948" y="136"/>
                    <a:pt x="948" y="136"/>
                    <a:pt x="947" y="135"/>
                  </a:cubicBezTo>
                  <a:cubicBezTo>
                    <a:pt x="947" y="134"/>
                    <a:pt x="948" y="133"/>
                    <a:pt x="948" y="132"/>
                  </a:cubicBezTo>
                  <a:cubicBezTo>
                    <a:pt x="948" y="131"/>
                    <a:pt x="943" y="133"/>
                    <a:pt x="943" y="134"/>
                  </a:cubicBezTo>
                  <a:cubicBezTo>
                    <a:pt x="942" y="134"/>
                    <a:pt x="943" y="136"/>
                    <a:pt x="942" y="136"/>
                  </a:cubicBezTo>
                  <a:cubicBezTo>
                    <a:pt x="941" y="137"/>
                    <a:pt x="941" y="135"/>
                    <a:pt x="940" y="135"/>
                  </a:cubicBezTo>
                  <a:cubicBezTo>
                    <a:pt x="939" y="135"/>
                    <a:pt x="932" y="136"/>
                    <a:pt x="930" y="138"/>
                  </a:cubicBezTo>
                  <a:cubicBezTo>
                    <a:pt x="929" y="140"/>
                    <a:pt x="926" y="140"/>
                    <a:pt x="926" y="140"/>
                  </a:cubicBezTo>
                  <a:cubicBezTo>
                    <a:pt x="926" y="141"/>
                    <a:pt x="923" y="141"/>
                    <a:pt x="921" y="142"/>
                  </a:cubicBezTo>
                  <a:cubicBezTo>
                    <a:pt x="920" y="143"/>
                    <a:pt x="921" y="145"/>
                    <a:pt x="921" y="146"/>
                  </a:cubicBezTo>
                  <a:cubicBezTo>
                    <a:pt x="920" y="147"/>
                    <a:pt x="917" y="147"/>
                    <a:pt x="915" y="147"/>
                  </a:cubicBezTo>
                  <a:cubicBezTo>
                    <a:pt x="914" y="147"/>
                    <a:pt x="914" y="147"/>
                    <a:pt x="913" y="147"/>
                  </a:cubicBezTo>
                  <a:cubicBezTo>
                    <a:pt x="912" y="147"/>
                    <a:pt x="911" y="144"/>
                    <a:pt x="910" y="144"/>
                  </a:cubicBezTo>
                  <a:cubicBezTo>
                    <a:pt x="909" y="144"/>
                    <a:pt x="909" y="142"/>
                    <a:pt x="910" y="141"/>
                  </a:cubicBezTo>
                  <a:cubicBezTo>
                    <a:pt x="910" y="141"/>
                    <a:pt x="911" y="141"/>
                    <a:pt x="913" y="140"/>
                  </a:cubicBezTo>
                  <a:cubicBezTo>
                    <a:pt x="914" y="140"/>
                    <a:pt x="914" y="140"/>
                    <a:pt x="915" y="140"/>
                  </a:cubicBezTo>
                  <a:cubicBezTo>
                    <a:pt x="916" y="140"/>
                    <a:pt x="916" y="140"/>
                    <a:pt x="917" y="140"/>
                  </a:cubicBezTo>
                  <a:cubicBezTo>
                    <a:pt x="917" y="139"/>
                    <a:pt x="914" y="138"/>
                    <a:pt x="914" y="136"/>
                  </a:cubicBezTo>
                  <a:cubicBezTo>
                    <a:pt x="914" y="134"/>
                    <a:pt x="910" y="134"/>
                    <a:pt x="909" y="134"/>
                  </a:cubicBezTo>
                  <a:cubicBezTo>
                    <a:pt x="907" y="135"/>
                    <a:pt x="905" y="135"/>
                    <a:pt x="903" y="134"/>
                  </a:cubicBezTo>
                  <a:cubicBezTo>
                    <a:pt x="902" y="133"/>
                    <a:pt x="902" y="135"/>
                    <a:pt x="904" y="136"/>
                  </a:cubicBezTo>
                  <a:cubicBezTo>
                    <a:pt x="906" y="136"/>
                    <a:pt x="905" y="138"/>
                    <a:pt x="905" y="139"/>
                  </a:cubicBezTo>
                  <a:cubicBezTo>
                    <a:pt x="906" y="139"/>
                    <a:pt x="905" y="142"/>
                    <a:pt x="904" y="143"/>
                  </a:cubicBezTo>
                  <a:cubicBezTo>
                    <a:pt x="903" y="145"/>
                    <a:pt x="903" y="145"/>
                    <a:pt x="905" y="145"/>
                  </a:cubicBezTo>
                  <a:cubicBezTo>
                    <a:pt x="907" y="145"/>
                    <a:pt x="907" y="147"/>
                    <a:pt x="907" y="148"/>
                  </a:cubicBezTo>
                  <a:cubicBezTo>
                    <a:pt x="907" y="150"/>
                    <a:pt x="905" y="151"/>
                    <a:pt x="905" y="152"/>
                  </a:cubicBezTo>
                  <a:cubicBezTo>
                    <a:pt x="905" y="152"/>
                    <a:pt x="905" y="152"/>
                    <a:pt x="904" y="152"/>
                  </a:cubicBezTo>
                  <a:cubicBezTo>
                    <a:pt x="904" y="152"/>
                    <a:pt x="904" y="151"/>
                    <a:pt x="903" y="152"/>
                  </a:cubicBezTo>
                  <a:cubicBezTo>
                    <a:pt x="903" y="152"/>
                    <a:pt x="902" y="151"/>
                    <a:pt x="902" y="150"/>
                  </a:cubicBezTo>
                  <a:cubicBezTo>
                    <a:pt x="902" y="149"/>
                    <a:pt x="899" y="150"/>
                    <a:pt x="898" y="150"/>
                  </a:cubicBezTo>
                  <a:cubicBezTo>
                    <a:pt x="897" y="149"/>
                    <a:pt x="896" y="150"/>
                    <a:pt x="895" y="151"/>
                  </a:cubicBezTo>
                  <a:cubicBezTo>
                    <a:pt x="895" y="152"/>
                    <a:pt x="893" y="152"/>
                    <a:pt x="891" y="153"/>
                  </a:cubicBezTo>
                  <a:cubicBezTo>
                    <a:pt x="890" y="153"/>
                    <a:pt x="889" y="155"/>
                    <a:pt x="887" y="156"/>
                  </a:cubicBezTo>
                  <a:cubicBezTo>
                    <a:pt x="886" y="156"/>
                    <a:pt x="886" y="158"/>
                    <a:pt x="888" y="159"/>
                  </a:cubicBezTo>
                  <a:cubicBezTo>
                    <a:pt x="889" y="161"/>
                    <a:pt x="890" y="162"/>
                    <a:pt x="889" y="163"/>
                  </a:cubicBezTo>
                  <a:cubicBezTo>
                    <a:pt x="889" y="163"/>
                    <a:pt x="885" y="163"/>
                    <a:pt x="884" y="162"/>
                  </a:cubicBezTo>
                  <a:cubicBezTo>
                    <a:pt x="884" y="161"/>
                    <a:pt x="881" y="161"/>
                    <a:pt x="880" y="161"/>
                  </a:cubicBezTo>
                  <a:cubicBezTo>
                    <a:pt x="879" y="161"/>
                    <a:pt x="876" y="158"/>
                    <a:pt x="875" y="158"/>
                  </a:cubicBezTo>
                  <a:cubicBezTo>
                    <a:pt x="874" y="158"/>
                    <a:pt x="873" y="160"/>
                    <a:pt x="873" y="161"/>
                  </a:cubicBezTo>
                  <a:cubicBezTo>
                    <a:pt x="872" y="162"/>
                    <a:pt x="873" y="162"/>
                    <a:pt x="874" y="163"/>
                  </a:cubicBezTo>
                  <a:cubicBezTo>
                    <a:pt x="874" y="165"/>
                    <a:pt x="877" y="165"/>
                    <a:pt x="878" y="165"/>
                  </a:cubicBezTo>
                  <a:cubicBezTo>
                    <a:pt x="879" y="165"/>
                    <a:pt x="879" y="166"/>
                    <a:pt x="878" y="167"/>
                  </a:cubicBezTo>
                  <a:cubicBezTo>
                    <a:pt x="878" y="168"/>
                    <a:pt x="876" y="169"/>
                    <a:pt x="875" y="168"/>
                  </a:cubicBezTo>
                  <a:cubicBezTo>
                    <a:pt x="874" y="167"/>
                    <a:pt x="872" y="168"/>
                    <a:pt x="872" y="167"/>
                  </a:cubicBezTo>
                  <a:cubicBezTo>
                    <a:pt x="872" y="166"/>
                    <a:pt x="870" y="164"/>
                    <a:pt x="868" y="165"/>
                  </a:cubicBezTo>
                  <a:cubicBezTo>
                    <a:pt x="866" y="165"/>
                    <a:pt x="866" y="164"/>
                    <a:pt x="866" y="162"/>
                  </a:cubicBezTo>
                  <a:cubicBezTo>
                    <a:pt x="866" y="161"/>
                    <a:pt x="865" y="160"/>
                    <a:pt x="865" y="159"/>
                  </a:cubicBezTo>
                  <a:cubicBezTo>
                    <a:pt x="865" y="158"/>
                    <a:pt x="864" y="157"/>
                    <a:pt x="865" y="156"/>
                  </a:cubicBezTo>
                  <a:cubicBezTo>
                    <a:pt x="866" y="156"/>
                    <a:pt x="865" y="154"/>
                    <a:pt x="865" y="154"/>
                  </a:cubicBezTo>
                  <a:cubicBezTo>
                    <a:pt x="865" y="153"/>
                    <a:pt x="863" y="151"/>
                    <a:pt x="862" y="151"/>
                  </a:cubicBezTo>
                  <a:cubicBezTo>
                    <a:pt x="860" y="151"/>
                    <a:pt x="861" y="150"/>
                    <a:pt x="859" y="149"/>
                  </a:cubicBezTo>
                  <a:cubicBezTo>
                    <a:pt x="858" y="149"/>
                    <a:pt x="855" y="147"/>
                    <a:pt x="855" y="146"/>
                  </a:cubicBezTo>
                  <a:cubicBezTo>
                    <a:pt x="855" y="145"/>
                    <a:pt x="853" y="145"/>
                    <a:pt x="854" y="144"/>
                  </a:cubicBezTo>
                  <a:cubicBezTo>
                    <a:pt x="854" y="144"/>
                    <a:pt x="856" y="145"/>
                    <a:pt x="857" y="146"/>
                  </a:cubicBezTo>
                  <a:cubicBezTo>
                    <a:pt x="858" y="147"/>
                    <a:pt x="860" y="148"/>
                    <a:pt x="863" y="148"/>
                  </a:cubicBezTo>
                  <a:cubicBezTo>
                    <a:pt x="866" y="149"/>
                    <a:pt x="867" y="150"/>
                    <a:pt x="870" y="151"/>
                  </a:cubicBezTo>
                  <a:cubicBezTo>
                    <a:pt x="874" y="151"/>
                    <a:pt x="876" y="151"/>
                    <a:pt x="880" y="152"/>
                  </a:cubicBezTo>
                  <a:cubicBezTo>
                    <a:pt x="885" y="153"/>
                    <a:pt x="891" y="148"/>
                    <a:pt x="893" y="147"/>
                  </a:cubicBezTo>
                  <a:cubicBezTo>
                    <a:pt x="894" y="145"/>
                    <a:pt x="892" y="143"/>
                    <a:pt x="892" y="142"/>
                  </a:cubicBezTo>
                  <a:cubicBezTo>
                    <a:pt x="892" y="141"/>
                    <a:pt x="890" y="141"/>
                    <a:pt x="890" y="140"/>
                  </a:cubicBezTo>
                  <a:cubicBezTo>
                    <a:pt x="889" y="139"/>
                    <a:pt x="888" y="138"/>
                    <a:pt x="886" y="138"/>
                  </a:cubicBezTo>
                  <a:cubicBezTo>
                    <a:pt x="884" y="138"/>
                    <a:pt x="884" y="136"/>
                    <a:pt x="883" y="136"/>
                  </a:cubicBezTo>
                  <a:cubicBezTo>
                    <a:pt x="881" y="136"/>
                    <a:pt x="880" y="135"/>
                    <a:pt x="876" y="133"/>
                  </a:cubicBezTo>
                  <a:cubicBezTo>
                    <a:pt x="873" y="130"/>
                    <a:pt x="868" y="128"/>
                    <a:pt x="867" y="129"/>
                  </a:cubicBezTo>
                  <a:cubicBezTo>
                    <a:pt x="866" y="129"/>
                    <a:pt x="865" y="129"/>
                    <a:pt x="864" y="128"/>
                  </a:cubicBezTo>
                  <a:cubicBezTo>
                    <a:pt x="864" y="128"/>
                    <a:pt x="862" y="128"/>
                    <a:pt x="861" y="128"/>
                  </a:cubicBezTo>
                  <a:cubicBezTo>
                    <a:pt x="861" y="129"/>
                    <a:pt x="860" y="129"/>
                    <a:pt x="860" y="128"/>
                  </a:cubicBezTo>
                  <a:cubicBezTo>
                    <a:pt x="859" y="128"/>
                    <a:pt x="858" y="128"/>
                    <a:pt x="857" y="128"/>
                  </a:cubicBezTo>
                  <a:cubicBezTo>
                    <a:pt x="856" y="129"/>
                    <a:pt x="855" y="127"/>
                    <a:pt x="855" y="127"/>
                  </a:cubicBezTo>
                  <a:cubicBezTo>
                    <a:pt x="856" y="126"/>
                    <a:pt x="858" y="127"/>
                    <a:pt x="858" y="126"/>
                  </a:cubicBezTo>
                  <a:cubicBezTo>
                    <a:pt x="858" y="125"/>
                    <a:pt x="857" y="126"/>
                    <a:pt x="855" y="125"/>
                  </a:cubicBezTo>
                  <a:cubicBezTo>
                    <a:pt x="854" y="124"/>
                    <a:pt x="853" y="124"/>
                    <a:pt x="852" y="125"/>
                  </a:cubicBezTo>
                  <a:cubicBezTo>
                    <a:pt x="852" y="126"/>
                    <a:pt x="851" y="126"/>
                    <a:pt x="850" y="125"/>
                  </a:cubicBezTo>
                  <a:cubicBezTo>
                    <a:pt x="849" y="124"/>
                    <a:pt x="847" y="124"/>
                    <a:pt x="846" y="125"/>
                  </a:cubicBezTo>
                  <a:cubicBezTo>
                    <a:pt x="846" y="126"/>
                    <a:pt x="844" y="126"/>
                    <a:pt x="844" y="125"/>
                  </a:cubicBezTo>
                  <a:cubicBezTo>
                    <a:pt x="844" y="124"/>
                    <a:pt x="842" y="123"/>
                    <a:pt x="842" y="123"/>
                  </a:cubicBezTo>
                  <a:cubicBezTo>
                    <a:pt x="842" y="122"/>
                    <a:pt x="843" y="122"/>
                    <a:pt x="844" y="123"/>
                  </a:cubicBezTo>
                  <a:cubicBezTo>
                    <a:pt x="845" y="123"/>
                    <a:pt x="845" y="123"/>
                    <a:pt x="847" y="122"/>
                  </a:cubicBezTo>
                  <a:cubicBezTo>
                    <a:pt x="848" y="121"/>
                    <a:pt x="849" y="122"/>
                    <a:pt x="849" y="121"/>
                  </a:cubicBezTo>
                  <a:cubicBezTo>
                    <a:pt x="850" y="120"/>
                    <a:pt x="848" y="119"/>
                    <a:pt x="847" y="119"/>
                  </a:cubicBezTo>
                  <a:cubicBezTo>
                    <a:pt x="847" y="118"/>
                    <a:pt x="845" y="117"/>
                    <a:pt x="844" y="118"/>
                  </a:cubicBezTo>
                  <a:cubicBezTo>
                    <a:pt x="843" y="118"/>
                    <a:pt x="843" y="117"/>
                    <a:pt x="842" y="117"/>
                  </a:cubicBezTo>
                  <a:cubicBezTo>
                    <a:pt x="841" y="116"/>
                    <a:pt x="839" y="117"/>
                    <a:pt x="839" y="119"/>
                  </a:cubicBezTo>
                  <a:cubicBezTo>
                    <a:pt x="839" y="121"/>
                    <a:pt x="837" y="120"/>
                    <a:pt x="837" y="119"/>
                  </a:cubicBezTo>
                  <a:cubicBezTo>
                    <a:pt x="838" y="118"/>
                    <a:pt x="837" y="117"/>
                    <a:pt x="838" y="117"/>
                  </a:cubicBezTo>
                  <a:cubicBezTo>
                    <a:pt x="839" y="117"/>
                    <a:pt x="839" y="115"/>
                    <a:pt x="836" y="114"/>
                  </a:cubicBezTo>
                  <a:cubicBezTo>
                    <a:pt x="834" y="114"/>
                    <a:pt x="833" y="116"/>
                    <a:pt x="834" y="117"/>
                  </a:cubicBezTo>
                  <a:cubicBezTo>
                    <a:pt x="834" y="117"/>
                    <a:pt x="832" y="120"/>
                    <a:pt x="831" y="120"/>
                  </a:cubicBezTo>
                  <a:cubicBezTo>
                    <a:pt x="830" y="120"/>
                    <a:pt x="831" y="118"/>
                    <a:pt x="831" y="117"/>
                  </a:cubicBezTo>
                  <a:cubicBezTo>
                    <a:pt x="831" y="115"/>
                    <a:pt x="830" y="116"/>
                    <a:pt x="828" y="118"/>
                  </a:cubicBezTo>
                  <a:cubicBezTo>
                    <a:pt x="827" y="120"/>
                    <a:pt x="825" y="122"/>
                    <a:pt x="824" y="122"/>
                  </a:cubicBezTo>
                  <a:cubicBezTo>
                    <a:pt x="823" y="122"/>
                    <a:pt x="823" y="120"/>
                    <a:pt x="825" y="119"/>
                  </a:cubicBezTo>
                  <a:cubicBezTo>
                    <a:pt x="827" y="118"/>
                    <a:pt x="827" y="116"/>
                    <a:pt x="828" y="116"/>
                  </a:cubicBezTo>
                  <a:cubicBezTo>
                    <a:pt x="829" y="116"/>
                    <a:pt x="829" y="115"/>
                    <a:pt x="827" y="114"/>
                  </a:cubicBezTo>
                  <a:cubicBezTo>
                    <a:pt x="826" y="114"/>
                    <a:pt x="826" y="116"/>
                    <a:pt x="825" y="116"/>
                  </a:cubicBezTo>
                  <a:cubicBezTo>
                    <a:pt x="825" y="117"/>
                    <a:pt x="824" y="116"/>
                    <a:pt x="823" y="116"/>
                  </a:cubicBezTo>
                  <a:cubicBezTo>
                    <a:pt x="823" y="116"/>
                    <a:pt x="822" y="116"/>
                    <a:pt x="822" y="116"/>
                  </a:cubicBezTo>
                  <a:cubicBezTo>
                    <a:pt x="822" y="116"/>
                    <a:pt x="821" y="117"/>
                    <a:pt x="821" y="118"/>
                  </a:cubicBezTo>
                  <a:cubicBezTo>
                    <a:pt x="822" y="119"/>
                    <a:pt x="821" y="119"/>
                    <a:pt x="820" y="118"/>
                  </a:cubicBezTo>
                  <a:cubicBezTo>
                    <a:pt x="820" y="117"/>
                    <a:pt x="818" y="118"/>
                    <a:pt x="817" y="119"/>
                  </a:cubicBezTo>
                  <a:cubicBezTo>
                    <a:pt x="817" y="120"/>
                    <a:pt x="816" y="120"/>
                    <a:pt x="816" y="121"/>
                  </a:cubicBezTo>
                  <a:cubicBezTo>
                    <a:pt x="817" y="121"/>
                    <a:pt x="817" y="123"/>
                    <a:pt x="816" y="123"/>
                  </a:cubicBezTo>
                  <a:cubicBezTo>
                    <a:pt x="815" y="123"/>
                    <a:pt x="815" y="123"/>
                    <a:pt x="815" y="122"/>
                  </a:cubicBezTo>
                  <a:cubicBezTo>
                    <a:pt x="815" y="121"/>
                    <a:pt x="815" y="120"/>
                    <a:pt x="814" y="121"/>
                  </a:cubicBezTo>
                  <a:cubicBezTo>
                    <a:pt x="814" y="121"/>
                    <a:pt x="814" y="119"/>
                    <a:pt x="815" y="119"/>
                  </a:cubicBezTo>
                  <a:cubicBezTo>
                    <a:pt x="816" y="119"/>
                    <a:pt x="818" y="117"/>
                    <a:pt x="818" y="117"/>
                  </a:cubicBezTo>
                  <a:cubicBezTo>
                    <a:pt x="817" y="116"/>
                    <a:pt x="816" y="116"/>
                    <a:pt x="816" y="117"/>
                  </a:cubicBezTo>
                  <a:cubicBezTo>
                    <a:pt x="816" y="118"/>
                    <a:pt x="814" y="118"/>
                    <a:pt x="813" y="118"/>
                  </a:cubicBezTo>
                  <a:cubicBezTo>
                    <a:pt x="811" y="118"/>
                    <a:pt x="811" y="120"/>
                    <a:pt x="813" y="121"/>
                  </a:cubicBezTo>
                  <a:cubicBezTo>
                    <a:pt x="815" y="122"/>
                    <a:pt x="813" y="122"/>
                    <a:pt x="812" y="122"/>
                  </a:cubicBezTo>
                  <a:cubicBezTo>
                    <a:pt x="811" y="121"/>
                    <a:pt x="809" y="121"/>
                    <a:pt x="808" y="122"/>
                  </a:cubicBezTo>
                  <a:cubicBezTo>
                    <a:pt x="807" y="122"/>
                    <a:pt x="811" y="123"/>
                    <a:pt x="811" y="124"/>
                  </a:cubicBezTo>
                  <a:cubicBezTo>
                    <a:pt x="811" y="124"/>
                    <a:pt x="810" y="124"/>
                    <a:pt x="810" y="124"/>
                  </a:cubicBezTo>
                  <a:cubicBezTo>
                    <a:pt x="809" y="123"/>
                    <a:pt x="809" y="123"/>
                    <a:pt x="809" y="123"/>
                  </a:cubicBezTo>
                  <a:cubicBezTo>
                    <a:pt x="808" y="124"/>
                    <a:pt x="807" y="123"/>
                    <a:pt x="807" y="122"/>
                  </a:cubicBezTo>
                  <a:cubicBezTo>
                    <a:pt x="806" y="121"/>
                    <a:pt x="804" y="123"/>
                    <a:pt x="805" y="123"/>
                  </a:cubicBezTo>
                  <a:cubicBezTo>
                    <a:pt x="807" y="123"/>
                    <a:pt x="806" y="124"/>
                    <a:pt x="806" y="126"/>
                  </a:cubicBezTo>
                  <a:cubicBezTo>
                    <a:pt x="806" y="127"/>
                    <a:pt x="804" y="126"/>
                    <a:pt x="805" y="125"/>
                  </a:cubicBezTo>
                  <a:cubicBezTo>
                    <a:pt x="805" y="124"/>
                    <a:pt x="804" y="124"/>
                    <a:pt x="802" y="125"/>
                  </a:cubicBezTo>
                  <a:cubicBezTo>
                    <a:pt x="801" y="125"/>
                    <a:pt x="803" y="123"/>
                    <a:pt x="802" y="122"/>
                  </a:cubicBezTo>
                  <a:cubicBezTo>
                    <a:pt x="802" y="121"/>
                    <a:pt x="800" y="122"/>
                    <a:pt x="799" y="122"/>
                  </a:cubicBezTo>
                  <a:cubicBezTo>
                    <a:pt x="798" y="123"/>
                    <a:pt x="797" y="123"/>
                    <a:pt x="798" y="124"/>
                  </a:cubicBezTo>
                  <a:cubicBezTo>
                    <a:pt x="799" y="124"/>
                    <a:pt x="799" y="126"/>
                    <a:pt x="798" y="126"/>
                  </a:cubicBezTo>
                  <a:cubicBezTo>
                    <a:pt x="796" y="125"/>
                    <a:pt x="796" y="126"/>
                    <a:pt x="796" y="127"/>
                  </a:cubicBezTo>
                  <a:cubicBezTo>
                    <a:pt x="796" y="128"/>
                    <a:pt x="795" y="128"/>
                    <a:pt x="795" y="127"/>
                  </a:cubicBezTo>
                  <a:cubicBezTo>
                    <a:pt x="794" y="126"/>
                    <a:pt x="792" y="126"/>
                    <a:pt x="792" y="127"/>
                  </a:cubicBezTo>
                  <a:cubicBezTo>
                    <a:pt x="791" y="128"/>
                    <a:pt x="789" y="129"/>
                    <a:pt x="790" y="130"/>
                  </a:cubicBezTo>
                  <a:cubicBezTo>
                    <a:pt x="790" y="131"/>
                    <a:pt x="790" y="130"/>
                    <a:pt x="791" y="130"/>
                  </a:cubicBezTo>
                  <a:cubicBezTo>
                    <a:pt x="791" y="130"/>
                    <a:pt x="792" y="130"/>
                    <a:pt x="792" y="130"/>
                  </a:cubicBezTo>
                  <a:cubicBezTo>
                    <a:pt x="793" y="130"/>
                    <a:pt x="792" y="131"/>
                    <a:pt x="793" y="131"/>
                  </a:cubicBezTo>
                  <a:cubicBezTo>
                    <a:pt x="793" y="132"/>
                    <a:pt x="793" y="133"/>
                    <a:pt x="792" y="132"/>
                  </a:cubicBezTo>
                  <a:cubicBezTo>
                    <a:pt x="792" y="132"/>
                    <a:pt x="790" y="131"/>
                    <a:pt x="790" y="133"/>
                  </a:cubicBezTo>
                  <a:cubicBezTo>
                    <a:pt x="790" y="134"/>
                    <a:pt x="789" y="132"/>
                    <a:pt x="788" y="132"/>
                  </a:cubicBezTo>
                  <a:cubicBezTo>
                    <a:pt x="788" y="131"/>
                    <a:pt x="788" y="132"/>
                    <a:pt x="787" y="132"/>
                  </a:cubicBezTo>
                  <a:cubicBezTo>
                    <a:pt x="787" y="133"/>
                    <a:pt x="786" y="133"/>
                    <a:pt x="786" y="133"/>
                  </a:cubicBezTo>
                  <a:cubicBezTo>
                    <a:pt x="785" y="132"/>
                    <a:pt x="788" y="130"/>
                    <a:pt x="787" y="129"/>
                  </a:cubicBezTo>
                  <a:cubicBezTo>
                    <a:pt x="786" y="128"/>
                    <a:pt x="786" y="130"/>
                    <a:pt x="785" y="131"/>
                  </a:cubicBezTo>
                  <a:cubicBezTo>
                    <a:pt x="783" y="133"/>
                    <a:pt x="781" y="133"/>
                    <a:pt x="782" y="133"/>
                  </a:cubicBezTo>
                  <a:cubicBezTo>
                    <a:pt x="783" y="134"/>
                    <a:pt x="780" y="134"/>
                    <a:pt x="780" y="136"/>
                  </a:cubicBezTo>
                  <a:cubicBezTo>
                    <a:pt x="780" y="137"/>
                    <a:pt x="777" y="137"/>
                    <a:pt x="775" y="138"/>
                  </a:cubicBezTo>
                  <a:cubicBezTo>
                    <a:pt x="773" y="140"/>
                    <a:pt x="775" y="140"/>
                    <a:pt x="776" y="139"/>
                  </a:cubicBezTo>
                  <a:cubicBezTo>
                    <a:pt x="777" y="137"/>
                    <a:pt x="778" y="138"/>
                    <a:pt x="779" y="137"/>
                  </a:cubicBezTo>
                  <a:cubicBezTo>
                    <a:pt x="781" y="136"/>
                    <a:pt x="783" y="135"/>
                    <a:pt x="784" y="135"/>
                  </a:cubicBezTo>
                  <a:cubicBezTo>
                    <a:pt x="784" y="136"/>
                    <a:pt x="785" y="136"/>
                    <a:pt x="786" y="135"/>
                  </a:cubicBezTo>
                  <a:cubicBezTo>
                    <a:pt x="787" y="134"/>
                    <a:pt x="788" y="134"/>
                    <a:pt x="789" y="135"/>
                  </a:cubicBezTo>
                  <a:cubicBezTo>
                    <a:pt x="789" y="136"/>
                    <a:pt x="787" y="136"/>
                    <a:pt x="788" y="137"/>
                  </a:cubicBezTo>
                  <a:cubicBezTo>
                    <a:pt x="789" y="138"/>
                    <a:pt x="787" y="139"/>
                    <a:pt x="787" y="138"/>
                  </a:cubicBezTo>
                  <a:cubicBezTo>
                    <a:pt x="787" y="137"/>
                    <a:pt x="786" y="136"/>
                    <a:pt x="785" y="137"/>
                  </a:cubicBezTo>
                  <a:cubicBezTo>
                    <a:pt x="785" y="138"/>
                    <a:pt x="784" y="139"/>
                    <a:pt x="783" y="139"/>
                  </a:cubicBezTo>
                  <a:cubicBezTo>
                    <a:pt x="783" y="139"/>
                    <a:pt x="782" y="140"/>
                    <a:pt x="782" y="142"/>
                  </a:cubicBezTo>
                  <a:cubicBezTo>
                    <a:pt x="782" y="143"/>
                    <a:pt x="781" y="143"/>
                    <a:pt x="781" y="143"/>
                  </a:cubicBezTo>
                  <a:cubicBezTo>
                    <a:pt x="781" y="143"/>
                    <a:pt x="780" y="143"/>
                    <a:pt x="780" y="143"/>
                  </a:cubicBezTo>
                  <a:cubicBezTo>
                    <a:pt x="780" y="144"/>
                    <a:pt x="778" y="147"/>
                    <a:pt x="776" y="148"/>
                  </a:cubicBezTo>
                  <a:cubicBezTo>
                    <a:pt x="774" y="150"/>
                    <a:pt x="776" y="151"/>
                    <a:pt x="776" y="152"/>
                  </a:cubicBezTo>
                  <a:cubicBezTo>
                    <a:pt x="775" y="152"/>
                    <a:pt x="774" y="152"/>
                    <a:pt x="774" y="152"/>
                  </a:cubicBezTo>
                  <a:cubicBezTo>
                    <a:pt x="773" y="152"/>
                    <a:pt x="772" y="152"/>
                    <a:pt x="772" y="152"/>
                  </a:cubicBezTo>
                  <a:cubicBezTo>
                    <a:pt x="772" y="153"/>
                    <a:pt x="773" y="155"/>
                    <a:pt x="772" y="156"/>
                  </a:cubicBezTo>
                  <a:cubicBezTo>
                    <a:pt x="771" y="157"/>
                    <a:pt x="772" y="158"/>
                    <a:pt x="772" y="159"/>
                  </a:cubicBezTo>
                  <a:cubicBezTo>
                    <a:pt x="772" y="159"/>
                    <a:pt x="771" y="159"/>
                    <a:pt x="770" y="159"/>
                  </a:cubicBezTo>
                  <a:cubicBezTo>
                    <a:pt x="770" y="159"/>
                    <a:pt x="769" y="159"/>
                    <a:pt x="769" y="159"/>
                  </a:cubicBezTo>
                  <a:cubicBezTo>
                    <a:pt x="769" y="160"/>
                    <a:pt x="767" y="160"/>
                    <a:pt x="766" y="160"/>
                  </a:cubicBezTo>
                  <a:cubicBezTo>
                    <a:pt x="765" y="161"/>
                    <a:pt x="767" y="162"/>
                    <a:pt x="768" y="163"/>
                  </a:cubicBezTo>
                  <a:cubicBezTo>
                    <a:pt x="770" y="164"/>
                    <a:pt x="767" y="165"/>
                    <a:pt x="767" y="164"/>
                  </a:cubicBezTo>
                  <a:cubicBezTo>
                    <a:pt x="767" y="162"/>
                    <a:pt x="765" y="164"/>
                    <a:pt x="763" y="165"/>
                  </a:cubicBezTo>
                  <a:cubicBezTo>
                    <a:pt x="761" y="166"/>
                    <a:pt x="762" y="168"/>
                    <a:pt x="761" y="168"/>
                  </a:cubicBezTo>
                  <a:cubicBezTo>
                    <a:pt x="759" y="168"/>
                    <a:pt x="760" y="170"/>
                    <a:pt x="759" y="171"/>
                  </a:cubicBezTo>
                  <a:cubicBezTo>
                    <a:pt x="758" y="172"/>
                    <a:pt x="758" y="169"/>
                    <a:pt x="756" y="169"/>
                  </a:cubicBezTo>
                  <a:cubicBezTo>
                    <a:pt x="755" y="169"/>
                    <a:pt x="755" y="170"/>
                    <a:pt x="756" y="171"/>
                  </a:cubicBezTo>
                  <a:cubicBezTo>
                    <a:pt x="757" y="173"/>
                    <a:pt x="754" y="172"/>
                    <a:pt x="754" y="173"/>
                  </a:cubicBezTo>
                  <a:cubicBezTo>
                    <a:pt x="753" y="174"/>
                    <a:pt x="750" y="173"/>
                    <a:pt x="749" y="174"/>
                  </a:cubicBezTo>
                  <a:cubicBezTo>
                    <a:pt x="749" y="175"/>
                    <a:pt x="751" y="175"/>
                    <a:pt x="752" y="176"/>
                  </a:cubicBezTo>
                  <a:cubicBezTo>
                    <a:pt x="752" y="177"/>
                    <a:pt x="749" y="176"/>
                    <a:pt x="748" y="176"/>
                  </a:cubicBezTo>
                  <a:cubicBezTo>
                    <a:pt x="747" y="176"/>
                    <a:pt x="747" y="176"/>
                    <a:pt x="747" y="177"/>
                  </a:cubicBezTo>
                  <a:cubicBezTo>
                    <a:pt x="747" y="177"/>
                    <a:pt x="746" y="178"/>
                    <a:pt x="746" y="178"/>
                  </a:cubicBezTo>
                  <a:cubicBezTo>
                    <a:pt x="745" y="177"/>
                    <a:pt x="743" y="179"/>
                    <a:pt x="744" y="180"/>
                  </a:cubicBezTo>
                  <a:cubicBezTo>
                    <a:pt x="745" y="181"/>
                    <a:pt x="743" y="181"/>
                    <a:pt x="742" y="180"/>
                  </a:cubicBezTo>
                  <a:cubicBezTo>
                    <a:pt x="741" y="180"/>
                    <a:pt x="741" y="181"/>
                    <a:pt x="740" y="182"/>
                  </a:cubicBezTo>
                  <a:cubicBezTo>
                    <a:pt x="740" y="183"/>
                    <a:pt x="742" y="184"/>
                    <a:pt x="742" y="184"/>
                  </a:cubicBezTo>
                  <a:cubicBezTo>
                    <a:pt x="742" y="185"/>
                    <a:pt x="740" y="185"/>
                    <a:pt x="741" y="186"/>
                  </a:cubicBezTo>
                  <a:cubicBezTo>
                    <a:pt x="743" y="186"/>
                    <a:pt x="742" y="187"/>
                    <a:pt x="741" y="187"/>
                  </a:cubicBezTo>
                  <a:cubicBezTo>
                    <a:pt x="740" y="188"/>
                    <a:pt x="740" y="188"/>
                    <a:pt x="741" y="189"/>
                  </a:cubicBezTo>
                  <a:cubicBezTo>
                    <a:pt x="742" y="190"/>
                    <a:pt x="740" y="190"/>
                    <a:pt x="741" y="192"/>
                  </a:cubicBezTo>
                  <a:cubicBezTo>
                    <a:pt x="741" y="193"/>
                    <a:pt x="742" y="192"/>
                    <a:pt x="742" y="192"/>
                  </a:cubicBezTo>
                  <a:cubicBezTo>
                    <a:pt x="742" y="192"/>
                    <a:pt x="743" y="192"/>
                    <a:pt x="743" y="193"/>
                  </a:cubicBezTo>
                  <a:cubicBezTo>
                    <a:pt x="743" y="194"/>
                    <a:pt x="745" y="193"/>
                    <a:pt x="746" y="191"/>
                  </a:cubicBezTo>
                  <a:cubicBezTo>
                    <a:pt x="747" y="191"/>
                    <a:pt x="747" y="191"/>
                    <a:pt x="747" y="192"/>
                  </a:cubicBezTo>
                  <a:cubicBezTo>
                    <a:pt x="747" y="192"/>
                    <a:pt x="747" y="193"/>
                    <a:pt x="747" y="193"/>
                  </a:cubicBezTo>
                  <a:cubicBezTo>
                    <a:pt x="746" y="193"/>
                    <a:pt x="744" y="193"/>
                    <a:pt x="744" y="194"/>
                  </a:cubicBezTo>
                  <a:cubicBezTo>
                    <a:pt x="745" y="196"/>
                    <a:pt x="743" y="195"/>
                    <a:pt x="743" y="194"/>
                  </a:cubicBezTo>
                  <a:cubicBezTo>
                    <a:pt x="743" y="193"/>
                    <a:pt x="740" y="194"/>
                    <a:pt x="741" y="195"/>
                  </a:cubicBezTo>
                  <a:cubicBezTo>
                    <a:pt x="742" y="196"/>
                    <a:pt x="741" y="197"/>
                    <a:pt x="741" y="198"/>
                  </a:cubicBezTo>
                  <a:cubicBezTo>
                    <a:pt x="741" y="199"/>
                    <a:pt x="743" y="199"/>
                    <a:pt x="743" y="197"/>
                  </a:cubicBezTo>
                  <a:cubicBezTo>
                    <a:pt x="744" y="196"/>
                    <a:pt x="745" y="197"/>
                    <a:pt x="746" y="198"/>
                  </a:cubicBezTo>
                  <a:cubicBezTo>
                    <a:pt x="746" y="199"/>
                    <a:pt x="745" y="198"/>
                    <a:pt x="745" y="199"/>
                  </a:cubicBezTo>
                  <a:cubicBezTo>
                    <a:pt x="745" y="201"/>
                    <a:pt x="744" y="200"/>
                    <a:pt x="743" y="201"/>
                  </a:cubicBezTo>
                  <a:cubicBezTo>
                    <a:pt x="742" y="202"/>
                    <a:pt x="746" y="204"/>
                    <a:pt x="747" y="204"/>
                  </a:cubicBezTo>
                  <a:cubicBezTo>
                    <a:pt x="749" y="205"/>
                    <a:pt x="750" y="206"/>
                    <a:pt x="752" y="206"/>
                  </a:cubicBezTo>
                  <a:cubicBezTo>
                    <a:pt x="755" y="205"/>
                    <a:pt x="760" y="201"/>
                    <a:pt x="760" y="200"/>
                  </a:cubicBezTo>
                  <a:cubicBezTo>
                    <a:pt x="760" y="199"/>
                    <a:pt x="761" y="199"/>
                    <a:pt x="762" y="199"/>
                  </a:cubicBezTo>
                  <a:cubicBezTo>
                    <a:pt x="762" y="199"/>
                    <a:pt x="763" y="199"/>
                    <a:pt x="763" y="199"/>
                  </a:cubicBezTo>
                  <a:cubicBezTo>
                    <a:pt x="764" y="198"/>
                    <a:pt x="763" y="196"/>
                    <a:pt x="764" y="196"/>
                  </a:cubicBezTo>
                  <a:cubicBezTo>
                    <a:pt x="765" y="196"/>
                    <a:pt x="765" y="198"/>
                    <a:pt x="766" y="198"/>
                  </a:cubicBezTo>
                  <a:cubicBezTo>
                    <a:pt x="766" y="199"/>
                    <a:pt x="767" y="199"/>
                    <a:pt x="767" y="201"/>
                  </a:cubicBezTo>
                  <a:cubicBezTo>
                    <a:pt x="767" y="202"/>
                    <a:pt x="767" y="204"/>
                    <a:pt x="769" y="205"/>
                  </a:cubicBezTo>
                  <a:cubicBezTo>
                    <a:pt x="770" y="206"/>
                    <a:pt x="769" y="208"/>
                    <a:pt x="770" y="209"/>
                  </a:cubicBezTo>
                  <a:cubicBezTo>
                    <a:pt x="771" y="211"/>
                    <a:pt x="771" y="212"/>
                    <a:pt x="772" y="213"/>
                  </a:cubicBezTo>
                  <a:cubicBezTo>
                    <a:pt x="774" y="214"/>
                    <a:pt x="774" y="215"/>
                    <a:pt x="773" y="216"/>
                  </a:cubicBezTo>
                  <a:cubicBezTo>
                    <a:pt x="773" y="218"/>
                    <a:pt x="774" y="217"/>
                    <a:pt x="774" y="218"/>
                  </a:cubicBezTo>
                  <a:cubicBezTo>
                    <a:pt x="775" y="219"/>
                    <a:pt x="774" y="221"/>
                    <a:pt x="775" y="222"/>
                  </a:cubicBezTo>
                  <a:cubicBezTo>
                    <a:pt x="775" y="223"/>
                    <a:pt x="776" y="222"/>
                    <a:pt x="778" y="222"/>
                  </a:cubicBezTo>
                  <a:cubicBezTo>
                    <a:pt x="780" y="222"/>
                    <a:pt x="779" y="221"/>
                    <a:pt x="779" y="219"/>
                  </a:cubicBezTo>
                  <a:cubicBezTo>
                    <a:pt x="779" y="218"/>
                    <a:pt x="780" y="219"/>
                    <a:pt x="781" y="218"/>
                  </a:cubicBezTo>
                  <a:cubicBezTo>
                    <a:pt x="781" y="217"/>
                    <a:pt x="783" y="217"/>
                    <a:pt x="784" y="218"/>
                  </a:cubicBezTo>
                  <a:cubicBezTo>
                    <a:pt x="786" y="218"/>
                    <a:pt x="786" y="217"/>
                    <a:pt x="787" y="216"/>
                  </a:cubicBezTo>
                  <a:cubicBezTo>
                    <a:pt x="787" y="214"/>
                    <a:pt x="788" y="216"/>
                    <a:pt x="788" y="216"/>
                  </a:cubicBezTo>
                  <a:cubicBezTo>
                    <a:pt x="789" y="217"/>
                    <a:pt x="790" y="214"/>
                    <a:pt x="791" y="212"/>
                  </a:cubicBezTo>
                  <a:cubicBezTo>
                    <a:pt x="791" y="211"/>
                    <a:pt x="791" y="211"/>
                    <a:pt x="789" y="213"/>
                  </a:cubicBezTo>
                  <a:cubicBezTo>
                    <a:pt x="788" y="214"/>
                    <a:pt x="788" y="211"/>
                    <a:pt x="789" y="210"/>
                  </a:cubicBezTo>
                  <a:cubicBezTo>
                    <a:pt x="790" y="208"/>
                    <a:pt x="790" y="204"/>
                    <a:pt x="790" y="204"/>
                  </a:cubicBezTo>
                  <a:cubicBezTo>
                    <a:pt x="790" y="203"/>
                    <a:pt x="790" y="201"/>
                    <a:pt x="792" y="201"/>
                  </a:cubicBezTo>
                  <a:cubicBezTo>
                    <a:pt x="794" y="201"/>
                    <a:pt x="796" y="198"/>
                    <a:pt x="796" y="197"/>
                  </a:cubicBezTo>
                  <a:cubicBezTo>
                    <a:pt x="796" y="196"/>
                    <a:pt x="798" y="195"/>
                    <a:pt x="798" y="194"/>
                  </a:cubicBezTo>
                  <a:cubicBezTo>
                    <a:pt x="798" y="193"/>
                    <a:pt x="795" y="190"/>
                    <a:pt x="794" y="189"/>
                  </a:cubicBezTo>
                  <a:cubicBezTo>
                    <a:pt x="793" y="189"/>
                    <a:pt x="791" y="189"/>
                    <a:pt x="791" y="189"/>
                  </a:cubicBezTo>
                  <a:cubicBezTo>
                    <a:pt x="792" y="188"/>
                    <a:pt x="791" y="185"/>
                    <a:pt x="791" y="184"/>
                  </a:cubicBezTo>
                  <a:cubicBezTo>
                    <a:pt x="791" y="183"/>
                    <a:pt x="792" y="181"/>
                    <a:pt x="792" y="180"/>
                  </a:cubicBezTo>
                  <a:cubicBezTo>
                    <a:pt x="792" y="178"/>
                    <a:pt x="792" y="177"/>
                    <a:pt x="794" y="176"/>
                  </a:cubicBezTo>
                  <a:cubicBezTo>
                    <a:pt x="795" y="176"/>
                    <a:pt x="794" y="175"/>
                    <a:pt x="796" y="175"/>
                  </a:cubicBezTo>
                  <a:cubicBezTo>
                    <a:pt x="797" y="174"/>
                    <a:pt x="797" y="172"/>
                    <a:pt x="799" y="171"/>
                  </a:cubicBezTo>
                  <a:cubicBezTo>
                    <a:pt x="800" y="171"/>
                    <a:pt x="800" y="170"/>
                    <a:pt x="803" y="169"/>
                  </a:cubicBezTo>
                  <a:cubicBezTo>
                    <a:pt x="805" y="168"/>
                    <a:pt x="808" y="165"/>
                    <a:pt x="809" y="164"/>
                  </a:cubicBezTo>
                  <a:cubicBezTo>
                    <a:pt x="810" y="163"/>
                    <a:pt x="807" y="161"/>
                    <a:pt x="809" y="160"/>
                  </a:cubicBezTo>
                  <a:cubicBezTo>
                    <a:pt x="811" y="159"/>
                    <a:pt x="809" y="157"/>
                    <a:pt x="810" y="156"/>
                  </a:cubicBezTo>
                  <a:cubicBezTo>
                    <a:pt x="812" y="156"/>
                    <a:pt x="812" y="155"/>
                    <a:pt x="813" y="154"/>
                  </a:cubicBezTo>
                  <a:cubicBezTo>
                    <a:pt x="814" y="154"/>
                    <a:pt x="814" y="154"/>
                    <a:pt x="815" y="154"/>
                  </a:cubicBezTo>
                  <a:cubicBezTo>
                    <a:pt x="816" y="154"/>
                    <a:pt x="817" y="154"/>
                    <a:pt x="818" y="154"/>
                  </a:cubicBezTo>
                  <a:cubicBezTo>
                    <a:pt x="820" y="153"/>
                    <a:pt x="822" y="155"/>
                    <a:pt x="823" y="155"/>
                  </a:cubicBezTo>
                  <a:cubicBezTo>
                    <a:pt x="825" y="156"/>
                    <a:pt x="825" y="157"/>
                    <a:pt x="825" y="159"/>
                  </a:cubicBezTo>
                  <a:cubicBezTo>
                    <a:pt x="825" y="160"/>
                    <a:pt x="825" y="161"/>
                    <a:pt x="824" y="160"/>
                  </a:cubicBezTo>
                  <a:cubicBezTo>
                    <a:pt x="823" y="160"/>
                    <a:pt x="822" y="160"/>
                    <a:pt x="822" y="162"/>
                  </a:cubicBezTo>
                  <a:cubicBezTo>
                    <a:pt x="821" y="164"/>
                    <a:pt x="819" y="166"/>
                    <a:pt x="817" y="166"/>
                  </a:cubicBezTo>
                  <a:cubicBezTo>
                    <a:pt x="816" y="166"/>
                    <a:pt x="816" y="168"/>
                    <a:pt x="815" y="168"/>
                  </a:cubicBezTo>
                  <a:cubicBezTo>
                    <a:pt x="814" y="169"/>
                    <a:pt x="813" y="169"/>
                    <a:pt x="813" y="171"/>
                  </a:cubicBezTo>
                  <a:cubicBezTo>
                    <a:pt x="813" y="172"/>
                    <a:pt x="811" y="172"/>
                    <a:pt x="810" y="172"/>
                  </a:cubicBezTo>
                  <a:cubicBezTo>
                    <a:pt x="808" y="172"/>
                    <a:pt x="809" y="174"/>
                    <a:pt x="808" y="175"/>
                  </a:cubicBezTo>
                  <a:cubicBezTo>
                    <a:pt x="807" y="175"/>
                    <a:pt x="807" y="176"/>
                    <a:pt x="808" y="177"/>
                  </a:cubicBezTo>
                  <a:cubicBezTo>
                    <a:pt x="809" y="178"/>
                    <a:pt x="808" y="179"/>
                    <a:pt x="808" y="180"/>
                  </a:cubicBezTo>
                  <a:cubicBezTo>
                    <a:pt x="809" y="181"/>
                    <a:pt x="810" y="183"/>
                    <a:pt x="809" y="185"/>
                  </a:cubicBezTo>
                  <a:cubicBezTo>
                    <a:pt x="808" y="187"/>
                    <a:pt x="807" y="189"/>
                    <a:pt x="808" y="189"/>
                  </a:cubicBezTo>
                  <a:cubicBezTo>
                    <a:pt x="808" y="189"/>
                    <a:pt x="809" y="190"/>
                    <a:pt x="810" y="190"/>
                  </a:cubicBezTo>
                  <a:cubicBezTo>
                    <a:pt x="811" y="190"/>
                    <a:pt x="811" y="191"/>
                    <a:pt x="812" y="191"/>
                  </a:cubicBezTo>
                  <a:cubicBezTo>
                    <a:pt x="812" y="191"/>
                    <a:pt x="813" y="191"/>
                    <a:pt x="813" y="192"/>
                  </a:cubicBezTo>
                  <a:cubicBezTo>
                    <a:pt x="813" y="192"/>
                    <a:pt x="814" y="192"/>
                    <a:pt x="814" y="192"/>
                  </a:cubicBezTo>
                  <a:cubicBezTo>
                    <a:pt x="815" y="192"/>
                    <a:pt x="815" y="192"/>
                    <a:pt x="816" y="193"/>
                  </a:cubicBezTo>
                  <a:cubicBezTo>
                    <a:pt x="817" y="193"/>
                    <a:pt x="818" y="193"/>
                    <a:pt x="819" y="193"/>
                  </a:cubicBezTo>
                  <a:cubicBezTo>
                    <a:pt x="823" y="193"/>
                    <a:pt x="830" y="190"/>
                    <a:pt x="832" y="190"/>
                  </a:cubicBezTo>
                  <a:cubicBezTo>
                    <a:pt x="835" y="190"/>
                    <a:pt x="837" y="190"/>
                    <a:pt x="838" y="189"/>
                  </a:cubicBezTo>
                  <a:cubicBezTo>
                    <a:pt x="839" y="189"/>
                    <a:pt x="840" y="191"/>
                    <a:pt x="841" y="192"/>
                  </a:cubicBezTo>
                  <a:cubicBezTo>
                    <a:pt x="842" y="193"/>
                    <a:pt x="844" y="192"/>
                    <a:pt x="844" y="193"/>
                  </a:cubicBezTo>
                  <a:cubicBezTo>
                    <a:pt x="845" y="193"/>
                    <a:pt x="844" y="194"/>
                    <a:pt x="842" y="193"/>
                  </a:cubicBezTo>
                  <a:cubicBezTo>
                    <a:pt x="841" y="193"/>
                    <a:pt x="840" y="194"/>
                    <a:pt x="838" y="195"/>
                  </a:cubicBezTo>
                  <a:cubicBezTo>
                    <a:pt x="836" y="195"/>
                    <a:pt x="837" y="196"/>
                    <a:pt x="835" y="197"/>
                  </a:cubicBezTo>
                  <a:cubicBezTo>
                    <a:pt x="834" y="197"/>
                    <a:pt x="833" y="197"/>
                    <a:pt x="831" y="196"/>
                  </a:cubicBezTo>
                  <a:cubicBezTo>
                    <a:pt x="830" y="196"/>
                    <a:pt x="828" y="196"/>
                    <a:pt x="827" y="196"/>
                  </a:cubicBezTo>
                  <a:cubicBezTo>
                    <a:pt x="825" y="196"/>
                    <a:pt x="820" y="196"/>
                    <a:pt x="819" y="197"/>
                  </a:cubicBezTo>
                  <a:cubicBezTo>
                    <a:pt x="818" y="199"/>
                    <a:pt x="815" y="199"/>
                    <a:pt x="817" y="200"/>
                  </a:cubicBezTo>
                  <a:cubicBezTo>
                    <a:pt x="818" y="201"/>
                    <a:pt x="817" y="201"/>
                    <a:pt x="818" y="203"/>
                  </a:cubicBezTo>
                  <a:cubicBezTo>
                    <a:pt x="818" y="204"/>
                    <a:pt x="819" y="204"/>
                    <a:pt x="820" y="204"/>
                  </a:cubicBezTo>
                  <a:cubicBezTo>
                    <a:pt x="821" y="204"/>
                    <a:pt x="822" y="204"/>
                    <a:pt x="821" y="206"/>
                  </a:cubicBezTo>
                  <a:cubicBezTo>
                    <a:pt x="820" y="207"/>
                    <a:pt x="821" y="208"/>
                    <a:pt x="820" y="210"/>
                  </a:cubicBezTo>
                  <a:cubicBezTo>
                    <a:pt x="820" y="212"/>
                    <a:pt x="818" y="212"/>
                    <a:pt x="817" y="212"/>
                  </a:cubicBezTo>
                  <a:cubicBezTo>
                    <a:pt x="816" y="212"/>
                    <a:pt x="814" y="208"/>
                    <a:pt x="813" y="207"/>
                  </a:cubicBezTo>
                  <a:cubicBezTo>
                    <a:pt x="813" y="206"/>
                    <a:pt x="811" y="208"/>
                    <a:pt x="809" y="209"/>
                  </a:cubicBezTo>
                  <a:cubicBezTo>
                    <a:pt x="808" y="210"/>
                    <a:pt x="808" y="212"/>
                    <a:pt x="807" y="213"/>
                  </a:cubicBezTo>
                  <a:cubicBezTo>
                    <a:pt x="806" y="213"/>
                    <a:pt x="806" y="215"/>
                    <a:pt x="807" y="217"/>
                  </a:cubicBezTo>
                  <a:cubicBezTo>
                    <a:pt x="808" y="218"/>
                    <a:pt x="808" y="220"/>
                    <a:pt x="807" y="221"/>
                  </a:cubicBezTo>
                  <a:cubicBezTo>
                    <a:pt x="806" y="223"/>
                    <a:pt x="807" y="222"/>
                    <a:pt x="807" y="223"/>
                  </a:cubicBezTo>
                  <a:cubicBezTo>
                    <a:pt x="808" y="224"/>
                    <a:pt x="805" y="224"/>
                    <a:pt x="806" y="226"/>
                  </a:cubicBezTo>
                  <a:cubicBezTo>
                    <a:pt x="807" y="227"/>
                    <a:pt x="804" y="227"/>
                    <a:pt x="804" y="226"/>
                  </a:cubicBezTo>
                  <a:cubicBezTo>
                    <a:pt x="804" y="224"/>
                    <a:pt x="801" y="225"/>
                    <a:pt x="801" y="226"/>
                  </a:cubicBezTo>
                  <a:cubicBezTo>
                    <a:pt x="801" y="227"/>
                    <a:pt x="800" y="228"/>
                    <a:pt x="799" y="228"/>
                  </a:cubicBezTo>
                  <a:cubicBezTo>
                    <a:pt x="797" y="228"/>
                    <a:pt x="797" y="226"/>
                    <a:pt x="797" y="225"/>
                  </a:cubicBezTo>
                  <a:cubicBezTo>
                    <a:pt x="797" y="224"/>
                    <a:pt x="789" y="226"/>
                    <a:pt x="787" y="228"/>
                  </a:cubicBezTo>
                  <a:cubicBezTo>
                    <a:pt x="785" y="230"/>
                    <a:pt x="781" y="229"/>
                    <a:pt x="781" y="230"/>
                  </a:cubicBezTo>
                  <a:cubicBezTo>
                    <a:pt x="781" y="231"/>
                    <a:pt x="779" y="232"/>
                    <a:pt x="779" y="231"/>
                  </a:cubicBezTo>
                  <a:cubicBezTo>
                    <a:pt x="779" y="230"/>
                    <a:pt x="778" y="229"/>
                    <a:pt x="777" y="229"/>
                  </a:cubicBezTo>
                  <a:cubicBezTo>
                    <a:pt x="775" y="229"/>
                    <a:pt x="778" y="228"/>
                    <a:pt x="777" y="227"/>
                  </a:cubicBezTo>
                  <a:cubicBezTo>
                    <a:pt x="777" y="226"/>
                    <a:pt x="776" y="227"/>
                    <a:pt x="775" y="227"/>
                  </a:cubicBezTo>
                  <a:cubicBezTo>
                    <a:pt x="775" y="228"/>
                    <a:pt x="774" y="228"/>
                    <a:pt x="773" y="228"/>
                  </a:cubicBezTo>
                  <a:cubicBezTo>
                    <a:pt x="772" y="227"/>
                    <a:pt x="770" y="230"/>
                    <a:pt x="768" y="231"/>
                  </a:cubicBezTo>
                  <a:cubicBezTo>
                    <a:pt x="767" y="232"/>
                    <a:pt x="765" y="230"/>
                    <a:pt x="766" y="229"/>
                  </a:cubicBezTo>
                  <a:cubicBezTo>
                    <a:pt x="767" y="227"/>
                    <a:pt x="766" y="228"/>
                    <a:pt x="765" y="228"/>
                  </a:cubicBezTo>
                  <a:cubicBezTo>
                    <a:pt x="763" y="229"/>
                    <a:pt x="761" y="228"/>
                    <a:pt x="762" y="227"/>
                  </a:cubicBezTo>
                  <a:cubicBezTo>
                    <a:pt x="762" y="225"/>
                    <a:pt x="760" y="224"/>
                    <a:pt x="760" y="223"/>
                  </a:cubicBezTo>
                  <a:cubicBezTo>
                    <a:pt x="760" y="223"/>
                    <a:pt x="761" y="223"/>
                    <a:pt x="762" y="224"/>
                  </a:cubicBezTo>
                  <a:cubicBezTo>
                    <a:pt x="763" y="225"/>
                    <a:pt x="765" y="225"/>
                    <a:pt x="765" y="224"/>
                  </a:cubicBezTo>
                  <a:cubicBezTo>
                    <a:pt x="765" y="223"/>
                    <a:pt x="765" y="221"/>
                    <a:pt x="763" y="221"/>
                  </a:cubicBezTo>
                  <a:cubicBezTo>
                    <a:pt x="762" y="222"/>
                    <a:pt x="762" y="222"/>
                    <a:pt x="761" y="221"/>
                  </a:cubicBezTo>
                  <a:cubicBezTo>
                    <a:pt x="761" y="220"/>
                    <a:pt x="762" y="219"/>
                    <a:pt x="763" y="218"/>
                  </a:cubicBezTo>
                  <a:cubicBezTo>
                    <a:pt x="763" y="217"/>
                    <a:pt x="765" y="218"/>
                    <a:pt x="765" y="217"/>
                  </a:cubicBezTo>
                  <a:cubicBezTo>
                    <a:pt x="766" y="216"/>
                    <a:pt x="764" y="215"/>
                    <a:pt x="763" y="215"/>
                  </a:cubicBezTo>
                  <a:cubicBezTo>
                    <a:pt x="763" y="214"/>
                    <a:pt x="762" y="212"/>
                    <a:pt x="763" y="212"/>
                  </a:cubicBezTo>
                  <a:cubicBezTo>
                    <a:pt x="764" y="211"/>
                    <a:pt x="764" y="209"/>
                    <a:pt x="764" y="208"/>
                  </a:cubicBezTo>
                  <a:cubicBezTo>
                    <a:pt x="763" y="208"/>
                    <a:pt x="761" y="208"/>
                    <a:pt x="761" y="210"/>
                  </a:cubicBezTo>
                  <a:cubicBezTo>
                    <a:pt x="760" y="212"/>
                    <a:pt x="759" y="211"/>
                    <a:pt x="758" y="211"/>
                  </a:cubicBezTo>
                  <a:cubicBezTo>
                    <a:pt x="758" y="212"/>
                    <a:pt x="759" y="212"/>
                    <a:pt x="758" y="213"/>
                  </a:cubicBezTo>
                  <a:cubicBezTo>
                    <a:pt x="757" y="214"/>
                    <a:pt x="757" y="212"/>
                    <a:pt x="756" y="212"/>
                  </a:cubicBezTo>
                  <a:cubicBezTo>
                    <a:pt x="754" y="212"/>
                    <a:pt x="754" y="214"/>
                    <a:pt x="754" y="215"/>
                  </a:cubicBezTo>
                  <a:cubicBezTo>
                    <a:pt x="753" y="216"/>
                    <a:pt x="753" y="218"/>
                    <a:pt x="754" y="220"/>
                  </a:cubicBezTo>
                  <a:cubicBezTo>
                    <a:pt x="754" y="221"/>
                    <a:pt x="756" y="222"/>
                    <a:pt x="755" y="223"/>
                  </a:cubicBezTo>
                  <a:cubicBezTo>
                    <a:pt x="755" y="225"/>
                    <a:pt x="757" y="226"/>
                    <a:pt x="757" y="227"/>
                  </a:cubicBezTo>
                  <a:cubicBezTo>
                    <a:pt x="756" y="228"/>
                    <a:pt x="757" y="229"/>
                    <a:pt x="758" y="231"/>
                  </a:cubicBezTo>
                  <a:cubicBezTo>
                    <a:pt x="759" y="233"/>
                    <a:pt x="756" y="232"/>
                    <a:pt x="756" y="233"/>
                  </a:cubicBezTo>
                  <a:cubicBezTo>
                    <a:pt x="756" y="234"/>
                    <a:pt x="754" y="233"/>
                    <a:pt x="753" y="232"/>
                  </a:cubicBezTo>
                  <a:cubicBezTo>
                    <a:pt x="752" y="232"/>
                    <a:pt x="750" y="232"/>
                    <a:pt x="750" y="233"/>
                  </a:cubicBezTo>
                  <a:cubicBezTo>
                    <a:pt x="750" y="233"/>
                    <a:pt x="749" y="235"/>
                    <a:pt x="748" y="234"/>
                  </a:cubicBezTo>
                  <a:cubicBezTo>
                    <a:pt x="747" y="234"/>
                    <a:pt x="746" y="234"/>
                    <a:pt x="744" y="234"/>
                  </a:cubicBezTo>
                  <a:cubicBezTo>
                    <a:pt x="742" y="235"/>
                    <a:pt x="742" y="236"/>
                    <a:pt x="742" y="237"/>
                  </a:cubicBezTo>
                  <a:cubicBezTo>
                    <a:pt x="743" y="238"/>
                    <a:pt x="741" y="238"/>
                    <a:pt x="740" y="237"/>
                  </a:cubicBezTo>
                  <a:cubicBezTo>
                    <a:pt x="740" y="236"/>
                    <a:pt x="738" y="237"/>
                    <a:pt x="738" y="238"/>
                  </a:cubicBezTo>
                  <a:cubicBezTo>
                    <a:pt x="739" y="240"/>
                    <a:pt x="736" y="240"/>
                    <a:pt x="736" y="242"/>
                  </a:cubicBezTo>
                  <a:cubicBezTo>
                    <a:pt x="737" y="243"/>
                    <a:pt x="734" y="245"/>
                    <a:pt x="733" y="246"/>
                  </a:cubicBezTo>
                  <a:cubicBezTo>
                    <a:pt x="732" y="246"/>
                    <a:pt x="730" y="247"/>
                    <a:pt x="729" y="247"/>
                  </a:cubicBezTo>
                  <a:cubicBezTo>
                    <a:pt x="727" y="247"/>
                    <a:pt x="726" y="249"/>
                    <a:pt x="726" y="251"/>
                  </a:cubicBezTo>
                  <a:cubicBezTo>
                    <a:pt x="726" y="254"/>
                    <a:pt x="724" y="254"/>
                    <a:pt x="722" y="254"/>
                  </a:cubicBezTo>
                  <a:cubicBezTo>
                    <a:pt x="719" y="254"/>
                    <a:pt x="720" y="256"/>
                    <a:pt x="719" y="257"/>
                  </a:cubicBezTo>
                  <a:cubicBezTo>
                    <a:pt x="718" y="258"/>
                    <a:pt x="714" y="257"/>
                    <a:pt x="714" y="255"/>
                  </a:cubicBezTo>
                  <a:cubicBezTo>
                    <a:pt x="713" y="254"/>
                    <a:pt x="710" y="255"/>
                    <a:pt x="711" y="257"/>
                  </a:cubicBezTo>
                  <a:cubicBezTo>
                    <a:pt x="713" y="258"/>
                    <a:pt x="713" y="261"/>
                    <a:pt x="712" y="261"/>
                  </a:cubicBezTo>
                  <a:cubicBezTo>
                    <a:pt x="711" y="262"/>
                    <a:pt x="711" y="261"/>
                    <a:pt x="710" y="261"/>
                  </a:cubicBezTo>
                  <a:cubicBezTo>
                    <a:pt x="709" y="261"/>
                    <a:pt x="709" y="261"/>
                    <a:pt x="708" y="261"/>
                  </a:cubicBezTo>
                  <a:cubicBezTo>
                    <a:pt x="707" y="262"/>
                    <a:pt x="707" y="260"/>
                    <a:pt x="705" y="260"/>
                  </a:cubicBezTo>
                  <a:cubicBezTo>
                    <a:pt x="705" y="260"/>
                    <a:pt x="704" y="260"/>
                    <a:pt x="703" y="260"/>
                  </a:cubicBezTo>
                  <a:cubicBezTo>
                    <a:pt x="703" y="260"/>
                    <a:pt x="702" y="260"/>
                    <a:pt x="701" y="260"/>
                  </a:cubicBezTo>
                  <a:cubicBezTo>
                    <a:pt x="699" y="260"/>
                    <a:pt x="698" y="261"/>
                    <a:pt x="699" y="262"/>
                  </a:cubicBezTo>
                  <a:cubicBezTo>
                    <a:pt x="699" y="263"/>
                    <a:pt x="699" y="264"/>
                    <a:pt x="699" y="265"/>
                  </a:cubicBezTo>
                  <a:cubicBezTo>
                    <a:pt x="700" y="266"/>
                    <a:pt x="703" y="266"/>
                    <a:pt x="705" y="267"/>
                  </a:cubicBezTo>
                  <a:cubicBezTo>
                    <a:pt x="707" y="268"/>
                    <a:pt x="707" y="267"/>
                    <a:pt x="708" y="268"/>
                  </a:cubicBezTo>
                  <a:cubicBezTo>
                    <a:pt x="710" y="269"/>
                    <a:pt x="710" y="268"/>
                    <a:pt x="710" y="270"/>
                  </a:cubicBezTo>
                  <a:cubicBezTo>
                    <a:pt x="710" y="271"/>
                    <a:pt x="711" y="273"/>
                    <a:pt x="713" y="273"/>
                  </a:cubicBezTo>
                  <a:cubicBezTo>
                    <a:pt x="715" y="274"/>
                    <a:pt x="714" y="275"/>
                    <a:pt x="714" y="277"/>
                  </a:cubicBezTo>
                  <a:cubicBezTo>
                    <a:pt x="715" y="278"/>
                    <a:pt x="713" y="280"/>
                    <a:pt x="714" y="282"/>
                  </a:cubicBezTo>
                  <a:cubicBezTo>
                    <a:pt x="714" y="283"/>
                    <a:pt x="713" y="289"/>
                    <a:pt x="712" y="289"/>
                  </a:cubicBezTo>
                  <a:cubicBezTo>
                    <a:pt x="711" y="290"/>
                    <a:pt x="710" y="289"/>
                    <a:pt x="708" y="289"/>
                  </a:cubicBezTo>
                  <a:cubicBezTo>
                    <a:pt x="707" y="289"/>
                    <a:pt x="705" y="288"/>
                    <a:pt x="704" y="289"/>
                  </a:cubicBezTo>
                  <a:cubicBezTo>
                    <a:pt x="703" y="289"/>
                    <a:pt x="700" y="289"/>
                    <a:pt x="697" y="289"/>
                  </a:cubicBezTo>
                  <a:cubicBezTo>
                    <a:pt x="694" y="288"/>
                    <a:pt x="692" y="288"/>
                    <a:pt x="690" y="288"/>
                  </a:cubicBezTo>
                  <a:cubicBezTo>
                    <a:pt x="687" y="289"/>
                    <a:pt x="687" y="287"/>
                    <a:pt x="685" y="287"/>
                  </a:cubicBezTo>
                  <a:cubicBezTo>
                    <a:pt x="683" y="287"/>
                    <a:pt x="684" y="289"/>
                    <a:pt x="681" y="289"/>
                  </a:cubicBezTo>
                  <a:cubicBezTo>
                    <a:pt x="679" y="289"/>
                    <a:pt x="679" y="291"/>
                    <a:pt x="680" y="292"/>
                  </a:cubicBezTo>
                  <a:cubicBezTo>
                    <a:pt x="682" y="294"/>
                    <a:pt x="681" y="298"/>
                    <a:pt x="681" y="299"/>
                  </a:cubicBezTo>
                  <a:cubicBezTo>
                    <a:pt x="682" y="301"/>
                    <a:pt x="680" y="308"/>
                    <a:pt x="679" y="310"/>
                  </a:cubicBezTo>
                  <a:cubicBezTo>
                    <a:pt x="677" y="312"/>
                    <a:pt x="679" y="312"/>
                    <a:pt x="680" y="313"/>
                  </a:cubicBezTo>
                  <a:cubicBezTo>
                    <a:pt x="682" y="315"/>
                    <a:pt x="681" y="319"/>
                    <a:pt x="681" y="321"/>
                  </a:cubicBezTo>
                  <a:cubicBezTo>
                    <a:pt x="681" y="322"/>
                    <a:pt x="682" y="321"/>
                    <a:pt x="684" y="321"/>
                  </a:cubicBezTo>
                  <a:cubicBezTo>
                    <a:pt x="686" y="321"/>
                    <a:pt x="688" y="320"/>
                    <a:pt x="690" y="321"/>
                  </a:cubicBezTo>
                  <a:cubicBezTo>
                    <a:pt x="692" y="322"/>
                    <a:pt x="693" y="326"/>
                    <a:pt x="695" y="326"/>
                  </a:cubicBezTo>
                  <a:cubicBezTo>
                    <a:pt x="696" y="326"/>
                    <a:pt x="696" y="325"/>
                    <a:pt x="696" y="324"/>
                  </a:cubicBezTo>
                  <a:cubicBezTo>
                    <a:pt x="697" y="324"/>
                    <a:pt x="697" y="324"/>
                    <a:pt x="698" y="324"/>
                  </a:cubicBezTo>
                  <a:cubicBezTo>
                    <a:pt x="699" y="324"/>
                    <a:pt x="700" y="323"/>
                    <a:pt x="702" y="323"/>
                  </a:cubicBezTo>
                  <a:cubicBezTo>
                    <a:pt x="705" y="323"/>
                    <a:pt x="706" y="323"/>
                    <a:pt x="708" y="323"/>
                  </a:cubicBezTo>
                  <a:cubicBezTo>
                    <a:pt x="709" y="323"/>
                    <a:pt x="710" y="322"/>
                    <a:pt x="711" y="321"/>
                  </a:cubicBezTo>
                  <a:cubicBezTo>
                    <a:pt x="711" y="320"/>
                    <a:pt x="712" y="319"/>
                    <a:pt x="714" y="319"/>
                  </a:cubicBezTo>
                  <a:cubicBezTo>
                    <a:pt x="716" y="319"/>
                    <a:pt x="716" y="317"/>
                    <a:pt x="716" y="316"/>
                  </a:cubicBezTo>
                  <a:cubicBezTo>
                    <a:pt x="716" y="315"/>
                    <a:pt x="719" y="313"/>
                    <a:pt x="719" y="313"/>
                  </a:cubicBezTo>
                  <a:cubicBezTo>
                    <a:pt x="719" y="312"/>
                    <a:pt x="717" y="309"/>
                    <a:pt x="719" y="306"/>
                  </a:cubicBezTo>
                  <a:cubicBezTo>
                    <a:pt x="721" y="304"/>
                    <a:pt x="722" y="304"/>
                    <a:pt x="722" y="302"/>
                  </a:cubicBezTo>
                  <a:cubicBezTo>
                    <a:pt x="722" y="301"/>
                    <a:pt x="724" y="300"/>
                    <a:pt x="726" y="300"/>
                  </a:cubicBezTo>
                  <a:cubicBezTo>
                    <a:pt x="728" y="300"/>
                    <a:pt x="729" y="298"/>
                    <a:pt x="731" y="298"/>
                  </a:cubicBezTo>
                  <a:cubicBezTo>
                    <a:pt x="733" y="297"/>
                    <a:pt x="733" y="295"/>
                    <a:pt x="732" y="293"/>
                  </a:cubicBezTo>
                  <a:cubicBezTo>
                    <a:pt x="732" y="291"/>
                    <a:pt x="734" y="289"/>
                    <a:pt x="736" y="289"/>
                  </a:cubicBezTo>
                  <a:cubicBezTo>
                    <a:pt x="738" y="288"/>
                    <a:pt x="743" y="290"/>
                    <a:pt x="744" y="291"/>
                  </a:cubicBezTo>
                  <a:cubicBezTo>
                    <a:pt x="745" y="291"/>
                    <a:pt x="747" y="291"/>
                    <a:pt x="749" y="289"/>
                  </a:cubicBezTo>
                  <a:cubicBezTo>
                    <a:pt x="751" y="287"/>
                    <a:pt x="752" y="287"/>
                    <a:pt x="753" y="287"/>
                  </a:cubicBezTo>
                  <a:cubicBezTo>
                    <a:pt x="755" y="286"/>
                    <a:pt x="754" y="285"/>
                    <a:pt x="756" y="284"/>
                  </a:cubicBezTo>
                  <a:cubicBezTo>
                    <a:pt x="759" y="283"/>
                    <a:pt x="761" y="285"/>
                    <a:pt x="762" y="287"/>
                  </a:cubicBezTo>
                  <a:cubicBezTo>
                    <a:pt x="763" y="288"/>
                    <a:pt x="763" y="288"/>
                    <a:pt x="764" y="289"/>
                  </a:cubicBezTo>
                  <a:cubicBezTo>
                    <a:pt x="764" y="290"/>
                    <a:pt x="765" y="292"/>
                    <a:pt x="768" y="294"/>
                  </a:cubicBezTo>
                  <a:cubicBezTo>
                    <a:pt x="771" y="296"/>
                    <a:pt x="772" y="298"/>
                    <a:pt x="773" y="299"/>
                  </a:cubicBezTo>
                  <a:cubicBezTo>
                    <a:pt x="775" y="300"/>
                    <a:pt x="777" y="300"/>
                    <a:pt x="777" y="301"/>
                  </a:cubicBezTo>
                  <a:cubicBezTo>
                    <a:pt x="778" y="302"/>
                    <a:pt x="780" y="303"/>
                    <a:pt x="781" y="303"/>
                  </a:cubicBezTo>
                  <a:cubicBezTo>
                    <a:pt x="783" y="304"/>
                    <a:pt x="783" y="306"/>
                    <a:pt x="784" y="306"/>
                  </a:cubicBezTo>
                  <a:cubicBezTo>
                    <a:pt x="786" y="306"/>
                    <a:pt x="785" y="307"/>
                    <a:pt x="786" y="308"/>
                  </a:cubicBezTo>
                  <a:cubicBezTo>
                    <a:pt x="786" y="309"/>
                    <a:pt x="787" y="312"/>
                    <a:pt x="786" y="313"/>
                  </a:cubicBezTo>
                  <a:cubicBezTo>
                    <a:pt x="785" y="314"/>
                    <a:pt x="785" y="316"/>
                    <a:pt x="786" y="316"/>
                  </a:cubicBezTo>
                  <a:cubicBezTo>
                    <a:pt x="787" y="316"/>
                    <a:pt x="788" y="314"/>
                    <a:pt x="788" y="313"/>
                  </a:cubicBezTo>
                  <a:cubicBezTo>
                    <a:pt x="788" y="312"/>
                    <a:pt x="790" y="312"/>
                    <a:pt x="791" y="310"/>
                  </a:cubicBezTo>
                  <a:cubicBezTo>
                    <a:pt x="792" y="309"/>
                    <a:pt x="789" y="309"/>
                    <a:pt x="789" y="307"/>
                  </a:cubicBezTo>
                  <a:cubicBezTo>
                    <a:pt x="788" y="305"/>
                    <a:pt x="790" y="304"/>
                    <a:pt x="793" y="305"/>
                  </a:cubicBezTo>
                  <a:cubicBezTo>
                    <a:pt x="795" y="307"/>
                    <a:pt x="796" y="308"/>
                    <a:pt x="796" y="305"/>
                  </a:cubicBezTo>
                  <a:cubicBezTo>
                    <a:pt x="796" y="303"/>
                    <a:pt x="789" y="300"/>
                    <a:pt x="787" y="299"/>
                  </a:cubicBezTo>
                  <a:cubicBezTo>
                    <a:pt x="786" y="298"/>
                    <a:pt x="787" y="297"/>
                    <a:pt x="784" y="297"/>
                  </a:cubicBezTo>
                  <a:cubicBezTo>
                    <a:pt x="782" y="297"/>
                    <a:pt x="779" y="294"/>
                    <a:pt x="778" y="290"/>
                  </a:cubicBezTo>
                  <a:cubicBezTo>
                    <a:pt x="777" y="286"/>
                    <a:pt x="773" y="286"/>
                    <a:pt x="772" y="284"/>
                  </a:cubicBezTo>
                  <a:cubicBezTo>
                    <a:pt x="771" y="282"/>
                    <a:pt x="773" y="282"/>
                    <a:pt x="772" y="280"/>
                  </a:cubicBezTo>
                  <a:cubicBezTo>
                    <a:pt x="771" y="278"/>
                    <a:pt x="775" y="277"/>
                    <a:pt x="776" y="277"/>
                  </a:cubicBezTo>
                  <a:cubicBezTo>
                    <a:pt x="778" y="278"/>
                    <a:pt x="777" y="280"/>
                    <a:pt x="778" y="280"/>
                  </a:cubicBezTo>
                  <a:cubicBezTo>
                    <a:pt x="779" y="280"/>
                    <a:pt x="781" y="280"/>
                    <a:pt x="781" y="281"/>
                  </a:cubicBezTo>
                  <a:cubicBezTo>
                    <a:pt x="781" y="283"/>
                    <a:pt x="784" y="286"/>
                    <a:pt x="785" y="287"/>
                  </a:cubicBezTo>
                  <a:cubicBezTo>
                    <a:pt x="786" y="289"/>
                    <a:pt x="788" y="288"/>
                    <a:pt x="788" y="289"/>
                  </a:cubicBezTo>
                  <a:cubicBezTo>
                    <a:pt x="788" y="290"/>
                    <a:pt x="790" y="291"/>
                    <a:pt x="792" y="291"/>
                  </a:cubicBezTo>
                  <a:cubicBezTo>
                    <a:pt x="794" y="291"/>
                    <a:pt x="797" y="295"/>
                    <a:pt x="799" y="296"/>
                  </a:cubicBezTo>
                  <a:cubicBezTo>
                    <a:pt x="801" y="297"/>
                    <a:pt x="802" y="297"/>
                    <a:pt x="800" y="299"/>
                  </a:cubicBezTo>
                  <a:cubicBezTo>
                    <a:pt x="799" y="300"/>
                    <a:pt x="799" y="304"/>
                    <a:pt x="800" y="305"/>
                  </a:cubicBezTo>
                  <a:cubicBezTo>
                    <a:pt x="802" y="306"/>
                    <a:pt x="802" y="308"/>
                    <a:pt x="803" y="309"/>
                  </a:cubicBezTo>
                  <a:cubicBezTo>
                    <a:pt x="805" y="309"/>
                    <a:pt x="806" y="311"/>
                    <a:pt x="805" y="312"/>
                  </a:cubicBezTo>
                  <a:cubicBezTo>
                    <a:pt x="805" y="314"/>
                    <a:pt x="807" y="314"/>
                    <a:pt x="808" y="313"/>
                  </a:cubicBezTo>
                  <a:cubicBezTo>
                    <a:pt x="809" y="312"/>
                    <a:pt x="812" y="314"/>
                    <a:pt x="812" y="315"/>
                  </a:cubicBezTo>
                  <a:cubicBezTo>
                    <a:pt x="812" y="315"/>
                    <a:pt x="812" y="315"/>
                    <a:pt x="811" y="315"/>
                  </a:cubicBezTo>
                  <a:cubicBezTo>
                    <a:pt x="810" y="314"/>
                    <a:pt x="809" y="314"/>
                    <a:pt x="808" y="315"/>
                  </a:cubicBezTo>
                  <a:cubicBezTo>
                    <a:pt x="806" y="316"/>
                    <a:pt x="809" y="317"/>
                    <a:pt x="809" y="319"/>
                  </a:cubicBezTo>
                  <a:cubicBezTo>
                    <a:pt x="808" y="320"/>
                    <a:pt x="809" y="322"/>
                    <a:pt x="811" y="321"/>
                  </a:cubicBezTo>
                  <a:cubicBezTo>
                    <a:pt x="812" y="321"/>
                    <a:pt x="812" y="322"/>
                    <a:pt x="813" y="322"/>
                  </a:cubicBezTo>
                  <a:cubicBezTo>
                    <a:pt x="814" y="323"/>
                    <a:pt x="814" y="324"/>
                    <a:pt x="815" y="323"/>
                  </a:cubicBezTo>
                  <a:cubicBezTo>
                    <a:pt x="816" y="323"/>
                    <a:pt x="814" y="320"/>
                    <a:pt x="814" y="319"/>
                  </a:cubicBezTo>
                  <a:cubicBezTo>
                    <a:pt x="814" y="319"/>
                    <a:pt x="815" y="319"/>
                    <a:pt x="815" y="319"/>
                  </a:cubicBezTo>
                  <a:cubicBezTo>
                    <a:pt x="816" y="319"/>
                    <a:pt x="817" y="319"/>
                    <a:pt x="817" y="319"/>
                  </a:cubicBezTo>
                  <a:cubicBezTo>
                    <a:pt x="818" y="318"/>
                    <a:pt x="816" y="317"/>
                    <a:pt x="815" y="317"/>
                  </a:cubicBezTo>
                  <a:cubicBezTo>
                    <a:pt x="815" y="317"/>
                    <a:pt x="814" y="317"/>
                    <a:pt x="815" y="317"/>
                  </a:cubicBezTo>
                  <a:cubicBezTo>
                    <a:pt x="815" y="316"/>
                    <a:pt x="816" y="316"/>
                    <a:pt x="817" y="316"/>
                  </a:cubicBezTo>
                  <a:cubicBezTo>
                    <a:pt x="818" y="317"/>
                    <a:pt x="819" y="316"/>
                    <a:pt x="820" y="316"/>
                  </a:cubicBezTo>
                  <a:cubicBezTo>
                    <a:pt x="820" y="316"/>
                    <a:pt x="821" y="313"/>
                    <a:pt x="818" y="313"/>
                  </a:cubicBezTo>
                  <a:cubicBezTo>
                    <a:pt x="817" y="312"/>
                    <a:pt x="817" y="313"/>
                    <a:pt x="816" y="313"/>
                  </a:cubicBezTo>
                  <a:cubicBezTo>
                    <a:pt x="816" y="313"/>
                    <a:pt x="816" y="314"/>
                    <a:pt x="815" y="313"/>
                  </a:cubicBezTo>
                  <a:cubicBezTo>
                    <a:pt x="813" y="311"/>
                    <a:pt x="816" y="312"/>
                    <a:pt x="816" y="310"/>
                  </a:cubicBezTo>
                  <a:cubicBezTo>
                    <a:pt x="816" y="309"/>
                    <a:pt x="814" y="307"/>
                    <a:pt x="813" y="306"/>
                  </a:cubicBezTo>
                  <a:cubicBezTo>
                    <a:pt x="812" y="304"/>
                    <a:pt x="814" y="303"/>
                    <a:pt x="815" y="305"/>
                  </a:cubicBezTo>
                  <a:cubicBezTo>
                    <a:pt x="816" y="306"/>
                    <a:pt x="817" y="305"/>
                    <a:pt x="818" y="305"/>
                  </a:cubicBezTo>
                  <a:cubicBezTo>
                    <a:pt x="819" y="305"/>
                    <a:pt x="817" y="303"/>
                    <a:pt x="819" y="302"/>
                  </a:cubicBezTo>
                  <a:cubicBezTo>
                    <a:pt x="821" y="301"/>
                    <a:pt x="821" y="302"/>
                    <a:pt x="822" y="303"/>
                  </a:cubicBezTo>
                  <a:cubicBezTo>
                    <a:pt x="822" y="303"/>
                    <a:pt x="823" y="301"/>
                    <a:pt x="825" y="301"/>
                  </a:cubicBezTo>
                  <a:cubicBezTo>
                    <a:pt x="827" y="301"/>
                    <a:pt x="828" y="304"/>
                    <a:pt x="830" y="304"/>
                  </a:cubicBezTo>
                  <a:cubicBezTo>
                    <a:pt x="832" y="304"/>
                    <a:pt x="833" y="302"/>
                    <a:pt x="834" y="301"/>
                  </a:cubicBezTo>
                  <a:cubicBezTo>
                    <a:pt x="835" y="301"/>
                    <a:pt x="836" y="301"/>
                    <a:pt x="837" y="301"/>
                  </a:cubicBezTo>
                  <a:cubicBezTo>
                    <a:pt x="838" y="301"/>
                    <a:pt x="839" y="301"/>
                    <a:pt x="840" y="301"/>
                  </a:cubicBezTo>
                  <a:cubicBezTo>
                    <a:pt x="841" y="300"/>
                    <a:pt x="838" y="299"/>
                    <a:pt x="837" y="298"/>
                  </a:cubicBezTo>
                  <a:cubicBezTo>
                    <a:pt x="836" y="297"/>
                    <a:pt x="836" y="295"/>
                    <a:pt x="835" y="295"/>
                  </a:cubicBezTo>
                  <a:cubicBezTo>
                    <a:pt x="834" y="295"/>
                    <a:pt x="833" y="292"/>
                    <a:pt x="834" y="292"/>
                  </a:cubicBezTo>
                  <a:cubicBezTo>
                    <a:pt x="835" y="291"/>
                    <a:pt x="836" y="288"/>
                    <a:pt x="838" y="288"/>
                  </a:cubicBezTo>
                  <a:cubicBezTo>
                    <a:pt x="839" y="288"/>
                    <a:pt x="838" y="286"/>
                    <a:pt x="838" y="285"/>
                  </a:cubicBezTo>
                  <a:cubicBezTo>
                    <a:pt x="839" y="284"/>
                    <a:pt x="839" y="282"/>
                    <a:pt x="841" y="281"/>
                  </a:cubicBezTo>
                  <a:cubicBezTo>
                    <a:pt x="842" y="281"/>
                    <a:pt x="843" y="281"/>
                    <a:pt x="843" y="279"/>
                  </a:cubicBezTo>
                  <a:cubicBezTo>
                    <a:pt x="843" y="277"/>
                    <a:pt x="843" y="277"/>
                    <a:pt x="845" y="276"/>
                  </a:cubicBezTo>
                  <a:cubicBezTo>
                    <a:pt x="847" y="274"/>
                    <a:pt x="847" y="272"/>
                    <a:pt x="848" y="271"/>
                  </a:cubicBezTo>
                  <a:cubicBezTo>
                    <a:pt x="850" y="271"/>
                    <a:pt x="851" y="270"/>
                    <a:pt x="853" y="271"/>
                  </a:cubicBezTo>
                  <a:cubicBezTo>
                    <a:pt x="856" y="271"/>
                    <a:pt x="852" y="273"/>
                    <a:pt x="854" y="273"/>
                  </a:cubicBezTo>
                  <a:cubicBezTo>
                    <a:pt x="854" y="274"/>
                    <a:pt x="856" y="274"/>
                    <a:pt x="857" y="274"/>
                  </a:cubicBezTo>
                  <a:cubicBezTo>
                    <a:pt x="859" y="274"/>
                    <a:pt x="860" y="274"/>
                    <a:pt x="860" y="274"/>
                  </a:cubicBezTo>
                  <a:cubicBezTo>
                    <a:pt x="861" y="276"/>
                    <a:pt x="855" y="277"/>
                    <a:pt x="855" y="278"/>
                  </a:cubicBezTo>
                  <a:cubicBezTo>
                    <a:pt x="855" y="278"/>
                    <a:pt x="858" y="279"/>
                    <a:pt x="859" y="280"/>
                  </a:cubicBezTo>
                  <a:cubicBezTo>
                    <a:pt x="860" y="280"/>
                    <a:pt x="859" y="282"/>
                    <a:pt x="859" y="283"/>
                  </a:cubicBezTo>
                  <a:cubicBezTo>
                    <a:pt x="860" y="283"/>
                    <a:pt x="861" y="283"/>
                    <a:pt x="863" y="282"/>
                  </a:cubicBezTo>
                  <a:cubicBezTo>
                    <a:pt x="864" y="281"/>
                    <a:pt x="865" y="281"/>
                    <a:pt x="867" y="280"/>
                  </a:cubicBezTo>
                  <a:cubicBezTo>
                    <a:pt x="868" y="280"/>
                    <a:pt x="869" y="280"/>
                    <a:pt x="870" y="280"/>
                  </a:cubicBezTo>
                  <a:cubicBezTo>
                    <a:pt x="871" y="280"/>
                    <a:pt x="872" y="280"/>
                    <a:pt x="872" y="279"/>
                  </a:cubicBezTo>
                  <a:cubicBezTo>
                    <a:pt x="873" y="279"/>
                    <a:pt x="871" y="278"/>
                    <a:pt x="868" y="278"/>
                  </a:cubicBezTo>
                  <a:cubicBezTo>
                    <a:pt x="865" y="279"/>
                    <a:pt x="865" y="275"/>
                    <a:pt x="865" y="275"/>
                  </a:cubicBezTo>
                  <a:cubicBezTo>
                    <a:pt x="865" y="274"/>
                    <a:pt x="868" y="272"/>
                    <a:pt x="870" y="271"/>
                  </a:cubicBezTo>
                  <a:cubicBezTo>
                    <a:pt x="872" y="271"/>
                    <a:pt x="874" y="271"/>
                    <a:pt x="875" y="270"/>
                  </a:cubicBezTo>
                  <a:cubicBezTo>
                    <a:pt x="877" y="269"/>
                    <a:pt x="883" y="268"/>
                    <a:pt x="883" y="269"/>
                  </a:cubicBezTo>
                  <a:cubicBezTo>
                    <a:pt x="884" y="270"/>
                    <a:pt x="879" y="272"/>
                    <a:pt x="878" y="272"/>
                  </a:cubicBezTo>
                  <a:cubicBezTo>
                    <a:pt x="877" y="272"/>
                    <a:pt x="880" y="273"/>
                    <a:pt x="880" y="274"/>
                  </a:cubicBezTo>
                  <a:cubicBezTo>
                    <a:pt x="880" y="275"/>
                    <a:pt x="877" y="275"/>
                    <a:pt x="877" y="277"/>
                  </a:cubicBezTo>
                  <a:cubicBezTo>
                    <a:pt x="877" y="278"/>
                    <a:pt x="876" y="279"/>
                    <a:pt x="875" y="279"/>
                  </a:cubicBezTo>
                  <a:cubicBezTo>
                    <a:pt x="873" y="279"/>
                    <a:pt x="873" y="279"/>
                    <a:pt x="874" y="280"/>
                  </a:cubicBezTo>
                  <a:cubicBezTo>
                    <a:pt x="874" y="280"/>
                    <a:pt x="874" y="282"/>
                    <a:pt x="877" y="282"/>
                  </a:cubicBezTo>
                  <a:cubicBezTo>
                    <a:pt x="880" y="283"/>
                    <a:pt x="883" y="285"/>
                    <a:pt x="885" y="288"/>
                  </a:cubicBezTo>
                  <a:cubicBezTo>
                    <a:pt x="887" y="290"/>
                    <a:pt x="892" y="289"/>
                    <a:pt x="893" y="292"/>
                  </a:cubicBezTo>
                  <a:cubicBezTo>
                    <a:pt x="893" y="295"/>
                    <a:pt x="895" y="294"/>
                    <a:pt x="894" y="297"/>
                  </a:cubicBezTo>
                  <a:cubicBezTo>
                    <a:pt x="894" y="299"/>
                    <a:pt x="887" y="302"/>
                    <a:pt x="885" y="301"/>
                  </a:cubicBezTo>
                  <a:cubicBezTo>
                    <a:pt x="884" y="300"/>
                    <a:pt x="880" y="301"/>
                    <a:pt x="878" y="301"/>
                  </a:cubicBezTo>
                  <a:cubicBezTo>
                    <a:pt x="875" y="301"/>
                    <a:pt x="875" y="299"/>
                    <a:pt x="873" y="299"/>
                  </a:cubicBezTo>
                  <a:cubicBezTo>
                    <a:pt x="871" y="300"/>
                    <a:pt x="871" y="298"/>
                    <a:pt x="869" y="298"/>
                  </a:cubicBezTo>
                  <a:cubicBezTo>
                    <a:pt x="867" y="298"/>
                    <a:pt x="869" y="297"/>
                    <a:pt x="863" y="296"/>
                  </a:cubicBezTo>
                  <a:cubicBezTo>
                    <a:pt x="857" y="295"/>
                    <a:pt x="852" y="298"/>
                    <a:pt x="850" y="300"/>
                  </a:cubicBezTo>
                  <a:cubicBezTo>
                    <a:pt x="849" y="301"/>
                    <a:pt x="846" y="301"/>
                    <a:pt x="843" y="301"/>
                  </a:cubicBezTo>
                  <a:cubicBezTo>
                    <a:pt x="842" y="301"/>
                    <a:pt x="841" y="300"/>
                    <a:pt x="841" y="301"/>
                  </a:cubicBezTo>
                  <a:cubicBezTo>
                    <a:pt x="840" y="301"/>
                    <a:pt x="841" y="303"/>
                    <a:pt x="839" y="304"/>
                  </a:cubicBezTo>
                  <a:cubicBezTo>
                    <a:pt x="837" y="304"/>
                    <a:pt x="835" y="304"/>
                    <a:pt x="834" y="304"/>
                  </a:cubicBezTo>
                  <a:cubicBezTo>
                    <a:pt x="832" y="304"/>
                    <a:pt x="830" y="304"/>
                    <a:pt x="830" y="305"/>
                  </a:cubicBezTo>
                  <a:cubicBezTo>
                    <a:pt x="828" y="305"/>
                    <a:pt x="827" y="308"/>
                    <a:pt x="829" y="308"/>
                  </a:cubicBezTo>
                  <a:cubicBezTo>
                    <a:pt x="830" y="308"/>
                    <a:pt x="831" y="308"/>
                    <a:pt x="830" y="309"/>
                  </a:cubicBezTo>
                  <a:cubicBezTo>
                    <a:pt x="830" y="310"/>
                    <a:pt x="832" y="311"/>
                    <a:pt x="831" y="312"/>
                  </a:cubicBezTo>
                  <a:cubicBezTo>
                    <a:pt x="830" y="313"/>
                    <a:pt x="830" y="314"/>
                    <a:pt x="831" y="315"/>
                  </a:cubicBezTo>
                  <a:cubicBezTo>
                    <a:pt x="832" y="316"/>
                    <a:pt x="832" y="317"/>
                    <a:pt x="831" y="317"/>
                  </a:cubicBezTo>
                  <a:cubicBezTo>
                    <a:pt x="830" y="317"/>
                    <a:pt x="833" y="319"/>
                    <a:pt x="833" y="320"/>
                  </a:cubicBezTo>
                  <a:cubicBezTo>
                    <a:pt x="833" y="320"/>
                    <a:pt x="836" y="320"/>
                    <a:pt x="836" y="321"/>
                  </a:cubicBezTo>
                  <a:cubicBezTo>
                    <a:pt x="836" y="322"/>
                    <a:pt x="837" y="322"/>
                    <a:pt x="838" y="322"/>
                  </a:cubicBezTo>
                  <a:cubicBezTo>
                    <a:pt x="839" y="321"/>
                    <a:pt x="840" y="323"/>
                    <a:pt x="841" y="325"/>
                  </a:cubicBezTo>
                  <a:cubicBezTo>
                    <a:pt x="841" y="326"/>
                    <a:pt x="846" y="325"/>
                    <a:pt x="846" y="324"/>
                  </a:cubicBezTo>
                  <a:cubicBezTo>
                    <a:pt x="846" y="322"/>
                    <a:pt x="847" y="322"/>
                    <a:pt x="850" y="322"/>
                  </a:cubicBezTo>
                  <a:cubicBezTo>
                    <a:pt x="852" y="322"/>
                    <a:pt x="854" y="325"/>
                    <a:pt x="855" y="325"/>
                  </a:cubicBezTo>
                  <a:cubicBezTo>
                    <a:pt x="856" y="326"/>
                    <a:pt x="858" y="325"/>
                    <a:pt x="860" y="325"/>
                  </a:cubicBezTo>
                  <a:cubicBezTo>
                    <a:pt x="861" y="325"/>
                    <a:pt x="863" y="323"/>
                    <a:pt x="864" y="322"/>
                  </a:cubicBezTo>
                  <a:cubicBezTo>
                    <a:pt x="864" y="322"/>
                    <a:pt x="865" y="322"/>
                    <a:pt x="865" y="323"/>
                  </a:cubicBezTo>
                  <a:cubicBezTo>
                    <a:pt x="866" y="323"/>
                    <a:pt x="866" y="323"/>
                    <a:pt x="867" y="323"/>
                  </a:cubicBezTo>
                  <a:cubicBezTo>
                    <a:pt x="868" y="322"/>
                    <a:pt x="869" y="322"/>
                    <a:pt x="870" y="322"/>
                  </a:cubicBezTo>
                  <a:cubicBezTo>
                    <a:pt x="871" y="322"/>
                    <a:pt x="868" y="324"/>
                    <a:pt x="869" y="325"/>
                  </a:cubicBezTo>
                  <a:cubicBezTo>
                    <a:pt x="870" y="326"/>
                    <a:pt x="868" y="328"/>
                    <a:pt x="869" y="329"/>
                  </a:cubicBezTo>
                  <a:cubicBezTo>
                    <a:pt x="870" y="330"/>
                    <a:pt x="869" y="331"/>
                    <a:pt x="869" y="333"/>
                  </a:cubicBezTo>
                  <a:cubicBezTo>
                    <a:pt x="869" y="334"/>
                    <a:pt x="865" y="338"/>
                    <a:pt x="865" y="341"/>
                  </a:cubicBezTo>
                  <a:cubicBezTo>
                    <a:pt x="864" y="344"/>
                    <a:pt x="862" y="349"/>
                    <a:pt x="861" y="349"/>
                  </a:cubicBezTo>
                  <a:cubicBezTo>
                    <a:pt x="861" y="350"/>
                    <a:pt x="860" y="349"/>
                    <a:pt x="859" y="349"/>
                  </a:cubicBezTo>
                  <a:cubicBezTo>
                    <a:pt x="859" y="349"/>
                    <a:pt x="858" y="349"/>
                    <a:pt x="857" y="349"/>
                  </a:cubicBezTo>
                  <a:cubicBezTo>
                    <a:pt x="855" y="350"/>
                    <a:pt x="853" y="349"/>
                    <a:pt x="851" y="348"/>
                  </a:cubicBezTo>
                  <a:cubicBezTo>
                    <a:pt x="849" y="347"/>
                    <a:pt x="843" y="348"/>
                    <a:pt x="842" y="349"/>
                  </a:cubicBezTo>
                  <a:cubicBezTo>
                    <a:pt x="842" y="351"/>
                    <a:pt x="840" y="351"/>
                    <a:pt x="838" y="350"/>
                  </a:cubicBezTo>
                  <a:cubicBezTo>
                    <a:pt x="836" y="349"/>
                    <a:pt x="833" y="348"/>
                    <a:pt x="830" y="348"/>
                  </a:cubicBezTo>
                  <a:cubicBezTo>
                    <a:pt x="826" y="347"/>
                    <a:pt x="824" y="347"/>
                    <a:pt x="823" y="346"/>
                  </a:cubicBezTo>
                  <a:cubicBezTo>
                    <a:pt x="823" y="345"/>
                    <a:pt x="821" y="345"/>
                    <a:pt x="818" y="344"/>
                  </a:cubicBezTo>
                  <a:cubicBezTo>
                    <a:pt x="814" y="344"/>
                    <a:pt x="815" y="341"/>
                    <a:pt x="811" y="341"/>
                  </a:cubicBezTo>
                  <a:cubicBezTo>
                    <a:pt x="807" y="341"/>
                    <a:pt x="802" y="344"/>
                    <a:pt x="802" y="346"/>
                  </a:cubicBezTo>
                  <a:cubicBezTo>
                    <a:pt x="802" y="348"/>
                    <a:pt x="804" y="350"/>
                    <a:pt x="802" y="351"/>
                  </a:cubicBezTo>
                  <a:cubicBezTo>
                    <a:pt x="801" y="353"/>
                    <a:pt x="798" y="353"/>
                    <a:pt x="796" y="351"/>
                  </a:cubicBezTo>
                  <a:cubicBezTo>
                    <a:pt x="794" y="350"/>
                    <a:pt x="790" y="349"/>
                    <a:pt x="788" y="349"/>
                  </a:cubicBezTo>
                  <a:cubicBezTo>
                    <a:pt x="785" y="349"/>
                    <a:pt x="783" y="347"/>
                    <a:pt x="784" y="346"/>
                  </a:cubicBezTo>
                  <a:cubicBezTo>
                    <a:pt x="784" y="344"/>
                    <a:pt x="783" y="344"/>
                    <a:pt x="781" y="343"/>
                  </a:cubicBezTo>
                  <a:cubicBezTo>
                    <a:pt x="779" y="343"/>
                    <a:pt x="777" y="341"/>
                    <a:pt x="773" y="342"/>
                  </a:cubicBezTo>
                  <a:cubicBezTo>
                    <a:pt x="769" y="342"/>
                    <a:pt x="767" y="340"/>
                    <a:pt x="767" y="339"/>
                  </a:cubicBezTo>
                  <a:cubicBezTo>
                    <a:pt x="767" y="338"/>
                    <a:pt x="765" y="337"/>
                    <a:pt x="765" y="337"/>
                  </a:cubicBezTo>
                  <a:cubicBezTo>
                    <a:pt x="764" y="338"/>
                    <a:pt x="762" y="337"/>
                    <a:pt x="762" y="336"/>
                  </a:cubicBezTo>
                  <a:cubicBezTo>
                    <a:pt x="761" y="334"/>
                    <a:pt x="763" y="334"/>
                    <a:pt x="765" y="333"/>
                  </a:cubicBezTo>
                  <a:cubicBezTo>
                    <a:pt x="767" y="331"/>
                    <a:pt x="767" y="329"/>
                    <a:pt x="765" y="327"/>
                  </a:cubicBezTo>
                  <a:cubicBezTo>
                    <a:pt x="763" y="326"/>
                    <a:pt x="764" y="325"/>
                    <a:pt x="766" y="324"/>
                  </a:cubicBezTo>
                  <a:cubicBezTo>
                    <a:pt x="767" y="322"/>
                    <a:pt x="766" y="321"/>
                    <a:pt x="765" y="322"/>
                  </a:cubicBezTo>
                  <a:cubicBezTo>
                    <a:pt x="764" y="323"/>
                    <a:pt x="763" y="323"/>
                    <a:pt x="763" y="321"/>
                  </a:cubicBezTo>
                  <a:cubicBezTo>
                    <a:pt x="763" y="320"/>
                    <a:pt x="759" y="320"/>
                    <a:pt x="757" y="321"/>
                  </a:cubicBezTo>
                  <a:cubicBezTo>
                    <a:pt x="756" y="322"/>
                    <a:pt x="752" y="321"/>
                    <a:pt x="751" y="321"/>
                  </a:cubicBezTo>
                  <a:cubicBezTo>
                    <a:pt x="750" y="321"/>
                    <a:pt x="748" y="321"/>
                    <a:pt x="747" y="321"/>
                  </a:cubicBezTo>
                  <a:cubicBezTo>
                    <a:pt x="745" y="321"/>
                    <a:pt x="742" y="324"/>
                    <a:pt x="741" y="323"/>
                  </a:cubicBezTo>
                  <a:cubicBezTo>
                    <a:pt x="740" y="321"/>
                    <a:pt x="728" y="323"/>
                    <a:pt x="725" y="323"/>
                  </a:cubicBezTo>
                  <a:cubicBezTo>
                    <a:pt x="722" y="324"/>
                    <a:pt x="720" y="327"/>
                    <a:pt x="718" y="327"/>
                  </a:cubicBezTo>
                  <a:cubicBezTo>
                    <a:pt x="716" y="327"/>
                    <a:pt x="713" y="329"/>
                    <a:pt x="712" y="330"/>
                  </a:cubicBezTo>
                  <a:cubicBezTo>
                    <a:pt x="710" y="332"/>
                    <a:pt x="707" y="330"/>
                    <a:pt x="705" y="330"/>
                  </a:cubicBezTo>
                  <a:cubicBezTo>
                    <a:pt x="704" y="330"/>
                    <a:pt x="704" y="330"/>
                    <a:pt x="703" y="330"/>
                  </a:cubicBezTo>
                  <a:cubicBezTo>
                    <a:pt x="701" y="330"/>
                    <a:pt x="699" y="331"/>
                    <a:pt x="698" y="329"/>
                  </a:cubicBezTo>
                  <a:cubicBezTo>
                    <a:pt x="696" y="327"/>
                    <a:pt x="695" y="327"/>
                    <a:pt x="694" y="327"/>
                  </a:cubicBezTo>
                  <a:cubicBezTo>
                    <a:pt x="693" y="328"/>
                    <a:pt x="691" y="334"/>
                    <a:pt x="689" y="336"/>
                  </a:cubicBezTo>
                  <a:cubicBezTo>
                    <a:pt x="688" y="338"/>
                    <a:pt x="685" y="339"/>
                    <a:pt x="683" y="339"/>
                  </a:cubicBezTo>
                  <a:cubicBezTo>
                    <a:pt x="681" y="339"/>
                    <a:pt x="681" y="342"/>
                    <a:pt x="680" y="343"/>
                  </a:cubicBezTo>
                  <a:cubicBezTo>
                    <a:pt x="678" y="344"/>
                    <a:pt x="679" y="346"/>
                    <a:pt x="677" y="347"/>
                  </a:cubicBezTo>
                  <a:cubicBezTo>
                    <a:pt x="676" y="348"/>
                    <a:pt x="676" y="352"/>
                    <a:pt x="677" y="353"/>
                  </a:cubicBezTo>
                  <a:cubicBezTo>
                    <a:pt x="678" y="355"/>
                    <a:pt x="674" y="359"/>
                    <a:pt x="672" y="360"/>
                  </a:cubicBezTo>
                  <a:cubicBezTo>
                    <a:pt x="670" y="362"/>
                    <a:pt x="669" y="364"/>
                    <a:pt x="666" y="364"/>
                  </a:cubicBezTo>
                  <a:cubicBezTo>
                    <a:pt x="663" y="365"/>
                    <a:pt x="661" y="368"/>
                    <a:pt x="661" y="370"/>
                  </a:cubicBezTo>
                  <a:cubicBezTo>
                    <a:pt x="660" y="372"/>
                    <a:pt x="655" y="375"/>
                    <a:pt x="655" y="378"/>
                  </a:cubicBezTo>
                  <a:cubicBezTo>
                    <a:pt x="655" y="380"/>
                    <a:pt x="650" y="385"/>
                    <a:pt x="647" y="391"/>
                  </a:cubicBezTo>
                  <a:cubicBezTo>
                    <a:pt x="645" y="397"/>
                    <a:pt x="647" y="398"/>
                    <a:pt x="649" y="400"/>
                  </a:cubicBezTo>
                  <a:cubicBezTo>
                    <a:pt x="650" y="401"/>
                    <a:pt x="648" y="404"/>
                    <a:pt x="650" y="407"/>
                  </a:cubicBezTo>
                  <a:cubicBezTo>
                    <a:pt x="651" y="409"/>
                    <a:pt x="649" y="413"/>
                    <a:pt x="648" y="415"/>
                  </a:cubicBezTo>
                  <a:cubicBezTo>
                    <a:pt x="647" y="416"/>
                    <a:pt x="648" y="420"/>
                    <a:pt x="646" y="422"/>
                  </a:cubicBezTo>
                  <a:cubicBezTo>
                    <a:pt x="645" y="424"/>
                    <a:pt x="647" y="427"/>
                    <a:pt x="648" y="428"/>
                  </a:cubicBezTo>
                  <a:cubicBezTo>
                    <a:pt x="649" y="429"/>
                    <a:pt x="647" y="432"/>
                    <a:pt x="648" y="433"/>
                  </a:cubicBezTo>
                  <a:cubicBezTo>
                    <a:pt x="650" y="435"/>
                    <a:pt x="650" y="436"/>
                    <a:pt x="652" y="436"/>
                  </a:cubicBezTo>
                  <a:cubicBezTo>
                    <a:pt x="655" y="437"/>
                    <a:pt x="652" y="438"/>
                    <a:pt x="654" y="440"/>
                  </a:cubicBezTo>
                  <a:cubicBezTo>
                    <a:pt x="656" y="441"/>
                    <a:pt x="656" y="442"/>
                    <a:pt x="657" y="444"/>
                  </a:cubicBezTo>
                  <a:cubicBezTo>
                    <a:pt x="659" y="445"/>
                    <a:pt x="662" y="447"/>
                    <a:pt x="663" y="451"/>
                  </a:cubicBezTo>
                  <a:cubicBezTo>
                    <a:pt x="664" y="454"/>
                    <a:pt x="665" y="455"/>
                    <a:pt x="666" y="456"/>
                  </a:cubicBezTo>
                  <a:cubicBezTo>
                    <a:pt x="668" y="457"/>
                    <a:pt x="672" y="459"/>
                    <a:pt x="675" y="462"/>
                  </a:cubicBezTo>
                  <a:cubicBezTo>
                    <a:pt x="678" y="464"/>
                    <a:pt x="683" y="467"/>
                    <a:pt x="685" y="468"/>
                  </a:cubicBezTo>
                  <a:cubicBezTo>
                    <a:pt x="687" y="469"/>
                    <a:pt x="692" y="467"/>
                    <a:pt x="699" y="465"/>
                  </a:cubicBezTo>
                  <a:cubicBezTo>
                    <a:pt x="705" y="464"/>
                    <a:pt x="709" y="467"/>
                    <a:pt x="710" y="467"/>
                  </a:cubicBezTo>
                  <a:cubicBezTo>
                    <a:pt x="711" y="467"/>
                    <a:pt x="716" y="465"/>
                    <a:pt x="718" y="464"/>
                  </a:cubicBezTo>
                  <a:cubicBezTo>
                    <a:pt x="720" y="463"/>
                    <a:pt x="723" y="462"/>
                    <a:pt x="724" y="461"/>
                  </a:cubicBezTo>
                  <a:cubicBezTo>
                    <a:pt x="725" y="460"/>
                    <a:pt x="728" y="460"/>
                    <a:pt x="729" y="460"/>
                  </a:cubicBezTo>
                  <a:cubicBezTo>
                    <a:pt x="731" y="460"/>
                    <a:pt x="731" y="458"/>
                    <a:pt x="732" y="459"/>
                  </a:cubicBezTo>
                  <a:cubicBezTo>
                    <a:pt x="733" y="460"/>
                    <a:pt x="736" y="460"/>
                    <a:pt x="739" y="461"/>
                  </a:cubicBezTo>
                  <a:cubicBezTo>
                    <a:pt x="741" y="461"/>
                    <a:pt x="743" y="464"/>
                    <a:pt x="743" y="465"/>
                  </a:cubicBezTo>
                  <a:cubicBezTo>
                    <a:pt x="742" y="466"/>
                    <a:pt x="744" y="468"/>
                    <a:pt x="745" y="469"/>
                  </a:cubicBezTo>
                  <a:cubicBezTo>
                    <a:pt x="746" y="469"/>
                    <a:pt x="748" y="468"/>
                    <a:pt x="749" y="468"/>
                  </a:cubicBezTo>
                  <a:cubicBezTo>
                    <a:pt x="750" y="468"/>
                    <a:pt x="754" y="468"/>
                    <a:pt x="755" y="467"/>
                  </a:cubicBezTo>
                  <a:cubicBezTo>
                    <a:pt x="756" y="466"/>
                    <a:pt x="756" y="468"/>
                    <a:pt x="757" y="469"/>
                  </a:cubicBezTo>
                  <a:cubicBezTo>
                    <a:pt x="758" y="470"/>
                    <a:pt x="759" y="470"/>
                    <a:pt x="759" y="470"/>
                  </a:cubicBezTo>
                  <a:cubicBezTo>
                    <a:pt x="760" y="470"/>
                    <a:pt x="760" y="470"/>
                    <a:pt x="760" y="470"/>
                  </a:cubicBezTo>
                  <a:cubicBezTo>
                    <a:pt x="761" y="470"/>
                    <a:pt x="762" y="473"/>
                    <a:pt x="762" y="474"/>
                  </a:cubicBezTo>
                  <a:cubicBezTo>
                    <a:pt x="761" y="475"/>
                    <a:pt x="760" y="477"/>
                    <a:pt x="761" y="478"/>
                  </a:cubicBezTo>
                  <a:cubicBezTo>
                    <a:pt x="762" y="479"/>
                    <a:pt x="761" y="480"/>
                    <a:pt x="760" y="481"/>
                  </a:cubicBezTo>
                  <a:cubicBezTo>
                    <a:pt x="759" y="481"/>
                    <a:pt x="759" y="483"/>
                    <a:pt x="760" y="483"/>
                  </a:cubicBezTo>
                  <a:cubicBezTo>
                    <a:pt x="761" y="483"/>
                    <a:pt x="760" y="484"/>
                    <a:pt x="759" y="485"/>
                  </a:cubicBezTo>
                  <a:cubicBezTo>
                    <a:pt x="759" y="485"/>
                    <a:pt x="760" y="486"/>
                    <a:pt x="761" y="487"/>
                  </a:cubicBezTo>
                  <a:cubicBezTo>
                    <a:pt x="761" y="488"/>
                    <a:pt x="758" y="487"/>
                    <a:pt x="758" y="489"/>
                  </a:cubicBezTo>
                  <a:cubicBezTo>
                    <a:pt x="759" y="490"/>
                    <a:pt x="758" y="491"/>
                    <a:pt x="757" y="491"/>
                  </a:cubicBezTo>
                  <a:cubicBezTo>
                    <a:pt x="756" y="492"/>
                    <a:pt x="759" y="494"/>
                    <a:pt x="759" y="495"/>
                  </a:cubicBezTo>
                  <a:cubicBezTo>
                    <a:pt x="759" y="496"/>
                    <a:pt x="760" y="497"/>
                    <a:pt x="762" y="499"/>
                  </a:cubicBezTo>
                  <a:cubicBezTo>
                    <a:pt x="764" y="501"/>
                    <a:pt x="763" y="502"/>
                    <a:pt x="767" y="504"/>
                  </a:cubicBezTo>
                  <a:cubicBezTo>
                    <a:pt x="770" y="507"/>
                    <a:pt x="771" y="511"/>
                    <a:pt x="772" y="514"/>
                  </a:cubicBezTo>
                  <a:cubicBezTo>
                    <a:pt x="772" y="516"/>
                    <a:pt x="775" y="522"/>
                    <a:pt x="776" y="523"/>
                  </a:cubicBezTo>
                  <a:cubicBezTo>
                    <a:pt x="776" y="524"/>
                    <a:pt x="775" y="525"/>
                    <a:pt x="775" y="527"/>
                  </a:cubicBezTo>
                  <a:cubicBezTo>
                    <a:pt x="775" y="530"/>
                    <a:pt x="777" y="534"/>
                    <a:pt x="777" y="536"/>
                  </a:cubicBezTo>
                  <a:cubicBezTo>
                    <a:pt x="778" y="539"/>
                    <a:pt x="776" y="541"/>
                    <a:pt x="774" y="542"/>
                  </a:cubicBezTo>
                  <a:cubicBezTo>
                    <a:pt x="773" y="544"/>
                    <a:pt x="771" y="548"/>
                    <a:pt x="771" y="551"/>
                  </a:cubicBezTo>
                  <a:cubicBezTo>
                    <a:pt x="771" y="553"/>
                    <a:pt x="769" y="555"/>
                    <a:pt x="769" y="557"/>
                  </a:cubicBezTo>
                  <a:cubicBezTo>
                    <a:pt x="769" y="558"/>
                    <a:pt x="769" y="561"/>
                    <a:pt x="769" y="562"/>
                  </a:cubicBezTo>
                  <a:cubicBezTo>
                    <a:pt x="768" y="564"/>
                    <a:pt x="770" y="566"/>
                    <a:pt x="771" y="568"/>
                  </a:cubicBezTo>
                  <a:cubicBezTo>
                    <a:pt x="772" y="570"/>
                    <a:pt x="774" y="574"/>
                    <a:pt x="775" y="577"/>
                  </a:cubicBezTo>
                  <a:cubicBezTo>
                    <a:pt x="776" y="580"/>
                    <a:pt x="779" y="583"/>
                    <a:pt x="779" y="585"/>
                  </a:cubicBezTo>
                  <a:cubicBezTo>
                    <a:pt x="780" y="588"/>
                    <a:pt x="779" y="591"/>
                    <a:pt x="780" y="593"/>
                  </a:cubicBezTo>
                  <a:cubicBezTo>
                    <a:pt x="780" y="594"/>
                    <a:pt x="781" y="597"/>
                    <a:pt x="781" y="599"/>
                  </a:cubicBezTo>
                  <a:cubicBezTo>
                    <a:pt x="782" y="602"/>
                    <a:pt x="782" y="607"/>
                    <a:pt x="784" y="610"/>
                  </a:cubicBezTo>
                  <a:cubicBezTo>
                    <a:pt x="786" y="612"/>
                    <a:pt x="789" y="616"/>
                    <a:pt x="790" y="620"/>
                  </a:cubicBezTo>
                  <a:cubicBezTo>
                    <a:pt x="791" y="623"/>
                    <a:pt x="793" y="626"/>
                    <a:pt x="794" y="628"/>
                  </a:cubicBezTo>
                  <a:cubicBezTo>
                    <a:pt x="795" y="630"/>
                    <a:pt x="795" y="632"/>
                    <a:pt x="794" y="632"/>
                  </a:cubicBezTo>
                  <a:cubicBezTo>
                    <a:pt x="793" y="632"/>
                    <a:pt x="793" y="633"/>
                    <a:pt x="794" y="636"/>
                  </a:cubicBezTo>
                  <a:cubicBezTo>
                    <a:pt x="795" y="638"/>
                    <a:pt x="794" y="639"/>
                    <a:pt x="795" y="639"/>
                  </a:cubicBezTo>
                  <a:cubicBezTo>
                    <a:pt x="797" y="639"/>
                    <a:pt x="796" y="640"/>
                    <a:pt x="797" y="640"/>
                  </a:cubicBezTo>
                  <a:cubicBezTo>
                    <a:pt x="798" y="640"/>
                    <a:pt x="799" y="641"/>
                    <a:pt x="799" y="642"/>
                  </a:cubicBezTo>
                  <a:cubicBezTo>
                    <a:pt x="800" y="643"/>
                    <a:pt x="802" y="643"/>
                    <a:pt x="802" y="642"/>
                  </a:cubicBezTo>
                  <a:cubicBezTo>
                    <a:pt x="803" y="641"/>
                    <a:pt x="805" y="641"/>
                    <a:pt x="807" y="641"/>
                  </a:cubicBezTo>
                  <a:cubicBezTo>
                    <a:pt x="809" y="641"/>
                    <a:pt x="809" y="640"/>
                    <a:pt x="811" y="639"/>
                  </a:cubicBezTo>
                  <a:cubicBezTo>
                    <a:pt x="813" y="638"/>
                    <a:pt x="816" y="638"/>
                    <a:pt x="818" y="639"/>
                  </a:cubicBezTo>
                  <a:cubicBezTo>
                    <a:pt x="819" y="640"/>
                    <a:pt x="821" y="639"/>
                    <a:pt x="822" y="638"/>
                  </a:cubicBezTo>
                  <a:cubicBezTo>
                    <a:pt x="822" y="638"/>
                    <a:pt x="823" y="638"/>
                    <a:pt x="823" y="638"/>
                  </a:cubicBezTo>
                  <a:cubicBezTo>
                    <a:pt x="824" y="639"/>
                    <a:pt x="824" y="639"/>
                    <a:pt x="824" y="638"/>
                  </a:cubicBezTo>
                  <a:cubicBezTo>
                    <a:pt x="825" y="636"/>
                    <a:pt x="826" y="637"/>
                    <a:pt x="828" y="637"/>
                  </a:cubicBezTo>
                  <a:cubicBezTo>
                    <a:pt x="830" y="637"/>
                    <a:pt x="834" y="634"/>
                    <a:pt x="837" y="631"/>
                  </a:cubicBezTo>
                  <a:cubicBezTo>
                    <a:pt x="840" y="628"/>
                    <a:pt x="845" y="622"/>
                    <a:pt x="847" y="619"/>
                  </a:cubicBezTo>
                  <a:cubicBezTo>
                    <a:pt x="849" y="616"/>
                    <a:pt x="851" y="613"/>
                    <a:pt x="853" y="612"/>
                  </a:cubicBezTo>
                  <a:cubicBezTo>
                    <a:pt x="854" y="611"/>
                    <a:pt x="855" y="605"/>
                    <a:pt x="855" y="603"/>
                  </a:cubicBezTo>
                  <a:cubicBezTo>
                    <a:pt x="855" y="602"/>
                    <a:pt x="855" y="602"/>
                    <a:pt x="854" y="602"/>
                  </a:cubicBezTo>
                  <a:cubicBezTo>
                    <a:pt x="854" y="602"/>
                    <a:pt x="854" y="602"/>
                    <a:pt x="853" y="601"/>
                  </a:cubicBezTo>
                  <a:cubicBezTo>
                    <a:pt x="853" y="600"/>
                    <a:pt x="856" y="598"/>
                    <a:pt x="860" y="596"/>
                  </a:cubicBezTo>
                  <a:cubicBezTo>
                    <a:pt x="864" y="595"/>
                    <a:pt x="865" y="594"/>
                    <a:pt x="865" y="593"/>
                  </a:cubicBezTo>
                  <a:cubicBezTo>
                    <a:pt x="866" y="592"/>
                    <a:pt x="865" y="588"/>
                    <a:pt x="866" y="587"/>
                  </a:cubicBezTo>
                  <a:cubicBezTo>
                    <a:pt x="866" y="586"/>
                    <a:pt x="866" y="585"/>
                    <a:pt x="865" y="582"/>
                  </a:cubicBezTo>
                  <a:cubicBezTo>
                    <a:pt x="865" y="578"/>
                    <a:pt x="863" y="578"/>
                    <a:pt x="863" y="576"/>
                  </a:cubicBezTo>
                  <a:cubicBezTo>
                    <a:pt x="862" y="574"/>
                    <a:pt x="863" y="573"/>
                    <a:pt x="864" y="573"/>
                  </a:cubicBezTo>
                  <a:cubicBezTo>
                    <a:pt x="865" y="573"/>
                    <a:pt x="865" y="572"/>
                    <a:pt x="866" y="571"/>
                  </a:cubicBezTo>
                  <a:cubicBezTo>
                    <a:pt x="867" y="569"/>
                    <a:pt x="868" y="570"/>
                    <a:pt x="869" y="568"/>
                  </a:cubicBezTo>
                  <a:cubicBezTo>
                    <a:pt x="871" y="567"/>
                    <a:pt x="871" y="566"/>
                    <a:pt x="874" y="564"/>
                  </a:cubicBezTo>
                  <a:cubicBezTo>
                    <a:pt x="876" y="562"/>
                    <a:pt x="879" y="562"/>
                    <a:pt x="882" y="560"/>
                  </a:cubicBezTo>
                  <a:cubicBezTo>
                    <a:pt x="885" y="558"/>
                    <a:pt x="889" y="552"/>
                    <a:pt x="889" y="551"/>
                  </a:cubicBezTo>
                  <a:cubicBezTo>
                    <a:pt x="888" y="550"/>
                    <a:pt x="887" y="545"/>
                    <a:pt x="888" y="543"/>
                  </a:cubicBezTo>
                  <a:cubicBezTo>
                    <a:pt x="888" y="541"/>
                    <a:pt x="887" y="535"/>
                    <a:pt x="887" y="533"/>
                  </a:cubicBezTo>
                  <a:cubicBezTo>
                    <a:pt x="887" y="530"/>
                    <a:pt x="884" y="531"/>
                    <a:pt x="884" y="529"/>
                  </a:cubicBezTo>
                  <a:cubicBezTo>
                    <a:pt x="884" y="526"/>
                    <a:pt x="883" y="526"/>
                    <a:pt x="883" y="524"/>
                  </a:cubicBezTo>
                  <a:cubicBezTo>
                    <a:pt x="883" y="523"/>
                    <a:pt x="883" y="521"/>
                    <a:pt x="882" y="521"/>
                  </a:cubicBezTo>
                  <a:cubicBezTo>
                    <a:pt x="882" y="521"/>
                    <a:pt x="882" y="519"/>
                    <a:pt x="883" y="518"/>
                  </a:cubicBezTo>
                  <a:cubicBezTo>
                    <a:pt x="884" y="516"/>
                    <a:pt x="881" y="516"/>
                    <a:pt x="881" y="514"/>
                  </a:cubicBezTo>
                  <a:cubicBezTo>
                    <a:pt x="880" y="512"/>
                    <a:pt x="886" y="500"/>
                    <a:pt x="887" y="498"/>
                  </a:cubicBezTo>
                  <a:cubicBezTo>
                    <a:pt x="888" y="497"/>
                    <a:pt x="889" y="497"/>
                    <a:pt x="889" y="496"/>
                  </a:cubicBezTo>
                  <a:cubicBezTo>
                    <a:pt x="890" y="496"/>
                    <a:pt x="890" y="496"/>
                    <a:pt x="890" y="496"/>
                  </a:cubicBezTo>
                  <a:cubicBezTo>
                    <a:pt x="891" y="496"/>
                    <a:pt x="891" y="496"/>
                    <a:pt x="892" y="495"/>
                  </a:cubicBezTo>
                  <a:cubicBezTo>
                    <a:pt x="893" y="493"/>
                    <a:pt x="898" y="488"/>
                    <a:pt x="902" y="484"/>
                  </a:cubicBezTo>
                  <a:cubicBezTo>
                    <a:pt x="905" y="480"/>
                    <a:pt x="907" y="480"/>
                    <a:pt x="909" y="479"/>
                  </a:cubicBezTo>
                  <a:cubicBezTo>
                    <a:pt x="911" y="478"/>
                    <a:pt x="916" y="473"/>
                    <a:pt x="919" y="468"/>
                  </a:cubicBezTo>
                  <a:cubicBezTo>
                    <a:pt x="922" y="465"/>
                    <a:pt x="924" y="462"/>
                    <a:pt x="924" y="460"/>
                  </a:cubicBezTo>
                  <a:cubicBezTo>
                    <a:pt x="925" y="458"/>
                    <a:pt x="927" y="456"/>
                    <a:pt x="928" y="454"/>
                  </a:cubicBezTo>
                  <a:cubicBezTo>
                    <a:pt x="930" y="452"/>
                    <a:pt x="932" y="447"/>
                    <a:pt x="932" y="445"/>
                  </a:cubicBezTo>
                  <a:cubicBezTo>
                    <a:pt x="932" y="444"/>
                    <a:pt x="933" y="441"/>
                    <a:pt x="934" y="438"/>
                  </a:cubicBezTo>
                  <a:cubicBezTo>
                    <a:pt x="934" y="435"/>
                    <a:pt x="932" y="435"/>
                    <a:pt x="931" y="436"/>
                  </a:cubicBezTo>
                  <a:cubicBezTo>
                    <a:pt x="930" y="438"/>
                    <a:pt x="925" y="439"/>
                    <a:pt x="921" y="439"/>
                  </a:cubicBezTo>
                  <a:cubicBezTo>
                    <a:pt x="918" y="439"/>
                    <a:pt x="916" y="439"/>
                    <a:pt x="915" y="441"/>
                  </a:cubicBezTo>
                  <a:cubicBezTo>
                    <a:pt x="914" y="441"/>
                    <a:pt x="913" y="441"/>
                    <a:pt x="912" y="441"/>
                  </a:cubicBezTo>
                  <a:cubicBezTo>
                    <a:pt x="911" y="441"/>
                    <a:pt x="910" y="441"/>
                    <a:pt x="909" y="442"/>
                  </a:cubicBezTo>
                  <a:cubicBezTo>
                    <a:pt x="908" y="443"/>
                    <a:pt x="903" y="444"/>
                    <a:pt x="902" y="441"/>
                  </a:cubicBezTo>
                  <a:cubicBezTo>
                    <a:pt x="901" y="438"/>
                    <a:pt x="898" y="438"/>
                    <a:pt x="898" y="438"/>
                  </a:cubicBezTo>
                  <a:cubicBezTo>
                    <a:pt x="897" y="437"/>
                    <a:pt x="899" y="436"/>
                    <a:pt x="900" y="436"/>
                  </a:cubicBezTo>
                  <a:cubicBezTo>
                    <a:pt x="901" y="435"/>
                    <a:pt x="901" y="434"/>
                    <a:pt x="900" y="433"/>
                  </a:cubicBezTo>
                  <a:cubicBezTo>
                    <a:pt x="899" y="432"/>
                    <a:pt x="897" y="431"/>
                    <a:pt x="895" y="428"/>
                  </a:cubicBezTo>
                  <a:cubicBezTo>
                    <a:pt x="892" y="425"/>
                    <a:pt x="889" y="423"/>
                    <a:pt x="888" y="423"/>
                  </a:cubicBezTo>
                  <a:cubicBezTo>
                    <a:pt x="886" y="423"/>
                    <a:pt x="886" y="420"/>
                    <a:pt x="885" y="420"/>
                  </a:cubicBezTo>
                  <a:cubicBezTo>
                    <a:pt x="884" y="420"/>
                    <a:pt x="882" y="416"/>
                    <a:pt x="882" y="414"/>
                  </a:cubicBezTo>
                  <a:cubicBezTo>
                    <a:pt x="882" y="412"/>
                    <a:pt x="878" y="408"/>
                    <a:pt x="877" y="407"/>
                  </a:cubicBezTo>
                  <a:cubicBezTo>
                    <a:pt x="875" y="406"/>
                    <a:pt x="874" y="404"/>
                    <a:pt x="874" y="400"/>
                  </a:cubicBezTo>
                  <a:cubicBezTo>
                    <a:pt x="874" y="397"/>
                    <a:pt x="874" y="394"/>
                    <a:pt x="873" y="393"/>
                  </a:cubicBezTo>
                  <a:cubicBezTo>
                    <a:pt x="873" y="392"/>
                    <a:pt x="872" y="390"/>
                    <a:pt x="870" y="389"/>
                  </a:cubicBezTo>
                  <a:cubicBezTo>
                    <a:pt x="868" y="388"/>
                    <a:pt x="867" y="386"/>
                    <a:pt x="867" y="384"/>
                  </a:cubicBezTo>
                  <a:cubicBezTo>
                    <a:pt x="868" y="382"/>
                    <a:pt x="866" y="382"/>
                    <a:pt x="865" y="379"/>
                  </a:cubicBezTo>
                  <a:cubicBezTo>
                    <a:pt x="865" y="376"/>
                    <a:pt x="861" y="372"/>
                    <a:pt x="861" y="371"/>
                  </a:cubicBezTo>
                  <a:cubicBezTo>
                    <a:pt x="861" y="369"/>
                    <a:pt x="859" y="368"/>
                    <a:pt x="859" y="366"/>
                  </a:cubicBezTo>
                  <a:cubicBezTo>
                    <a:pt x="859" y="364"/>
                    <a:pt x="858" y="364"/>
                    <a:pt x="856" y="362"/>
                  </a:cubicBezTo>
                  <a:cubicBezTo>
                    <a:pt x="854" y="359"/>
                    <a:pt x="854" y="354"/>
                    <a:pt x="854" y="354"/>
                  </a:cubicBezTo>
                  <a:cubicBezTo>
                    <a:pt x="855" y="354"/>
                    <a:pt x="856" y="358"/>
                    <a:pt x="857" y="359"/>
                  </a:cubicBezTo>
                  <a:cubicBezTo>
                    <a:pt x="858" y="361"/>
                    <a:pt x="860" y="365"/>
                    <a:pt x="861" y="365"/>
                  </a:cubicBezTo>
                  <a:cubicBezTo>
                    <a:pt x="863" y="365"/>
                    <a:pt x="863" y="358"/>
                    <a:pt x="864" y="359"/>
                  </a:cubicBezTo>
                  <a:cubicBezTo>
                    <a:pt x="864" y="359"/>
                    <a:pt x="864" y="363"/>
                    <a:pt x="865" y="364"/>
                  </a:cubicBezTo>
                  <a:cubicBezTo>
                    <a:pt x="866" y="364"/>
                    <a:pt x="866" y="366"/>
                    <a:pt x="868" y="368"/>
                  </a:cubicBezTo>
                  <a:cubicBezTo>
                    <a:pt x="870" y="370"/>
                    <a:pt x="874" y="376"/>
                    <a:pt x="874" y="378"/>
                  </a:cubicBezTo>
                  <a:cubicBezTo>
                    <a:pt x="874" y="379"/>
                    <a:pt x="875" y="381"/>
                    <a:pt x="877" y="382"/>
                  </a:cubicBezTo>
                  <a:cubicBezTo>
                    <a:pt x="880" y="384"/>
                    <a:pt x="880" y="386"/>
                    <a:pt x="881" y="387"/>
                  </a:cubicBezTo>
                  <a:cubicBezTo>
                    <a:pt x="883" y="388"/>
                    <a:pt x="882" y="389"/>
                    <a:pt x="882" y="392"/>
                  </a:cubicBezTo>
                  <a:cubicBezTo>
                    <a:pt x="882" y="394"/>
                    <a:pt x="884" y="397"/>
                    <a:pt x="886" y="399"/>
                  </a:cubicBezTo>
                  <a:cubicBezTo>
                    <a:pt x="888" y="400"/>
                    <a:pt x="890" y="402"/>
                    <a:pt x="891" y="404"/>
                  </a:cubicBezTo>
                  <a:cubicBezTo>
                    <a:pt x="892" y="407"/>
                    <a:pt x="893" y="409"/>
                    <a:pt x="895" y="411"/>
                  </a:cubicBezTo>
                  <a:cubicBezTo>
                    <a:pt x="896" y="412"/>
                    <a:pt x="895" y="413"/>
                    <a:pt x="896" y="414"/>
                  </a:cubicBezTo>
                  <a:cubicBezTo>
                    <a:pt x="897" y="415"/>
                    <a:pt x="898" y="418"/>
                    <a:pt x="898" y="419"/>
                  </a:cubicBezTo>
                  <a:cubicBezTo>
                    <a:pt x="897" y="421"/>
                    <a:pt x="898" y="424"/>
                    <a:pt x="899" y="426"/>
                  </a:cubicBezTo>
                  <a:cubicBezTo>
                    <a:pt x="900" y="428"/>
                    <a:pt x="900" y="432"/>
                    <a:pt x="900" y="432"/>
                  </a:cubicBezTo>
                  <a:cubicBezTo>
                    <a:pt x="901" y="433"/>
                    <a:pt x="906" y="433"/>
                    <a:pt x="908" y="431"/>
                  </a:cubicBezTo>
                  <a:cubicBezTo>
                    <a:pt x="910" y="430"/>
                    <a:pt x="912" y="430"/>
                    <a:pt x="914" y="430"/>
                  </a:cubicBezTo>
                  <a:cubicBezTo>
                    <a:pt x="915" y="430"/>
                    <a:pt x="918" y="428"/>
                    <a:pt x="918" y="427"/>
                  </a:cubicBezTo>
                  <a:cubicBezTo>
                    <a:pt x="919" y="427"/>
                    <a:pt x="921" y="427"/>
                    <a:pt x="923" y="427"/>
                  </a:cubicBezTo>
                  <a:cubicBezTo>
                    <a:pt x="924" y="427"/>
                    <a:pt x="925" y="426"/>
                    <a:pt x="926" y="424"/>
                  </a:cubicBezTo>
                  <a:cubicBezTo>
                    <a:pt x="927" y="423"/>
                    <a:pt x="931" y="423"/>
                    <a:pt x="935" y="422"/>
                  </a:cubicBezTo>
                  <a:cubicBezTo>
                    <a:pt x="939" y="420"/>
                    <a:pt x="938" y="418"/>
                    <a:pt x="939" y="417"/>
                  </a:cubicBezTo>
                  <a:cubicBezTo>
                    <a:pt x="940" y="416"/>
                    <a:pt x="941" y="417"/>
                    <a:pt x="944" y="415"/>
                  </a:cubicBezTo>
                  <a:cubicBezTo>
                    <a:pt x="946" y="414"/>
                    <a:pt x="949" y="415"/>
                    <a:pt x="951" y="414"/>
                  </a:cubicBezTo>
                  <a:cubicBezTo>
                    <a:pt x="952" y="414"/>
                    <a:pt x="951" y="412"/>
                    <a:pt x="952" y="411"/>
                  </a:cubicBezTo>
                  <a:cubicBezTo>
                    <a:pt x="953" y="410"/>
                    <a:pt x="954" y="410"/>
                    <a:pt x="955" y="410"/>
                  </a:cubicBezTo>
                  <a:cubicBezTo>
                    <a:pt x="956" y="410"/>
                    <a:pt x="956" y="410"/>
                    <a:pt x="957" y="410"/>
                  </a:cubicBezTo>
                  <a:cubicBezTo>
                    <a:pt x="958" y="410"/>
                    <a:pt x="958" y="407"/>
                    <a:pt x="960" y="406"/>
                  </a:cubicBezTo>
                  <a:cubicBezTo>
                    <a:pt x="961" y="406"/>
                    <a:pt x="962" y="406"/>
                    <a:pt x="962" y="405"/>
                  </a:cubicBezTo>
                  <a:cubicBezTo>
                    <a:pt x="962" y="404"/>
                    <a:pt x="962" y="399"/>
                    <a:pt x="964" y="399"/>
                  </a:cubicBezTo>
                  <a:cubicBezTo>
                    <a:pt x="965" y="399"/>
                    <a:pt x="967" y="397"/>
                    <a:pt x="967" y="397"/>
                  </a:cubicBezTo>
                  <a:cubicBezTo>
                    <a:pt x="967" y="396"/>
                    <a:pt x="970" y="393"/>
                    <a:pt x="971" y="392"/>
                  </a:cubicBezTo>
                  <a:cubicBezTo>
                    <a:pt x="971" y="390"/>
                    <a:pt x="972" y="390"/>
                    <a:pt x="970" y="389"/>
                  </a:cubicBezTo>
                  <a:cubicBezTo>
                    <a:pt x="969" y="389"/>
                    <a:pt x="967" y="386"/>
                    <a:pt x="967" y="385"/>
                  </a:cubicBezTo>
                  <a:cubicBezTo>
                    <a:pt x="966" y="384"/>
                    <a:pt x="963" y="385"/>
                    <a:pt x="960" y="382"/>
                  </a:cubicBezTo>
                  <a:cubicBezTo>
                    <a:pt x="957" y="380"/>
                    <a:pt x="957" y="373"/>
                    <a:pt x="956" y="373"/>
                  </a:cubicBezTo>
                  <a:cubicBezTo>
                    <a:pt x="955" y="372"/>
                    <a:pt x="952" y="376"/>
                    <a:pt x="951" y="378"/>
                  </a:cubicBezTo>
                  <a:cubicBezTo>
                    <a:pt x="950" y="381"/>
                    <a:pt x="946" y="383"/>
                    <a:pt x="943" y="382"/>
                  </a:cubicBezTo>
                  <a:cubicBezTo>
                    <a:pt x="940" y="381"/>
                    <a:pt x="939" y="383"/>
                    <a:pt x="938" y="383"/>
                  </a:cubicBezTo>
                  <a:cubicBezTo>
                    <a:pt x="937" y="384"/>
                    <a:pt x="935" y="381"/>
                    <a:pt x="935" y="379"/>
                  </a:cubicBezTo>
                  <a:cubicBezTo>
                    <a:pt x="936" y="378"/>
                    <a:pt x="937" y="374"/>
                    <a:pt x="935" y="374"/>
                  </a:cubicBezTo>
                  <a:cubicBezTo>
                    <a:pt x="933" y="373"/>
                    <a:pt x="932" y="377"/>
                    <a:pt x="932" y="378"/>
                  </a:cubicBezTo>
                  <a:cubicBezTo>
                    <a:pt x="932" y="379"/>
                    <a:pt x="929" y="374"/>
                    <a:pt x="930" y="373"/>
                  </a:cubicBezTo>
                  <a:cubicBezTo>
                    <a:pt x="931" y="372"/>
                    <a:pt x="929" y="370"/>
                    <a:pt x="928" y="369"/>
                  </a:cubicBezTo>
                  <a:cubicBezTo>
                    <a:pt x="926" y="368"/>
                    <a:pt x="924" y="365"/>
                    <a:pt x="923" y="364"/>
                  </a:cubicBezTo>
                  <a:cubicBezTo>
                    <a:pt x="923" y="362"/>
                    <a:pt x="921" y="358"/>
                    <a:pt x="921" y="357"/>
                  </a:cubicBezTo>
                  <a:cubicBezTo>
                    <a:pt x="921" y="356"/>
                    <a:pt x="923" y="355"/>
                    <a:pt x="924" y="355"/>
                  </a:cubicBezTo>
                  <a:cubicBezTo>
                    <a:pt x="925" y="355"/>
                    <a:pt x="925" y="353"/>
                    <a:pt x="926" y="354"/>
                  </a:cubicBezTo>
                  <a:cubicBezTo>
                    <a:pt x="927" y="355"/>
                    <a:pt x="928" y="354"/>
                    <a:pt x="929" y="354"/>
                  </a:cubicBezTo>
                  <a:cubicBezTo>
                    <a:pt x="930" y="354"/>
                    <a:pt x="932" y="359"/>
                    <a:pt x="933" y="361"/>
                  </a:cubicBezTo>
                  <a:cubicBezTo>
                    <a:pt x="934" y="363"/>
                    <a:pt x="934" y="364"/>
                    <a:pt x="936" y="365"/>
                  </a:cubicBezTo>
                  <a:cubicBezTo>
                    <a:pt x="937" y="366"/>
                    <a:pt x="939" y="365"/>
                    <a:pt x="941" y="367"/>
                  </a:cubicBezTo>
                  <a:cubicBezTo>
                    <a:pt x="943" y="369"/>
                    <a:pt x="948" y="371"/>
                    <a:pt x="951" y="371"/>
                  </a:cubicBezTo>
                  <a:cubicBezTo>
                    <a:pt x="952" y="371"/>
                    <a:pt x="953" y="370"/>
                    <a:pt x="954" y="370"/>
                  </a:cubicBezTo>
                  <a:cubicBezTo>
                    <a:pt x="955" y="369"/>
                    <a:pt x="956" y="369"/>
                    <a:pt x="957" y="369"/>
                  </a:cubicBezTo>
                  <a:cubicBezTo>
                    <a:pt x="960" y="370"/>
                    <a:pt x="960" y="373"/>
                    <a:pt x="961" y="375"/>
                  </a:cubicBezTo>
                  <a:cubicBezTo>
                    <a:pt x="962" y="376"/>
                    <a:pt x="973" y="377"/>
                    <a:pt x="975" y="377"/>
                  </a:cubicBezTo>
                  <a:cubicBezTo>
                    <a:pt x="977" y="378"/>
                    <a:pt x="987" y="378"/>
                    <a:pt x="988" y="377"/>
                  </a:cubicBezTo>
                  <a:cubicBezTo>
                    <a:pt x="989" y="376"/>
                    <a:pt x="990" y="376"/>
                    <a:pt x="991" y="377"/>
                  </a:cubicBezTo>
                  <a:cubicBezTo>
                    <a:pt x="992" y="377"/>
                    <a:pt x="996" y="378"/>
                    <a:pt x="998" y="377"/>
                  </a:cubicBezTo>
                  <a:cubicBezTo>
                    <a:pt x="1000" y="375"/>
                    <a:pt x="1001" y="377"/>
                    <a:pt x="1001" y="378"/>
                  </a:cubicBezTo>
                  <a:cubicBezTo>
                    <a:pt x="1001" y="379"/>
                    <a:pt x="1002" y="379"/>
                    <a:pt x="1003" y="380"/>
                  </a:cubicBezTo>
                  <a:cubicBezTo>
                    <a:pt x="1004" y="381"/>
                    <a:pt x="1004" y="382"/>
                    <a:pt x="1004" y="383"/>
                  </a:cubicBezTo>
                  <a:cubicBezTo>
                    <a:pt x="1005" y="384"/>
                    <a:pt x="1006" y="384"/>
                    <a:pt x="1008" y="384"/>
                  </a:cubicBezTo>
                  <a:cubicBezTo>
                    <a:pt x="1010" y="385"/>
                    <a:pt x="1010" y="388"/>
                    <a:pt x="1012" y="388"/>
                  </a:cubicBezTo>
                  <a:cubicBezTo>
                    <a:pt x="1014" y="389"/>
                    <a:pt x="1015" y="389"/>
                    <a:pt x="1015" y="388"/>
                  </a:cubicBezTo>
                  <a:cubicBezTo>
                    <a:pt x="1016" y="388"/>
                    <a:pt x="1017" y="388"/>
                    <a:pt x="1017" y="389"/>
                  </a:cubicBezTo>
                  <a:cubicBezTo>
                    <a:pt x="1017" y="391"/>
                    <a:pt x="1011" y="390"/>
                    <a:pt x="1011" y="391"/>
                  </a:cubicBezTo>
                  <a:cubicBezTo>
                    <a:pt x="1011" y="391"/>
                    <a:pt x="1017" y="399"/>
                    <a:pt x="1020" y="398"/>
                  </a:cubicBezTo>
                  <a:cubicBezTo>
                    <a:pt x="1023" y="398"/>
                    <a:pt x="1026" y="394"/>
                    <a:pt x="1025" y="394"/>
                  </a:cubicBezTo>
                  <a:cubicBezTo>
                    <a:pt x="1024" y="393"/>
                    <a:pt x="1025" y="391"/>
                    <a:pt x="1026" y="392"/>
                  </a:cubicBezTo>
                  <a:cubicBezTo>
                    <a:pt x="1027" y="392"/>
                    <a:pt x="1026" y="395"/>
                    <a:pt x="1027" y="396"/>
                  </a:cubicBezTo>
                  <a:cubicBezTo>
                    <a:pt x="1028" y="397"/>
                    <a:pt x="1028" y="398"/>
                    <a:pt x="1027" y="400"/>
                  </a:cubicBezTo>
                  <a:cubicBezTo>
                    <a:pt x="1026" y="402"/>
                    <a:pt x="1028" y="405"/>
                    <a:pt x="1028" y="407"/>
                  </a:cubicBezTo>
                  <a:cubicBezTo>
                    <a:pt x="1028" y="409"/>
                    <a:pt x="1029" y="412"/>
                    <a:pt x="1030" y="415"/>
                  </a:cubicBezTo>
                  <a:cubicBezTo>
                    <a:pt x="1030" y="417"/>
                    <a:pt x="1032" y="423"/>
                    <a:pt x="1034" y="426"/>
                  </a:cubicBezTo>
                  <a:cubicBezTo>
                    <a:pt x="1036" y="429"/>
                    <a:pt x="1037" y="435"/>
                    <a:pt x="1038" y="437"/>
                  </a:cubicBezTo>
                  <a:cubicBezTo>
                    <a:pt x="1039" y="438"/>
                    <a:pt x="1042" y="443"/>
                    <a:pt x="1042" y="446"/>
                  </a:cubicBezTo>
                  <a:cubicBezTo>
                    <a:pt x="1042" y="449"/>
                    <a:pt x="1045" y="453"/>
                    <a:pt x="1046" y="453"/>
                  </a:cubicBezTo>
                  <a:cubicBezTo>
                    <a:pt x="1047" y="454"/>
                    <a:pt x="1050" y="453"/>
                    <a:pt x="1050" y="451"/>
                  </a:cubicBezTo>
                  <a:cubicBezTo>
                    <a:pt x="1051" y="449"/>
                    <a:pt x="1054" y="448"/>
                    <a:pt x="1054" y="447"/>
                  </a:cubicBezTo>
                  <a:cubicBezTo>
                    <a:pt x="1054" y="445"/>
                    <a:pt x="1055" y="444"/>
                    <a:pt x="1056" y="444"/>
                  </a:cubicBezTo>
                  <a:cubicBezTo>
                    <a:pt x="1057" y="444"/>
                    <a:pt x="1057" y="443"/>
                    <a:pt x="1057" y="441"/>
                  </a:cubicBezTo>
                  <a:cubicBezTo>
                    <a:pt x="1057" y="439"/>
                    <a:pt x="1057" y="437"/>
                    <a:pt x="1058" y="436"/>
                  </a:cubicBezTo>
                  <a:cubicBezTo>
                    <a:pt x="1059" y="434"/>
                    <a:pt x="1059" y="430"/>
                    <a:pt x="1059" y="429"/>
                  </a:cubicBezTo>
                  <a:cubicBezTo>
                    <a:pt x="1058" y="427"/>
                    <a:pt x="1058" y="425"/>
                    <a:pt x="1059" y="423"/>
                  </a:cubicBezTo>
                  <a:cubicBezTo>
                    <a:pt x="1060" y="422"/>
                    <a:pt x="1059" y="420"/>
                    <a:pt x="1061" y="420"/>
                  </a:cubicBezTo>
                  <a:cubicBezTo>
                    <a:pt x="1062" y="420"/>
                    <a:pt x="1063" y="419"/>
                    <a:pt x="1065" y="417"/>
                  </a:cubicBezTo>
                  <a:cubicBezTo>
                    <a:pt x="1066" y="415"/>
                    <a:pt x="1070" y="413"/>
                    <a:pt x="1071" y="412"/>
                  </a:cubicBezTo>
                  <a:cubicBezTo>
                    <a:pt x="1073" y="411"/>
                    <a:pt x="1077" y="407"/>
                    <a:pt x="1078" y="405"/>
                  </a:cubicBezTo>
                  <a:cubicBezTo>
                    <a:pt x="1079" y="403"/>
                    <a:pt x="1083" y="402"/>
                    <a:pt x="1085" y="400"/>
                  </a:cubicBezTo>
                  <a:cubicBezTo>
                    <a:pt x="1086" y="399"/>
                    <a:pt x="1086" y="398"/>
                    <a:pt x="1086" y="396"/>
                  </a:cubicBezTo>
                  <a:cubicBezTo>
                    <a:pt x="1086" y="394"/>
                    <a:pt x="1091" y="393"/>
                    <a:pt x="1093" y="393"/>
                  </a:cubicBezTo>
                  <a:cubicBezTo>
                    <a:pt x="1095" y="393"/>
                    <a:pt x="1096" y="393"/>
                    <a:pt x="1097" y="393"/>
                  </a:cubicBezTo>
                  <a:cubicBezTo>
                    <a:pt x="1099" y="393"/>
                    <a:pt x="1101" y="392"/>
                    <a:pt x="1101" y="391"/>
                  </a:cubicBezTo>
                  <a:cubicBezTo>
                    <a:pt x="1101" y="389"/>
                    <a:pt x="1102" y="388"/>
                    <a:pt x="1103" y="389"/>
                  </a:cubicBezTo>
                  <a:cubicBezTo>
                    <a:pt x="1104" y="389"/>
                    <a:pt x="1105" y="393"/>
                    <a:pt x="1106" y="395"/>
                  </a:cubicBezTo>
                  <a:cubicBezTo>
                    <a:pt x="1106" y="396"/>
                    <a:pt x="1108" y="400"/>
                    <a:pt x="1110" y="401"/>
                  </a:cubicBezTo>
                  <a:cubicBezTo>
                    <a:pt x="1113" y="402"/>
                    <a:pt x="1114" y="407"/>
                    <a:pt x="1115" y="410"/>
                  </a:cubicBezTo>
                  <a:cubicBezTo>
                    <a:pt x="1116" y="412"/>
                    <a:pt x="1115" y="415"/>
                    <a:pt x="1114" y="416"/>
                  </a:cubicBezTo>
                  <a:cubicBezTo>
                    <a:pt x="1114" y="418"/>
                    <a:pt x="1115" y="418"/>
                    <a:pt x="1116" y="419"/>
                  </a:cubicBezTo>
                  <a:cubicBezTo>
                    <a:pt x="1118" y="419"/>
                    <a:pt x="1119" y="420"/>
                    <a:pt x="1120" y="418"/>
                  </a:cubicBezTo>
                  <a:cubicBezTo>
                    <a:pt x="1121" y="417"/>
                    <a:pt x="1124" y="416"/>
                    <a:pt x="1124" y="414"/>
                  </a:cubicBezTo>
                  <a:cubicBezTo>
                    <a:pt x="1124" y="412"/>
                    <a:pt x="1125" y="415"/>
                    <a:pt x="1126" y="416"/>
                  </a:cubicBezTo>
                  <a:cubicBezTo>
                    <a:pt x="1127" y="416"/>
                    <a:pt x="1128" y="418"/>
                    <a:pt x="1128" y="420"/>
                  </a:cubicBezTo>
                  <a:cubicBezTo>
                    <a:pt x="1128" y="422"/>
                    <a:pt x="1128" y="428"/>
                    <a:pt x="1130" y="429"/>
                  </a:cubicBezTo>
                  <a:cubicBezTo>
                    <a:pt x="1132" y="431"/>
                    <a:pt x="1132" y="435"/>
                    <a:pt x="1132" y="436"/>
                  </a:cubicBezTo>
                  <a:cubicBezTo>
                    <a:pt x="1131" y="438"/>
                    <a:pt x="1133" y="440"/>
                    <a:pt x="1132" y="441"/>
                  </a:cubicBezTo>
                  <a:cubicBezTo>
                    <a:pt x="1132" y="443"/>
                    <a:pt x="1131" y="447"/>
                    <a:pt x="1131" y="449"/>
                  </a:cubicBezTo>
                  <a:cubicBezTo>
                    <a:pt x="1130" y="451"/>
                    <a:pt x="1130" y="452"/>
                    <a:pt x="1131" y="452"/>
                  </a:cubicBezTo>
                  <a:cubicBezTo>
                    <a:pt x="1132" y="453"/>
                    <a:pt x="1134" y="455"/>
                    <a:pt x="1137" y="458"/>
                  </a:cubicBezTo>
                  <a:cubicBezTo>
                    <a:pt x="1139" y="461"/>
                    <a:pt x="1139" y="464"/>
                    <a:pt x="1139" y="466"/>
                  </a:cubicBezTo>
                  <a:cubicBezTo>
                    <a:pt x="1139" y="469"/>
                    <a:pt x="1143" y="473"/>
                    <a:pt x="1143" y="475"/>
                  </a:cubicBezTo>
                  <a:cubicBezTo>
                    <a:pt x="1144" y="476"/>
                    <a:pt x="1145" y="477"/>
                    <a:pt x="1147" y="479"/>
                  </a:cubicBezTo>
                  <a:cubicBezTo>
                    <a:pt x="1150" y="480"/>
                    <a:pt x="1155" y="483"/>
                    <a:pt x="1156" y="483"/>
                  </a:cubicBezTo>
                  <a:cubicBezTo>
                    <a:pt x="1157" y="482"/>
                    <a:pt x="1154" y="478"/>
                    <a:pt x="1153" y="477"/>
                  </a:cubicBezTo>
                  <a:cubicBezTo>
                    <a:pt x="1151" y="475"/>
                    <a:pt x="1153" y="471"/>
                    <a:pt x="1153" y="468"/>
                  </a:cubicBezTo>
                  <a:cubicBezTo>
                    <a:pt x="1153" y="466"/>
                    <a:pt x="1150" y="466"/>
                    <a:pt x="1149" y="464"/>
                  </a:cubicBezTo>
                  <a:cubicBezTo>
                    <a:pt x="1149" y="462"/>
                    <a:pt x="1148" y="463"/>
                    <a:pt x="1147" y="462"/>
                  </a:cubicBezTo>
                  <a:cubicBezTo>
                    <a:pt x="1147" y="461"/>
                    <a:pt x="1144" y="459"/>
                    <a:pt x="1142" y="458"/>
                  </a:cubicBezTo>
                  <a:cubicBezTo>
                    <a:pt x="1140" y="458"/>
                    <a:pt x="1139" y="455"/>
                    <a:pt x="1139" y="454"/>
                  </a:cubicBezTo>
                  <a:cubicBezTo>
                    <a:pt x="1139" y="452"/>
                    <a:pt x="1138" y="451"/>
                    <a:pt x="1138" y="450"/>
                  </a:cubicBezTo>
                  <a:cubicBezTo>
                    <a:pt x="1138" y="448"/>
                    <a:pt x="1136" y="448"/>
                    <a:pt x="1135" y="448"/>
                  </a:cubicBezTo>
                  <a:cubicBezTo>
                    <a:pt x="1133" y="447"/>
                    <a:pt x="1135" y="443"/>
                    <a:pt x="1135" y="441"/>
                  </a:cubicBezTo>
                  <a:cubicBezTo>
                    <a:pt x="1136" y="439"/>
                    <a:pt x="1139" y="434"/>
                    <a:pt x="1138" y="432"/>
                  </a:cubicBezTo>
                  <a:cubicBezTo>
                    <a:pt x="1137" y="431"/>
                    <a:pt x="1141" y="429"/>
                    <a:pt x="1141" y="431"/>
                  </a:cubicBezTo>
                  <a:cubicBezTo>
                    <a:pt x="1142" y="433"/>
                    <a:pt x="1142" y="434"/>
                    <a:pt x="1145" y="434"/>
                  </a:cubicBezTo>
                  <a:cubicBezTo>
                    <a:pt x="1147" y="434"/>
                    <a:pt x="1147" y="436"/>
                    <a:pt x="1149" y="436"/>
                  </a:cubicBezTo>
                  <a:cubicBezTo>
                    <a:pt x="1151" y="437"/>
                    <a:pt x="1150" y="439"/>
                    <a:pt x="1151" y="440"/>
                  </a:cubicBezTo>
                  <a:cubicBezTo>
                    <a:pt x="1151" y="441"/>
                    <a:pt x="1152" y="441"/>
                    <a:pt x="1153" y="441"/>
                  </a:cubicBezTo>
                  <a:cubicBezTo>
                    <a:pt x="1154" y="440"/>
                    <a:pt x="1153" y="442"/>
                    <a:pt x="1153" y="443"/>
                  </a:cubicBezTo>
                  <a:cubicBezTo>
                    <a:pt x="1154" y="443"/>
                    <a:pt x="1154" y="443"/>
                    <a:pt x="1155" y="443"/>
                  </a:cubicBezTo>
                  <a:cubicBezTo>
                    <a:pt x="1156" y="443"/>
                    <a:pt x="1156" y="443"/>
                    <a:pt x="1157" y="443"/>
                  </a:cubicBezTo>
                  <a:cubicBezTo>
                    <a:pt x="1157" y="444"/>
                    <a:pt x="1158" y="445"/>
                    <a:pt x="1159" y="445"/>
                  </a:cubicBezTo>
                  <a:cubicBezTo>
                    <a:pt x="1160" y="446"/>
                    <a:pt x="1158" y="447"/>
                    <a:pt x="1158" y="449"/>
                  </a:cubicBezTo>
                  <a:cubicBezTo>
                    <a:pt x="1158" y="451"/>
                    <a:pt x="1159" y="451"/>
                    <a:pt x="1160" y="451"/>
                  </a:cubicBezTo>
                  <a:cubicBezTo>
                    <a:pt x="1160" y="450"/>
                    <a:pt x="1163" y="448"/>
                    <a:pt x="1164" y="448"/>
                  </a:cubicBezTo>
                  <a:cubicBezTo>
                    <a:pt x="1165" y="447"/>
                    <a:pt x="1164" y="446"/>
                    <a:pt x="1165" y="446"/>
                  </a:cubicBezTo>
                  <a:cubicBezTo>
                    <a:pt x="1166" y="446"/>
                    <a:pt x="1165" y="445"/>
                    <a:pt x="1166" y="444"/>
                  </a:cubicBezTo>
                  <a:cubicBezTo>
                    <a:pt x="1166" y="443"/>
                    <a:pt x="1167" y="443"/>
                    <a:pt x="1169" y="443"/>
                  </a:cubicBezTo>
                  <a:cubicBezTo>
                    <a:pt x="1170" y="443"/>
                    <a:pt x="1172" y="442"/>
                    <a:pt x="1174" y="441"/>
                  </a:cubicBezTo>
                  <a:cubicBezTo>
                    <a:pt x="1176" y="439"/>
                    <a:pt x="1177" y="439"/>
                    <a:pt x="1178" y="435"/>
                  </a:cubicBezTo>
                  <a:cubicBezTo>
                    <a:pt x="1178" y="431"/>
                    <a:pt x="1177" y="426"/>
                    <a:pt x="1177" y="425"/>
                  </a:cubicBezTo>
                  <a:cubicBezTo>
                    <a:pt x="1177" y="424"/>
                    <a:pt x="1174" y="418"/>
                    <a:pt x="1173" y="418"/>
                  </a:cubicBezTo>
                  <a:cubicBezTo>
                    <a:pt x="1172" y="418"/>
                    <a:pt x="1167" y="413"/>
                    <a:pt x="1166" y="413"/>
                  </a:cubicBezTo>
                  <a:cubicBezTo>
                    <a:pt x="1165" y="412"/>
                    <a:pt x="1165" y="410"/>
                    <a:pt x="1164" y="409"/>
                  </a:cubicBezTo>
                  <a:cubicBezTo>
                    <a:pt x="1163" y="408"/>
                    <a:pt x="1162" y="406"/>
                    <a:pt x="1163" y="404"/>
                  </a:cubicBezTo>
                  <a:cubicBezTo>
                    <a:pt x="1163" y="402"/>
                    <a:pt x="1166" y="401"/>
                    <a:pt x="1166" y="400"/>
                  </a:cubicBezTo>
                  <a:cubicBezTo>
                    <a:pt x="1166" y="399"/>
                    <a:pt x="1166" y="397"/>
                    <a:pt x="1167" y="397"/>
                  </a:cubicBezTo>
                  <a:cubicBezTo>
                    <a:pt x="1169" y="397"/>
                    <a:pt x="1170" y="396"/>
                    <a:pt x="1171" y="395"/>
                  </a:cubicBezTo>
                  <a:cubicBezTo>
                    <a:pt x="1171" y="395"/>
                    <a:pt x="1172" y="395"/>
                    <a:pt x="1172" y="395"/>
                  </a:cubicBezTo>
                  <a:cubicBezTo>
                    <a:pt x="1173" y="395"/>
                    <a:pt x="1174" y="395"/>
                    <a:pt x="1174" y="394"/>
                  </a:cubicBezTo>
                  <a:cubicBezTo>
                    <a:pt x="1174" y="393"/>
                    <a:pt x="1175" y="393"/>
                    <a:pt x="1176" y="394"/>
                  </a:cubicBezTo>
                  <a:cubicBezTo>
                    <a:pt x="1177" y="395"/>
                    <a:pt x="1177" y="395"/>
                    <a:pt x="1179" y="394"/>
                  </a:cubicBezTo>
                  <a:cubicBezTo>
                    <a:pt x="1180" y="393"/>
                    <a:pt x="1180" y="395"/>
                    <a:pt x="1180" y="396"/>
                  </a:cubicBezTo>
                  <a:cubicBezTo>
                    <a:pt x="1179" y="397"/>
                    <a:pt x="1179" y="399"/>
                    <a:pt x="1181" y="400"/>
                  </a:cubicBezTo>
                  <a:cubicBezTo>
                    <a:pt x="1182" y="401"/>
                    <a:pt x="1182" y="399"/>
                    <a:pt x="1182" y="398"/>
                  </a:cubicBezTo>
                  <a:cubicBezTo>
                    <a:pt x="1181" y="397"/>
                    <a:pt x="1184" y="396"/>
                    <a:pt x="1188" y="394"/>
                  </a:cubicBezTo>
                  <a:cubicBezTo>
                    <a:pt x="1192" y="393"/>
                    <a:pt x="1196" y="390"/>
                    <a:pt x="1196" y="390"/>
                  </a:cubicBezTo>
                  <a:cubicBezTo>
                    <a:pt x="1196" y="389"/>
                    <a:pt x="1197" y="389"/>
                    <a:pt x="1197" y="390"/>
                  </a:cubicBezTo>
                  <a:cubicBezTo>
                    <a:pt x="1198" y="390"/>
                    <a:pt x="1199" y="390"/>
                    <a:pt x="1200" y="390"/>
                  </a:cubicBezTo>
                  <a:cubicBezTo>
                    <a:pt x="1201" y="389"/>
                    <a:pt x="1206" y="388"/>
                    <a:pt x="1207" y="388"/>
                  </a:cubicBezTo>
                  <a:cubicBezTo>
                    <a:pt x="1209" y="388"/>
                    <a:pt x="1209" y="387"/>
                    <a:pt x="1210" y="386"/>
                  </a:cubicBezTo>
                  <a:cubicBezTo>
                    <a:pt x="1211" y="385"/>
                    <a:pt x="1211" y="385"/>
                    <a:pt x="1212" y="384"/>
                  </a:cubicBezTo>
                  <a:cubicBezTo>
                    <a:pt x="1214" y="384"/>
                    <a:pt x="1215" y="382"/>
                    <a:pt x="1215" y="382"/>
                  </a:cubicBezTo>
                  <a:cubicBezTo>
                    <a:pt x="1215" y="381"/>
                    <a:pt x="1218" y="381"/>
                    <a:pt x="1218" y="380"/>
                  </a:cubicBezTo>
                  <a:cubicBezTo>
                    <a:pt x="1218" y="379"/>
                    <a:pt x="1220" y="379"/>
                    <a:pt x="1220" y="378"/>
                  </a:cubicBezTo>
                  <a:cubicBezTo>
                    <a:pt x="1220" y="377"/>
                    <a:pt x="1221" y="377"/>
                    <a:pt x="1222" y="376"/>
                  </a:cubicBezTo>
                  <a:cubicBezTo>
                    <a:pt x="1222" y="375"/>
                    <a:pt x="1221" y="373"/>
                    <a:pt x="1222" y="373"/>
                  </a:cubicBezTo>
                  <a:cubicBezTo>
                    <a:pt x="1223" y="373"/>
                    <a:pt x="1222" y="371"/>
                    <a:pt x="1222" y="371"/>
                  </a:cubicBezTo>
                  <a:cubicBezTo>
                    <a:pt x="1222" y="370"/>
                    <a:pt x="1224" y="370"/>
                    <a:pt x="1225" y="369"/>
                  </a:cubicBezTo>
                  <a:cubicBezTo>
                    <a:pt x="1226" y="369"/>
                    <a:pt x="1226" y="368"/>
                    <a:pt x="1227" y="367"/>
                  </a:cubicBezTo>
                  <a:cubicBezTo>
                    <a:pt x="1227" y="365"/>
                    <a:pt x="1229" y="364"/>
                    <a:pt x="1229" y="364"/>
                  </a:cubicBezTo>
                  <a:cubicBezTo>
                    <a:pt x="1230" y="364"/>
                    <a:pt x="1231" y="362"/>
                    <a:pt x="1230" y="360"/>
                  </a:cubicBezTo>
                  <a:cubicBezTo>
                    <a:pt x="1230" y="359"/>
                    <a:pt x="1232" y="359"/>
                    <a:pt x="1231" y="359"/>
                  </a:cubicBezTo>
                  <a:cubicBezTo>
                    <a:pt x="1230" y="358"/>
                    <a:pt x="1231" y="357"/>
                    <a:pt x="1233" y="356"/>
                  </a:cubicBezTo>
                  <a:cubicBezTo>
                    <a:pt x="1234" y="356"/>
                    <a:pt x="1232" y="355"/>
                    <a:pt x="1231" y="356"/>
                  </a:cubicBezTo>
                  <a:cubicBezTo>
                    <a:pt x="1231" y="356"/>
                    <a:pt x="1230" y="356"/>
                    <a:pt x="1230" y="355"/>
                  </a:cubicBezTo>
                  <a:cubicBezTo>
                    <a:pt x="1229" y="355"/>
                    <a:pt x="1229" y="354"/>
                    <a:pt x="1229" y="355"/>
                  </a:cubicBezTo>
                  <a:cubicBezTo>
                    <a:pt x="1228" y="356"/>
                    <a:pt x="1226" y="354"/>
                    <a:pt x="1227" y="354"/>
                  </a:cubicBezTo>
                  <a:cubicBezTo>
                    <a:pt x="1228" y="354"/>
                    <a:pt x="1231" y="352"/>
                    <a:pt x="1232" y="352"/>
                  </a:cubicBezTo>
                  <a:cubicBezTo>
                    <a:pt x="1232" y="352"/>
                    <a:pt x="1230" y="349"/>
                    <a:pt x="1229" y="350"/>
                  </a:cubicBezTo>
                  <a:cubicBezTo>
                    <a:pt x="1228" y="350"/>
                    <a:pt x="1226" y="347"/>
                    <a:pt x="1225" y="347"/>
                  </a:cubicBezTo>
                  <a:cubicBezTo>
                    <a:pt x="1224" y="347"/>
                    <a:pt x="1226" y="346"/>
                    <a:pt x="1228" y="347"/>
                  </a:cubicBezTo>
                  <a:cubicBezTo>
                    <a:pt x="1229" y="347"/>
                    <a:pt x="1231" y="348"/>
                    <a:pt x="1231" y="347"/>
                  </a:cubicBezTo>
                  <a:cubicBezTo>
                    <a:pt x="1232" y="347"/>
                    <a:pt x="1229" y="344"/>
                    <a:pt x="1228" y="343"/>
                  </a:cubicBezTo>
                  <a:cubicBezTo>
                    <a:pt x="1227" y="342"/>
                    <a:pt x="1228" y="341"/>
                    <a:pt x="1227" y="341"/>
                  </a:cubicBezTo>
                  <a:cubicBezTo>
                    <a:pt x="1226" y="340"/>
                    <a:pt x="1225" y="337"/>
                    <a:pt x="1224" y="336"/>
                  </a:cubicBezTo>
                  <a:cubicBezTo>
                    <a:pt x="1224" y="334"/>
                    <a:pt x="1221" y="334"/>
                    <a:pt x="1221" y="333"/>
                  </a:cubicBezTo>
                  <a:cubicBezTo>
                    <a:pt x="1220" y="332"/>
                    <a:pt x="1221" y="330"/>
                    <a:pt x="1223" y="329"/>
                  </a:cubicBezTo>
                  <a:cubicBezTo>
                    <a:pt x="1225" y="328"/>
                    <a:pt x="1224" y="327"/>
                    <a:pt x="1225" y="327"/>
                  </a:cubicBezTo>
                  <a:cubicBezTo>
                    <a:pt x="1225" y="327"/>
                    <a:pt x="1226" y="327"/>
                    <a:pt x="1227" y="325"/>
                  </a:cubicBezTo>
                  <a:cubicBezTo>
                    <a:pt x="1228" y="324"/>
                    <a:pt x="1229" y="325"/>
                    <a:pt x="1229" y="324"/>
                  </a:cubicBezTo>
                  <a:cubicBezTo>
                    <a:pt x="1230" y="323"/>
                    <a:pt x="1233" y="323"/>
                    <a:pt x="1234" y="322"/>
                  </a:cubicBezTo>
                  <a:cubicBezTo>
                    <a:pt x="1235" y="322"/>
                    <a:pt x="1233" y="319"/>
                    <a:pt x="1232" y="320"/>
                  </a:cubicBezTo>
                  <a:cubicBezTo>
                    <a:pt x="1230" y="320"/>
                    <a:pt x="1229" y="320"/>
                    <a:pt x="1228" y="318"/>
                  </a:cubicBezTo>
                  <a:cubicBezTo>
                    <a:pt x="1227" y="316"/>
                    <a:pt x="1224" y="321"/>
                    <a:pt x="1222" y="322"/>
                  </a:cubicBezTo>
                  <a:cubicBezTo>
                    <a:pt x="1220" y="323"/>
                    <a:pt x="1219" y="320"/>
                    <a:pt x="1219" y="318"/>
                  </a:cubicBezTo>
                  <a:cubicBezTo>
                    <a:pt x="1220" y="317"/>
                    <a:pt x="1218" y="317"/>
                    <a:pt x="1215" y="317"/>
                  </a:cubicBezTo>
                  <a:cubicBezTo>
                    <a:pt x="1212" y="317"/>
                    <a:pt x="1213" y="312"/>
                    <a:pt x="1215" y="312"/>
                  </a:cubicBezTo>
                  <a:cubicBezTo>
                    <a:pt x="1215" y="311"/>
                    <a:pt x="1216" y="312"/>
                    <a:pt x="1217" y="312"/>
                  </a:cubicBezTo>
                  <a:cubicBezTo>
                    <a:pt x="1218" y="312"/>
                    <a:pt x="1220" y="312"/>
                    <a:pt x="1220" y="310"/>
                  </a:cubicBezTo>
                  <a:cubicBezTo>
                    <a:pt x="1221" y="307"/>
                    <a:pt x="1223" y="309"/>
                    <a:pt x="1225" y="307"/>
                  </a:cubicBezTo>
                  <a:cubicBezTo>
                    <a:pt x="1228" y="304"/>
                    <a:pt x="1230" y="302"/>
                    <a:pt x="1232" y="304"/>
                  </a:cubicBezTo>
                  <a:cubicBezTo>
                    <a:pt x="1235" y="305"/>
                    <a:pt x="1230" y="308"/>
                    <a:pt x="1230" y="309"/>
                  </a:cubicBezTo>
                  <a:cubicBezTo>
                    <a:pt x="1229" y="311"/>
                    <a:pt x="1230" y="312"/>
                    <a:pt x="1229" y="313"/>
                  </a:cubicBezTo>
                  <a:cubicBezTo>
                    <a:pt x="1228" y="314"/>
                    <a:pt x="1229" y="314"/>
                    <a:pt x="1232" y="313"/>
                  </a:cubicBezTo>
                  <a:cubicBezTo>
                    <a:pt x="1234" y="311"/>
                    <a:pt x="1237" y="309"/>
                    <a:pt x="1240" y="308"/>
                  </a:cubicBezTo>
                  <a:cubicBezTo>
                    <a:pt x="1242" y="307"/>
                    <a:pt x="1245" y="309"/>
                    <a:pt x="1247" y="310"/>
                  </a:cubicBezTo>
                  <a:cubicBezTo>
                    <a:pt x="1248" y="312"/>
                    <a:pt x="1245" y="314"/>
                    <a:pt x="1244" y="315"/>
                  </a:cubicBezTo>
                  <a:cubicBezTo>
                    <a:pt x="1243" y="316"/>
                    <a:pt x="1245" y="316"/>
                    <a:pt x="1245" y="318"/>
                  </a:cubicBezTo>
                  <a:cubicBezTo>
                    <a:pt x="1245" y="319"/>
                    <a:pt x="1246" y="320"/>
                    <a:pt x="1247" y="319"/>
                  </a:cubicBezTo>
                  <a:cubicBezTo>
                    <a:pt x="1248" y="318"/>
                    <a:pt x="1249" y="318"/>
                    <a:pt x="1250" y="318"/>
                  </a:cubicBezTo>
                  <a:cubicBezTo>
                    <a:pt x="1252" y="318"/>
                    <a:pt x="1251" y="321"/>
                    <a:pt x="1253" y="321"/>
                  </a:cubicBezTo>
                  <a:cubicBezTo>
                    <a:pt x="1254" y="321"/>
                    <a:pt x="1254" y="323"/>
                    <a:pt x="1252" y="323"/>
                  </a:cubicBezTo>
                  <a:cubicBezTo>
                    <a:pt x="1251" y="322"/>
                    <a:pt x="1251" y="325"/>
                    <a:pt x="1252" y="327"/>
                  </a:cubicBezTo>
                  <a:cubicBezTo>
                    <a:pt x="1253" y="328"/>
                    <a:pt x="1250" y="331"/>
                    <a:pt x="1251" y="332"/>
                  </a:cubicBezTo>
                  <a:cubicBezTo>
                    <a:pt x="1252" y="333"/>
                    <a:pt x="1251" y="334"/>
                    <a:pt x="1251" y="335"/>
                  </a:cubicBezTo>
                  <a:cubicBezTo>
                    <a:pt x="1252" y="335"/>
                    <a:pt x="1257" y="334"/>
                    <a:pt x="1259" y="332"/>
                  </a:cubicBezTo>
                  <a:cubicBezTo>
                    <a:pt x="1262" y="329"/>
                    <a:pt x="1262" y="330"/>
                    <a:pt x="1264" y="330"/>
                  </a:cubicBezTo>
                  <a:cubicBezTo>
                    <a:pt x="1265" y="330"/>
                    <a:pt x="1266" y="329"/>
                    <a:pt x="1265" y="328"/>
                  </a:cubicBezTo>
                  <a:cubicBezTo>
                    <a:pt x="1265" y="327"/>
                    <a:pt x="1264" y="325"/>
                    <a:pt x="1264" y="322"/>
                  </a:cubicBezTo>
                  <a:cubicBezTo>
                    <a:pt x="1264" y="319"/>
                    <a:pt x="1258" y="312"/>
                    <a:pt x="1256" y="311"/>
                  </a:cubicBezTo>
                  <a:cubicBezTo>
                    <a:pt x="1255" y="311"/>
                    <a:pt x="1256" y="308"/>
                    <a:pt x="1257" y="308"/>
                  </a:cubicBezTo>
                  <a:cubicBezTo>
                    <a:pt x="1259" y="307"/>
                    <a:pt x="1263" y="304"/>
                    <a:pt x="1265" y="303"/>
                  </a:cubicBezTo>
                  <a:cubicBezTo>
                    <a:pt x="1266" y="302"/>
                    <a:pt x="1265" y="300"/>
                    <a:pt x="1266" y="298"/>
                  </a:cubicBezTo>
                  <a:cubicBezTo>
                    <a:pt x="1267" y="296"/>
                    <a:pt x="1274" y="291"/>
                    <a:pt x="1275" y="291"/>
                  </a:cubicBezTo>
                  <a:cubicBezTo>
                    <a:pt x="1277" y="291"/>
                    <a:pt x="1279" y="293"/>
                    <a:pt x="1280" y="294"/>
                  </a:cubicBezTo>
                  <a:cubicBezTo>
                    <a:pt x="1282" y="294"/>
                    <a:pt x="1290" y="288"/>
                    <a:pt x="1290" y="287"/>
                  </a:cubicBezTo>
                  <a:cubicBezTo>
                    <a:pt x="1290" y="286"/>
                    <a:pt x="1295" y="282"/>
                    <a:pt x="1297" y="280"/>
                  </a:cubicBezTo>
                  <a:cubicBezTo>
                    <a:pt x="1299" y="277"/>
                    <a:pt x="1302" y="274"/>
                    <a:pt x="1303" y="271"/>
                  </a:cubicBezTo>
                  <a:cubicBezTo>
                    <a:pt x="1304" y="270"/>
                    <a:pt x="1307" y="267"/>
                    <a:pt x="1308" y="265"/>
                  </a:cubicBezTo>
                  <a:cubicBezTo>
                    <a:pt x="1309" y="264"/>
                    <a:pt x="1309" y="264"/>
                    <a:pt x="1310" y="261"/>
                  </a:cubicBezTo>
                  <a:cubicBezTo>
                    <a:pt x="1312" y="258"/>
                    <a:pt x="1312" y="250"/>
                    <a:pt x="1312" y="250"/>
                  </a:cubicBezTo>
                  <a:cubicBezTo>
                    <a:pt x="1313" y="249"/>
                    <a:pt x="1312" y="248"/>
                    <a:pt x="1313" y="247"/>
                  </a:cubicBezTo>
                  <a:cubicBezTo>
                    <a:pt x="1314" y="246"/>
                    <a:pt x="1313" y="245"/>
                    <a:pt x="1315" y="244"/>
                  </a:cubicBezTo>
                  <a:cubicBezTo>
                    <a:pt x="1316" y="243"/>
                    <a:pt x="1316" y="242"/>
                    <a:pt x="1315" y="241"/>
                  </a:cubicBezTo>
                  <a:cubicBezTo>
                    <a:pt x="1315" y="241"/>
                    <a:pt x="1315" y="239"/>
                    <a:pt x="1315" y="238"/>
                  </a:cubicBezTo>
                  <a:cubicBezTo>
                    <a:pt x="1315" y="238"/>
                    <a:pt x="1315" y="237"/>
                    <a:pt x="1316" y="237"/>
                  </a:cubicBezTo>
                  <a:cubicBezTo>
                    <a:pt x="1316" y="236"/>
                    <a:pt x="1315" y="235"/>
                    <a:pt x="1314" y="235"/>
                  </a:cubicBezTo>
                  <a:cubicBezTo>
                    <a:pt x="1313" y="234"/>
                    <a:pt x="1312" y="234"/>
                    <a:pt x="1311" y="233"/>
                  </a:cubicBezTo>
                  <a:cubicBezTo>
                    <a:pt x="1311" y="231"/>
                    <a:pt x="1310" y="230"/>
                    <a:pt x="1308" y="230"/>
                  </a:cubicBezTo>
                  <a:cubicBezTo>
                    <a:pt x="1308" y="230"/>
                    <a:pt x="1307" y="230"/>
                    <a:pt x="1306" y="230"/>
                  </a:cubicBezTo>
                  <a:cubicBezTo>
                    <a:pt x="1305" y="230"/>
                    <a:pt x="1304" y="230"/>
                    <a:pt x="1305" y="230"/>
                  </a:cubicBezTo>
                  <a:cubicBezTo>
                    <a:pt x="1305" y="231"/>
                    <a:pt x="1304" y="232"/>
                    <a:pt x="1304" y="232"/>
                  </a:cubicBezTo>
                  <a:cubicBezTo>
                    <a:pt x="1303" y="232"/>
                    <a:pt x="1303" y="232"/>
                    <a:pt x="1302" y="233"/>
                  </a:cubicBezTo>
                  <a:cubicBezTo>
                    <a:pt x="1301" y="235"/>
                    <a:pt x="1298" y="235"/>
                    <a:pt x="1299" y="234"/>
                  </a:cubicBezTo>
                  <a:cubicBezTo>
                    <a:pt x="1301" y="232"/>
                    <a:pt x="1299" y="232"/>
                    <a:pt x="1299" y="231"/>
                  </a:cubicBezTo>
                  <a:cubicBezTo>
                    <a:pt x="1300" y="230"/>
                    <a:pt x="1301" y="229"/>
                    <a:pt x="1299" y="229"/>
                  </a:cubicBezTo>
                  <a:cubicBezTo>
                    <a:pt x="1298" y="230"/>
                    <a:pt x="1298" y="232"/>
                    <a:pt x="1297" y="232"/>
                  </a:cubicBezTo>
                  <a:cubicBezTo>
                    <a:pt x="1295" y="233"/>
                    <a:pt x="1296" y="229"/>
                    <a:pt x="1296" y="228"/>
                  </a:cubicBezTo>
                  <a:cubicBezTo>
                    <a:pt x="1296" y="227"/>
                    <a:pt x="1295" y="228"/>
                    <a:pt x="1294" y="228"/>
                  </a:cubicBezTo>
                  <a:cubicBezTo>
                    <a:pt x="1293" y="228"/>
                    <a:pt x="1292" y="228"/>
                    <a:pt x="1291" y="228"/>
                  </a:cubicBezTo>
                  <a:cubicBezTo>
                    <a:pt x="1289" y="228"/>
                    <a:pt x="1289" y="226"/>
                    <a:pt x="1291" y="225"/>
                  </a:cubicBezTo>
                  <a:cubicBezTo>
                    <a:pt x="1294" y="224"/>
                    <a:pt x="1293" y="223"/>
                    <a:pt x="1294" y="222"/>
                  </a:cubicBezTo>
                  <a:cubicBezTo>
                    <a:pt x="1295" y="222"/>
                    <a:pt x="1298" y="220"/>
                    <a:pt x="1300" y="219"/>
                  </a:cubicBezTo>
                  <a:cubicBezTo>
                    <a:pt x="1301" y="218"/>
                    <a:pt x="1302" y="217"/>
                    <a:pt x="1302" y="216"/>
                  </a:cubicBezTo>
                  <a:cubicBezTo>
                    <a:pt x="1302" y="215"/>
                    <a:pt x="1305" y="213"/>
                    <a:pt x="1308" y="211"/>
                  </a:cubicBezTo>
                  <a:cubicBezTo>
                    <a:pt x="1311" y="209"/>
                    <a:pt x="1312" y="208"/>
                    <a:pt x="1313" y="207"/>
                  </a:cubicBezTo>
                  <a:cubicBezTo>
                    <a:pt x="1313" y="205"/>
                    <a:pt x="1317" y="204"/>
                    <a:pt x="1317" y="203"/>
                  </a:cubicBezTo>
                  <a:cubicBezTo>
                    <a:pt x="1317" y="202"/>
                    <a:pt x="1322" y="199"/>
                    <a:pt x="1325" y="198"/>
                  </a:cubicBezTo>
                  <a:cubicBezTo>
                    <a:pt x="1329" y="198"/>
                    <a:pt x="1334" y="199"/>
                    <a:pt x="1335" y="200"/>
                  </a:cubicBezTo>
                  <a:cubicBezTo>
                    <a:pt x="1336" y="200"/>
                    <a:pt x="1336" y="200"/>
                    <a:pt x="1337" y="199"/>
                  </a:cubicBezTo>
                  <a:cubicBezTo>
                    <a:pt x="1337" y="199"/>
                    <a:pt x="1339" y="199"/>
                    <a:pt x="1341" y="199"/>
                  </a:cubicBezTo>
                  <a:cubicBezTo>
                    <a:pt x="1342" y="200"/>
                    <a:pt x="1342" y="199"/>
                    <a:pt x="1343" y="199"/>
                  </a:cubicBezTo>
                  <a:cubicBezTo>
                    <a:pt x="1344" y="199"/>
                    <a:pt x="1344" y="199"/>
                    <a:pt x="1345" y="199"/>
                  </a:cubicBezTo>
                  <a:cubicBezTo>
                    <a:pt x="1346" y="199"/>
                    <a:pt x="1348" y="200"/>
                    <a:pt x="1348" y="198"/>
                  </a:cubicBezTo>
                  <a:cubicBezTo>
                    <a:pt x="1349" y="196"/>
                    <a:pt x="1353" y="196"/>
                    <a:pt x="1354" y="197"/>
                  </a:cubicBezTo>
                  <a:cubicBezTo>
                    <a:pt x="1355" y="198"/>
                    <a:pt x="1356" y="199"/>
                    <a:pt x="1358" y="198"/>
                  </a:cubicBezTo>
                  <a:cubicBezTo>
                    <a:pt x="1359" y="197"/>
                    <a:pt x="1359" y="199"/>
                    <a:pt x="1360" y="199"/>
                  </a:cubicBezTo>
                  <a:cubicBezTo>
                    <a:pt x="1362" y="199"/>
                    <a:pt x="1361" y="201"/>
                    <a:pt x="1360" y="201"/>
                  </a:cubicBezTo>
                  <a:cubicBezTo>
                    <a:pt x="1358" y="200"/>
                    <a:pt x="1357" y="201"/>
                    <a:pt x="1358" y="202"/>
                  </a:cubicBezTo>
                  <a:cubicBezTo>
                    <a:pt x="1359" y="203"/>
                    <a:pt x="1360" y="202"/>
                    <a:pt x="1361" y="202"/>
                  </a:cubicBezTo>
                  <a:cubicBezTo>
                    <a:pt x="1362" y="202"/>
                    <a:pt x="1362" y="201"/>
                    <a:pt x="1363" y="201"/>
                  </a:cubicBezTo>
                  <a:cubicBezTo>
                    <a:pt x="1364" y="202"/>
                    <a:pt x="1366" y="202"/>
                    <a:pt x="1367" y="201"/>
                  </a:cubicBezTo>
                  <a:cubicBezTo>
                    <a:pt x="1368" y="200"/>
                    <a:pt x="1368" y="200"/>
                    <a:pt x="1369" y="201"/>
                  </a:cubicBezTo>
                  <a:cubicBezTo>
                    <a:pt x="1369" y="201"/>
                    <a:pt x="1370" y="201"/>
                    <a:pt x="1370" y="201"/>
                  </a:cubicBezTo>
                  <a:cubicBezTo>
                    <a:pt x="1371" y="200"/>
                    <a:pt x="1373" y="199"/>
                    <a:pt x="1374" y="200"/>
                  </a:cubicBezTo>
                  <a:cubicBezTo>
                    <a:pt x="1376" y="200"/>
                    <a:pt x="1375" y="198"/>
                    <a:pt x="1373" y="198"/>
                  </a:cubicBezTo>
                  <a:cubicBezTo>
                    <a:pt x="1371" y="198"/>
                    <a:pt x="1371" y="197"/>
                    <a:pt x="1372" y="195"/>
                  </a:cubicBezTo>
                  <a:cubicBezTo>
                    <a:pt x="1374" y="192"/>
                    <a:pt x="1377" y="191"/>
                    <a:pt x="1379" y="189"/>
                  </a:cubicBezTo>
                  <a:cubicBezTo>
                    <a:pt x="1381" y="188"/>
                    <a:pt x="1382" y="188"/>
                    <a:pt x="1382" y="187"/>
                  </a:cubicBezTo>
                  <a:cubicBezTo>
                    <a:pt x="1382" y="186"/>
                    <a:pt x="1383" y="183"/>
                    <a:pt x="1384" y="183"/>
                  </a:cubicBezTo>
                  <a:cubicBezTo>
                    <a:pt x="1384" y="183"/>
                    <a:pt x="1385" y="183"/>
                    <a:pt x="1386" y="183"/>
                  </a:cubicBezTo>
                  <a:cubicBezTo>
                    <a:pt x="1387" y="184"/>
                    <a:pt x="1390" y="184"/>
                    <a:pt x="1391" y="183"/>
                  </a:cubicBezTo>
                  <a:cubicBezTo>
                    <a:pt x="1393" y="182"/>
                    <a:pt x="1393" y="184"/>
                    <a:pt x="1394" y="184"/>
                  </a:cubicBezTo>
                  <a:cubicBezTo>
                    <a:pt x="1394" y="184"/>
                    <a:pt x="1395" y="184"/>
                    <a:pt x="1395" y="183"/>
                  </a:cubicBezTo>
                  <a:cubicBezTo>
                    <a:pt x="1396" y="183"/>
                    <a:pt x="1396" y="182"/>
                    <a:pt x="1397" y="183"/>
                  </a:cubicBezTo>
                  <a:cubicBezTo>
                    <a:pt x="1398" y="183"/>
                    <a:pt x="1395" y="185"/>
                    <a:pt x="1395" y="187"/>
                  </a:cubicBezTo>
                  <a:cubicBezTo>
                    <a:pt x="1394" y="189"/>
                    <a:pt x="1396" y="188"/>
                    <a:pt x="1397" y="188"/>
                  </a:cubicBezTo>
                  <a:cubicBezTo>
                    <a:pt x="1398" y="189"/>
                    <a:pt x="1396" y="190"/>
                    <a:pt x="1396" y="190"/>
                  </a:cubicBezTo>
                  <a:cubicBezTo>
                    <a:pt x="1396" y="191"/>
                    <a:pt x="1399" y="191"/>
                    <a:pt x="1401" y="188"/>
                  </a:cubicBezTo>
                  <a:cubicBezTo>
                    <a:pt x="1404" y="185"/>
                    <a:pt x="1407" y="184"/>
                    <a:pt x="1408" y="185"/>
                  </a:cubicBezTo>
                  <a:cubicBezTo>
                    <a:pt x="1410" y="185"/>
                    <a:pt x="1409" y="183"/>
                    <a:pt x="1409" y="180"/>
                  </a:cubicBezTo>
                  <a:cubicBezTo>
                    <a:pt x="1409" y="178"/>
                    <a:pt x="1415" y="177"/>
                    <a:pt x="1416" y="178"/>
                  </a:cubicBezTo>
                  <a:cubicBezTo>
                    <a:pt x="1418" y="179"/>
                    <a:pt x="1418" y="179"/>
                    <a:pt x="1416" y="179"/>
                  </a:cubicBezTo>
                  <a:cubicBezTo>
                    <a:pt x="1415" y="178"/>
                    <a:pt x="1413" y="180"/>
                    <a:pt x="1413" y="182"/>
                  </a:cubicBezTo>
                  <a:cubicBezTo>
                    <a:pt x="1413" y="184"/>
                    <a:pt x="1412" y="185"/>
                    <a:pt x="1413" y="186"/>
                  </a:cubicBezTo>
                  <a:cubicBezTo>
                    <a:pt x="1413" y="186"/>
                    <a:pt x="1411" y="187"/>
                    <a:pt x="1411" y="188"/>
                  </a:cubicBezTo>
                  <a:cubicBezTo>
                    <a:pt x="1411" y="188"/>
                    <a:pt x="1411" y="189"/>
                    <a:pt x="1410" y="189"/>
                  </a:cubicBezTo>
                  <a:cubicBezTo>
                    <a:pt x="1409" y="190"/>
                    <a:pt x="1405" y="190"/>
                    <a:pt x="1404" y="192"/>
                  </a:cubicBezTo>
                  <a:cubicBezTo>
                    <a:pt x="1404" y="194"/>
                    <a:pt x="1402" y="194"/>
                    <a:pt x="1401" y="196"/>
                  </a:cubicBezTo>
                  <a:cubicBezTo>
                    <a:pt x="1400" y="198"/>
                    <a:pt x="1396" y="199"/>
                    <a:pt x="1393" y="203"/>
                  </a:cubicBezTo>
                  <a:cubicBezTo>
                    <a:pt x="1390" y="207"/>
                    <a:pt x="1386" y="207"/>
                    <a:pt x="1386" y="208"/>
                  </a:cubicBezTo>
                  <a:cubicBezTo>
                    <a:pt x="1386" y="209"/>
                    <a:pt x="1383" y="208"/>
                    <a:pt x="1382" y="209"/>
                  </a:cubicBezTo>
                  <a:cubicBezTo>
                    <a:pt x="1381" y="209"/>
                    <a:pt x="1383" y="211"/>
                    <a:pt x="1381" y="214"/>
                  </a:cubicBezTo>
                  <a:cubicBezTo>
                    <a:pt x="1378" y="216"/>
                    <a:pt x="1377" y="220"/>
                    <a:pt x="1377" y="223"/>
                  </a:cubicBezTo>
                  <a:cubicBezTo>
                    <a:pt x="1377" y="227"/>
                    <a:pt x="1378" y="237"/>
                    <a:pt x="1379" y="239"/>
                  </a:cubicBezTo>
                  <a:cubicBezTo>
                    <a:pt x="1380" y="241"/>
                    <a:pt x="1380" y="245"/>
                    <a:pt x="1381" y="246"/>
                  </a:cubicBezTo>
                  <a:cubicBezTo>
                    <a:pt x="1381" y="247"/>
                    <a:pt x="1381" y="249"/>
                    <a:pt x="1382" y="249"/>
                  </a:cubicBezTo>
                  <a:cubicBezTo>
                    <a:pt x="1382" y="250"/>
                    <a:pt x="1385" y="247"/>
                    <a:pt x="1386" y="246"/>
                  </a:cubicBezTo>
                  <a:cubicBezTo>
                    <a:pt x="1388" y="244"/>
                    <a:pt x="1387" y="244"/>
                    <a:pt x="1388" y="243"/>
                  </a:cubicBezTo>
                  <a:cubicBezTo>
                    <a:pt x="1389" y="242"/>
                    <a:pt x="1389" y="240"/>
                    <a:pt x="1389" y="239"/>
                  </a:cubicBezTo>
                  <a:cubicBezTo>
                    <a:pt x="1390" y="238"/>
                    <a:pt x="1391" y="238"/>
                    <a:pt x="1392" y="237"/>
                  </a:cubicBezTo>
                  <a:cubicBezTo>
                    <a:pt x="1393" y="236"/>
                    <a:pt x="1394" y="237"/>
                    <a:pt x="1395" y="236"/>
                  </a:cubicBezTo>
                  <a:cubicBezTo>
                    <a:pt x="1396" y="236"/>
                    <a:pt x="1395" y="234"/>
                    <a:pt x="1395" y="233"/>
                  </a:cubicBezTo>
                  <a:cubicBezTo>
                    <a:pt x="1395" y="231"/>
                    <a:pt x="1397" y="230"/>
                    <a:pt x="1399" y="229"/>
                  </a:cubicBezTo>
                  <a:cubicBezTo>
                    <a:pt x="1400" y="228"/>
                    <a:pt x="1400" y="228"/>
                    <a:pt x="1401" y="229"/>
                  </a:cubicBezTo>
                  <a:cubicBezTo>
                    <a:pt x="1402" y="229"/>
                    <a:pt x="1403" y="229"/>
                    <a:pt x="1404" y="228"/>
                  </a:cubicBezTo>
                  <a:cubicBezTo>
                    <a:pt x="1406" y="226"/>
                    <a:pt x="1404" y="225"/>
                    <a:pt x="1403" y="224"/>
                  </a:cubicBezTo>
                  <a:cubicBezTo>
                    <a:pt x="1403" y="223"/>
                    <a:pt x="1405" y="219"/>
                    <a:pt x="1406" y="219"/>
                  </a:cubicBezTo>
                  <a:cubicBezTo>
                    <a:pt x="1407" y="218"/>
                    <a:pt x="1407" y="219"/>
                    <a:pt x="1408" y="219"/>
                  </a:cubicBezTo>
                  <a:cubicBezTo>
                    <a:pt x="1408" y="219"/>
                    <a:pt x="1409" y="219"/>
                    <a:pt x="1410" y="218"/>
                  </a:cubicBezTo>
                  <a:cubicBezTo>
                    <a:pt x="1411" y="217"/>
                    <a:pt x="1408" y="215"/>
                    <a:pt x="1408" y="216"/>
                  </a:cubicBezTo>
                  <a:cubicBezTo>
                    <a:pt x="1407" y="216"/>
                    <a:pt x="1406" y="212"/>
                    <a:pt x="1408" y="211"/>
                  </a:cubicBezTo>
                  <a:cubicBezTo>
                    <a:pt x="1410" y="209"/>
                    <a:pt x="1410" y="209"/>
                    <a:pt x="1408" y="209"/>
                  </a:cubicBezTo>
                  <a:cubicBezTo>
                    <a:pt x="1407" y="208"/>
                    <a:pt x="1407" y="209"/>
                    <a:pt x="1406" y="209"/>
                  </a:cubicBezTo>
                  <a:cubicBezTo>
                    <a:pt x="1405" y="209"/>
                    <a:pt x="1403" y="207"/>
                    <a:pt x="1405" y="204"/>
                  </a:cubicBezTo>
                  <a:cubicBezTo>
                    <a:pt x="1407" y="202"/>
                    <a:pt x="1408" y="202"/>
                    <a:pt x="1409" y="201"/>
                  </a:cubicBezTo>
                  <a:cubicBezTo>
                    <a:pt x="1409" y="199"/>
                    <a:pt x="1411" y="196"/>
                    <a:pt x="1412" y="195"/>
                  </a:cubicBezTo>
                  <a:cubicBezTo>
                    <a:pt x="1412" y="195"/>
                    <a:pt x="1413" y="195"/>
                    <a:pt x="1414" y="195"/>
                  </a:cubicBezTo>
                  <a:cubicBezTo>
                    <a:pt x="1415" y="195"/>
                    <a:pt x="1415" y="195"/>
                    <a:pt x="1416" y="195"/>
                  </a:cubicBezTo>
                  <a:cubicBezTo>
                    <a:pt x="1416" y="195"/>
                    <a:pt x="1416" y="195"/>
                    <a:pt x="1416" y="196"/>
                  </a:cubicBezTo>
                  <a:cubicBezTo>
                    <a:pt x="1416" y="196"/>
                    <a:pt x="1417" y="196"/>
                    <a:pt x="1417" y="196"/>
                  </a:cubicBezTo>
                  <a:cubicBezTo>
                    <a:pt x="1418" y="195"/>
                    <a:pt x="1420" y="192"/>
                    <a:pt x="1421" y="192"/>
                  </a:cubicBezTo>
                  <a:cubicBezTo>
                    <a:pt x="1423" y="192"/>
                    <a:pt x="1422" y="194"/>
                    <a:pt x="1422" y="195"/>
                  </a:cubicBezTo>
                  <a:cubicBezTo>
                    <a:pt x="1423" y="197"/>
                    <a:pt x="1424" y="195"/>
                    <a:pt x="1426" y="193"/>
                  </a:cubicBezTo>
                  <a:cubicBezTo>
                    <a:pt x="1429" y="191"/>
                    <a:pt x="1435" y="191"/>
                    <a:pt x="1437" y="192"/>
                  </a:cubicBezTo>
                  <a:cubicBezTo>
                    <a:pt x="1439" y="193"/>
                    <a:pt x="1439" y="195"/>
                    <a:pt x="1440" y="195"/>
                  </a:cubicBezTo>
                  <a:cubicBezTo>
                    <a:pt x="1442" y="195"/>
                    <a:pt x="1440" y="193"/>
                    <a:pt x="1442" y="193"/>
                  </a:cubicBezTo>
                  <a:cubicBezTo>
                    <a:pt x="1443" y="192"/>
                    <a:pt x="1446" y="190"/>
                    <a:pt x="1448" y="189"/>
                  </a:cubicBezTo>
                  <a:cubicBezTo>
                    <a:pt x="1450" y="188"/>
                    <a:pt x="1449" y="189"/>
                    <a:pt x="1450" y="187"/>
                  </a:cubicBezTo>
                  <a:cubicBezTo>
                    <a:pt x="1452" y="186"/>
                    <a:pt x="1453" y="187"/>
                    <a:pt x="1453" y="186"/>
                  </a:cubicBezTo>
                  <a:cubicBezTo>
                    <a:pt x="1453" y="185"/>
                    <a:pt x="1456" y="183"/>
                    <a:pt x="1460" y="183"/>
                  </a:cubicBezTo>
                  <a:cubicBezTo>
                    <a:pt x="1464" y="182"/>
                    <a:pt x="1469" y="179"/>
                    <a:pt x="1469" y="178"/>
                  </a:cubicBezTo>
                  <a:cubicBezTo>
                    <a:pt x="1469" y="177"/>
                    <a:pt x="1470" y="177"/>
                    <a:pt x="1471" y="178"/>
                  </a:cubicBezTo>
                  <a:cubicBezTo>
                    <a:pt x="1471" y="179"/>
                    <a:pt x="1472" y="178"/>
                    <a:pt x="1474" y="179"/>
                  </a:cubicBezTo>
                  <a:cubicBezTo>
                    <a:pt x="1476" y="179"/>
                    <a:pt x="1477" y="180"/>
                    <a:pt x="1479" y="178"/>
                  </a:cubicBezTo>
                  <a:cubicBezTo>
                    <a:pt x="1481" y="177"/>
                    <a:pt x="1479" y="176"/>
                    <a:pt x="1479" y="175"/>
                  </a:cubicBezTo>
                  <a:cubicBezTo>
                    <a:pt x="1479" y="174"/>
                    <a:pt x="1476" y="172"/>
                    <a:pt x="1476" y="171"/>
                  </a:cubicBezTo>
                  <a:cubicBezTo>
                    <a:pt x="1477" y="170"/>
                    <a:pt x="1474" y="166"/>
                    <a:pt x="1474" y="167"/>
                  </a:cubicBezTo>
                  <a:cubicBezTo>
                    <a:pt x="1473" y="168"/>
                    <a:pt x="1471" y="166"/>
                    <a:pt x="1471" y="165"/>
                  </a:cubicBezTo>
                  <a:cubicBezTo>
                    <a:pt x="1471" y="164"/>
                    <a:pt x="1471" y="163"/>
                    <a:pt x="1470" y="164"/>
                  </a:cubicBezTo>
                  <a:cubicBezTo>
                    <a:pt x="1469" y="165"/>
                    <a:pt x="1467" y="164"/>
                    <a:pt x="1466" y="163"/>
                  </a:cubicBezTo>
                  <a:cubicBezTo>
                    <a:pt x="1466" y="162"/>
                    <a:pt x="1468" y="161"/>
                    <a:pt x="1470" y="162"/>
                  </a:cubicBezTo>
                  <a:cubicBezTo>
                    <a:pt x="1472" y="163"/>
                    <a:pt x="1472" y="163"/>
                    <a:pt x="1473" y="164"/>
                  </a:cubicBezTo>
                  <a:cubicBezTo>
                    <a:pt x="1474" y="165"/>
                    <a:pt x="1476" y="164"/>
                    <a:pt x="1477" y="164"/>
                  </a:cubicBezTo>
                  <a:cubicBezTo>
                    <a:pt x="1479" y="163"/>
                    <a:pt x="1482" y="162"/>
                    <a:pt x="1483" y="161"/>
                  </a:cubicBezTo>
                  <a:cubicBezTo>
                    <a:pt x="1484" y="160"/>
                    <a:pt x="1483" y="159"/>
                    <a:pt x="1484" y="159"/>
                  </a:cubicBezTo>
                  <a:cubicBezTo>
                    <a:pt x="1486" y="158"/>
                    <a:pt x="1485" y="157"/>
                    <a:pt x="1484" y="156"/>
                  </a:cubicBezTo>
                  <a:cubicBezTo>
                    <a:pt x="1482" y="156"/>
                    <a:pt x="1483" y="154"/>
                    <a:pt x="1484" y="154"/>
                  </a:cubicBezTo>
                  <a:cubicBezTo>
                    <a:pt x="1485" y="154"/>
                    <a:pt x="1485" y="153"/>
                    <a:pt x="1485" y="153"/>
                  </a:cubicBezTo>
                  <a:cubicBezTo>
                    <a:pt x="1486" y="153"/>
                    <a:pt x="1486" y="153"/>
                    <a:pt x="1486" y="153"/>
                  </a:cubicBezTo>
                  <a:cubicBezTo>
                    <a:pt x="1486" y="153"/>
                    <a:pt x="1487" y="153"/>
                    <a:pt x="1488" y="153"/>
                  </a:cubicBezTo>
                  <a:cubicBezTo>
                    <a:pt x="1489" y="152"/>
                    <a:pt x="1488" y="154"/>
                    <a:pt x="1487" y="155"/>
                  </a:cubicBezTo>
                  <a:cubicBezTo>
                    <a:pt x="1486" y="156"/>
                    <a:pt x="1488" y="157"/>
                    <a:pt x="1489" y="158"/>
                  </a:cubicBezTo>
                  <a:cubicBezTo>
                    <a:pt x="1489" y="158"/>
                    <a:pt x="1492" y="159"/>
                    <a:pt x="1493" y="158"/>
                  </a:cubicBezTo>
                  <a:cubicBezTo>
                    <a:pt x="1495" y="157"/>
                    <a:pt x="1499" y="159"/>
                    <a:pt x="1500" y="160"/>
                  </a:cubicBezTo>
                  <a:cubicBezTo>
                    <a:pt x="1500" y="161"/>
                    <a:pt x="1501" y="163"/>
                    <a:pt x="1503" y="164"/>
                  </a:cubicBezTo>
                  <a:cubicBezTo>
                    <a:pt x="1505" y="165"/>
                    <a:pt x="1507" y="164"/>
                    <a:pt x="1507" y="165"/>
                  </a:cubicBezTo>
                  <a:cubicBezTo>
                    <a:pt x="1507" y="166"/>
                    <a:pt x="1508" y="167"/>
                    <a:pt x="1509" y="166"/>
                  </a:cubicBezTo>
                  <a:cubicBezTo>
                    <a:pt x="1510" y="166"/>
                    <a:pt x="1510" y="166"/>
                    <a:pt x="1510" y="167"/>
                  </a:cubicBezTo>
                  <a:cubicBezTo>
                    <a:pt x="1511" y="167"/>
                    <a:pt x="1511" y="167"/>
                    <a:pt x="1512" y="167"/>
                  </a:cubicBezTo>
                  <a:cubicBezTo>
                    <a:pt x="1512" y="166"/>
                    <a:pt x="1512" y="166"/>
                    <a:pt x="1513" y="166"/>
                  </a:cubicBezTo>
                  <a:cubicBezTo>
                    <a:pt x="1513" y="166"/>
                    <a:pt x="1513" y="167"/>
                    <a:pt x="1514" y="166"/>
                  </a:cubicBezTo>
                  <a:cubicBezTo>
                    <a:pt x="1515" y="165"/>
                    <a:pt x="1512" y="165"/>
                    <a:pt x="1512" y="164"/>
                  </a:cubicBezTo>
                  <a:cubicBezTo>
                    <a:pt x="1512" y="163"/>
                    <a:pt x="1513" y="164"/>
                    <a:pt x="1513" y="164"/>
                  </a:cubicBezTo>
                  <a:cubicBezTo>
                    <a:pt x="1514" y="164"/>
                    <a:pt x="1514" y="164"/>
                    <a:pt x="1514" y="164"/>
                  </a:cubicBezTo>
                  <a:cubicBezTo>
                    <a:pt x="1515" y="164"/>
                    <a:pt x="1514" y="162"/>
                    <a:pt x="1515" y="162"/>
                  </a:cubicBezTo>
                  <a:cubicBezTo>
                    <a:pt x="1515" y="162"/>
                    <a:pt x="1515" y="158"/>
                    <a:pt x="1514" y="158"/>
                  </a:cubicBezTo>
                  <a:cubicBezTo>
                    <a:pt x="1513" y="158"/>
                    <a:pt x="1514" y="156"/>
                    <a:pt x="1515" y="157"/>
                  </a:cubicBezTo>
                  <a:moveTo>
                    <a:pt x="847" y="523"/>
                  </a:moveTo>
                  <a:cubicBezTo>
                    <a:pt x="845" y="524"/>
                    <a:pt x="844" y="518"/>
                    <a:pt x="841" y="517"/>
                  </a:cubicBezTo>
                  <a:cubicBezTo>
                    <a:pt x="839" y="516"/>
                    <a:pt x="839" y="502"/>
                    <a:pt x="840" y="502"/>
                  </a:cubicBezTo>
                  <a:cubicBezTo>
                    <a:pt x="841" y="501"/>
                    <a:pt x="841" y="513"/>
                    <a:pt x="844" y="515"/>
                  </a:cubicBezTo>
                  <a:cubicBezTo>
                    <a:pt x="846" y="516"/>
                    <a:pt x="845" y="519"/>
                    <a:pt x="846" y="520"/>
                  </a:cubicBezTo>
                  <a:cubicBezTo>
                    <a:pt x="846" y="521"/>
                    <a:pt x="848" y="523"/>
                    <a:pt x="847" y="523"/>
                  </a:cubicBezTo>
                  <a:moveTo>
                    <a:pt x="865" y="548"/>
                  </a:moveTo>
                  <a:cubicBezTo>
                    <a:pt x="864" y="550"/>
                    <a:pt x="861" y="545"/>
                    <a:pt x="860" y="542"/>
                  </a:cubicBezTo>
                  <a:cubicBezTo>
                    <a:pt x="860" y="539"/>
                    <a:pt x="862" y="537"/>
                    <a:pt x="861" y="534"/>
                  </a:cubicBezTo>
                  <a:cubicBezTo>
                    <a:pt x="859" y="531"/>
                    <a:pt x="859" y="528"/>
                    <a:pt x="860" y="528"/>
                  </a:cubicBezTo>
                  <a:cubicBezTo>
                    <a:pt x="862" y="528"/>
                    <a:pt x="864" y="536"/>
                    <a:pt x="863" y="538"/>
                  </a:cubicBezTo>
                  <a:cubicBezTo>
                    <a:pt x="862" y="541"/>
                    <a:pt x="866" y="547"/>
                    <a:pt x="865" y="548"/>
                  </a:cubicBezTo>
                  <a:moveTo>
                    <a:pt x="854" y="487"/>
                  </a:moveTo>
                  <a:cubicBezTo>
                    <a:pt x="857" y="486"/>
                    <a:pt x="863" y="487"/>
                    <a:pt x="863" y="488"/>
                  </a:cubicBezTo>
                  <a:cubicBezTo>
                    <a:pt x="862" y="489"/>
                    <a:pt x="860" y="489"/>
                    <a:pt x="860" y="491"/>
                  </a:cubicBezTo>
                  <a:cubicBezTo>
                    <a:pt x="860" y="493"/>
                    <a:pt x="859" y="495"/>
                    <a:pt x="858" y="495"/>
                  </a:cubicBezTo>
                  <a:cubicBezTo>
                    <a:pt x="856" y="496"/>
                    <a:pt x="859" y="498"/>
                    <a:pt x="858" y="498"/>
                  </a:cubicBezTo>
                  <a:cubicBezTo>
                    <a:pt x="857" y="498"/>
                    <a:pt x="856" y="498"/>
                    <a:pt x="855" y="498"/>
                  </a:cubicBezTo>
                  <a:cubicBezTo>
                    <a:pt x="854" y="497"/>
                    <a:pt x="852" y="497"/>
                    <a:pt x="851" y="498"/>
                  </a:cubicBezTo>
                  <a:cubicBezTo>
                    <a:pt x="848" y="499"/>
                    <a:pt x="851" y="487"/>
                    <a:pt x="854" y="487"/>
                  </a:cubicBezTo>
                  <a:moveTo>
                    <a:pt x="950" y="303"/>
                  </a:moveTo>
                  <a:cubicBezTo>
                    <a:pt x="949" y="303"/>
                    <a:pt x="949" y="303"/>
                    <a:pt x="948" y="303"/>
                  </a:cubicBezTo>
                  <a:cubicBezTo>
                    <a:pt x="947" y="304"/>
                    <a:pt x="947" y="304"/>
                    <a:pt x="946" y="304"/>
                  </a:cubicBezTo>
                  <a:cubicBezTo>
                    <a:pt x="944" y="303"/>
                    <a:pt x="942" y="302"/>
                    <a:pt x="942" y="304"/>
                  </a:cubicBezTo>
                  <a:cubicBezTo>
                    <a:pt x="941" y="305"/>
                    <a:pt x="941" y="307"/>
                    <a:pt x="943" y="307"/>
                  </a:cubicBezTo>
                  <a:cubicBezTo>
                    <a:pt x="945" y="307"/>
                    <a:pt x="944" y="308"/>
                    <a:pt x="943" y="310"/>
                  </a:cubicBezTo>
                  <a:cubicBezTo>
                    <a:pt x="942" y="310"/>
                    <a:pt x="943" y="310"/>
                    <a:pt x="944" y="310"/>
                  </a:cubicBezTo>
                  <a:cubicBezTo>
                    <a:pt x="944" y="310"/>
                    <a:pt x="945" y="310"/>
                    <a:pt x="945" y="311"/>
                  </a:cubicBezTo>
                  <a:cubicBezTo>
                    <a:pt x="946" y="312"/>
                    <a:pt x="947" y="312"/>
                    <a:pt x="946" y="314"/>
                  </a:cubicBezTo>
                  <a:cubicBezTo>
                    <a:pt x="946" y="316"/>
                    <a:pt x="947" y="321"/>
                    <a:pt x="946" y="322"/>
                  </a:cubicBezTo>
                  <a:cubicBezTo>
                    <a:pt x="945" y="323"/>
                    <a:pt x="941" y="324"/>
                    <a:pt x="937" y="324"/>
                  </a:cubicBezTo>
                  <a:cubicBezTo>
                    <a:pt x="933" y="324"/>
                    <a:pt x="933" y="319"/>
                    <a:pt x="929" y="319"/>
                  </a:cubicBezTo>
                  <a:cubicBezTo>
                    <a:pt x="925" y="319"/>
                    <a:pt x="923" y="314"/>
                    <a:pt x="925" y="312"/>
                  </a:cubicBezTo>
                  <a:cubicBezTo>
                    <a:pt x="927" y="309"/>
                    <a:pt x="929" y="305"/>
                    <a:pt x="927" y="303"/>
                  </a:cubicBezTo>
                  <a:cubicBezTo>
                    <a:pt x="926" y="301"/>
                    <a:pt x="918" y="293"/>
                    <a:pt x="919" y="291"/>
                  </a:cubicBezTo>
                  <a:cubicBezTo>
                    <a:pt x="919" y="288"/>
                    <a:pt x="920" y="287"/>
                    <a:pt x="917" y="285"/>
                  </a:cubicBezTo>
                  <a:cubicBezTo>
                    <a:pt x="914" y="282"/>
                    <a:pt x="917" y="281"/>
                    <a:pt x="919" y="279"/>
                  </a:cubicBezTo>
                  <a:cubicBezTo>
                    <a:pt x="921" y="276"/>
                    <a:pt x="925" y="275"/>
                    <a:pt x="927" y="273"/>
                  </a:cubicBezTo>
                  <a:cubicBezTo>
                    <a:pt x="930" y="272"/>
                    <a:pt x="933" y="270"/>
                    <a:pt x="936" y="271"/>
                  </a:cubicBezTo>
                  <a:cubicBezTo>
                    <a:pt x="937" y="271"/>
                    <a:pt x="939" y="271"/>
                    <a:pt x="939" y="271"/>
                  </a:cubicBezTo>
                  <a:cubicBezTo>
                    <a:pt x="941" y="271"/>
                    <a:pt x="942" y="271"/>
                    <a:pt x="943" y="272"/>
                  </a:cubicBezTo>
                  <a:cubicBezTo>
                    <a:pt x="944" y="274"/>
                    <a:pt x="943" y="277"/>
                    <a:pt x="943" y="278"/>
                  </a:cubicBezTo>
                  <a:cubicBezTo>
                    <a:pt x="944" y="279"/>
                    <a:pt x="941" y="279"/>
                    <a:pt x="939" y="279"/>
                  </a:cubicBezTo>
                  <a:cubicBezTo>
                    <a:pt x="937" y="279"/>
                    <a:pt x="933" y="280"/>
                    <a:pt x="934" y="281"/>
                  </a:cubicBezTo>
                  <a:cubicBezTo>
                    <a:pt x="934" y="282"/>
                    <a:pt x="936" y="285"/>
                    <a:pt x="933" y="283"/>
                  </a:cubicBezTo>
                  <a:cubicBezTo>
                    <a:pt x="931" y="282"/>
                    <a:pt x="930" y="285"/>
                    <a:pt x="931" y="285"/>
                  </a:cubicBezTo>
                  <a:cubicBezTo>
                    <a:pt x="933" y="285"/>
                    <a:pt x="934" y="286"/>
                    <a:pt x="934" y="288"/>
                  </a:cubicBezTo>
                  <a:cubicBezTo>
                    <a:pt x="934" y="289"/>
                    <a:pt x="935" y="291"/>
                    <a:pt x="936" y="291"/>
                  </a:cubicBezTo>
                  <a:cubicBezTo>
                    <a:pt x="936" y="291"/>
                    <a:pt x="937" y="291"/>
                    <a:pt x="937" y="292"/>
                  </a:cubicBezTo>
                  <a:cubicBezTo>
                    <a:pt x="938" y="292"/>
                    <a:pt x="938" y="293"/>
                    <a:pt x="939" y="293"/>
                  </a:cubicBezTo>
                  <a:cubicBezTo>
                    <a:pt x="941" y="293"/>
                    <a:pt x="942" y="293"/>
                    <a:pt x="941" y="295"/>
                  </a:cubicBezTo>
                  <a:cubicBezTo>
                    <a:pt x="939" y="296"/>
                    <a:pt x="942" y="301"/>
                    <a:pt x="942" y="300"/>
                  </a:cubicBezTo>
                  <a:cubicBezTo>
                    <a:pt x="943" y="299"/>
                    <a:pt x="942" y="296"/>
                    <a:pt x="945" y="296"/>
                  </a:cubicBezTo>
                  <a:cubicBezTo>
                    <a:pt x="948" y="297"/>
                    <a:pt x="946" y="300"/>
                    <a:pt x="948" y="300"/>
                  </a:cubicBezTo>
                  <a:cubicBezTo>
                    <a:pt x="950" y="300"/>
                    <a:pt x="952" y="303"/>
                    <a:pt x="950" y="303"/>
                  </a:cubicBezTo>
                  <a:moveTo>
                    <a:pt x="975" y="285"/>
                  </a:moveTo>
                  <a:cubicBezTo>
                    <a:pt x="971" y="287"/>
                    <a:pt x="968" y="287"/>
                    <a:pt x="969" y="284"/>
                  </a:cubicBezTo>
                  <a:cubicBezTo>
                    <a:pt x="970" y="281"/>
                    <a:pt x="971" y="278"/>
                    <a:pt x="969" y="278"/>
                  </a:cubicBezTo>
                  <a:cubicBezTo>
                    <a:pt x="967" y="278"/>
                    <a:pt x="968" y="284"/>
                    <a:pt x="967" y="284"/>
                  </a:cubicBezTo>
                  <a:cubicBezTo>
                    <a:pt x="966" y="285"/>
                    <a:pt x="966" y="279"/>
                    <a:pt x="967" y="277"/>
                  </a:cubicBezTo>
                  <a:cubicBezTo>
                    <a:pt x="968" y="275"/>
                    <a:pt x="970" y="277"/>
                    <a:pt x="971" y="277"/>
                  </a:cubicBezTo>
                  <a:cubicBezTo>
                    <a:pt x="971" y="277"/>
                    <a:pt x="971" y="277"/>
                    <a:pt x="971" y="276"/>
                  </a:cubicBezTo>
                  <a:cubicBezTo>
                    <a:pt x="972" y="276"/>
                    <a:pt x="972" y="275"/>
                    <a:pt x="973" y="275"/>
                  </a:cubicBezTo>
                  <a:cubicBezTo>
                    <a:pt x="974" y="275"/>
                    <a:pt x="972" y="278"/>
                    <a:pt x="974" y="278"/>
                  </a:cubicBezTo>
                  <a:cubicBezTo>
                    <a:pt x="975" y="278"/>
                    <a:pt x="978" y="283"/>
                    <a:pt x="975" y="285"/>
                  </a:cubicBezTo>
                  <a:moveTo>
                    <a:pt x="979" y="274"/>
                  </a:moveTo>
                  <a:cubicBezTo>
                    <a:pt x="979" y="275"/>
                    <a:pt x="974" y="274"/>
                    <a:pt x="973" y="273"/>
                  </a:cubicBezTo>
                  <a:cubicBezTo>
                    <a:pt x="973" y="272"/>
                    <a:pt x="980" y="273"/>
                    <a:pt x="979" y="274"/>
                  </a:cubicBezTo>
                  <a:moveTo>
                    <a:pt x="1050" y="274"/>
                  </a:moveTo>
                  <a:cubicBezTo>
                    <a:pt x="1047" y="274"/>
                    <a:pt x="1039" y="272"/>
                    <a:pt x="1036" y="276"/>
                  </a:cubicBezTo>
                  <a:cubicBezTo>
                    <a:pt x="1033" y="279"/>
                    <a:pt x="1035" y="281"/>
                    <a:pt x="1034" y="281"/>
                  </a:cubicBezTo>
                  <a:cubicBezTo>
                    <a:pt x="1032" y="281"/>
                    <a:pt x="1031" y="276"/>
                    <a:pt x="1033" y="274"/>
                  </a:cubicBezTo>
                  <a:cubicBezTo>
                    <a:pt x="1035" y="272"/>
                    <a:pt x="1041" y="272"/>
                    <a:pt x="1044" y="272"/>
                  </a:cubicBezTo>
                  <a:cubicBezTo>
                    <a:pt x="1046" y="273"/>
                    <a:pt x="1049" y="273"/>
                    <a:pt x="1051" y="272"/>
                  </a:cubicBezTo>
                  <a:cubicBezTo>
                    <a:pt x="1053" y="272"/>
                    <a:pt x="1054" y="272"/>
                    <a:pt x="1055" y="272"/>
                  </a:cubicBezTo>
                  <a:cubicBezTo>
                    <a:pt x="1056" y="272"/>
                    <a:pt x="1054" y="274"/>
                    <a:pt x="1050" y="274"/>
                  </a:cubicBezTo>
                  <a:moveTo>
                    <a:pt x="1175" y="236"/>
                  </a:moveTo>
                  <a:cubicBezTo>
                    <a:pt x="1171" y="239"/>
                    <a:pt x="1164" y="240"/>
                    <a:pt x="1164" y="243"/>
                  </a:cubicBezTo>
                  <a:cubicBezTo>
                    <a:pt x="1164" y="245"/>
                    <a:pt x="1156" y="247"/>
                    <a:pt x="1155" y="245"/>
                  </a:cubicBezTo>
                  <a:cubicBezTo>
                    <a:pt x="1154" y="244"/>
                    <a:pt x="1161" y="244"/>
                    <a:pt x="1163" y="240"/>
                  </a:cubicBezTo>
                  <a:cubicBezTo>
                    <a:pt x="1165" y="237"/>
                    <a:pt x="1171" y="235"/>
                    <a:pt x="1174" y="230"/>
                  </a:cubicBezTo>
                  <a:cubicBezTo>
                    <a:pt x="1176" y="226"/>
                    <a:pt x="1178" y="221"/>
                    <a:pt x="1180" y="221"/>
                  </a:cubicBezTo>
                  <a:cubicBezTo>
                    <a:pt x="1181" y="221"/>
                    <a:pt x="1179" y="233"/>
                    <a:pt x="1175" y="236"/>
                  </a:cubicBezTo>
                  <a:moveTo>
                    <a:pt x="770" y="45"/>
                  </a:moveTo>
                  <a:cubicBezTo>
                    <a:pt x="772" y="45"/>
                    <a:pt x="768" y="47"/>
                    <a:pt x="768" y="49"/>
                  </a:cubicBezTo>
                  <a:cubicBezTo>
                    <a:pt x="767" y="50"/>
                    <a:pt x="771" y="52"/>
                    <a:pt x="772" y="53"/>
                  </a:cubicBezTo>
                  <a:cubicBezTo>
                    <a:pt x="774" y="55"/>
                    <a:pt x="777" y="55"/>
                    <a:pt x="778" y="54"/>
                  </a:cubicBezTo>
                  <a:cubicBezTo>
                    <a:pt x="779" y="53"/>
                    <a:pt x="779" y="50"/>
                    <a:pt x="781" y="50"/>
                  </a:cubicBezTo>
                  <a:cubicBezTo>
                    <a:pt x="782" y="51"/>
                    <a:pt x="781" y="49"/>
                    <a:pt x="783" y="49"/>
                  </a:cubicBezTo>
                  <a:cubicBezTo>
                    <a:pt x="784" y="48"/>
                    <a:pt x="784" y="50"/>
                    <a:pt x="783" y="51"/>
                  </a:cubicBezTo>
                  <a:cubicBezTo>
                    <a:pt x="782" y="52"/>
                    <a:pt x="785" y="52"/>
                    <a:pt x="787" y="51"/>
                  </a:cubicBezTo>
                  <a:cubicBezTo>
                    <a:pt x="788" y="49"/>
                    <a:pt x="789" y="51"/>
                    <a:pt x="788" y="52"/>
                  </a:cubicBezTo>
                  <a:cubicBezTo>
                    <a:pt x="788" y="54"/>
                    <a:pt x="785" y="53"/>
                    <a:pt x="783" y="55"/>
                  </a:cubicBezTo>
                  <a:cubicBezTo>
                    <a:pt x="782" y="56"/>
                    <a:pt x="778" y="55"/>
                    <a:pt x="777" y="57"/>
                  </a:cubicBezTo>
                  <a:cubicBezTo>
                    <a:pt x="775" y="59"/>
                    <a:pt x="778" y="59"/>
                    <a:pt x="781" y="58"/>
                  </a:cubicBezTo>
                  <a:cubicBezTo>
                    <a:pt x="783" y="58"/>
                    <a:pt x="787" y="58"/>
                    <a:pt x="789" y="58"/>
                  </a:cubicBezTo>
                  <a:cubicBezTo>
                    <a:pt x="791" y="58"/>
                    <a:pt x="788" y="59"/>
                    <a:pt x="785" y="59"/>
                  </a:cubicBezTo>
                  <a:cubicBezTo>
                    <a:pt x="782" y="59"/>
                    <a:pt x="781" y="60"/>
                    <a:pt x="781" y="60"/>
                  </a:cubicBezTo>
                  <a:cubicBezTo>
                    <a:pt x="782" y="61"/>
                    <a:pt x="781" y="61"/>
                    <a:pt x="780" y="61"/>
                  </a:cubicBezTo>
                  <a:cubicBezTo>
                    <a:pt x="779" y="60"/>
                    <a:pt x="777" y="60"/>
                    <a:pt x="777" y="61"/>
                  </a:cubicBezTo>
                  <a:cubicBezTo>
                    <a:pt x="777" y="63"/>
                    <a:pt x="781" y="64"/>
                    <a:pt x="782" y="65"/>
                  </a:cubicBezTo>
                  <a:cubicBezTo>
                    <a:pt x="782" y="65"/>
                    <a:pt x="783" y="65"/>
                    <a:pt x="784" y="65"/>
                  </a:cubicBezTo>
                  <a:cubicBezTo>
                    <a:pt x="785" y="65"/>
                    <a:pt x="785" y="65"/>
                    <a:pt x="786" y="65"/>
                  </a:cubicBezTo>
                  <a:cubicBezTo>
                    <a:pt x="787" y="66"/>
                    <a:pt x="784" y="66"/>
                    <a:pt x="784" y="67"/>
                  </a:cubicBezTo>
                  <a:cubicBezTo>
                    <a:pt x="783" y="67"/>
                    <a:pt x="787" y="68"/>
                    <a:pt x="787" y="69"/>
                  </a:cubicBezTo>
                  <a:cubicBezTo>
                    <a:pt x="788" y="70"/>
                    <a:pt x="790" y="69"/>
                    <a:pt x="790" y="68"/>
                  </a:cubicBezTo>
                  <a:cubicBezTo>
                    <a:pt x="790" y="66"/>
                    <a:pt x="792" y="61"/>
                    <a:pt x="795" y="60"/>
                  </a:cubicBezTo>
                  <a:cubicBezTo>
                    <a:pt x="798" y="59"/>
                    <a:pt x="796" y="58"/>
                    <a:pt x="796" y="57"/>
                  </a:cubicBezTo>
                  <a:cubicBezTo>
                    <a:pt x="797" y="55"/>
                    <a:pt x="799" y="56"/>
                    <a:pt x="798" y="55"/>
                  </a:cubicBezTo>
                  <a:cubicBezTo>
                    <a:pt x="798" y="54"/>
                    <a:pt x="798" y="53"/>
                    <a:pt x="800" y="52"/>
                  </a:cubicBezTo>
                  <a:cubicBezTo>
                    <a:pt x="802" y="50"/>
                    <a:pt x="803" y="51"/>
                    <a:pt x="805" y="50"/>
                  </a:cubicBezTo>
                  <a:cubicBezTo>
                    <a:pt x="807" y="49"/>
                    <a:pt x="808" y="51"/>
                    <a:pt x="806" y="51"/>
                  </a:cubicBezTo>
                  <a:cubicBezTo>
                    <a:pt x="804" y="51"/>
                    <a:pt x="805" y="54"/>
                    <a:pt x="807" y="54"/>
                  </a:cubicBezTo>
                  <a:cubicBezTo>
                    <a:pt x="808" y="55"/>
                    <a:pt x="807" y="55"/>
                    <a:pt x="808" y="56"/>
                  </a:cubicBezTo>
                  <a:cubicBezTo>
                    <a:pt x="809" y="56"/>
                    <a:pt x="809" y="58"/>
                    <a:pt x="807" y="60"/>
                  </a:cubicBezTo>
                  <a:cubicBezTo>
                    <a:pt x="806" y="62"/>
                    <a:pt x="808" y="62"/>
                    <a:pt x="811" y="61"/>
                  </a:cubicBezTo>
                  <a:cubicBezTo>
                    <a:pt x="815" y="59"/>
                    <a:pt x="813" y="62"/>
                    <a:pt x="814" y="63"/>
                  </a:cubicBezTo>
                  <a:cubicBezTo>
                    <a:pt x="815" y="64"/>
                    <a:pt x="818" y="62"/>
                    <a:pt x="819" y="60"/>
                  </a:cubicBezTo>
                  <a:cubicBezTo>
                    <a:pt x="821" y="58"/>
                    <a:pt x="823" y="59"/>
                    <a:pt x="823" y="58"/>
                  </a:cubicBezTo>
                  <a:cubicBezTo>
                    <a:pt x="823" y="57"/>
                    <a:pt x="821" y="56"/>
                    <a:pt x="820" y="57"/>
                  </a:cubicBezTo>
                  <a:cubicBezTo>
                    <a:pt x="818" y="58"/>
                    <a:pt x="815" y="57"/>
                    <a:pt x="816" y="56"/>
                  </a:cubicBezTo>
                  <a:cubicBezTo>
                    <a:pt x="817" y="55"/>
                    <a:pt x="817" y="54"/>
                    <a:pt x="815" y="55"/>
                  </a:cubicBezTo>
                  <a:cubicBezTo>
                    <a:pt x="814" y="55"/>
                    <a:pt x="811" y="54"/>
                    <a:pt x="812" y="53"/>
                  </a:cubicBezTo>
                  <a:cubicBezTo>
                    <a:pt x="814" y="53"/>
                    <a:pt x="811" y="51"/>
                    <a:pt x="810" y="51"/>
                  </a:cubicBezTo>
                  <a:cubicBezTo>
                    <a:pt x="808" y="51"/>
                    <a:pt x="809" y="50"/>
                    <a:pt x="809" y="48"/>
                  </a:cubicBezTo>
                  <a:cubicBezTo>
                    <a:pt x="809" y="47"/>
                    <a:pt x="805" y="47"/>
                    <a:pt x="806" y="47"/>
                  </a:cubicBezTo>
                  <a:cubicBezTo>
                    <a:pt x="807" y="46"/>
                    <a:pt x="804" y="45"/>
                    <a:pt x="804" y="46"/>
                  </a:cubicBezTo>
                  <a:cubicBezTo>
                    <a:pt x="803" y="47"/>
                    <a:pt x="802" y="47"/>
                    <a:pt x="802" y="46"/>
                  </a:cubicBezTo>
                  <a:cubicBezTo>
                    <a:pt x="802" y="44"/>
                    <a:pt x="799" y="45"/>
                    <a:pt x="798" y="45"/>
                  </a:cubicBezTo>
                  <a:cubicBezTo>
                    <a:pt x="797" y="45"/>
                    <a:pt x="798" y="42"/>
                    <a:pt x="796" y="42"/>
                  </a:cubicBezTo>
                  <a:cubicBezTo>
                    <a:pt x="796" y="41"/>
                    <a:pt x="795" y="42"/>
                    <a:pt x="794" y="42"/>
                  </a:cubicBezTo>
                  <a:cubicBezTo>
                    <a:pt x="794" y="43"/>
                    <a:pt x="793" y="43"/>
                    <a:pt x="793" y="43"/>
                  </a:cubicBezTo>
                  <a:cubicBezTo>
                    <a:pt x="792" y="43"/>
                    <a:pt x="794" y="41"/>
                    <a:pt x="794" y="40"/>
                  </a:cubicBezTo>
                  <a:cubicBezTo>
                    <a:pt x="795" y="39"/>
                    <a:pt x="790" y="37"/>
                    <a:pt x="790" y="39"/>
                  </a:cubicBezTo>
                  <a:cubicBezTo>
                    <a:pt x="789" y="40"/>
                    <a:pt x="788" y="37"/>
                    <a:pt x="787" y="37"/>
                  </a:cubicBezTo>
                  <a:cubicBezTo>
                    <a:pt x="786" y="36"/>
                    <a:pt x="787" y="38"/>
                    <a:pt x="786" y="39"/>
                  </a:cubicBezTo>
                  <a:cubicBezTo>
                    <a:pt x="786" y="39"/>
                    <a:pt x="784" y="40"/>
                    <a:pt x="786" y="41"/>
                  </a:cubicBezTo>
                  <a:cubicBezTo>
                    <a:pt x="787" y="42"/>
                    <a:pt x="789" y="46"/>
                    <a:pt x="788" y="47"/>
                  </a:cubicBezTo>
                  <a:cubicBezTo>
                    <a:pt x="788" y="48"/>
                    <a:pt x="784" y="44"/>
                    <a:pt x="784" y="42"/>
                  </a:cubicBezTo>
                  <a:cubicBezTo>
                    <a:pt x="784" y="40"/>
                    <a:pt x="781" y="38"/>
                    <a:pt x="781" y="39"/>
                  </a:cubicBezTo>
                  <a:cubicBezTo>
                    <a:pt x="780" y="41"/>
                    <a:pt x="779" y="41"/>
                    <a:pt x="779" y="43"/>
                  </a:cubicBezTo>
                  <a:cubicBezTo>
                    <a:pt x="780" y="44"/>
                    <a:pt x="778" y="45"/>
                    <a:pt x="778" y="44"/>
                  </a:cubicBezTo>
                  <a:cubicBezTo>
                    <a:pt x="778" y="42"/>
                    <a:pt x="776" y="41"/>
                    <a:pt x="775" y="41"/>
                  </a:cubicBezTo>
                  <a:cubicBezTo>
                    <a:pt x="774" y="41"/>
                    <a:pt x="777" y="40"/>
                    <a:pt x="778" y="40"/>
                  </a:cubicBezTo>
                  <a:cubicBezTo>
                    <a:pt x="780" y="39"/>
                    <a:pt x="777" y="38"/>
                    <a:pt x="776" y="39"/>
                  </a:cubicBezTo>
                  <a:cubicBezTo>
                    <a:pt x="775" y="39"/>
                    <a:pt x="775" y="39"/>
                    <a:pt x="774" y="39"/>
                  </a:cubicBezTo>
                  <a:cubicBezTo>
                    <a:pt x="773" y="39"/>
                    <a:pt x="773" y="39"/>
                    <a:pt x="772" y="39"/>
                  </a:cubicBezTo>
                  <a:cubicBezTo>
                    <a:pt x="772" y="40"/>
                    <a:pt x="771" y="39"/>
                    <a:pt x="769" y="39"/>
                  </a:cubicBezTo>
                  <a:cubicBezTo>
                    <a:pt x="769" y="39"/>
                    <a:pt x="768" y="39"/>
                    <a:pt x="768" y="40"/>
                  </a:cubicBezTo>
                  <a:cubicBezTo>
                    <a:pt x="767" y="40"/>
                    <a:pt x="766" y="41"/>
                    <a:pt x="766" y="41"/>
                  </a:cubicBezTo>
                  <a:cubicBezTo>
                    <a:pt x="765" y="40"/>
                    <a:pt x="764" y="43"/>
                    <a:pt x="766" y="45"/>
                  </a:cubicBezTo>
                  <a:cubicBezTo>
                    <a:pt x="767" y="46"/>
                    <a:pt x="768" y="46"/>
                    <a:pt x="769" y="45"/>
                  </a:cubicBezTo>
                  <a:cubicBezTo>
                    <a:pt x="769" y="45"/>
                    <a:pt x="770" y="44"/>
                    <a:pt x="770" y="45"/>
                  </a:cubicBezTo>
                  <a:moveTo>
                    <a:pt x="766" y="52"/>
                  </a:moveTo>
                  <a:cubicBezTo>
                    <a:pt x="768" y="52"/>
                    <a:pt x="768" y="54"/>
                    <a:pt x="770" y="54"/>
                  </a:cubicBezTo>
                  <a:cubicBezTo>
                    <a:pt x="770" y="54"/>
                    <a:pt x="768" y="52"/>
                    <a:pt x="767" y="51"/>
                  </a:cubicBezTo>
                  <a:cubicBezTo>
                    <a:pt x="765" y="49"/>
                    <a:pt x="766" y="48"/>
                    <a:pt x="764" y="48"/>
                  </a:cubicBezTo>
                  <a:cubicBezTo>
                    <a:pt x="762" y="49"/>
                    <a:pt x="765" y="52"/>
                    <a:pt x="766" y="52"/>
                  </a:cubicBezTo>
                  <a:moveTo>
                    <a:pt x="796" y="37"/>
                  </a:moveTo>
                  <a:cubicBezTo>
                    <a:pt x="797" y="38"/>
                    <a:pt x="795" y="38"/>
                    <a:pt x="796" y="39"/>
                  </a:cubicBezTo>
                  <a:cubicBezTo>
                    <a:pt x="798" y="40"/>
                    <a:pt x="802" y="40"/>
                    <a:pt x="806" y="39"/>
                  </a:cubicBezTo>
                  <a:cubicBezTo>
                    <a:pt x="809" y="39"/>
                    <a:pt x="811" y="39"/>
                    <a:pt x="811" y="39"/>
                  </a:cubicBezTo>
                  <a:cubicBezTo>
                    <a:pt x="813" y="40"/>
                    <a:pt x="802" y="41"/>
                    <a:pt x="803" y="42"/>
                  </a:cubicBezTo>
                  <a:cubicBezTo>
                    <a:pt x="803" y="43"/>
                    <a:pt x="812" y="44"/>
                    <a:pt x="813" y="43"/>
                  </a:cubicBezTo>
                  <a:cubicBezTo>
                    <a:pt x="813" y="43"/>
                    <a:pt x="815" y="45"/>
                    <a:pt x="818" y="45"/>
                  </a:cubicBezTo>
                  <a:cubicBezTo>
                    <a:pt x="821" y="45"/>
                    <a:pt x="820" y="44"/>
                    <a:pt x="822" y="44"/>
                  </a:cubicBezTo>
                  <a:cubicBezTo>
                    <a:pt x="825" y="44"/>
                    <a:pt x="828" y="43"/>
                    <a:pt x="828" y="41"/>
                  </a:cubicBezTo>
                  <a:cubicBezTo>
                    <a:pt x="828" y="40"/>
                    <a:pt x="834" y="39"/>
                    <a:pt x="834" y="37"/>
                  </a:cubicBezTo>
                  <a:cubicBezTo>
                    <a:pt x="833" y="35"/>
                    <a:pt x="831" y="35"/>
                    <a:pt x="829" y="35"/>
                  </a:cubicBezTo>
                  <a:cubicBezTo>
                    <a:pt x="827" y="35"/>
                    <a:pt x="826" y="35"/>
                    <a:pt x="825" y="35"/>
                  </a:cubicBezTo>
                  <a:cubicBezTo>
                    <a:pt x="824" y="34"/>
                    <a:pt x="820" y="33"/>
                    <a:pt x="819" y="34"/>
                  </a:cubicBezTo>
                  <a:cubicBezTo>
                    <a:pt x="818" y="36"/>
                    <a:pt x="817" y="36"/>
                    <a:pt x="817" y="36"/>
                  </a:cubicBezTo>
                  <a:cubicBezTo>
                    <a:pt x="816" y="35"/>
                    <a:pt x="817" y="32"/>
                    <a:pt x="814" y="33"/>
                  </a:cubicBezTo>
                  <a:cubicBezTo>
                    <a:pt x="812" y="34"/>
                    <a:pt x="814" y="37"/>
                    <a:pt x="813" y="37"/>
                  </a:cubicBezTo>
                  <a:cubicBezTo>
                    <a:pt x="813" y="37"/>
                    <a:pt x="810" y="36"/>
                    <a:pt x="810" y="35"/>
                  </a:cubicBezTo>
                  <a:cubicBezTo>
                    <a:pt x="810" y="34"/>
                    <a:pt x="809" y="35"/>
                    <a:pt x="809" y="35"/>
                  </a:cubicBezTo>
                  <a:cubicBezTo>
                    <a:pt x="808" y="35"/>
                    <a:pt x="807" y="36"/>
                    <a:pt x="807" y="35"/>
                  </a:cubicBezTo>
                  <a:cubicBezTo>
                    <a:pt x="806" y="33"/>
                    <a:pt x="803" y="32"/>
                    <a:pt x="802" y="32"/>
                  </a:cubicBezTo>
                  <a:cubicBezTo>
                    <a:pt x="801" y="32"/>
                    <a:pt x="803" y="33"/>
                    <a:pt x="802" y="34"/>
                  </a:cubicBezTo>
                  <a:cubicBezTo>
                    <a:pt x="802" y="35"/>
                    <a:pt x="800" y="33"/>
                    <a:pt x="799" y="33"/>
                  </a:cubicBezTo>
                  <a:cubicBezTo>
                    <a:pt x="798" y="33"/>
                    <a:pt x="800" y="35"/>
                    <a:pt x="799" y="36"/>
                  </a:cubicBezTo>
                  <a:cubicBezTo>
                    <a:pt x="799" y="36"/>
                    <a:pt x="797" y="33"/>
                    <a:pt x="796" y="33"/>
                  </a:cubicBezTo>
                  <a:cubicBezTo>
                    <a:pt x="795" y="33"/>
                    <a:pt x="795" y="35"/>
                    <a:pt x="794" y="35"/>
                  </a:cubicBezTo>
                  <a:cubicBezTo>
                    <a:pt x="793" y="35"/>
                    <a:pt x="796" y="36"/>
                    <a:pt x="796" y="37"/>
                  </a:cubicBezTo>
                  <a:moveTo>
                    <a:pt x="924" y="132"/>
                  </a:moveTo>
                  <a:cubicBezTo>
                    <a:pt x="927" y="135"/>
                    <a:pt x="930" y="131"/>
                    <a:pt x="932" y="131"/>
                  </a:cubicBezTo>
                  <a:cubicBezTo>
                    <a:pt x="933" y="130"/>
                    <a:pt x="931" y="129"/>
                    <a:pt x="928" y="128"/>
                  </a:cubicBezTo>
                  <a:cubicBezTo>
                    <a:pt x="925" y="127"/>
                    <a:pt x="921" y="130"/>
                    <a:pt x="924" y="132"/>
                  </a:cubicBezTo>
                  <a:moveTo>
                    <a:pt x="946" y="99"/>
                  </a:moveTo>
                  <a:cubicBezTo>
                    <a:pt x="946" y="100"/>
                    <a:pt x="945" y="101"/>
                    <a:pt x="943" y="101"/>
                  </a:cubicBezTo>
                  <a:cubicBezTo>
                    <a:pt x="940" y="101"/>
                    <a:pt x="944" y="102"/>
                    <a:pt x="944" y="104"/>
                  </a:cubicBezTo>
                  <a:cubicBezTo>
                    <a:pt x="944" y="105"/>
                    <a:pt x="942" y="104"/>
                    <a:pt x="942" y="106"/>
                  </a:cubicBezTo>
                  <a:cubicBezTo>
                    <a:pt x="941" y="108"/>
                    <a:pt x="937" y="106"/>
                    <a:pt x="936" y="109"/>
                  </a:cubicBezTo>
                  <a:cubicBezTo>
                    <a:pt x="936" y="112"/>
                    <a:pt x="939" y="111"/>
                    <a:pt x="941" y="111"/>
                  </a:cubicBezTo>
                  <a:cubicBezTo>
                    <a:pt x="943" y="112"/>
                    <a:pt x="940" y="113"/>
                    <a:pt x="941" y="115"/>
                  </a:cubicBezTo>
                  <a:cubicBezTo>
                    <a:pt x="943" y="116"/>
                    <a:pt x="944" y="115"/>
                    <a:pt x="943" y="113"/>
                  </a:cubicBezTo>
                  <a:cubicBezTo>
                    <a:pt x="942" y="111"/>
                    <a:pt x="948" y="114"/>
                    <a:pt x="946" y="116"/>
                  </a:cubicBezTo>
                  <a:cubicBezTo>
                    <a:pt x="944" y="117"/>
                    <a:pt x="949" y="118"/>
                    <a:pt x="952" y="119"/>
                  </a:cubicBezTo>
                  <a:cubicBezTo>
                    <a:pt x="954" y="119"/>
                    <a:pt x="963" y="121"/>
                    <a:pt x="963" y="119"/>
                  </a:cubicBezTo>
                  <a:cubicBezTo>
                    <a:pt x="963" y="117"/>
                    <a:pt x="960" y="116"/>
                    <a:pt x="957" y="113"/>
                  </a:cubicBezTo>
                  <a:cubicBezTo>
                    <a:pt x="954" y="111"/>
                    <a:pt x="953" y="106"/>
                    <a:pt x="956" y="104"/>
                  </a:cubicBezTo>
                  <a:cubicBezTo>
                    <a:pt x="959" y="102"/>
                    <a:pt x="956" y="102"/>
                    <a:pt x="959" y="99"/>
                  </a:cubicBezTo>
                  <a:cubicBezTo>
                    <a:pt x="962" y="97"/>
                    <a:pt x="960" y="95"/>
                    <a:pt x="963" y="95"/>
                  </a:cubicBezTo>
                  <a:cubicBezTo>
                    <a:pt x="965" y="95"/>
                    <a:pt x="962" y="93"/>
                    <a:pt x="965" y="92"/>
                  </a:cubicBezTo>
                  <a:cubicBezTo>
                    <a:pt x="967" y="92"/>
                    <a:pt x="968" y="89"/>
                    <a:pt x="968" y="88"/>
                  </a:cubicBezTo>
                  <a:cubicBezTo>
                    <a:pt x="967" y="87"/>
                    <a:pt x="970" y="88"/>
                    <a:pt x="972" y="87"/>
                  </a:cubicBezTo>
                  <a:cubicBezTo>
                    <a:pt x="973" y="85"/>
                    <a:pt x="976" y="86"/>
                    <a:pt x="977" y="84"/>
                  </a:cubicBezTo>
                  <a:cubicBezTo>
                    <a:pt x="978" y="82"/>
                    <a:pt x="993" y="77"/>
                    <a:pt x="1001" y="75"/>
                  </a:cubicBezTo>
                  <a:cubicBezTo>
                    <a:pt x="1009" y="73"/>
                    <a:pt x="1015" y="70"/>
                    <a:pt x="1012" y="68"/>
                  </a:cubicBezTo>
                  <a:cubicBezTo>
                    <a:pt x="1009" y="65"/>
                    <a:pt x="1001" y="68"/>
                    <a:pt x="999" y="70"/>
                  </a:cubicBezTo>
                  <a:cubicBezTo>
                    <a:pt x="997" y="72"/>
                    <a:pt x="994" y="71"/>
                    <a:pt x="992" y="72"/>
                  </a:cubicBezTo>
                  <a:cubicBezTo>
                    <a:pt x="990" y="73"/>
                    <a:pt x="986" y="74"/>
                    <a:pt x="983" y="72"/>
                  </a:cubicBezTo>
                  <a:cubicBezTo>
                    <a:pt x="982" y="72"/>
                    <a:pt x="981" y="72"/>
                    <a:pt x="980" y="73"/>
                  </a:cubicBezTo>
                  <a:cubicBezTo>
                    <a:pt x="979" y="73"/>
                    <a:pt x="978" y="74"/>
                    <a:pt x="977" y="74"/>
                  </a:cubicBezTo>
                  <a:cubicBezTo>
                    <a:pt x="976" y="74"/>
                    <a:pt x="975" y="74"/>
                    <a:pt x="975" y="75"/>
                  </a:cubicBezTo>
                  <a:cubicBezTo>
                    <a:pt x="974" y="75"/>
                    <a:pt x="973" y="75"/>
                    <a:pt x="972" y="75"/>
                  </a:cubicBezTo>
                  <a:cubicBezTo>
                    <a:pt x="970" y="75"/>
                    <a:pt x="967" y="77"/>
                    <a:pt x="966" y="78"/>
                  </a:cubicBezTo>
                  <a:cubicBezTo>
                    <a:pt x="966" y="79"/>
                    <a:pt x="963" y="79"/>
                    <a:pt x="963" y="80"/>
                  </a:cubicBezTo>
                  <a:cubicBezTo>
                    <a:pt x="963" y="81"/>
                    <a:pt x="961" y="82"/>
                    <a:pt x="959" y="81"/>
                  </a:cubicBezTo>
                  <a:cubicBezTo>
                    <a:pt x="958" y="80"/>
                    <a:pt x="957" y="82"/>
                    <a:pt x="958" y="84"/>
                  </a:cubicBezTo>
                  <a:cubicBezTo>
                    <a:pt x="960" y="86"/>
                    <a:pt x="955" y="86"/>
                    <a:pt x="956" y="87"/>
                  </a:cubicBezTo>
                  <a:cubicBezTo>
                    <a:pt x="957" y="88"/>
                    <a:pt x="954" y="88"/>
                    <a:pt x="955" y="89"/>
                  </a:cubicBezTo>
                  <a:cubicBezTo>
                    <a:pt x="955" y="91"/>
                    <a:pt x="953" y="91"/>
                    <a:pt x="951" y="91"/>
                  </a:cubicBezTo>
                  <a:cubicBezTo>
                    <a:pt x="949" y="92"/>
                    <a:pt x="948" y="94"/>
                    <a:pt x="951" y="94"/>
                  </a:cubicBezTo>
                  <a:cubicBezTo>
                    <a:pt x="953" y="95"/>
                    <a:pt x="949" y="95"/>
                    <a:pt x="949" y="97"/>
                  </a:cubicBezTo>
                  <a:cubicBezTo>
                    <a:pt x="950" y="99"/>
                    <a:pt x="946" y="97"/>
                    <a:pt x="946" y="99"/>
                  </a:cubicBezTo>
                  <a:moveTo>
                    <a:pt x="1018" y="100"/>
                  </a:moveTo>
                  <a:cubicBezTo>
                    <a:pt x="1019" y="100"/>
                    <a:pt x="1024" y="100"/>
                    <a:pt x="1024" y="99"/>
                  </a:cubicBezTo>
                  <a:cubicBezTo>
                    <a:pt x="1025" y="98"/>
                    <a:pt x="1023" y="97"/>
                    <a:pt x="1020" y="97"/>
                  </a:cubicBezTo>
                  <a:cubicBezTo>
                    <a:pt x="1017" y="97"/>
                    <a:pt x="1016" y="100"/>
                    <a:pt x="1018" y="100"/>
                  </a:cubicBezTo>
                  <a:moveTo>
                    <a:pt x="1054" y="102"/>
                  </a:moveTo>
                  <a:cubicBezTo>
                    <a:pt x="1056" y="103"/>
                    <a:pt x="1058" y="103"/>
                    <a:pt x="1058" y="101"/>
                  </a:cubicBezTo>
                  <a:cubicBezTo>
                    <a:pt x="1057" y="99"/>
                    <a:pt x="1053" y="101"/>
                    <a:pt x="1054" y="102"/>
                  </a:cubicBezTo>
                  <a:moveTo>
                    <a:pt x="917" y="32"/>
                  </a:moveTo>
                  <a:cubicBezTo>
                    <a:pt x="919" y="30"/>
                    <a:pt x="921" y="31"/>
                    <a:pt x="922" y="31"/>
                  </a:cubicBezTo>
                  <a:cubicBezTo>
                    <a:pt x="923" y="31"/>
                    <a:pt x="924" y="31"/>
                    <a:pt x="924" y="31"/>
                  </a:cubicBezTo>
                  <a:cubicBezTo>
                    <a:pt x="925" y="29"/>
                    <a:pt x="919" y="29"/>
                    <a:pt x="917" y="30"/>
                  </a:cubicBezTo>
                  <a:cubicBezTo>
                    <a:pt x="915" y="31"/>
                    <a:pt x="910" y="30"/>
                    <a:pt x="910" y="32"/>
                  </a:cubicBezTo>
                  <a:cubicBezTo>
                    <a:pt x="911" y="33"/>
                    <a:pt x="914" y="35"/>
                    <a:pt x="917" y="32"/>
                  </a:cubicBezTo>
                  <a:moveTo>
                    <a:pt x="929" y="31"/>
                  </a:moveTo>
                  <a:cubicBezTo>
                    <a:pt x="931" y="32"/>
                    <a:pt x="924" y="32"/>
                    <a:pt x="923" y="33"/>
                  </a:cubicBezTo>
                  <a:cubicBezTo>
                    <a:pt x="922" y="34"/>
                    <a:pt x="919" y="34"/>
                    <a:pt x="919" y="35"/>
                  </a:cubicBezTo>
                  <a:cubicBezTo>
                    <a:pt x="920" y="37"/>
                    <a:pt x="926" y="37"/>
                    <a:pt x="926" y="36"/>
                  </a:cubicBezTo>
                  <a:cubicBezTo>
                    <a:pt x="926" y="34"/>
                    <a:pt x="930" y="35"/>
                    <a:pt x="930" y="34"/>
                  </a:cubicBezTo>
                  <a:cubicBezTo>
                    <a:pt x="930" y="33"/>
                    <a:pt x="931" y="32"/>
                    <a:pt x="935" y="32"/>
                  </a:cubicBezTo>
                  <a:cubicBezTo>
                    <a:pt x="938" y="31"/>
                    <a:pt x="938" y="30"/>
                    <a:pt x="935" y="29"/>
                  </a:cubicBezTo>
                  <a:cubicBezTo>
                    <a:pt x="932" y="27"/>
                    <a:pt x="927" y="30"/>
                    <a:pt x="929" y="31"/>
                  </a:cubicBezTo>
                  <a:moveTo>
                    <a:pt x="964" y="29"/>
                  </a:moveTo>
                  <a:cubicBezTo>
                    <a:pt x="965" y="27"/>
                    <a:pt x="963" y="28"/>
                    <a:pt x="961" y="28"/>
                  </a:cubicBezTo>
                  <a:cubicBezTo>
                    <a:pt x="960" y="28"/>
                    <a:pt x="959" y="28"/>
                    <a:pt x="957" y="27"/>
                  </a:cubicBezTo>
                  <a:cubicBezTo>
                    <a:pt x="954" y="26"/>
                    <a:pt x="952" y="26"/>
                    <a:pt x="954" y="28"/>
                  </a:cubicBezTo>
                  <a:cubicBezTo>
                    <a:pt x="955" y="29"/>
                    <a:pt x="949" y="29"/>
                    <a:pt x="950" y="30"/>
                  </a:cubicBezTo>
                  <a:cubicBezTo>
                    <a:pt x="952" y="33"/>
                    <a:pt x="964" y="32"/>
                    <a:pt x="964" y="29"/>
                  </a:cubicBezTo>
                  <a:moveTo>
                    <a:pt x="962" y="27"/>
                  </a:moveTo>
                  <a:cubicBezTo>
                    <a:pt x="965" y="27"/>
                    <a:pt x="964" y="25"/>
                    <a:pt x="966" y="25"/>
                  </a:cubicBezTo>
                  <a:cubicBezTo>
                    <a:pt x="968" y="25"/>
                    <a:pt x="971" y="25"/>
                    <a:pt x="970" y="24"/>
                  </a:cubicBezTo>
                  <a:cubicBezTo>
                    <a:pt x="969" y="23"/>
                    <a:pt x="962" y="23"/>
                    <a:pt x="963" y="24"/>
                  </a:cubicBezTo>
                  <a:cubicBezTo>
                    <a:pt x="963" y="25"/>
                    <a:pt x="957" y="25"/>
                    <a:pt x="957" y="25"/>
                  </a:cubicBezTo>
                  <a:cubicBezTo>
                    <a:pt x="957" y="26"/>
                    <a:pt x="959" y="27"/>
                    <a:pt x="962" y="27"/>
                  </a:cubicBezTo>
                  <a:moveTo>
                    <a:pt x="947" y="35"/>
                  </a:moveTo>
                  <a:cubicBezTo>
                    <a:pt x="947" y="33"/>
                    <a:pt x="940" y="35"/>
                    <a:pt x="941" y="36"/>
                  </a:cubicBezTo>
                  <a:cubicBezTo>
                    <a:pt x="943" y="36"/>
                    <a:pt x="947" y="37"/>
                    <a:pt x="947" y="35"/>
                  </a:cubicBezTo>
                  <a:moveTo>
                    <a:pt x="963" y="33"/>
                  </a:moveTo>
                  <a:cubicBezTo>
                    <a:pt x="963" y="34"/>
                    <a:pt x="962" y="34"/>
                    <a:pt x="960" y="34"/>
                  </a:cubicBezTo>
                  <a:cubicBezTo>
                    <a:pt x="957" y="34"/>
                    <a:pt x="956" y="36"/>
                    <a:pt x="957" y="37"/>
                  </a:cubicBezTo>
                  <a:cubicBezTo>
                    <a:pt x="959" y="38"/>
                    <a:pt x="965" y="38"/>
                    <a:pt x="967" y="36"/>
                  </a:cubicBezTo>
                  <a:cubicBezTo>
                    <a:pt x="968" y="35"/>
                    <a:pt x="971" y="36"/>
                    <a:pt x="971" y="34"/>
                  </a:cubicBezTo>
                  <a:cubicBezTo>
                    <a:pt x="972" y="33"/>
                    <a:pt x="963" y="32"/>
                    <a:pt x="963" y="33"/>
                  </a:cubicBezTo>
                  <a:moveTo>
                    <a:pt x="984" y="31"/>
                  </a:moveTo>
                  <a:cubicBezTo>
                    <a:pt x="985" y="30"/>
                    <a:pt x="983" y="30"/>
                    <a:pt x="983" y="29"/>
                  </a:cubicBezTo>
                  <a:cubicBezTo>
                    <a:pt x="982" y="28"/>
                    <a:pt x="975" y="27"/>
                    <a:pt x="976" y="29"/>
                  </a:cubicBezTo>
                  <a:cubicBezTo>
                    <a:pt x="976" y="30"/>
                    <a:pt x="971" y="31"/>
                    <a:pt x="972" y="32"/>
                  </a:cubicBezTo>
                  <a:cubicBezTo>
                    <a:pt x="975" y="35"/>
                    <a:pt x="984" y="32"/>
                    <a:pt x="984" y="31"/>
                  </a:cubicBezTo>
                  <a:moveTo>
                    <a:pt x="994" y="30"/>
                  </a:moveTo>
                  <a:cubicBezTo>
                    <a:pt x="998" y="30"/>
                    <a:pt x="998" y="27"/>
                    <a:pt x="996" y="27"/>
                  </a:cubicBezTo>
                  <a:cubicBezTo>
                    <a:pt x="994" y="26"/>
                    <a:pt x="994" y="27"/>
                    <a:pt x="993" y="27"/>
                  </a:cubicBezTo>
                  <a:cubicBezTo>
                    <a:pt x="993" y="28"/>
                    <a:pt x="992" y="28"/>
                    <a:pt x="992" y="28"/>
                  </a:cubicBezTo>
                  <a:cubicBezTo>
                    <a:pt x="990" y="28"/>
                    <a:pt x="986" y="29"/>
                    <a:pt x="987" y="30"/>
                  </a:cubicBezTo>
                  <a:cubicBezTo>
                    <a:pt x="988" y="31"/>
                    <a:pt x="991" y="31"/>
                    <a:pt x="994" y="30"/>
                  </a:cubicBezTo>
                  <a:moveTo>
                    <a:pt x="1111" y="36"/>
                  </a:moveTo>
                  <a:cubicBezTo>
                    <a:pt x="1113" y="37"/>
                    <a:pt x="1112" y="38"/>
                    <a:pt x="1110" y="38"/>
                  </a:cubicBezTo>
                  <a:cubicBezTo>
                    <a:pt x="1107" y="38"/>
                    <a:pt x="1105" y="38"/>
                    <a:pt x="1107" y="39"/>
                  </a:cubicBezTo>
                  <a:cubicBezTo>
                    <a:pt x="1108" y="40"/>
                    <a:pt x="1108" y="41"/>
                    <a:pt x="1110" y="42"/>
                  </a:cubicBezTo>
                  <a:cubicBezTo>
                    <a:pt x="1113" y="42"/>
                    <a:pt x="1116" y="40"/>
                    <a:pt x="1115" y="39"/>
                  </a:cubicBezTo>
                  <a:cubicBezTo>
                    <a:pt x="1115" y="37"/>
                    <a:pt x="1125" y="36"/>
                    <a:pt x="1127" y="35"/>
                  </a:cubicBezTo>
                  <a:cubicBezTo>
                    <a:pt x="1130" y="34"/>
                    <a:pt x="1125" y="32"/>
                    <a:pt x="1128" y="32"/>
                  </a:cubicBezTo>
                  <a:cubicBezTo>
                    <a:pt x="1131" y="31"/>
                    <a:pt x="1130" y="30"/>
                    <a:pt x="1126" y="30"/>
                  </a:cubicBezTo>
                  <a:cubicBezTo>
                    <a:pt x="1123" y="29"/>
                    <a:pt x="1124" y="26"/>
                    <a:pt x="1123" y="25"/>
                  </a:cubicBezTo>
                  <a:cubicBezTo>
                    <a:pt x="1122" y="24"/>
                    <a:pt x="1122" y="26"/>
                    <a:pt x="1117" y="27"/>
                  </a:cubicBezTo>
                  <a:cubicBezTo>
                    <a:pt x="1113" y="28"/>
                    <a:pt x="1111" y="29"/>
                    <a:pt x="1112" y="30"/>
                  </a:cubicBezTo>
                  <a:cubicBezTo>
                    <a:pt x="1114" y="31"/>
                    <a:pt x="1112" y="33"/>
                    <a:pt x="1110" y="33"/>
                  </a:cubicBezTo>
                  <a:cubicBezTo>
                    <a:pt x="1109" y="33"/>
                    <a:pt x="1108" y="35"/>
                    <a:pt x="1111" y="36"/>
                  </a:cubicBezTo>
                  <a:moveTo>
                    <a:pt x="1117" y="40"/>
                  </a:moveTo>
                  <a:cubicBezTo>
                    <a:pt x="1117" y="41"/>
                    <a:pt x="1113" y="42"/>
                    <a:pt x="1114" y="43"/>
                  </a:cubicBezTo>
                  <a:cubicBezTo>
                    <a:pt x="1115" y="44"/>
                    <a:pt x="1116" y="44"/>
                    <a:pt x="1117" y="44"/>
                  </a:cubicBezTo>
                  <a:cubicBezTo>
                    <a:pt x="1119" y="44"/>
                    <a:pt x="1119" y="48"/>
                    <a:pt x="1122" y="47"/>
                  </a:cubicBezTo>
                  <a:cubicBezTo>
                    <a:pt x="1124" y="47"/>
                    <a:pt x="1130" y="50"/>
                    <a:pt x="1134" y="50"/>
                  </a:cubicBezTo>
                  <a:cubicBezTo>
                    <a:pt x="1137" y="50"/>
                    <a:pt x="1138" y="47"/>
                    <a:pt x="1137" y="46"/>
                  </a:cubicBezTo>
                  <a:cubicBezTo>
                    <a:pt x="1135" y="46"/>
                    <a:pt x="1136" y="45"/>
                    <a:pt x="1138" y="42"/>
                  </a:cubicBezTo>
                  <a:cubicBezTo>
                    <a:pt x="1140" y="39"/>
                    <a:pt x="1132" y="37"/>
                    <a:pt x="1132" y="39"/>
                  </a:cubicBezTo>
                  <a:cubicBezTo>
                    <a:pt x="1132" y="41"/>
                    <a:pt x="1130" y="38"/>
                    <a:pt x="1129" y="37"/>
                  </a:cubicBezTo>
                  <a:cubicBezTo>
                    <a:pt x="1128" y="36"/>
                    <a:pt x="1117" y="38"/>
                    <a:pt x="1117" y="40"/>
                  </a:cubicBezTo>
                  <a:moveTo>
                    <a:pt x="1137" y="57"/>
                  </a:moveTo>
                  <a:cubicBezTo>
                    <a:pt x="1138" y="58"/>
                    <a:pt x="1140" y="57"/>
                    <a:pt x="1143" y="57"/>
                  </a:cubicBezTo>
                  <a:cubicBezTo>
                    <a:pt x="1144" y="56"/>
                    <a:pt x="1146" y="56"/>
                    <a:pt x="1148" y="56"/>
                  </a:cubicBezTo>
                  <a:cubicBezTo>
                    <a:pt x="1152" y="56"/>
                    <a:pt x="1162" y="53"/>
                    <a:pt x="1163" y="51"/>
                  </a:cubicBezTo>
                  <a:cubicBezTo>
                    <a:pt x="1163" y="49"/>
                    <a:pt x="1159" y="49"/>
                    <a:pt x="1157" y="48"/>
                  </a:cubicBezTo>
                  <a:cubicBezTo>
                    <a:pt x="1155" y="46"/>
                    <a:pt x="1152" y="47"/>
                    <a:pt x="1151" y="49"/>
                  </a:cubicBezTo>
                  <a:cubicBezTo>
                    <a:pt x="1150" y="50"/>
                    <a:pt x="1149" y="49"/>
                    <a:pt x="1151" y="47"/>
                  </a:cubicBezTo>
                  <a:cubicBezTo>
                    <a:pt x="1154" y="44"/>
                    <a:pt x="1149" y="42"/>
                    <a:pt x="1149" y="44"/>
                  </a:cubicBezTo>
                  <a:cubicBezTo>
                    <a:pt x="1149" y="45"/>
                    <a:pt x="1144" y="44"/>
                    <a:pt x="1144" y="45"/>
                  </a:cubicBezTo>
                  <a:cubicBezTo>
                    <a:pt x="1144" y="47"/>
                    <a:pt x="1143" y="47"/>
                    <a:pt x="1143" y="49"/>
                  </a:cubicBezTo>
                  <a:cubicBezTo>
                    <a:pt x="1143" y="49"/>
                    <a:pt x="1142" y="49"/>
                    <a:pt x="1142" y="49"/>
                  </a:cubicBezTo>
                  <a:cubicBezTo>
                    <a:pt x="1141" y="49"/>
                    <a:pt x="1140" y="49"/>
                    <a:pt x="1140" y="51"/>
                  </a:cubicBezTo>
                  <a:cubicBezTo>
                    <a:pt x="1140" y="54"/>
                    <a:pt x="1135" y="56"/>
                    <a:pt x="1137" y="57"/>
                  </a:cubicBezTo>
                  <a:moveTo>
                    <a:pt x="1107" y="27"/>
                  </a:moveTo>
                  <a:cubicBezTo>
                    <a:pt x="1108" y="25"/>
                    <a:pt x="1099" y="26"/>
                    <a:pt x="1102" y="28"/>
                  </a:cubicBezTo>
                  <a:cubicBezTo>
                    <a:pt x="1102" y="28"/>
                    <a:pt x="1107" y="29"/>
                    <a:pt x="1107" y="27"/>
                  </a:cubicBezTo>
                  <a:moveTo>
                    <a:pt x="1191" y="89"/>
                  </a:moveTo>
                  <a:cubicBezTo>
                    <a:pt x="1190" y="90"/>
                    <a:pt x="1188" y="90"/>
                    <a:pt x="1188" y="91"/>
                  </a:cubicBezTo>
                  <a:cubicBezTo>
                    <a:pt x="1190" y="92"/>
                    <a:pt x="1196" y="91"/>
                    <a:pt x="1196" y="89"/>
                  </a:cubicBezTo>
                  <a:cubicBezTo>
                    <a:pt x="1196" y="87"/>
                    <a:pt x="1191" y="88"/>
                    <a:pt x="1191" y="89"/>
                  </a:cubicBezTo>
                  <a:moveTo>
                    <a:pt x="1325" y="99"/>
                  </a:moveTo>
                  <a:cubicBezTo>
                    <a:pt x="1327" y="99"/>
                    <a:pt x="1323" y="95"/>
                    <a:pt x="1319" y="94"/>
                  </a:cubicBezTo>
                  <a:cubicBezTo>
                    <a:pt x="1315" y="93"/>
                    <a:pt x="1312" y="96"/>
                    <a:pt x="1312" y="97"/>
                  </a:cubicBezTo>
                  <a:cubicBezTo>
                    <a:pt x="1313" y="99"/>
                    <a:pt x="1323" y="100"/>
                    <a:pt x="1325" y="99"/>
                  </a:cubicBezTo>
                  <a:moveTo>
                    <a:pt x="1315" y="91"/>
                  </a:moveTo>
                  <a:cubicBezTo>
                    <a:pt x="1315" y="89"/>
                    <a:pt x="1308" y="92"/>
                    <a:pt x="1311" y="93"/>
                  </a:cubicBezTo>
                  <a:cubicBezTo>
                    <a:pt x="1312" y="93"/>
                    <a:pt x="1315" y="93"/>
                    <a:pt x="1315" y="91"/>
                  </a:cubicBezTo>
                  <a:moveTo>
                    <a:pt x="1299" y="83"/>
                  </a:moveTo>
                  <a:cubicBezTo>
                    <a:pt x="1300" y="84"/>
                    <a:pt x="1301" y="85"/>
                    <a:pt x="1302" y="86"/>
                  </a:cubicBezTo>
                  <a:cubicBezTo>
                    <a:pt x="1303" y="87"/>
                    <a:pt x="1307" y="85"/>
                    <a:pt x="1308" y="85"/>
                  </a:cubicBezTo>
                  <a:cubicBezTo>
                    <a:pt x="1309" y="85"/>
                    <a:pt x="1309" y="85"/>
                    <a:pt x="1310" y="85"/>
                  </a:cubicBezTo>
                  <a:cubicBezTo>
                    <a:pt x="1310" y="86"/>
                    <a:pt x="1311" y="86"/>
                    <a:pt x="1312" y="86"/>
                  </a:cubicBezTo>
                  <a:cubicBezTo>
                    <a:pt x="1315" y="84"/>
                    <a:pt x="1317" y="85"/>
                    <a:pt x="1320" y="85"/>
                  </a:cubicBezTo>
                  <a:cubicBezTo>
                    <a:pt x="1323" y="85"/>
                    <a:pt x="1319" y="81"/>
                    <a:pt x="1320" y="80"/>
                  </a:cubicBezTo>
                  <a:cubicBezTo>
                    <a:pt x="1320" y="78"/>
                    <a:pt x="1323" y="79"/>
                    <a:pt x="1322" y="81"/>
                  </a:cubicBezTo>
                  <a:cubicBezTo>
                    <a:pt x="1321" y="82"/>
                    <a:pt x="1323" y="85"/>
                    <a:pt x="1327" y="85"/>
                  </a:cubicBezTo>
                  <a:cubicBezTo>
                    <a:pt x="1331" y="84"/>
                    <a:pt x="1328" y="82"/>
                    <a:pt x="1330" y="81"/>
                  </a:cubicBezTo>
                  <a:cubicBezTo>
                    <a:pt x="1332" y="80"/>
                    <a:pt x="1332" y="79"/>
                    <a:pt x="1329" y="77"/>
                  </a:cubicBezTo>
                  <a:cubicBezTo>
                    <a:pt x="1326" y="76"/>
                    <a:pt x="1323" y="77"/>
                    <a:pt x="1320" y="76"/>
                  </a:cubicBezTo>
                  <a:cubicBezTo>
                    <a:pt x="1317" y="74"/>
                    <a:pt x="1314" y="74"/>
                    <a:pt x="1314" y="77"/>
                  </a:cubicBezTo>
                  <a:cubicBezTo>
                    <a:pt x="1314" y="80"/>
                    <a:pt x="1309" y="74"/>
                    <a:pt x="1306" y="73"/>
                  </a:cubicBezTo>
                  <a:cubicBezTo>
                    <a:pt x="1303" y="72"/>
                    <a:pt x="1295" y="81"/>
                    <a:pt x="1299" y="83"/>
                  </a:cubicBezTo>
                  <a:moveTo>
                    <a:pt x="1337" y="83"/>
                  </a:moveTo>
                  <a:cubicBezTo>
                    <a:pt x="1340" y="83"/>
                    <a:pt x="1341" y="86"/>
                    <a:pt x="1347" y="86"/>
                  </a:cubicBezTo>
                  <a:cubicBezTo>
                    <a:pt x="1353" y="87"/>
                    <a:pt x="1357" y="86"/>
                    <a:pt x="1357" y="84"/>
                  </a:cubicBezTo>
                  <a:cubicBezTo>
                    <a:pt x="1357" y="83"/>
                    <a:pt x="1352" y="81"/>
                    <a:pt x="1350" y="82"/>
                  </a:cubicBezTo>
                  <a:cubicBezTo>
                    <a:pt x="1349" y="83"/>
                    <a:pt x="1349" y="82"/>
                    <a:pt x="1348" y="82"/>
                  </a:cubicBezTo>
                  <a:cubicBezTo>
                    <a:pt x="1347" y="81"/>
                    <a:pt x="1346" y="81"/>
                    <a:pt x="1345" y="81"/>
                  </a:cubicBezTo>
                  <a:cubicBezTo>
                    <a:pt x="1343" y="82"/>
                    <a:pt x="1341" y="82"/>
                    <a:pt x="1340" y="80"/>
                  </a:cubicBezTo>
                  <a:cubicBezTo>
                    <a:pt x="1339" y="78"/>
                    <a:pt x="1335" y="83"/>
                    <a:pt x="1337" y="83"/>
                  </a:cubicBezTo>
                  <a:moveTo>
                    <a:pt x="1477" y="118"/>
                  </a:moveTo>
                  <a:cubicBezTo>
                    <a:pt x="1478" y="119"/>
                    <a:pt x="1479" y="118"/>
                    <a:pt x="1480" y="118"/>
                  </a:cubicBezTo>
                  <a:cubicBezTo>
                    <a:pt x="1481" y="118"/>
                    <a:pt x="1482" y="117"/>
                    <a:pt x="1483" y="118"/>
                  </a:cubicBezTo>
                  <a:cubicBezTo>
                    <a:pt x="1485" y="119"/>
                    <a:pt x="1490" y="117"/>
                    <a:pt x="1492" y="117"/>
                  </a:cubicBezTo>
                  <a:cubicBezTo>
                    <a:pt x="1494" y="117"/>
                    <a:pt x="1493" y="114"/>
                    <a:pt x="1487" y="113"/>
                  </a:cubicBezTo>
                  <a:cubicBezTo>
                    <a:pt x="1481" y="113"/>
                    <a:pt x="1474" y="117"/>
                    <a:pt x="1477" y="118"/>
                  </a:cubicBezTo>
                  <a:moveTo>
                    <a:pt x="1523" y="171"/>
                  </a:moveTo>
                  <a:cubicBezTo>
                    <a:pt x="1522" y="172"/>
                    <a:pt x="1516" y="172"/>
                    <a:pt x="1517" y="173"/>
                  </a:cubicBezTo>
                  <a:cubicBezTo>
                    <a:pt x="1518" y="174"/>
                    <a:pt x="1523" y="174"/>
                    <a:pt x="1525" y="175"/>
                  </a:cubicBezTo>
                  <a:cubicBezTo>
                    <a:pt x="1527" y="176"/>
                    <a:pt x="1530" y="175"/>
                    <a:pt x="1530" y="174"/>
                  </a:cubicBezTo>
                  <a:cubicBezTo>
                    <a:pt x="1530" y="173"/>
                    <a:pt x="1523" y="171"/>
                    <a:pt x="1523" y="171"/>
                  </a:cubicBezTo>
                  <a:moveTo>
                    <a:pt x="1319" y="248"/>
                  </a:moveTo>
                  <a:cubicBezTo>
                    <a:pt x="1320" y="250"/>
                    <a:pt x="1318" y="262"/>
                    <a:pt x="1319" y="264"/>
                  </a:cubicBezTo>
                  <a:cubicBezTo>
                    <a:pt x="1320" y="266"/>
                    <a:pt x="1317" y="275"/>
                    <a:pt x="1318" y="276"/>
                  </a:cubicBezTo>
                  <a:cubicBezTo>
                    <a:pt x="1320" y="278"/>
                    <a:pt x="1319" y="273"/>
                    <a:pt x="1321" y="273"/>
                  </a:cubicBezTo>
                  <a:cubicBezTo>
                    <a:pt x="1323" y="273"/>
                    <a:pt x="1323" y="276"/>
                    <a:pt x="1324" y="276"/>
                  </a:cubicBezTo>
                  <a:cubicBezTo>
                    <a:pt x="1325" y="277"/>
                    <a:pt x="1325" y="275"/>
                    <a:pt x="1325" y="274"/>
                  </a:cubicBezTo>
                  <a:cubicBezTo>
                    <a:pt x="1325" y="273"/>
                    <a:pt x="1324" y="272"/>
                    <a:pt x="1324" y="272"/>
                  </a:cubicBezTo>
                  <a:cubicBezTo>
                    <a:pt x="1322" y="273"/>
                    <a:pt x="1321" y="269"/>
                    <a:pt x="1321" y="267"/>
                  </a:cubicBezTo>
                  <a:cubicBezTo>
                    <a:pt x="1320" y="265"/>
                    <a:pt x="1322" y="263"/>
                    <a:pt x="1322" y="260"/>
                  </a:cubicBezTo>
                  <a:cubicBezTo>
                    <a:pt x="1322" y="258"/>
                    <a:pt x="1325" y="258"/>
                    <a:pt x="1327" y="260"/>
                  </a:cubicBezTo>
                  <a:cubicBezTo>
                    <a:pt x="1329" y="262"/>
                    <a:pt x="1329" y="261"/>
                    <a:pt x="1328" y="259"/>
                  </a:cubicBezTo>
                  <a:cubicBezTo>
                    <a:pt x="1328" y="258"/>
                    <a:pt x="1325" y="248"/>
                    <a:pt x="1324" y="244"/>
                  </a:cubicBezTo>
                  <a:cubicBezTo>
                    <a:pt x="1323" y="241"/>
                    <a:pt x="1326" y="237"/>
                    <a:pt x="1323" y="235"/>
                  </a:cubicBezTo>
                  <a:cubicBezTo>
                    <a:pt x="1321" y="233"/>
                    <a:pt x="1322" y="229"/>
                    <a:pt x="1321" y="230"/>
                  </a:cubicBezTo>
                  <a:cubicBezTo>
                    <a:pt x="1319" y="231"/>
                    <a:pt x="1321" y="234"/>
                    <a:pt x="1319" y="235"/>
                  </a:cubicBezTo>
                  <a:cubicBezTo>
                    <a:pt x="1317" y="235"/>
                    <a:pt x="1319" y="237"/>
                    <a:pt x="1318" y="239"/>
                  </a:cubicBezTo>
                  <a:cubicBezTo>
                    <a:pt x="1317" y="242"/>
                    <a:pt x="1318" y="245"/>
                    <a:pt x="1319" y="248"/>
                  </a:cubicBezTo>
                  <a:moveTo>
                    <a:pt x="1312" y="291"/>
                  </a:moveTo>
                  <a:cubicBezTo>
                    <a:pt x="1310" y="292"/>
                    <a:pt x="1312" y="293"/>
                    <a:pt x="1310" y="294"/>
                  </a:cubicBezTo>
                  <a:cubicBezTo>
                    <a:pt x="1308" y="295"/>
                    <a:pt x="1309" y="296"/>
                    <a:pt x="1309" y="296"/>
                  </a:cubicBezTo>
                  <a:cubicBezTo>
                    <a:pt x="1310" y="297"/>
                    <a:pt x="1310" y="298"/>
                    <a:pt x="1309" y="300"/>
                  </a:cubicBezTo>
                  <a:cubicBezTo>
                    <a:pt x="1309" y="301"/>
                    <a:pt x="1311" y="300"/>
                    <a:pt x="1312" y="299"/>
                  </a:cubicBezTo>
                  <a:cubicBezTo>
                    <a:pt x="1312" y="298"/>
                    <a:pt x="1313" y="298"/>
                    <a:pt x="1313" y="298"/>
                  </a:cubicBezTo>
                  <a:cubicBezTo>
                    <a:pt x="1313" y="299"/>
                    <a:pt x="1314" y="299"/>
                    <a:pt x="1314" y="298"/>
                  </a:cubicBezTo>
                  <a:cubicBezTo>
                    <a:pt x="1314" y="297"/>
                    <a:pt x="1311" y="296"/>
                    <a:pt x="1311" y="295"/>
                  </a:cubicBezTo>
                  <a:cubicBezTo>
                    <a:pt x="1311" y="294"/>
                    <a:pt x="1312" y="295"/>
                    <a:pt x="1313" y="295"/>
                  </a:cubicBezTo>
                  <a:cubicBezTo>
                    <a:pt x="1313" y="295"/>
                    <a:pt x="1314" y="295"/>
                    <a:pt x="1315" y="295"/>
                  </a:cubicBezTo>
                  <a:cubicBezTo>
                    <a:pt x="1316" y="294"/>
                    <a:pt x="1319" y="295"/>
                    <a:pt x="1321" y="296"/>
                  </a:cubicBezTo>
                  <a:cubicBezTo>
                    <a:pt x="1323" y="298"/>
                    <a:pt x="1324" y="297"/>
                    <a:pt x="1324" y="295"/>
                  </a:cubicBezTo>
                  <a:cubicBezTo>
                    <a:pt x="1324" y="293"/>
                    <a:pt x="1327" y="292"/>
                    <a:pt x="1330" y="292"/>
                  </a:cubicBezTo>
                  <a:cubicBezTo>
                    <a:pt x="1333" y="292"/>
                    <a:pt x="1333" y="291"/>
                    <a:pt x="1332" y="290"/>
                  </a:cubicBezTo>
                  <a:cubicBezTo>
                    <a:pt x="1332" y="290"/>
                    <a:pt x="1337" y="286"/>
                    <a:pt x="1337" y="285"/>
                  </a:cubicBezTo>
                  <a:cubicBezTo>
                    <a:pt x="1337" y="284"/>
                    <a:pt x="1336" y="285"/>
                    <a:pt x="1335" y="286"/>
                  </a:cubicBezTo>
                  <a:cubicBezTo>
                    <a:pt x="1335" y="286"/>
                    <a:pt x="1334" y="287"/>
                    <a:pt x="1333" y="286"/>
                  </a:cubicBezTo>
                  <a:cubicBezTo>
                    <a:pt x="1332" y="285"/>
                    <a:pt x="1331" y="287"/>
                    <a:pt x="1329" y="287"/>
                  </a:cubicBezTo>
                  <a:cubicBezTo>
                    <a:pt x="1327" y="287"/>
                    <a:pt x="1321" y="283"/>
                    <a:pt x="1320" y="280"/>
                  </a:cubicBezTo>
                  <a:cubicBezTo>
                    <a:pt x="1318" y="278"/>
                    <a:pt x="1316" y="280"/>
                    <a:pt x="1317" y="282"/>
                  </a:cubicBezTo>
                  <a:cubicBezTo>
                    <a:pt x="1318" y="283"/>
                    <a:pt x="1317" y="284"/>
                    <a:pt x="1317" y="286"/>
                  </a:cubicBezTo>
                  <a:cubicBezTo>
                    <a:pt x="1317" y="288"/>
                    <a:pt x="1315" y="288"/>
                    <a:pt x="1315" y="290"/>
                  </a:cubicBezTo>
                  <a:cubicBezTo>
                    <a:pt x="1316" y="291"/>
                    <a:pt x="1313" y="291"/>
                    <a:pt x="1312" y="291"/>
                  </a:cubicBezTo>
                  <a:moveTo>
                    <a:pt x="1289" y="329"/>
                  </a:moveTo>
                  <a:cubicBezTo>
                    <a:pt x="1290" y="328"/>
                    <a:pt x="1287" y="328"/>
                    <a:pt x="1284" y="330"/>
                  </a:cubicBezTo>
                  <a:cubicBezTo>
                    <a:pt x="1283" y="330"/>
                    <a:pt x="1282" y="330"/>
                    <a:pt x="1281" y="330"/>
                  </a:cubicBezTo>
                  <a:cubicBezTo>
                    <a:pt x="1280" y="329"/>
                    <a:pt x="1279" y="329"/>
                    <a:pt x="1278" y="330"/>
                  </a:cubicBezTo>
                  <a:cubicBezTo>
                    <a:pt x="1276" y="332"/>
                    <a:pt x="1274" y="334"/>
                    <a:pt x="1272" y="335"/>
                  </a:cubicBezTo>
                  <a:cubicBezTo>
                    <a:pt x="1269" y="335"/>
                    <a:pt x="1271" y="338"/>
                    <a:pt x="1272" y="337"/>
                  </a:cubicBezTo>
                  <a:cubicBezTo>
                    <a:pt x="1273" y="337"/>
                    <a:pt x="1275" y="337"/>
                    <a:pt x="1276" y="336"/>
                  </a:cubicBezTo>
                  <a:cubicBezTo>
                    <a:pt x="1277" y="335"/>
                    <a:pt x="1283" y="334"/>
                    <a:pt x="1287" y="334"/>
                  </a:cubicBezTo>
                  <a:cubicBezTo>
                    <a:pt x="1291" y="333"/>
                    <a:pt x="1288" y="335"/>
                    <a:pt x="1289" y="337"/>
                  </a:cubicBezTo>
                  <a:cubicBezTo>
                    <a:pt x="1289" y="339"/>
                    <a:pt x="1292" y="339"/>
                    <a:pt x="1294" y="337"/>
                  </a:cubicBezTo>
                  <a:cubicBezTo>
                    <a:pt x="1295" y="335"/>
                    <a:pt x="1297" y="335"/>
                    <a:pt x="1295" y="334"/>
                  </a:cubicBezTo>
                  <a:cubicBezTo>
                    <a:pt x="1294" y="333"/>
                    <a:pt x="1295" y="332"/>
                    <a:pt x="1296" y="334"/>
                  </a:cubicBezTo>
                  <a:cubicBezTo>
                    <a:pt x="1297" y="335"/>
                    <a:pt x="1301" y="335"/>
                    <a:pt x="1302" y="333"/>
                  </a:cubicBezTo>
                  <a:cubicBezTo>
                    <a:pt x="1303" y="332"/>
                    <a:pt x="1303" y="332"/>
                    <a:pt x="1304" y="333"/>
                  </a:cubicBezTo>
                  <a:cubicBezTo>
                    <a:pt x="1304" y="333"/>
                    <a:pt x="1304" y="333"/>
                    <a:pt x="1305" y="333"/>
                  </a:cubicBezTo>
                  <a:cubicBezTo>
                    <a:pt x="1306" y="333"/>
                    <a:pt x="1307" y="330"/>
                    <a:pt x="1307" y="331"/>
                  </a:cubicBezTo>
                  <a:cubicBezTo>
                    <a:pt x="1308" y="332"/>
                    <a:pt x="1310" y="332"/>
                    <a:pt x="1311" y="330"/>
                  </a:cubicBezTo>
                  <a:cubicBezTo>
                    <a:pt x="1313" y="329"/>
                    <a:pt x="1312" y="326"/>
                    <a:pt x="1313" y="324"/>
                  </a:cubicBezTo>
                  <a:cubicBezTo>
                    <a:pt x="1314" y="323"/>
                    <a:pt x="1315" y="320"/>
                    <a:pt x="1314" y="318"/>
                  </a:cubicBezTo>
                  <a:cubicBezTo>
                    <a:pt x="1313" y="316"/>
                    <a:pt x="1316" y="315"/>
                    <a:pt x="1317" y="313"/>
                  </a:cubicBezTo>
                  <a:cubicBezTo>
                    <a:pt x="1319" y="312"/>
                    <a:pt x="1316" y="304"/>
                    <a:pt x="1315" y="302"/>
                  </a:cubicBezTo>
                  <a:cubicBezTo>
                    <a:pt x="1315" y="300"/>
                    <a:pt x="1311" y="303"/>
                    <a:pt x="1310" y="303"/>
                  </a:cubicBezTo>
                  <a:cubicBezTo>
                    <a:pt x="1309" y="304"/>
                    <a:pt x="1308" y="308"/>
                    <a:pt x="1309" y="309"/>
                  </a:cubicBezTo>
                  <a:cubicBezTo>
                    <a:pt x="1311" y="310"/>
                    <a:pt x="1307" y="312"/>
                    <a:pt x="1307" y="315"/>
                  </a:cubicBezTo>
                  <a:cubicBezTo>
                    <a:pt x="1307" y="317"/>
                    <a:pt x="1305" y="317"/>
                    <a:pt x="1305" y="319"/>
                  </a:cubicBezTo>
                  <a:cubicBezTo>
                    <a:pt x="1304" y="321"/>
                    <a:pt x="1303" y="320"/>
                    <a:pt x="1301" y="322"/>
                  </a:cubicBezTo>
                  <a:cubicBezTo>
                    <a:pt x="1299" y="323"/>
                    <a:pt x="1297" y="322"/>
                    <a:pt x="1298" y="320"/>
                  </a:cubicBezTo>
                  <a:cubicBezTo>
                    <a:pt x="1298" y="319"/>
                    <a:pt x="1295" y="321"/>
                    <a:pt x="1295" y="324"/>
                  </a:cubicBezTo>
                  <a:cubicBezTo>
                    <a:pt x="1295" y="327"/>
                    <a:pt x="1291" y="327"/>
                    <a:pt x="1292" y="328"/>
                  </a:cubicBezTo>
                  <a:cubicBezTo>
                    <a:pt x="1293" y="329"/>
                    <a:pt x="1289" y="330"/>
                    <a:pt x="1289" y="329"/>
                  </a:cubicBezTo>
                  <a:moveTo>
                    <a:pt x="1280" y="342"/>
                  </a:moveTo>
                  <a:cubicBezTo>
                    <a:pt x="1281" y="340"/>
                    <a:pt x="1283" y="340"/>
                    <a:pt x="1284" y="340"/>
                  </a:cubicBezTo>
                  <a:cubicBezTo>
                    <a:pt x="1285" y="341"/>
                    <a:pt x="1287" y="338"/>
                    <a:pt x="1287" y="336"/>
                  </a:cubicBezTo>
                  <a:cubicBezTo>
                    <a:pt x="1287" y="335"/>
                    <a:pt x="1283" y="335"/>
                    <a:pt x="1282" y="336"/>
                  </a:cubicBezTo>
                  <a:cubicBezTo>
                    <a:pt x="1282" y="337"/>
                    <a:pt x="1280" y="337"/>
                    <a:pt x="1278" y="337"/>
                  </a:cubicBezTo>
                  <a:cubicBezTo>
                    <a:pt x="1276" y="337"/>
                    <a:pt x="1276" y="342"/>
                    <a:pt x="1278" y="343"/>
                  </a:cubicBezTo>
                  <a:cubicBezTo>
                    <a:pt x="1279" y="343"/>
                    <a:pt x="1280" y="343"/>
                    <a:pt x="1280" y="342"/>
                  </a:cubicBezTo>
                  <a:moveTo>
                    <a:pt x="1267" y="340"/>
                  </a:moveTo>
                  <a:cubicBezTo>
                    <a:pt x="1265" y="341"/>
                    <a:pt x="1265" y="341"/>
                    <a:pt x="1265" y="343"/>
                  </a:cubicBezTo>
                  <a:cubicBezTo>
                    <a:pt x="1266" y="344"/>
                    <a:pt x="1267" y="343"/>
                    <a:pt x="1268" y="341"/>
                  </a:cubicBezTo>
                  <a:cubicBezTo>
                    <a:pt x="1268" y="340"/>
                    <a:pt x="1269" y="343"/>
                    <a:pt x="1268" y="346"/>
                  </a:cubicBezTo>
                  <a:cubicBezTo>
                    <a:pt x="1267" y="348"/>
                    <a:pt x="1268" y="351"/>
                    <a:pt x="1270" y="351"/>
                  </a:cubicBezTo>
                  <a:cubicBezTo>
                    <a:pt x="1271" y="351"/>
                    <a:pt x="1273" y="346"/>
                    <a:pt x="1275" y="344"/>
                  </a:cubicBezTo>
                  <a:cubicBezTo>
                    <a:pt x="1277" y="341"/>
                    <a:pt x="1274" y="342"/>
                    <a:pt x="1274" y="341"/>
                  </a:cubicBezTo>
                  <a:cubicBezTo>
                    <a:pt x="1274" y="340"/>
                    <a:pt x="1271" y="340"/>
                    <a:pt x="1271" y="339"/>
                  </a:cubicBezTo>
                  <a:cubicBezTo>
                    <a:pt x="1271" y="338"/>
                    <a:pt x="1269" y="338"/>
                    <a:pt x="1267" y="340"/>
                  </a:cubicBezTo>
                  <a:moveTo>
                    <a:pt x="1227" y="392"/>
                  </a:moveTo>
                  <a:cubicBezTo>
                    <a:pt x="1228" y="391"/>
                    <a:pt x="1233" y="380"/>
                    <a:pt x="1232" y="379"/>
                  </a:cubicBezTo>
                  <a:cubicBezTo>
                    <a:pt x="1231" y="377"/>
                    <a:pt x="1226" y="379"/>
                    <a:pt x="1224" y="384"/>
                  </a:cubicBezTo>
                  <a:cubicBezTo>
                    <a:pt x="1223" y="389"/>
                    <a:pt x="1226" y="392"/>
                    <a:pt x="1227" y="392"/>
                  </a:cubicBezTo>
                  <a:moveTo>
                    <a:pt x="1183" y="407"/>
                  </a:moveTo>
                  <a:cubicBezTo>
                    <a:pt x="1183" y="405"/>
                    <a:pt x="1185" y="403"/>
                    <a:pt x="1185" y="402"/>
                  </a:cubicBezTo>
                  <a:cubicBezTo>
                    <a:pt x="1185" y="401"/>
                    <a:pt x="1181" y="401"/>
                    <a:pt x="1180" y="401"/>
                  </a:cubicBezTo>
                  <a:cubicBezTo>
                    <a:pt x="1178" y="401"/>
                    <a:pt x="1174" y="404"/>
                    <a:pt x="1175" y="407"/>
                  </a:cubicBezTo>
                  <a:cubicBezTo>
                    <a:pt x="1177" y="411"/>
                    <a:pt x="1183" y="408"/>
                    <a:pt x="1183" y="407"/>
                  </a:cubicBezTo>
                  <a:moveTo>
                    <a:pt x="1223" y="418"/>
                  </a:moveTo>
                  <a:cubicBezTo>
                    <a:pt x="1222" y="419"/>
                    <a:pt x="1223" y="424"/>
                    <a:pt x="1224" y="424"/>
                  </a:cubicBezTo>
                  <a:cubicBezTo>
                    <a:pt x="1225" y="424"/>
                    <a:pt x="1226" y="425"/>
                    <a:pt x="1225" y="427"/>
                  </a:cubicBezTo>
                  <a:cubicBezTo>
                    <a:pt x="1224" y="429"/>
                    <a:pt x="1227" y="429"/>
                    <a:pt x="1229" y="428"/>
                  </a:cubicBezTo>
                  <a:cubicBezTo>
                    <a:pt x="1231" y="428"/>
                    <a:pt x="1231" y="428"/>
                    <a:pt x="1231" y="429"/>
                  </a:cubicBezTo>
                  <a:cubicBezTo>
                    <a:pt x="1232" y="429"/>
                    <a:pt x="1232" y="430"/>
                    <a:pt x="1233" y="430"/>
                  </a:cubicBezTo>
                  <a:cubicBezTo>
                    <a:pt x="1236" y="429"/>
                    <a:pt x="1239" y="432"/>
                    <a:pt x="1238" y="433"/>
                  </a:cubicBezTo>
                  <a:cubicBezTo>
                    <a:pt x="1238" y="435"/>
                    <a:pt x="1239" y="438"/>
                    <a:pt x="1240" y="437"/>
                  </a:cubicBezTo>
                  <a:cubicBezTo>
                    <a:pt x="1241" y="436"/>
                    <a:pt x="1243" y="437"/>
                    <a:pt x="1241" y="439"/>
                  </a:cubicBezTo>
                  <a:cubicBezTo>
                    <a:pt x="1240" y="441"/>
                    <a:pt x="1243" y="442"/>
                    <a:pt x="1244" y="444"/>
                  </a:cubicBezTo>
                  <a:cubicBezTo>
                    <a:pt x="1244" y="446"/>
                    <a:pt x="1245" y="445"/>
                    <a:pt x="1245" y="443"/>
                  </a:cubicBezTo>
                  <a:cubicBezTo>
                    <a:pt x="1245" y="442"/>
                    <a:pt x="1245" y="442"/>
                    <a:pt x="1247" y="441"/>
                  </a:cubicBezTo>
                  <a:cubicBezTo>
                    <a:pt x="1248" y="440"/>
                    <a:pt x="1247" y="438"/>
                    <a:pt x="1246" y="436"/>
                  </a:cubicBezTo>
                  <a:cubicBezTo>
                    <a:pt x="1245" y="433"/>
                    <a:pt x="1241" y="434"/>
                    <a:pt x="1241" y="432"/>
                  </a:cubicBezTo>
                  <a:cubicBezTo>
                    <a:pt x="1241" y="430"/>
                    <a:pt x="1238" y="429"/>
                    <a:pt x="1238" y="428"/>
                  </a:cubicBezTo>
                  <a:cubicBezTo>
                    <a:pt x="1238" y="427"/>
                    <a:pt x="1234" y="426"/>
                    <a:pt x="1232" y="427"/>
                  </a:cubicBezTo>
                  <a:cubicBezTo>
                    <a:pt x="1230" y="429"/>
                    <a:pt x="1231" y="425"/>
                    <a:pt x="1230" y="423"/>
                  </a:cubicBezTo>
                  <a:cubicBezTo>
                    <a:pt x="1228" y="422"/>
                    <a:pt x="1231" y="419"/>
                    <a:pt x="1233" y="417"/>
                  </a:cubicBezTo>
                  <a:cubicBezTo>
                    <a:pt x="1235" y="415"/>
                    <a:pt x="1232" y="412"/>
                    <a:pt x="1233" y="411"/>
                  </a:cubicBezTo>
                  <a:cubicBezTo>
                    <a:pt x="1233" y="409"/>
                    <a:pt x="1233" y="409"/>
                    <a:pt x="1232" y="409"/>
                  </a:cubicBezTo>
                  <a:cubicBezTo>
                    <a:pt x="1231" y="409"/>
                    <a:pt x="1230" y="409"/>
                    <a:pt x="1229" y="409"/>
                  </a:cubicBezTo>
                  <a:cubicBezTo>
                    <a:pt x="1228" y="408"/>
                    <a:pt x="1227" y="408"/>
                    <a:pt x="1226" y="409"/>
                  </a:cubicBezTo>
                  <a:cubicBezTo>
                    <a:pt x="1224" y="410"/>
                    <a:pt x="1226" y="418"/>
                    <a:pt x="1225" y="418"/>
                  </a:cubicBezTo>
                  <a:cubicBezTo>
                    <a:pt x="1224" y="419"/>
                    <a:pt x="1224" y="418"/>
                    <a:pt x="1224" y="418"/>
                  </a:cubicBezTo>
                  <a:cubicBezTo>
                    <a:pt x="1223" y="418"/>
                    <a:pt x="1223" y="417"/>
                    <a:pt x="1223" y="418"/>
                  </a:cubicBezTo>
                  <a:moveTo>
                    <a:pt x="1225" y="431"/>
                  </a:moveTo>
                  <a:cubicBezTo>
                    <a:pt x="1226" y="433"/>
                    <a:pt x="1226" y="436"/>
                    <a:pt x="1229" y="435"/>
                  </a:cubicBezTo>
                  <a:cubicBezTo>
                    <a:pt x="1232" y="434"/>
                    <a:pt x="1225" y="429"/>
                    <a:pt x="1225" y="431"/>
                  </a:cubicBezTo>
                  <a:moveTo>
                    <a:pt x="1232" y="437"/>
                  </a:moveTo>
                  <a:cubicBezTo>
                    <a:pt x="1230" y="438"/>
                    <a:pt x="1231" y="443"/>
                    <a:pt x="1232" y="443"/>
                  </a:cubicBezTo>
                  <a:cubicBezTo>
                    <a:pt x="1233" y="443"/>
                    <a:pt x="1234" y="443"/>
                    <a:pt x="1235" y="442"/>
                  </a:cubicBezTo>
                  <a:cubicBezTo>
                    <a:pt x="1235" y="440"/>
                    <a:pt x="1236" y="444"/>
                    <a:pt x="1235" y="445"/>
                  </a:cubicBezTo>
                  <a:cubicBezTo>
                    <a:pt x="1234" y="446"/>
                    <a:pt x="1234" y="449"/>
                    <a:pt x="1236" y="450"/>
                  </a:cubicBezTo>
                  <a:cubicBezTo>
                    <a:pt x="1237" y="450"/>
                    <a:pt x="1241" y="444"/>
                    <a:pt x="1240" y="443"/>
                  </a:cubicBezTo>
                  <a:cubicBezTo>
                    <a:pt x="1240" y="442"/>
                    <a:pt x="1239" y="443"/>
                    <a:pt x="1239" y="443"/>
                  </a:cubicBezTo>
                  <a:cubicBezTo>
                    <a:pt x="1239" y="443"/>
                    <a:pt x="1238" y="443"/>
                    <a:pt x="1238" y="442"/>
                  </a:cubicBezTo>
                  <a:cubicBezTo>
                    <a:pt x="1239" y="441"/>
                    <a:pt x="1234" y="437"/>
                    <a:pt x="1232" y="437"/>
                  </a:cubicBezTo>
                  <a:moveTo>
                    <a:pt x="1217" y="445"/>
                  </a:moveTo>
                  <a:cubicBezTo>
                    <a:pt x="1216" y="448"/>
                    <a:pt x="1211" y="451"/>
                    <a:pt x="1212" y="452"/>
                  </a:cubicBezTo>
                  <a:cubicBezTo>
                    <a:pt x="1213" y="454"/>
                    <a:pt x="1217" y="447"/>
                    <a:pt x="1220" y="445"/>
                  </a:cubicBezTo>
                  <a:cubicBezTo>
                    <a:pt x="1222" y="444"/>
                    <a:pt x="1222" y="442"/>
                    <a:pt x="1221" y="441"/>
                  </a:cubicBezTo>
                  <a:cubicBezTo>
                    <a:pt x="1220" y="439"/>
                    <a:pt x="1219" y="443"/>
                    <a:pt x="1217" y="445"/>
                  </a:cubicBezTo>
                  <a:moveTo>
                    <a:pt x="1243" y="446"/>
                  </a:moveTo>
                  <a:cubicBezTo>
                    <a:pt x="1242" y="445"/>
                    <a:pt x="1239" y="447"/>
                    <a:pt x="1240" y="448"/>
                  </a:cubicBezTo>
                  <a:cubicBezTo>
                    <a:pt x="1240" y="449"/>
                    <a:pt x="1244" y="447"/>
                    <a:pt x="1243" y="446"/>
                  </a:cubicBezTo>
                  <a:moveTo>
                    <a:pt x="1247" y="448"/>
                  </a:moveTo>
                  <a:cubicBezTo>
                    <a:pt x="1248" y="450"/>
                    <a:pt x="1245" y="448"/>
                    <a:pt x="1245" y="450"/>
                  </a:cubicBezTo>
                  <a:cubicBezTo>
                    <a:pt x="1244" y="452"/>
                    <a:pt x="1242" y="451"/>
                    <a:pt x="1242" y="452"/>
                  </a:cubicBezTo>
                  <a:cubicBezTo>
                    <a:pt x="1242" y="454"/>
                    <a:pt x="1240" y="452"/>
                    <a:pt x="1238" y="451"/>
                  </a:cubicBezTo>
                  <a:cubicBezTo>
                    <a:pt x="1237" y="450"/>
                    <a:pt x="1235" y="454"/>
                    <a:pt x="1233" y="454"/>
                  </a:cubicBezTo>
                  <a:cubicBezTo>
                    <a:pt x="1232" y="455"/>
                    <a:pt x="1231" y="459"/>
                    <a:pt x="1232" y="458"/>
                  </a:cubicBezTo>
                  <a:cubicBezTo>
                    <a:pt x="1233" y="458"/>
                    <a:pt x="1234" y="456"/>
                    <a:pt x="1236" y="456"/>
                  </a:cubicBezTo>
                  <a:cubicBezTo>
                    <a:pt x="1236" y="457"/>
                    <a:pt x="1237" y="456"/>
                    <a:pt x="1237" y="456"/>
                  </a:cubicBezTo>
                  <a:cubicBezTo>
                    <a:pt x="1237" y="456"/>
                    <a:pt x="1238" y="455"/>
                    <a:pt x="1239" y="455"/>
                  </a:cubicBezTo>
                  <a:cubicBezTo>
                    <a:pt x="1241" y="456"/>
                    <a:pt x="1239" y="462"/>
                    <a:pt x="1242" y="463"/>
                  </a:cubicBezTo>
                  <a:cubicBezTo>
                    <a:pt x="1245" y="463"/>
                    <a:pt x="1245" y="465"/>
                    <a:pt x="1247" y="465"/>
                  </a:cubicBezTo>
                  <a:cubicBezTo>
                    <a:pt x="1248" y="465"/>
                    <a:pt x="1246" y="461"/>
                    <a:pt x="1247" y="459"/>
                  </a:cubicBezTo>
                  <a:cubicBezTo>
                    <a:pt x="1247" y="458"/>
                    <a:pt x="1250" y="459"/>
                    <a:pt x="1251" y="458"/>
                  </a:cubicBezTo>
                  <a:cubicBezTo>
                    <a:pt x="1253" y="456"/>
                    <a:pt x="1250" y="451"/>
                    <a:pt x="1250" y="448"/>
                  </a:cubicBezTo>
                  <a:cubicBezTo>
                    <a:pt x="1250" y="445"/>
                    <a:pt x="1246" y="446"/>
                    <a:pt x="1247" y="448"/>
                  </a:cubicBezTo>
                  <a:moveTo>
                    <a:pt x="1126" y="482"/>
                  </a:moveTo>
                  <a:cubicBezTo>
                    <a:pt x="1126" y="483"/>
                    <a:pt x="1127" y="487"/>
                    <a:pt x="1128" y="486"/>
                  </a:cubicBezTo>
                  <a:cubicBezTo>
                    <a:pt x="1130" y="484"/>
                    <a:pt x="1126" y="481"/>
                    <a:pt x="1126" y="482"/>
                  </a:cubicBezTo>
                  <a:moveTo>
                    <a:pt x="1132" y="493"/>
                  </a:moveTo>
                  <a:cubicBezTo>
                    <a:pt x="1132" y="494"/>
                    <a:pt x="1133" y="496"/>
                    <a:pt x="1134" y="495"/>
                  </a:cubicBezTo>
                  <a:cubicBezTo>
                    <a:pt x="1135" y="495"/>
                    <a:pt x="1133" y="491"/>
                    <a:pt x="1132" y="493"/>
                  </a:cubicBezTo>
                  <a:moveTo>
                    <a:pt x="1163" y="507"/>
                  </a:moveTo>
                  <a:cubicBezTo>
                    <a:pt x="1163" y="505"/>
                    <a:pt x="1164" y="503"/>
                    <a:pt x="1164" y="503"/>
                  </a:cubicBezTo>
                  <a:cubicBezTo>
                    <a:pt x="1164" y="502"/>
                    <a:pt x="1164" y="501"/>
                    <a:pt x="1166" y="502"/>
                  </a:cubicBezTo>
                  <a:cubicBezTo>
                    <a:pt x="1167" y="502"/>
                    <a:pt x="1167" y="499"/>
                    <a:pt x="1166" y="499"/>
                  </a:cubicBezTo>
                  <a:cubicBezTo>
                    <a:pt x="1165" y="499"/>
                    <a:pt x="1164" y="496"/>
                    <a:pt x="1162" y="496"/>
                  </a:cubicBezTo>
                  <a:cubicBezTo>
                    <a:pt x="1160" y="496"/>
                    <a:pt x="1160" y="497"/>
                    <a:pt x="1162" y="497"/>
                  </a:cubicBezTo>
                  <a:cubicBezTo>
                    <a:pt x="1163" y="498"/>
                    <a:pt x="1164" y="499"/>
                    <a:pt x="1163" y="499"/>
                  </a:cubicBezTo>
                  <a:cubicBezTo>
                    <a:pt x="1163" y="500"/>
                    <a:pt x="1163" y="500"/>
                    <a:pt x="1162" y="499"/>
                  </a:cubicBezTo>
                  <a:cubicBezTo>
                    <a:pt x="1162" y="499"/>
                    <a:pt x="1161" y="499"/>
                    <a:pt x="1161" y="499"/>
                  </a:cubicBezTo>
                  <a:cubicBezTo>
                    <a:pt x="1159" y="499"/>
                    <a:pt x="1160" y="497"/>
                    <a:pt x="1158" y="496"/>
                  </a:cubicBezTo>
                  <a:cubicBezTo>
                    <a:pt x="1156" y="496"/>
                    <a:pt x="1156" y="493"/>
                    <a:pt x="1154" y="493"/>
                  </a:cubicBezTo>
                  <a:cubicBezTo>
                    <a:pt x="1152" y="493"/>
                    <a:pt x="1152" y="491"/>
                    <a:pt x="1153" y="490"/>
                  </a:cubicBezTo>
                  <a:cubicBezTo>
                    <a:pt x="1155" y="488"/>
                    <a:pt x="1151" y="487"/>
                    <a:pt x="1151" y="486"/>
                  </a:cubicBezTo>
                  <a:cubicBezTo>
                    <a:pt x="1151" y="484"/>
                    <a:pt x="1149" y="485"/>
                    <a:pt x="1149" y="484"/>
                  </a:cubicBezTo>
                  <a:cubicBezTo>
                    <a:pt x="1149" y="483"/>
                    <a:pt x="1148" y="483"/>
                    <a:pt x="1147" y="482"/>
                  </a:cubicBezTo>
                  <a:cubicBezTo>
                    <a:pt x="1146" y="481"/>
                    <a:pt x="1146" y="481"/>
                    <a:pt x="1145" y="481"/>
                  </a:cubicBezTo>
                  <a:cubicBezTo>
                    <a:pt x="1145" y="481"/>
                    <a:pt x="1145" y="481"/>
                    <a:pt x="1144" y="480"/>
                  </a:cubicBezTo>
                  <a:cubicBezTo>
                    <a:pt x="1143" y="479"/>
                    <a:pt x="1142" y="479"/>
                    <a:pt x="1141" y="479"/>
                  </a:cubicBezTo>
                  <a:cubicBezTo>
                    <a:pt x="1140" y="479"/>
                    <a:pt x="1138" y="477"/>
                    <a:pt x="1137" y="475"/>
                  </a:cubicBezTo>
                  <a:cubicBezTo>
                    <a:pt x="1137" y="474"/>
                    <a:pt x="1131" y="471"/>
                    <a:pt x="1130" y="469"/>
                  </a:cubicBezTo>
                  <a:cubicBezTo>
                    <a:pt x="1129" y="467"/>
                    <a:pt x="1127" y="466"/>
                    <a:pt x="1124" y="466"/>
                  </a:cubicBezTo>
                  <a:cubicBezTo>
                    <a:pt x="1123" y="466"/>
                    <a:pt x="1122" y="466"/>
                    <a:pt x="1121" y="465"/>
                  </a:cubicBezTo>
                  <a:cubicBezTo>
                    <a:pt x="1120" y="464"/>
                    <a:pt x="1119" y="464"/>
                    <a:pt x="1118" y="465"/>
                  </a:cubicBezTo>
                  <a:cubicBezTo>
                    <a:pt x="1117" y="467"/>
                    <a:pt x="1122" y="471"/>
                    <a:pt x="1124" y="473"/>
                  </a:cubicBezTo>
                  <a:cubicBezTo>
                    <a:pt x="1126" y="474"/>
                    <a:pt x="1128" y="478"/>
                    <a:pt x="1130" y="479"/>
                  </a:cubicBezTo>
                  <a:cubicBezTo>
                    <a:pt x="1133" y="479"/>
                    <a:pt x="1133" y="487"/>
                    <a:pt x="1135" y="487"/>
                  </a:cubicBezTo>
                  <a:cubicBezTo>
                    <a:pt x="1137" y="488"/>
                    <a:pt x="1141" y="494"/>
                    <a:pt x="1141" y="497"/>
                  </a:cubicBezTo>
                  <a:cubicBezTo>
                    <a:pt x="1142" y="500"/>
                    <a:pt x="1146" y="502"/>
                    <a:pt x="1147" y="504"/>
                  </a:cubicBezTo>
                  <a:cubicBezTo>
                    <a:pt x="1149" y="507"/>
                    <a:pt x="1154" y="510"/>
                    <a:pt x="1155" y="511"/>
                  </a:cubicBezTo>
                  <a:cubicBezTo>
                    <a:pt x="1156" y="512"/>
                    <a:pt x="1157" y="514"/>
                    <a:pt x="1157" y="513"/>
                  </a:cubicBezTo>
                  <a:cubicBezTo>
                    <a:pt x="1158" y="512"/>
                    <a:pt x="1160" y="513"/>
                    <a:pt x="1162" y="513"/>
                  </a:cubicBezTo>
                  <a:cubicBezTo>
                    <a:pt x="1163" y="513"/>
                    <a:pt x="1163" y="509"/>
                    <a:pt x="1163" y="507"/>
                  </a:cubicBezTo>
                  <a:moveTo>
                    <a:pt x="1175" y="486"/>
                  </a:moveTo>
                  <a:cubicBezTo>
                    <a:pt x="1177" y="487"/>
                    <a:pt x="1177" y="490"/>
                    <a:pt x="1178" y="492"/>
                  </a:cubicBezTo>
                  <a:cubicBezTo>
                    <a:pt x="1179" y="493"/>
                    <a:pt x="1181" y="493"/>
                    <a:pt x="1181" y="496"/>
                  </a:cubicBezTo>
                  <a:cubicBezTo>
                    <a:pt x="1181" y="498"/>
                    <a:pt x="1184" y="503"/>
                    <a:pt x="1185" y="501"/>
                  </a:cubicBezTo>
                  <a:cubicBezTo>
                    <a:pt x="1187" y="500"/>
                    <a:pt x="1188" y="502"/>
                    <a:pt x="1189" y="503"/>
                  </a:cubicBezTo>
                  <a:cubicBezTo>
                    <a:pt x="1189" y="504"/>
                    <a:pt x="1190" y="503"/>
                    <a:pt x="1192" y="503"/>
                  </a:cubicBezTo>
                  <a:cubicBezTo>
                    <a:pt x="1193" y="503"/>
                    <a:pt x="1194" y="502"/>
                    <a:pt x="1194" y="502"/>
                  </a:cubicBezTo>
                  <a:cubicBezTo>
                    <a:pt x="1196" y="503"/>
                    <a:pt x="1199" y="503"/>
                    <a:pt x="1200" y="505"/>
                  </a:cubicBezTo>
                  <a:cubicBezTo>
                    <a:pt x="1200" y="506"/>
                    <a:pt x="1203" y="505"/>
                    <a:pt x="1206" y="504"/>
                  </a:cubicBezTo>
                  <a:cubicBezTo>
                    <a:pt x="1208" y="503"/>
                    <a:pt x="1207" y="496"/>
                    <a:pt x="1209" y="495"/>
                  </a:cubicBezTo>
                  <a:cubicBezTo>
                    <a:pt x="1211" y="493"/>
                    <a:pt x="1212" y="491"/>
                    <a:pt x="1212" y="488"/>
                  </a:cubicBezTo>
                  <a:cubicBezTo>
                    <a:pt x="1211" y="485"/>
                    <a:pt x="1217" y="485"/>
                    <a:pt x="1218" y="484"/>
                  </a:cubicBezTo>
                  <a:cubicBezTo>
                    <a:pt x="1219" y="483"/>
                    <a:pt x="1217" y="482"/>
                    <a:pt x="1215" y="481"/>
                  </a:cubicBezTo>
                  <a:cubicBezTo>
                    <a:pt x="1214" y="480"/>
                    <a:pt x="1215" y="479"/>
                    <a:pt x="1214" y="478"/>
                  </a:cubicBezTo>
                  <a:cubicBezTo>
                    <a:pt x="1213" y="477"/>
                    <a:pt x="1211" y="474"/>
                    <a:pt x="1212" y="474"/>
                  </a:cubicBezTo>
                  <a:cubicBezTo>
                    <a:pt x="1214" y="474"/>
                    <a:pt x="1211" y="471"/>
                    <a:pt x="1213" y="471"/>
                  </a:cubicBezTo>
                  <a:cubicBezTo>
                    <a:pt x="1214" y="470"/>
                    <a:pt x="1217" y="469"/>
                    <a:pt x="1216" y="468"/>
                  </a:cubicBezTo>
                  <a:cubicBezTo>
                    <a:pt x="1215" y="467"/>
                    <a:pt x="1219" y="468"/>
                    <a:pt x="1220" y="466"/>
                  </a:cubicBezTo>
                  <a:cubicBezTo>
                    <a:pt x="1220" y="465"/>
                    <a:pt x="1218" y="463"/>
                    <a:pt x="1217" y="464"/>
                  </a:cubicBezTo>
                  <a:cubicBezTo>
                    <a:pt x="1216" y="464"/>
                    <a:pt x="1213" y="464"/>
                    <a:pt x="1213" y="463"/>
                  </a:cubicBezTo>
                  <a:cubicBezTo>
                    <a:pt x="1213" y="462"/>
                    <a:pt x="1211" y="459"/>
                    <a:pt x="1209" y="459"/>
                  </a:cubicBezTo>
                  <a:cubicBezTo>
                    <a:pt x="1208" y="459"/>
                    <a:pt x="1206" y="462"/>
                    <a:pt x="1206" y="464"/>
                  </a:cubicBezTo>
                  <a:cubicBezTo>
                    <a:pt x="1206" y="465"/>
                    <a:pt x="1203" y="465"/>
                    <a:pt x="1204" y="467"/>
                  </a:cubicBezTo>
                  <a:cubicBezTo>
                    <a:pt x="1204" y="468"/>
                    <a:pt x="1201" y="468"/>
                    <a:pt x="1201" y="469"/>
                  </a:cubicBezTo>
                  <a:cubicBezTo>
                    <a:pt x="1201" y="470"/>
                    <a:pt x="1199" y="468"/>
                    <a:pt x="1198" y="468"/>
                  </a:cubicBezTo>
                  <a:cubicBezTo>
                    <a:pt x="1197" y="468"/>
                    <a:pt x="1194" y="472"/>
                    <a:pt x="1194" y="474"/>
                  </a:cubicBezTo>
                  <a:cubicBezTo>
                    <a:pt x="1193" y="476"/>
                    <a:pt x="1191" y="476"/>
                    <a:pt x="1188" y="476"/>
                  </a:cubicBezTo>
                  <a:cubicBezTo>
                    <a:pt x="1184" y="476"/>
                    <a:pt x="1186" y="480"/>
                    <a:pt x="1185" y="481"/>
                  </a:cubicBezTo>
                  <a:cubicBezTo>
                    <a:pt x="1184" y="482"/>
                    <a:pt x="1183" y="482"/>
                    <a:pt x="1181" y="481"/>
                  </a:cubicBezTo>
                  <a:cubicBezTo>
                    <a:pt x="1180" y="480"/>
                    <a:pt x="1179" y="480"/>
                    <a:pt x="1178" y="480"/>
                  </a:cubicBezTo>
                  <a:cubicBezTo>
                    <a:pt x="1176" y="480"/>
                    <a:pt x="1174" y="484"/>
                    <a:pt x="1175" y="486"/>
                  </a:cubicBezTo>
                  <a:moveTo>
                    <a:pt x="1173" y="501"/>
                  </a:moveTo>
                  <a:cubicBezTo>
                    <a:pt x="1173" y="500"/>
                    <a:pt x="1170" y="500"/>
                    <a:pt x="1171" y="502"/>
                  </a:cubicBezTo>
                  <a:cubicBezTo>
                    <a:pt x="1172" y="503"/>
                    <a:pt x="1173" y="502"/>
                    <a:pt x="1173" y="501"/>
                  </a:cubicBezTo>
                  <a:moveTo>
                    <a:pt x="1199" y="525"/>
                  </a:moveTo>
                  <a:cubicBezTo>
                    <a:pt x="1199" y="524"/>
                    <a:pt x="1200" y="525"/>
                    <a:pt x="1201" y="525"/>
                  </a:cubicBezTo>
                  <a:cubicBezTo>
                    <a:pt x="1201" y="526"/>
                    <a:pt x="1203" y="526"/>
                    <a:pt x="1204" y="525"/>
                  </a:cubicBezTo>
                  <a:cubicBezTo>
                    <a:pt x="1206" y="523"/>
                    <a:pt x="1200" y="524"/>
                    <a:pt x="1200" y="522"/>
                  </a:cubicBezTo>
                  <a:cubicBezTo>
                    <a:pt x="1200" y="522"/>
                    <a:pt x="1198" y="522"/>
                    <a:pt x="1196" y="522"/>
                  </a:cubicBezTo>
                  <a:cubicBezTo>
                    <a:pt x="1195" y="522"/>
                    <a:pt x="1193" y="522"/>
                    <a:pt x="1192" y="521"/>
                  </a:cubicBezTo>
                  <a:cubicBezTo>
                    <a:pt x="1190" y="520"/>
                    <a:pt x="1195" y="519"/>
                    <a:pt x="1196" y="518"/>
                  </a:cubicBezTo>
                  <a:cubicBezTo>
                    <a:pt x="1198" y="517"/>
                    <a:pt x="1195" y="517"/>
                    <a:pt x="1191" y="518"/>
                  </a:cubicBezTo>
                  <a:cubicBezTo>
                    <a:pt x="1190" y="519"/>
                    <a:pt x="1187" y="518"/>
                    <a:pt x="1186" y="518"/>
                  </a:cubicBezTo>
                  <a:cubicBezTo>
                    <a:pt x="1184" y="517"/>
                    <a:pt x="1183" y="516"/>
                    <a:pt x="1183" y="517"/>
                  </a:cubicBezTo>
                  <a:cubicBezTo>
                    <a:pt x="1183" y="519"/>
                    <a:pt x="1175" y="516"/>
                    <a:pt x="1174" y="515"/>
                  </a:cubicBezTo>
                  <a:cubicBezTo>
                    <a:pt x="1172" y="514"/>
                    <a:pt x="1165" y="512"/>
                    <a:pt x="1164" y="515"/>
                  </a:cubicBezTo>
                  <a:cubicBezTo>
                    <a:pt x="1162" y="517"/>
                    <a:pt x="1161" y="515"/>
                    <a:pt x="1162" y="517"/>
                  </a:cubicBezTo>
                  <a:cubicBezTo>
                    <a:pt x="1162" y="519"/>
                    <a:pt x="1164" y="518"/>
                    <a:pt x="1165" y="518"/>
                  </a:cubicBezTo>
                  <a:cubicBezTo>
                    <a:pt x="1166" y="518"/>
                    <a:pt x="1165" y="520"/>
                    <a:pt x="1167" y="520"/>
                  </a:cubicBezTo>
                  <a:cubicBezTo>
                    <a:pt x="1169" y="521"/>
                    <a:pt x="1174" y="522"/>
                    <a:pt x="1175" y="521"/>
                  </a:cubicBezTo>
                  <a:cubicBezTo>
                    <a:pt x="1175" y="520"/>
                    <a:pt x="1180" y="521"/>
                    <a:pt x="1183" y="523"/>
                  </a:cubicBezTo>
                  <a:cubicBezTo>
                    <a:pt x="1185" y="525"/>
                    <a:pt x="1191" y="525"/>
                    <a:pt x="1193" y="525"/>
                  </a:cubicBezTo>
                  <a:cubicBezTo>
                    <a:pt x="1194" y="525"/>
                    <a:pt x="1195" y="525"/>
                    <a:pt x="1196" y="525"/>
                  </a:cubicBezTo>
                  <a:cubicBezTo>
                    <a:pt x="1197" y="525"/>
                    <a:pt x="1198" y="526"/>
                    <a:pt x="1199" y="525"/>
                  </a:cubicBezTo>
                  <a:moveTo>
                    <a:pt x="1212" y="524"/>
                  </a:moveTo>
                  <a:cubicBezTo>
                    <a:pt x="1212" y="525"/>
                    <a:pt x="1210" y="525"/>
                    <a:pt x="1208" y="524"/>
                  </a:cubicBezTo>
                  <a:cubicBezTo>
                    <a:pt x="1207" y="523"/>
                    <a:pt x="1206" y="525"/>
                    <a:pt x="1206" y="526"/>
                  </a:cubicBezTo>
                  <a:cubicBezTo>
                    <a:pt x="1207" y="527"/>
                    <a:pt x="1209" y="529"/>
                    <a:pt x="1213" y="527"/>
                  </a:cubicBezTo>
                  <a:cubicBezTo>
                    <a:pt x="1216" y="526"/>
                    <a:pt x="1218" y="527"/>
                    <a:pt x="1219" y="526"/>
                  </a:cubicBezTo>
                  <a:cubicBezTo>
                    <a:pt x="1219" y="524"/>
                    <a:pt x="1213" y="522"/>
                    <a:pt x="1212" y="524"/>
                  </a:cubicBezTo>
                  <a:moveTo>
                    <a:pt x="1238" y="525"/>
                  </a:moveTo>
                  <a:cubicBezTo>
                    <a:pt x="1240" y="525"/>
                    <a:pt x="1242" y="524"/>
                    <a:pt x="1239" y="524"/>
                  </a:cubicBezTo>
                  <a:cubicBezTo>
                    <a:pt x="1237" y="524"/>
                    <a:pt x="1236" y="524"/>
                    <a:pt x="1235" y="524"/>
                  </a:cubicBezTo>
                  <a:cubicBezTo>
                    <a:pt x="1233" y="525"/>
                    <a:pt x="1232" y="525"/>
                    <a:pt x="1230" y="525"/>
                  </a:cubicBezTo>
                  <a:cubicBezTo>
                    <a:pt x="1226" y="523"/>
                    <a:pt x="1221" y="525"/>
                    <a:pt x="1222" y="526"/>
                  </a:cubicBezTo>
                  <a:cubicBezTo>
                    <a:pt x="1222" y="527"/>
                    <a:pt x="1225" y="527"/>
                    <a:pt x="1229" y="527"/>
                  </a:cubicBezTo>
                  <a:cubicBezTo>
                    <a:pt x="1232" y="527"/>
                    <a:pt x="1235" y="525"/>
                    <a:pt x="1238" y="525"/>
                  </a:cubicBezTo>
                  <a:moveTo>
                    <a:pt x="1222" y="532"/>
                  </a:moveTo>
                  <a:cubicBezTo>
                    <a:pt x="1223" y="532"/>
                    <a:pt x="1226" y="534"/>
                    <a:pt x="1226" y="532"/>
                  </a:cubicBezTo>
                  <a:cubicBezTo>
                    <a:pt x="1226" y="530"/>
                    <a:pt x="1218" y="528"/>
                    <a:pt x="1219" y="530"/>
                  </a:cubicBezTo>
                  <a:cubicBezTo>
                    <a:pt x="1219" y="531"/>
                    <a:pt x="1221" y="531"/>
                    <a:pt x="1222" y="532"/>
                  </a:cubicBezTo>
                  <a:moveTo>
                    <a:pt x="1239" y="533"/>
                  </a:moveTo>
                  <a:cubicBezTo>
                    <a:pt x="1241" y="534"/>
                    <a:pt x="1243" y="530"/>
                    <a:pt x="1245" y="529"/>
                  </a:cubicBezTo>
                  <a:cubicBezTo>
                    <a:pt x="1246" y="527"/>
                    <a:pt x="1254" y="525"/>
                    <a:pt x="1254" y="524"/>
                  </a:cubicBezTo>
                  <a:cubicBezTo>
                    <a:pt x="1255" y="524"/>
                    <a:pt x="1253" y="524"/>
                    <a:pt x="1251" y="524"/>
                  </a:cubicBezTo>
                  <a:cubicBezTo>
                    <a:pt x="1250" y="524"/>
                    <a:pt x="1249" y="524"/>
                    <a:pt x="1248" y="524"/>
                  </a:cubicBezTo>
                  <a:cubicBezTo>
                    <a:pt x="1246" y="524"/>
                    <a:pt x="1245" y="527"/>
                    <a:pt x="1242" y="528"/>
                  </a:cubicBezTo>
                  <a:cubicBezTo>
                    <a:pt x="1239" y="528"/>
                    <a:pt x="1237" y="532"/>
                    <a:pt x="1239" y="533"/>
                  </a:cubicBezTo>
                  <a:moveTo>
                    <a:pt x="1221" y="491"/>
                  </a:moveTo>
                  <a:cubicBezTo>
                    <a:pt x="1220" y="492"/>
                    <a:pt x="1220" y="496"/>
                    <a:pt x="1218" y="499"/>
                  </a:cubicBezTo>
                  <a:cubicBezTo>
                    <a:pt x="1216" y="503"/>
                    <a:pt x="1219" y="504"/>
                    <a:pt x="1221" y="504"/>
                  </a:cubicBezTo>
                  <a:cubicBezTo>
                    <a:pt x="1222" y="504"/>
                    <a:pt x="1222" y="507"/>
                    <a:pt x="1222" y="508"/>
                  </a:cubicBezTo>
                  <a:cubicBezTo>
                    <a:pt x="1221" y="510"/>
                    <a:pt x="1221" y="514"/>
                    <a:pt x="1222" y="513"/>
                  </a:cubicBezTo>
                  <a:cubicBezTo>
                    <a:pt x="1224" y="512"/>
                    <a:pt x="1226" y="510"/>
                    <a:pt x="1224" y="509"/>
                  </a:cubicBezTo>
                  <a:cubicBezTo>
                    <a:pt x="1223" y="508"/>
                    <a:pt x="1223" y="503"/>
                    <a:pt x="1224" y="501"/>
                  </a:cubicBezTo>
                  <a:cubicBezTo>
                    <a:pt x="1224" y="500"/>
                    <a:pt x="1228" y="501"/>
                    <a:pt x="1227" y="503"/>
                  </a:cubicBezTo>
                  <a:cubicBezTo>
                    <a:pt x="1226" y="505"/>
                    <a:pt x="1229" y="505"/>
                    <a:pt x="1229" y="507"/>
                  </a:cubicBezTo>
                  <a:cubicBezTo>
                    <a:pt x="1229" y="510"/>
                    <a:pt x="1231" y="508"/>
                    <a:pt x="1233" y="508"/>
                  </a:cubicBezTo>
                  <a:cubicBezTo>
                    <a:pt x="1235" y="507"/>
                    <a:pt x="1234" y="506"/>
                    <a:pt x="1233" y="504"/>
                  </a:cubicBezTo>
                  <a:cubicBezTo>
                    <a:pt x="1232" y="503"/>
                    <a:pt x="1234" y="501"/>
                    <a:pt x="1232" y="500"/>
                  </a:cubicBezTo>
                  <a:cubicBezTo>
                    <a:pt x="1230" y="498"/>
                    <a:pt x="1229" y="496"/>
                    <a:pt x="1231" y="496"/>
                  </a:cubicBezTo>
                  <a:cubicBezTo>
                    <a:pt x="1232" y="496"/>
                    <a:pt x="1238" y="493"/>
                    <a:pt x="1237" y="491"/>
                  </a:cubicBezTo>
                  <a:cubicBezTo>
                    <a:pt x="1237" y="490"/>
                    <a:pt x="1229" y="492"/>
                    <a:pt x="1228" y="494"/>
                  </a:cubicBezTo>
                  <a:cubicBezTo>
                    <a:pt x="1228" y="496"/>
                    <a:pt x="1223" y="494"/>
                    <a:pt x="1223" y="490"/>
                  </a:cubicBezTo>
                  <a:cubicBezTo>
                    <a:pt x="1224" y="486"/>
                    <a:pt x="1234" y="485"/>
                    <a:pt x="1237" y="487"/>
                  </a:cubicBezTo>
                  <a:cubicBezTo>
                    <a:pt x="1240" y="488"/>
                    <a:pt x="1244" y="484"/>
                    <a:pt x="1245" y="482"/>
                  </a:cubicBezTo>
                  <a:cubicBezTo>
                    <a:pt x="1246" y="480"/>
                    <a:pt x="1242" y="483"/>
                    <a:pt x="1240" y="484"/>
                  </a:cubicBezTo>
                  <a:cubicBezTo>
                    <a:pt x="1238" y="485"/>
                    <a:pt x="1232" y="484"/>
                    <a:pt x="1229" y="483"/>
                  </a:cubicBezTo>
                  <a:cubicBezTo>
                    <a:pt x="1227" y="482"/>
                    <a:pt x="1227" y="485"/>
                    <a:pt x="1224" y="485"/>
                  </a:cubicBezTo>
                  <a:cubicBezTo>
                    <a:pt x="1222" y="485"/>
                    <a:pt x="1222" y="491"/>
                    <a:pt x="1221" y="491"/>
                  </a:cubicBezTo>
                  <a:moveTo>
                    <a:pt x="1249" y="503"/>
                  </a:moveTo>
                  <a:cubicBezTo>
                    <a:pt x="1249" y="505"/>
                    <a:pt x="1253" y="506"/>
                    <a:pt x="1254" y="504"/>
                  </a:cubicBezTo>
                  <a:cubicBezTo>
                    <a:pt x="1255" y="502"/>
                    <a:pt x="1248" y="500"/>
                    <a:pt x="1249" y="503"/>
                  </a:cubicBezTo>
                  <a:moveTo>
                    <a:pt x="1257" y="502"/>
                  </a:moveTo>
                  <a:cubicBezTo>
                    <a:pt x="1258" y="504"/>
                    <a:pt x="1261" y="503"/>
                    <a:pt x="1263" y="503"/>
                  </a:cubicBezTo>
                  <a:cubicBezTo>
                    <a:pt x="1266" y="503"/>
                    <a:pt x="1267" y="505"/>
                    <a:pt x="1269" y="505"/>
                  </a:cubicBezTo>
                  <a:cubicBezTo>
                    <a:pt x="1270" y="505"/>
                    <a:pt x="1269" y="502"/>
                    <a:pt x="1266" y="501"/>
                  </a:cubicBezTo>
                  <a:cubicBezTo>
                    <a:pt x="1263" y="500"/>
                    <a:pt x="1257" y="501"/>
                    <a:pt x="1257" y="502"/>
                  </a:cubicBezTo>
                  <a:moveTo>
                    <a:pt x="1258" y="483"/>
                  </a:moveTo>
                  <a:cubicBezTo>
                    <a:pt x="1258" y="482"/>
                    <a:pt x="1257" y="478"/>
                    <a:pt x="1255" y="481"/>
                  </a:cubicBezTo>
                  <a:cubicBezTo>
                    <a:pt x="1253" y="484"/>
                    <a:pt x="1256" y="491"/>
                    <a:pt x="1257" y="490"/>
                  </a:cubicBezTo>
                  <a:cubicBezTo>
                    <a:pt x="1259" y="490"/>
                    <a:pt x="1256" y="487"/>
                    <a:pt x="1259" y="487"/>
                  </a:cubicBezTo>
                  <a:cubicBezTo>
                    <a:pt x="1262" y="487"/>
                    <a:pt x="1261" y="485"/>
                    <a:pt x="1261" y="484"/>
                  </a:cubicBezTo>
                  <a:cubicBezTo>
                    <a:pt x="1261" y="483"/>
                    <a:pt x="1260" y="483"/>
                    <a:pt x="1259" y="483"/>
                  </a:cubicBezTo>
                  <a:cubicBezTo>
                    <a:pt x="1259" y="483"/>
                    <a:pt x="1258" y="483"/>
                    <a:pt x="1258" y="483"/>
                  </a:cubicBezTo>
                  <a:moveTo>
                    <a:pt x="1340" y="518"/>
                  </a:moveTo>
                  <a:cubicBezTo>
                    <a:pt x="1343" y="518"/>
                    <a:pt x="1343" y="516"/>
                    <a:pt x="1341" y="515"/>
                  </a:cubicBezTo>
                  <a:cubicBezTo>
                    <a:pt x="1339" y="513"/>
                    <a:pt x="1333" y="513"/>
                    <a:pt x="1333" y="510"/>
                  </a:cubicBezTo>
                  <a:cubicBezTo>
                    <a:pt x="1333" y="508"/>
                    <a:pt x="1321" y="502"/>
                    <a:pt x="1316" y="501"/>
                  </a:cubicBezTo>
                  <a:cubicBezTo>
                    <a:pt x="1311" y="500"/>
                    <a:pt x="1300" y="495"/>
                    <a:pt x="1298" y="495"/>
                  </a:cubicBezTo>
                  <a:cubicBezTo>
                    <a:pt x="1297" y="495"/>
                    <a:pt x="1296" y="498"/>
                    <a:pt x="1295" y="498"/>
                  </a:cubicBezTo>
                  <a:cubicBezTo>
                    <a:pt x="1293" y="498"/>
                    <a:pt x="1291" y="502"/>
                    <a:pt x="1288" y="503"/>
                  </a:cubicBezTo>
                  <a:cubicBezTo>
                    <a:pt x="1285" y="504"/>
                    <a:pt x="1285" y="494"/>
                    <a:pt x="1283" y="492"/>
                  </a:cubicBezTo>
                  <a:cubicBezTo>
                    <a:pt x="1282" y="490"/>
                    <a:pt x="1274" y="489"/>
                    <a:pt x="1274" y="491"/>
                  </a:cubicBezTo>
                  <a:cubicBezTo>
                    <a:pt x="1273" y="493"/>
                    <a:pt x="1270" y="492"/>
                    <a:pt x="1270" y="494"/>
                  </a:cubicBezTo>
                  <a:cubicBezTo>
                    <a:pt x="1270" y="495"/>
                    <a:pt x="1271" y="495"/>
                    <a:pt x="1272" y="495"/>
                  </a:cubicBezTo>
                  <a:cubicBezTo>
                    <a:pt x="1274" y="495"/>
                    <a:pt x="1274" y="496"/>
                    <a:pt x="1275" y="498"/>
                  </a:cubicBezTo>
                  <a:cubicBezTo>
                    <a:pt x="1275" y="499"/>
                    <a:pt x="1280" y="498"/>
                    <a:pt x="1281" y="498"/>
                  </a:cubicBezTo>
                  <a:cubicBezTo>
                    <a:pt x="1282" y="498"/>
                    <a:pt x="1282" y="498"/>
                    <a:pt x="1282" y="499"/>
                  </a:cubicBezTo>
                  <a:cubicBezTo>
                    <a:pt x="1283" y="499"/>
                    <a:pt x="1282" y="500"/>
                    <a:pt x="1281" y="499"/>
                  </a:cubicBezTo>
                  <a:cubicBezTo>
                    <a:pt x="1280" y="499"/>
                    <a:pt x="1279" y="499"/>
                    <a:pt x="1279" y="500"/>
                  </a:cubicBezTo>
                  <a:cubicBezTo>
                    <a:pt x="1278" y="500"/>
                    <a:pt x="1278" y="500"/>
                    <a:pt x="1277" y="500"/>
                  </a:cubicBezTo>
                  <a:cubicBezTo>
                    <a:pt x="1276" y="500"/>
                    <a:pt x="1274" y="500"/>
                    <a:pt x="1275" y="501"/>
                  </a:cubicBezTo>
                  <a:cubicBezTo>
                    <a:pt x="1276" y="502"/>
                    <a:pt x="1277" y="502"/>
                    <a:pt x="1277" y="504"/>
                  </a:cubicBezTo>
                  <a:cubicBezTo>
                    <a:pt x="1277" y="506"/>
                    <a:pt x="1280" y="506"/>
                    <a:pt x="1280" y="504"/>
                  </a:cubicBezTo>
                  <a:cubicBezTo>
                    <a:pt x="1280" y="503"/>
                    <a:pt x="1282" y="505"/>
                    <a:pt x="1285" y="506"/>
                  </a:cubicBezTo>
                  <a:cubicBezTo>
                    <a:pt x="1288" y="506"/>
                    <a:pt x="1286" y="508"/>
                    <a:pt x="1288" y="508"/>
                  </a:cubicBezTo>
                  <a:cubicBezTo>
                    <a:pt x="1291" y="508"/>
                    <a:pt x="1298" y="510"/>
                    <a:pt x="1300" y="512"/>
                  </a:cubicBezTo>
                  <a:cubicBezTo>
                    <a:pt x="1303" y="514"/>
                    <a:pt x="1301" y="515"/>
                    <a:pt x="1303" y="517"/>
                  </a:cubicBezTo>
                  <a:cubicBezTo>
                    <a:pt x="1304" y="519"/>
                    <a:pt x="1305" y="521"/>
                    <a:pt x="1303" y="521"/>
                  </a:cubicBezTo>
                  <a:cubicBezTo>
                    <a:pt x="1300" y="521"/>
                    <a:pt x="1298" y="523"/>
                    <a:pt x="1299" y="524"/>
                  </a:cubicBezTo>
                  <a:cubicBezTo>
                    <a:pt x="1299" y="525"/>
                    <a:pt x="1307" y="523"/>
                    <a:pt x="1308" y="523"/>
                  </a:cubicBezTo>
                  <a:cubicBezTo>
                    <a:pt x="1310" y="523"/>
                    <a:pt x="1312" y="528"/>
                    <a:pt x="1317" y="528"/>
                  </a:cubicBezTo>
                  <a:cubicBezTo>
                    <a:pt x="1323" y="529"/>
                    <a:pt x="1322" y="526"/>
                    <a:pt x="1323" y="526"/>
                  </a:cubicBezTo>
                  <a:cubicBezTo>
                    <a:pt x="1324" y="526"/>
                    <a:pt x="1324" y="524"/>
                    <a:pt x="1325" y="522"/>
                  </a:cubicBezTo>
                  <a:cubicBezTo>
                    <a:pt x="1326" y="521"/>
                    <a:pt x="1331" y="522"/>
                    <a:pt x="1334" y="524"/>
                  </a:cubicBezTo>
                  <a:cubicBezTo>
                    <a:pt x="1337" y="527"/>
                    <a:pt x="1340" y="533"/>
                    <a:pt x="1343" y="533"/>
                  </a:cubicBezTo>
                  <a:cubicBezTo>
                    <a:pt x="1345" y="532"/>
                    <a:pt x="1347" y="533"/>
                    <a:pt x="1348" y="533"/>
                  </a:cubicBezTo>
                  <a:cubicBezTo>
                    <a:pt x="1350" y="534"/>
                    <a:pt x="1351" y="534"/>
                    <a:pt x="1352" y="534"/>
                  </a:cubicBezTo>
                  <a:cubicBezTo>
                    <a:pt x="1355" y="534"/>
                    <a:pt x="1353" y="532"/>
                    <a:pt x="1352" y="532"/>
                  </a:cubicBezTo>
                  <a:cubicBezTo>
                    <a:pt x="1351" y="531"/>
                    <a:pt x="1349" y="530"/>
                    <a:pt x="1349" y="529"/>
                  </a:cubicBezTo>
                  <a:cubicBezTo>
                    <a:pt x="1349" y="528"/>
                    <a:pt x="1346" y="528"/>
                    <a:pt x="1344" y="527"/>
                  </a:cubicBezTo>
                  <a:cubicBezTo>
                    <a:pt x="1343" y="526"/>
                    <a:pt x="1343" y="522"/>
                    <a:pt x="1341" y="521"/>
                  </a:cubicBezTo>
                  <a:cubicBezTo>
                    <a:pt x="1339" y="520"/>
                    <a:pt x="1338" y="518"/>
                    <a:pt x="1340" y="518"/>
                  </a:cubicBezTo>
                  <a:moveTo>
                    <a:pt x="1359" y="509"/>
                  </a:moveTo>
                  <a:cubicBezTo>
                    <a:pt x="1359" y="510"/>
                    <a:pt x="1357" y="511"/>
                    <a:pt x="1354" y="512"/>
                  </a:cubicBezTo>
                  <a:cubicBezTo>
                    <a:pt x="1352" y="513"/>
                    <a:pt x="1350" y="513"/>
                    <a:pt x="1348" y="512"/>
                  </a:cubicBezTo>
                  <a:cubicBezTo>
                    <a:pt x="1346" y="512"/>
                    <a:pt x="1345" y="512"/>
                    <a:pt x="1345" y="513"/>
                  </a:cubicBezTo>
                  <a:cubicBezTo>
                    <a:pt x="1344" y="514"/>
                    <a:pt x="1348" y="516"/>
                    <a:pt x="1352" y="516"/>
                  </a:cubicBezTo>
                  <a:cubicBezTo>
                    <a:pt x="1355" y="516"/>
                    <a:pt x="1360" y="512"/>
                    <a:pt x="1360" y="511"/>
                  </a:cubicBezTo>
                  <a:cubicBezTo>
                    <a:pt x="1360" y="510"/>
                    <a:pt x="1362" y="509"/>
                    <a:pt x="1362" y="508"/>
                  </a:cubicBezTo>
                  <a:cubicBezTo>
                    <a:pt x="1361" y="507"/>
                    <a:pt x="1359" y="508"/>
                    <a:pt x="1359" y="509"/>
                  </a:cubicBezTo>
                  <a:moveTo>
                    <a:pt x="1362" y="505"/>
                  </a:moveTo>
                  <a:cubicBezTo>
                    <a:pt x="1364" y="507"/>
                    <a:pt x="1363" y="509"/>
                    <a:pt x="1364" y="509"/>
                  </a:cubicBezTo>
                  <a:cubicBezTo>
                    <a:pt x="1367" y="508"/>
                    <a:pt x="1365" y="506"/>
                    <a:pt x="1363" y="505"/>
                  </a:cubicBezTo>
                  <a:cubicBezTo>
                    <a:pt x="1361" y="503"/>
                    <a:pt x="1359" y="502"/>
                    <a:pt x="1362" y="505"/>
                  </a:cubicBezTo>
                  <a:moveTo>
                    <a:pt x="1372" y="512"/>
                  </a:moveTo>
                  <a:cubicBezTo>
                    <a:pt x="1372" y="513"/>
                    <a:pt x="1376" y="519"/>
                    <a:pt x="1377" y="519"/>
                  </a:cubicBezTo>
                  <a:cubicBezTo>
                    <a:pt x="1380" y="517"/>
                    <a:pt x="1372" y="511"/>
                    <a:pt x="1372" y="512"/>
                  </a:cubicBezTo>
                  <a:moveTo>
                    <a:pt x="1059" y="447"/>
                  </a:moveTo>
                  <a:cubicBezTo>
                    <a:pt x="1057" y="447"/>
                    <a:pt x="1058" y="449"/>
                    <a:pt x="1057" y="451"/>
                  </a:cubicBezTo>
                  <a:cubicBezTo>
                    <a:pt x="1056" y="452"/>
                    <a:pt x="1057" y="454"/>
                    <a:pt x="1057" y="456"/>
                  </a:cubicBezTo>
                  <a:cubicBezTo>
                    <a:pt x="1057" y="459"/>
                    <a:pt x="1057" y="461"/>
                    <a:pt x="1059" y="463"/>
                  </a:cubicBezTo>
                  <a:cubicBezTo>
                    <a:pt x="1061" y="464"/>
                    <a:pt x="1065" y="460"/>
                    <a:pt x="1066" y="457"/>
                  </a:cubicBezTo>
                  <a:cubicBezTo>
                    <a:pt x="1066" y="453"/>
                    <a:pt x="1060" y="447"/>
                    <a:pt x="1059" y="447"/>
                  </a:cubicBezTo>
                  <a:moveTo>
                    <a:pt x="925" y="539"/>
                  </a:moveTo>
                  <a:cubicBezTo>
                    <a:pt x="925" y="537"/>
                    <a:pt x="924" y="540"/>
                    <a:pt x="924" y="541"/>
                  </a:cubicBezTo>
                  <a:cubicBezTo>
                    <a:pt x="923" y="541"/>
                    <a:pt x="923" y="543"/>
                    <a:pt x="923" y="544"/>
                  </a:cubicBezTo>
                  <a:cubicBezTo>
                    <a:pt x="923" y="545"/>
                    <a:pt x="921" y="546"/>
                    <a:pt x="920" y="546"/>
                  </a:cubicBezTo>
                  <a:cubicBezTo>
                    <a:pt x="919" y="545"/>
                    <a:pt x="918" y="546"/>
                    <a:pt x="918" y="547"/>
                  </a:cubicBezTo>
                  <a:cubicBezTo>
                    <a:pt x="919" y="549"/>
                    <a:pt x="918" y="549"/>
                    <a:pt x="918" y="550"/>
                  </a:cubicBezTo>
                  <a:cubicBezTo>
                    <a:pt x="919" y="551"/>
                    <a:pt x="917" y="552"/>
                    <a:pt x="915" y="552"/>
                  </a:cubicBezTo>
                  <a:cubicBezTo>
                    <a:pt x="913" y="552"/>
                    <a:pt x="911" y="556"/>
                    <a:pt x="909" y="555"/>
                  </a:cubicBezTo>
                  <a:cubicBezTo>
                    <a:pt x="908" y="555"/>
                    <a:pt x="907" y="555"/>
                    <a:pt x="906" y="556"/>
                  </a:cubicBezTo>
                  <a:cubicBezTo>
                    <a:pt x="905" y="556"/>
                    <a:pt x="905" y="556"/>
                    <a:pt x="904" y="556"/>
                  </a:cubicBezTo>
                  <a:cubicBezTo>
                    <a:pt x="902" y="556"/>
                    <a:pt x="903" y="560"/>
                    <a:pt x="902" y="562"/>
                  </a:cubicBezTo>
                  <a:cubicBezTo>
                    <a:pt x="901" y="564"/>
                    <a:pt x="901" y="567"/>
                    <a:pt x="903" y="570"/>
                  </a:cubicBezTo>
                  <a:cubicBezTo>
                    <a:pt x="904" y="572"/>
                    <a:pt x="905" y="575"/>
                    <a:pt x="902" y="578"/>
                  </a:cubicBezTo>
                  <a:cubicBezTo>
                    <a:pt x="899" y="582"/>
                    <a:pt x="899" y="586"/>
                    <a:pt x="900" y="588"/>
                  </a:cubicBezTo>
                  <a:cubicBezTo>
                    <a:pt x="901" y="591"/>
                    <a:pt x="901" y="595"/>
                    <a:pt x="903" y="596"/>
                  </a:cubicBezTo>
                  <a:cubicBezTo>
                    <a:pt x="904" y="598"/>
                    <a:pt x="909" y="600"/>
                    <a:pt x="910" y="598"/>
                  </a:cubicBezTo>
                  <a:cubicBezTo>
                    <a:pt x="912" y="597"/>
                    <a:pt x="913" y="599"/>
                    <a:pt x="915" y="597"/>
                  </a:cubicBezTo>
                  <a:cubicBezTo>
                    <a:pt x="916" y="595"/>
                    <a:pt x="919" y="585"/>
                    <a:pt x="921" y="579"/>
                  </a:cubicBezTo>
                  <a:cubicBezTo>
                    <a:pt x="923" y="572"/>
                    <a:pt x="926" y="564"/>
                    <a:pt x="925" y="562"/>
                  </a:cubicBezTo>
                  <a:cubicBezTo>
                    <a:pt x="925" y="561"/>
                    <a:pt x="927" y="559"/>
                    <a:pt x="926" y="558"/>
                  </a:cubicBezTo>
                  <a:cubicBezTo>
                    <a:pt x="925" y="556"/>
                    <a:pt x="926" y="553"/>
                    <a:pt x="927" y="555"/>
                  </a:cubicBezTo>
                  <a:cubicBezTo>
                    <a:pt x="928" y="556"/>
                    <a:pt x="929" y="556"/>
                    <a:pt x="930" y="554"/>
                  </a:cubicBezTo>
                  <a:cubicBezTo>
                    <a:pt x="930" y="552"/>
                    <a:pt x="928" y="549"/>
                    <a:pt x="928" y="546"/>
                  </a:cubicBezTo>
                  <a:cubicBezTo>
                    <a:pt x="928" y="543"/>
                    <a:pt x="926" y="541"/>
                    <a:pt x="925" y="539"/>
                  </a:cubicBezTo>
                  <a:moveTo>
                    <a:pt x="480" y="247"/>
                  </a:moveTo>
                  <a:cubicBezTo>
                    <a:pt x="482" y="246"/>
                    <a:pt x="480" y="244"/>
                    <a:pt x="478" y="245"/>
                  </a:cubicBezTo>
                  <a:cubicBezTo>
                    <a:pt x="476" y="246"/>
                    <a:pt x="471" y="253"/>
                    <a:pt x="471" y="255"/>
                  </a:cubicBezTo>
                  <a:cubicBezTo>
                    <a:pt x="471" y="257"/>
                    <a:pt x="471" y="259"/>
                    <a:pt x="469" y="259"/>
                  </a:cubicBezTo>
                  <a:cubicBezTo>
                    <a:pt x="467" y="259"/>
                    <a:pt x="465" y="260"/>
                    <a:pt x="467" y="261"/>
                  </a:cubicBezTo>
                  <a:cubicBezTo>
                    <a:pt x="468" y="262"/>
                    <a:pt x="463" y="265"/>
                    <a:pt x="466" y="266"/>
                  </a:cubicBezTo>
                  <a:cubicBezTo>
                    <a:pt x="467" y="267"/>
                    <a:pt x="468" y="267"/>
                    <a:pt x="469" y="266"/>
                  </a:cubicBezTo>
                  <a:cubicBezTo>
                    <a:pt x="470" y="266"/>
                    <a:pt x="471" y="266"/>
                    <a:pt x="472" y="266"/>
                  </a:cubicBezTo>
                  <a:cubicBezTo>
                    <a:pt x="474" y="267"/>
                    <a:pt x="476" y="267"/>
                    <a:pt x="478" y="265"/>
                  </a:cubicBezTo>
                  <a:cubicBezTo>
                    <a:pt x="479" y="264"/>
                    <a:pt x="480" y="265"/>
                    <a:pt x="480" y="266"/>
                  </a:cubicBezTo>
                  <a:cubicBezTo>
                    <a:pt x="481" y="266"/>
                    <a:pt x="481" y="266"/>
                    <a:pt x="482" y="266"/>
                  </a:cubicBezTo>
                  <a:cubicBezTo>
                    <a:pt x="484" y="266"/>
                    <a:pt x="481" y="268"/>
                    <a:pt x="481" y="269"/>
                  </a:cubicBezTo>
                  <a:cubicBezTo>
                    <a:pt x="481" y="271"/>
                    <a:pt x="483" y="269"/>
                    <a:pt x="485" y="268"/>
                  </a:cubicBezTo>
                  <a:cubicBezTo>
                    <a:pt x="486" y="267"/>
                    <a:pt x="488" y="268"/>
                    <a:pt x="487" y="269"/>
                  </a:cubicBezTo>
                  <a:cubicBezTo>
                    <a:pt x="487" y="270"/>
                    <a:pt x="491" y="272"/>
                    <a:pt x="493" y="270"/>
                  </a:cubicBezTo>
                  <a:cubicBezTo>
                    <a:pt x="494" y="268"/>
                    <a:pt x="491" y="264"/>
                    <a:pt x="491" y="266"/>
                  </a:cubicBezTo>
                  <a:cubicBezTo>
                    <a:pt x="490" y="267"/>
                    <a:pt x="489" y="265"/>
                    <a:pt x="490" y="264"/>
                  </a:cubicBezTo>
                  <a:cubicBezTo>
                    <a:pt x="492" y="262"/>
                    <a:pt x="490" y="262"/>
                    <a:pt x="489" y="263"/>
                  </a:cubicBezTo>
                  <a:cubicBezTo>
                    <a:pt x="487" y="263"/>
                    <a:pt x="488" y="259"/>
                    <a:pt x="489" y="258"/>
                  </a:cubicBezTo>
                  <a:cubicBezTo>
                    <a:pt x="490" y="258"/>
                    <a:pt x="486" y="256"/>
                    <a:pt x="486" y="257"/>
                  </a:cubicBezTo>
                  <a:cubicBezTo>
                    <a:pt x="486" y="259"/>
                    <a:pt x="482" y="258"/>
                    <a:pt x="482" y="257"/>
                  </a:cubicBezTo>
                  <a:cubicBezTo>
                    <a:pt x="481" y="255"/>
                    <a:pt x="479" y="255"/>
                    <a:pt x="480" y="254"/>
                  </a:cubicBezTo>
                  <a:cubicBezTo>
                    <a:pt x="481" y="253"/>
                    <a:pt x="477" y="253"/>
                    <a:pt x="477" y="254"/>
                  </a:cubicBezTo>
                  <a:cubicBezTo>
                    <a:pt x="476" y="256"/>
                    <a:pt x="475" y="253"/>
                    <a:pt x="477" y="251"/>
                  </a:cubicBezTo>
                  <a:cubicBezTo>
                    <a:pt x="479" y="249"/>
                    <a:pt x="478" y="248"/>
                    <a:pt x="480" y="247"/>
                  </a:cubicBezTo>
                  <a:moveTo>
                    <a:pt x="944" y="434"/>
                  </a:moveTo>
                  <a:cubicBezTo>
                    <a:pt x="945" y="436"/>
                    <a:pt x="948" y="434"/>
                    <a:pt x="948" y="434"/>
                  </a:cubicBezTo>
                  <a:cubicBezTo>
                    <a:pt x="948" y="433"/>
                    <a:pt x="942" y="433"/>
                    <a:pt x="944" y="434"/>
                  </a:cubicBezTo>
                  <a:moveTo>
                    <a:pt x="53" y="401"/>
                  </a:moveTo>
                  <a:cubicBezTo>
                    <a:pt x="51" y="401"/>
                    <a:pt x="52" y="407"/>
                    <a:pt x="53" y="406"/>
                  </a:cubicBezTo>
                  <a:cubicBezTo>
                    <a:pt x="54" y="405"/>
                    <a:pt x="56" y="405"/>
                    <a:pt x="56" y="404"/>
                  </a:cubicBezTo>
                  <a:cubicBezTo>
                    <a:pt x="57" y="403"/>
                    <a:pt x="55" y="400"/>
                    <a:pt x="53" y="401"/>
                  </a:cubicBezTo>
                  <a:moveTo>
                    <a:pt x="50" y="397"/>
                  </a:moveTo>
                  <a:cubicBezTo>
                    <a:pt x="49" y="397"/>
                    <a:pt x="49" y="400"/>
                    <a:pt x="50" y="399"/>
                  </a:cubicBezTo>
                  <a:cubicBezTo>
                    <a:pt x="52" y="398"/>
                    <a:pt x="51" y="397"/>
                    <a:pt x="50" y="397"/>
                  </a:cubicBezTo>
                  <a:moveTo>
                    <a:pt x="35" y="392"/>
                  </a:moveTo>
                  <a:cubicBezTo>
                    <a:pt x="36" y="394"/>
                    <a:pt x="37" y="393"/>
                    <a:pt x="38" y="392"/>
                  </a:cubicBezTo>
                  <a:cubicBezTo>
                    <a:pt x="38" y="391"/>
                    <a:pt x="34" y="391"/>
                    <a:pt x="35" y="392"/>
                  </a:cubicBezTo>
                  <a:moveTo>
                    <a:pt x="42" y="395"/>
                  </a:moveTo>
                  <a:cubicBezTo>
                    <a:pt x="43" y="397"/>
                    <a:pt x="44" y="397"/>
                    <a:pt x="45" y="396"/>
                  </a:cubicBezTo>
                  <a:cubicBezTo>
                    <a:pt x="45" y="394"/>
                    <a:pt x="41" y="394"/>
                    <a:pt x="42" y="395"/>
                  </a:cubicBezTo>
                  <a:moveTo>
                    <a:pt x="556" y="746"/>
                  </a:moveTo>
                  <a:cubicBezTo>
                    <a:pt x="556" y="747"/>
                    <a:pt x="558" y="747"/>
                    <a:pt x="560" y="748"/>
                  </a:cubicBezTo>
                  <a:cubicBezTo>
                    <a:pt x="561" y="749"/>
                    <a:pt x="563" y="752"/>
                    <a:pt x="565" y="750"/>
                  </a:cubicBezTo>
                  <a:cubicBezTo>
                    <a:pt x="566" y="747"/>
                    <a:pt x="556" y="745"/>
                    <a:pt x="556" y="746"/>
                  </a:cubicBezTo>
                  <a:moveTo>
                    <a:pt x="1010" y="716"/>
                  </a:moveTo>
                  <a:cubicBezTo>
                    <a:pt x="1010" y="715"/>
                    <a:pt x="1005" y="719"/>
                    <a:pt x="1009" y="721"/>
                  </a:cubicBezTo>
                  <a:cubicBezTo>
                    <a:pt x="1009" y="721"/>
                    <a:pt x="1010" y="721"/>
                    <a:pt x="1011" y="721"/>
                  </a:cubicBezTo>
                  <a:cubicBezTo>
                    <a:pt x="1011" y="720"/>
                    <a:pt x="1012" y="720"/>
                    <a:pt x="1012" y="721"/>
                  </a:cubicBezTo>
                  <a:cubicBezTo>
                    <a:pt x="1013" y="722"/>
                    <a:pt x="1015" y="721"/>
                    <a:pt x="1016" y="719"/>
                  </a:cubicBezTo>
                  <a:cubicBezTo>
                    <a:pt x="1016" y="717"/>
                    <a:pt x="1011" y="717"/>
                    <a:pt x="1010" y="716"/>
                  </a:cubicBezTo>
                  <a:moveTo>
                    <a:pt x="1380" y="518"/>
                  </a:moveTo>
                  <a:cubicBezTo>
                    <a:pt x="1380" y="518"/>
                    <a:pt x="1383" y="521"/>
                    <a:pt x="1383" y="521"/>
                  </a:cubicBezTo>
                  <a:cubicBezTo>
                    <a:pt x="1384" y="520"/>
                    <a:pt x="1380" y="517"/>
                    <a:pt x="1380" y="518"/>
                  </a:cubicBezTo>
                  <a:moveTo>
                    <a:pt x="1394" y="525"/>
                  </a:moveTo>
                  <a:cubicBezTo>
                    <a:pt x="1395" y="524"/>
                    <a:pt x="1388" y="521"/>
                    <a:pt x="1388" y="522"/>
                  </a:cubicBezTo>
                  <a:cubicBezTo>
                    <a:pt x="1388" y="523"/>
                    <a:pt x="1393" y="526"/>
                    <a:pt x="1394" y="525"/>
                  </a:cubicBezTo>
                  <a:moveTo>
                    <a:pt x="1393" y="529"/>
                  </a:moveTo>
                  <a:cubicBezTo>
                    <a:pt x="1394" y="531"/>
                    <a:pt x="1396" y="532"/>
                    <a:pt x="1398" y="532"/>
                  </a:cubicBezTo>
                  <a:cubicBezTo>
                    <a:pt x="1399" y="531"/>
                    <a:pt x="1393" y="527"/>
                    <a:pt x="1393" y="529"/>
                  </a:cubicBezTo>
                  <a:moveTo>
                    <a:pt x="1401" y="533"/>
                  </a:moveTo>
                  <a:cubicBezTo>
                    <a:pt x="1401" y="534"/>
                    <a:pt x="1404" y="536"/>
                    <a:pt x="1405" y="535"/>
                  </a:cubicBezTo>
                  <a:cubicBezTo>
                    <a:pt x="1406" y="534"/>
                    <a:pt x="1401" y="533"/>
                    <a:pt x="1401" y="533"/>
                  </a:cubicBezTo>
                  <a:moveTo>
                    <a:pt x="1398" y="525"/>
                  </a:moveTo>
                  <a:cubicBezTo>
                    <a:pt x="1397" y="527"/>
                    <a:pt x="1401" y="531"/>
                    <a:pt x="1401" y="531"/>
                  </a:cubicBezTo>
                  <a:cubicBezTo>
                    <a:pt x="1401" y="531"/>
                    <a:pt x="1401" y="529"/>
                    <a:pt x="1400" y="528"/>
                  </a:cubicBezTo>
                  <a:cubicBezTo>
                    <a:pt x="1399" y="526"/>
                    <a:pt x="1398" y="524"/>
                    <a:pt x="1398" y="525"/>
                  </a:cubicBezTo>
                  <a:moveTo>
                    <a:pt x="1366" y="612"/>
                  </a:moveTo>
                  <a:cubicBezTo>
                    <a:pt x="1367" y="611"/>
                    <a:pt x="1366" y="608"/>
                    <a:pt x="1365" y="609"/>
                  </a:cubicBezTo>
                  <a:cubicBezTo>
                    <a:pt x="1365" y="609"/>
                    <a:pt x="1365" y="604"/>
                    <a:pt x="1365" y="602"/>
                  </a:cubicBezTo>
                  <a:cubicBezTo>
                    <a:pt x="1365" y="599"/>
                    <a:pt x="1365" y="600"/>
                    <a:pt x="1364" y="601"/>
                  </a:cubicBezTo>
                  <a:cubicBezTo>
                    <a:pt x="1363" y="602"/>
                    <a:pt x="1361" y="598"/>
                    <a:pt x="1361" y="597"/>
                  </a:cubicBezTo>
                  <a:cubicBezTo>
                    <a:pt x="1361" y="597"/>
                    <a:pt x="1359" y="594"/>
                    <a:pt x="1358" y="594"/>
                  </a:cubicBezTo>
                  <a:cubicBezTo>
                    <a:pt x="1357" y="594"/>
                    <a:pt x="1357" y="594"/>
                    <a:pt x="1357" y="593"/>
                  </a:cubicBezTo>
                  <a:cubicBezTo>
                    <a:pt x="1357" y="593"/>
                    <a:pt x="1357" y="592"/>
                    <a:pt x="1356" y="592"/>
                  </a:cubicBezTo>
                  <a:cubicBezTo>
                    <a:pt x="1354" y="593"/>
                    <a:pt x="1354" y="590"/>
                    <a:pt x="1354" y="588"/>
                  </a:cubicBezTo>
                  <a:cubicBezTo>
                    <a:pt x="1354" y="587"/>
                    <a:pt x="1354" y="587"/>
                    <a:pt x="1354" y="587"/>
                  </a:cubicBezTo>
                  <a:cubicBezTo>
                    <a:pt x="1353" y="587"/>
                    <a:pt x="1353" y="587"/>
                    <a:pt x="1353" y="586"/>
                  </a:cubicBezTo>
                  <a:cubicBezTo>
                    <a:pt x="1352" y="586"/>
                    <a:pt x="1351" y="586"/>
                    <a:pt x="1350" y="587"/>
                  </a:cubicBezTo>
                  <a:cubicBezTo>
                    <a:pt x="1349" y="587"/>
                    <a:pt x="1349" y="585"/>
                    <a:pt x="1349" y="584"/>
                  </a:cubicBezTo>
                  <a:cubicBezTo>
                    <a:pt x="1349" y="583"/>
                    <a:pt x="1349" y="582"/>
                    <a:pt x="1348" y="581"/>
                  </a:cubicBezTo>
                  <a:cubicBezTo>
                    <a:pt x="1346" y="580"/>
                    <a:pt x="1346" y="579"/>
                    <a:pt x="1346" y="578"/>
                  </a:cubicBezTo>
                  <a:cubicBezTo>
                    <a:pt x="1346" y="576"/>
                    <a:pt x="1338" y="572"/>
                    <a:pt x="1336" y="572"/>
                  </a:cubicBezTo>
                  <a:cubicBezTo>
                    <a:pt x="1335" y="571"/>
                    <a:pt x="1336" y="570"/>
                    <a:pt x="1335" y="569"/>
                  </a:cubicBezTo>
                  <a:cubicBezTo>
                    <a:pt x="1335" y="568"/>
                    <a:pt x="1334" y="566"/>
                    <a:pt x="1334" y="564"/>
                  </a:cubicBezTo>
                  <a:cubicBezTo>
                    <a:pt x="1334" y="562"/>
                    <a:pt x="1332" y="561"/>
                    <a:pt x="1332" y="559"/>
                  </a:cubicBezTo>
                  <a:cubicBezTo>
                    <a:pt x="1332" y="558"/>
                    <a:pt x="1331" y="556"/>
                    <a:pt x="1331" y="554"/>
                  </a:cubicBezTo>
                  <a:cubicBezTo>
                    <a:pt x="1331" y="552"/>
                    <a:pt x="1328" y="552"/>
                    <a:pt x="1328" y="551"/>
                  </a:cubicBezTo>
                  <a:cubicBezTo>
                    <a:pt x="1328" y="550"/>
                    <a:pt x="1327" y="551"/>
                    <a:pt x="1325" y="551"/>
                  </a:cubicBezTo>
                  <a:cubicBezTo>
                    <a:pt x="1323" y="551"/>
                    <a:pt x="1323" y="549"/>
                    <a:pt x="1324" y="547"/>
                  </a:cubicBezTo>
                  <a:cubicBezTo>
                    <a:pt x="1324" y="544"/>
                    <a:pt x="1323" y="541"/>
                    <a:pt x="1322" y="540"/>
                  </a:cubicBezTo>
                  <a:cubicBezTo>
                    <a:pt x="1320" y="539"/>
                    <a:pt x="1320" y="535"/>
                    <a:pt x="1320" y="535"/>
                  </a:cubicBezTo>
                  <a:cubicBezTo>
                    <a:pt x="1319" y="534"/>
                    <a:pt x="1317" y="536"/>
                    <a:pt x="1317" y="538"/>
                  </a:cubicBezTo>
                  <a:cubicBezTo>
                    <a:pt x="1317" y="539"/>
                    <a:pt x="1317" y="540"/>
                    <a:pt x="1316" y="541"/>
                  </a:cubicBezTo>
                  <a:cubicBezTo>
                    <a:pt x="1315" y="542"/>
                    <a:pt x="1316" y="545"/>
                    <a:pt x="1315" y="546"/>
                  </a:cubicBezTo>
                  <a:cubicBezTo>
                    <a:pt x="1314" y="547"/>
                    <a:pt x="1315" y="551"/>
                    <a:pt x="1315" y="553"/>
                  </a:cubicBezTo>
                  <a:cubicBezTo>
                    <a:pt x="1315" y="556"/>
                    <a:pt x="1315" y="558"/>
                    <a:pt x="1314" y="560"/>
                  </a:cubicBezTo>
                  <a:cubicBezTo>
                    <a:pt x="1312" y="561"/>
                    <a:pt x="1312" y="564"/>
                    <a:pt x="1310" y="565"/>
                  </a:cubicBezTo>
                  <a:cubicBezTo>
                    <a:pt x="1308" y="566"/>
                    <a:pt x="1305" y="564"/>
                    <a:pt x="1305" y="563"/>
                  </a:cubicBezTo>
                  <a:cubicBezTo>
                    <a:pt x="1305" y="561"/>
                    <a:pt x="1302" y="561"/>
                    <a:pt x="1301" y="561"/>
                  </a:cubicBezTo>
                  <a:cubicBezTo>
                    <a:pt x="1300" y="561"/>
                    <a:pt x="1299" y="559"/>
                    <a:pt x="1297" y="558"/>
                  </a:cubicBezTo>
                  <a:cubicBezTo>
                    <a:pt x="1296" y="557"/>
                    <a:pt x="1295" y="557"/>
                    <a:pt x="1294" y="557"/>
                  </a:cubicBezTo>
                  <a:cubicBezTo>
                    <a:pt x="1294" y="557"/>
                    <a:pt x="1293" y="557"/>
                    <a:pt x="1293" y="556"/>
                  </a:cubicBezTo>
                  <a:cubicBezTo>
                    <a:pt x="1292" y="554"/>
                    <a:pt x="1291" y="554"/>
                    <a:pt x="1290" y="553"/>
                  </a:cubicBezTo>
                  <a:cubicBezTo>
                    <a:pt x="1288" y="552"/>
                    <a:pt x="1289" y="552"/>
                    <a:pt x="1290" y="551"/>
                  </a:cubicBezTo>
                  <a:cubicBezTo>
                    <a:pt x="1292" y="550"/>
                    <a:pt x="1291" y="548"/>
                    <a:pt x="1291" y="547"/>
                  </a:cubicBezTo>
                  <a:cubicBezTo>
                    <a:pt x="1290" y="546"/>
                    <a:pt x="1291" y="546"/>
                    <a:pt x="1293" y="545"/>
                  </a:cubicBezTo>
                  <a:cubicBezTo>
                    <a:pt x="1295" y="544"/>
                    <a:pt x="1293" y="543"/>
                    <a:pt x="1295" y="542"/>
                  </a:cubicBezTo>
                  <a:cubicBezTo>
                    <a:pt x="1296" y="542"/>
                    <a:pt x="1295" y="541"/>
                    <a:pt x="1294" y="540"/>
                  </a:cubicBezTo>
                  <a:cubicBezTo>
                    <a:pt x="1292" y="540"/>
                    <a:pt x="1293" y="542"/>
                    <a:pt x="1292" y="542"/>
                  </a:cubicBezTo>
                  <a:cubicBezTo>
                    <a:pt x="1292" y="542"/>
                    <a:pt x="1292" y="542"/>
                    <a:pt x="1291" y="541"/>
                  </a:cubicBezTo>
                  <a:cubicBezTo>
                    <a:pt x="1291" y="540"/>
                    <a:pt x="1291" y="540"/>
                    <a:pt x="1291" y="540"/>
                  </a:cubicBezTo>
                  <a:cubicBezTo>
                    <a:pt x="1290" y="540"/>
                    <a:pt x="1288" y="542"/>
                    <a:pt x="1287" y="541"/>
                  </a:cubicBezTo>
                  <a:cubicBezTo>
                    <a:pt x="1286" y="540"/>
                    <a:pt x="1281" y="539"/>
                    <a:pt x="1279" y="539"/>
                  </a:cubicBezTo>
                  <a:cubicBezTo>
                    <a:pt x="1277" y="538"/>
                    <a:pt x="1276" y="536"/>
                    <a:pt x="1275" y="536"/>
                  </a:cubicBezTo>
                  <a:cubicBezTo>
                    <a:pt x="1274" y="537"/>
                    <a:pt x="1275" y="537"/>
                    <a:pt x="1277" y="539"/>
                  </a:cubicBezTo>
                  <a:cubicBezTo>
                    <a:pt x="1278" y="540"/>
                    <a:pt x="1272" y="541"/>
                    <a:pt x="1270" y="541"/>
                  </a:cubicBezTo>
                  <a:cubicBezTo>
                    <a:pt x="1269" y="541"/>
                    <a:pt x="1269" y="541"/>
                    <a:pt x="1270" y="541"/>
                  </a:cubicBezTo>
                  <a:cubicBezTo>
                    <a:pt x="1270" y="542"/>
                    <a:pt x="1270" y="542"/>
                    <a:pt x="1269" y="542"/>
                  </a:cubicBezTo>
                  <a:cubicBezTo>
                    <a:pt x="1267" y="542"/>
                    <a:pt x="1267" y="545"/>
                    <a:pt x="1266" y="546"/>
                  </a:cubicBezTo>
                  <a:cubicBezTo>
                    <a:pt x="1265" y="547"/>
                    <a:pt x="1266" y="548"/>
                    <a:pt x="1264" y="549"/>
                  </a:cubicBezTo>
                  <a:cubicBezTo>
                    <a:pt x="1263" y="550"/>
                    <a:pt x="1263" y="551"/>
                    <a:pt x="1264" y="553"/>
                  </a:cubicBezTo>
                  <a:cubicBezTo>
                    <a:pt x="1266" y="554"/>
                    <a:pt x="1264" y="555"/>
                    <a:pt x="1262" y="553"/>
                  </a:cubicBezTo>
                  <a:cubicBezTo>
                    <a:pt x="1261" y="552"/>
                    <a:pt x="1259" y="552"/>
                    <a:pt x="1260" y="553"/>
                  </a:cubicBezTo>
                  <a:cubicBezTo>
                    <a:pt x="1260" y="555"/>
                    <a:pt x="1258" y="554"/>
                    <a:pt x="1258" y="552"/>
                  </a:cubicBezTo>
                  <a:cubicBezTo>
                    <a:pt x="1258" y="551"/>
                    <a:pt x="1256" y="551"/>
                    <a:pt x="1256" y="550"/>
                  </a:cubicBezTo>
                  <a:cubicBezTo>
                    <a:pt x="1255" y="549"/>
                    <a:pt x="1253" y="548"/>
                    <a:pt x="1252" y="548"/>
                  </a:cubicBezTo>
                  <a:cubicBezTo>
                    <a:pt x="1251" y="548"/>
                    <a:pt x="1251" y="549"/>
                    <a:pt x="1250" y="549"/>
                  </a:cubicBezTo>
                  <a:cubicBezTo>
                    <a:pt x="1249" y="549"/>
                    <a:pt x="1248" y="550"/>
                    <a:pt x="1248" y="551"/>
                  </a:cubicBezTo>
                  <a:cubicBezTo>
                    <a:pt x="1249" y="552"/>
                    <a:pt x="1248" y="552"/>
                    <a:pt x="1247" y="551"/>
                  </a:cubicBezTo>
                  <a:cubicBezTo>
                    <a:pt x="1246" y="551"/>
                    <a:pt x="1246" y="551"/>
                    <a:pt x="1245" y="551"/>
                  </a:cubicBezTo>
                  <a:cubicBezTo>
                    <a:pt x="1244" y="551"/>
                    <a:pt x="1245" y="553"/>
                    <a:pt x="1244" y="553"/>
                  </a:cubicBezTo>
                  <a:cubicBezTo>
                    <a:pt x="1244" y="553"/>
                    <a:pt x="1244" y="555"/>
                    <a:pt x="1242" y="555"/>
                  </a:cubicBezTo>
                  <a:cubicBezTo>
                    <a:pt x="1241" y="555"/>
                    <a:pt x="1241" y="557"/>
                    <a:pt x="1242" y="559"/>
                  </a:cubicBezTo>
                  <a:cubicBezTo>
                    <a:pt x="1242" y="560"/>
                    <a:pt x="1241" y="559"/>
                    <a:pt x="1240" y="559"/>
                  </a:cubicBezTo>
                  <a:cubicBezTo>
                    <a:pt x="1240" y="559"/>
                    <a:pt x="1239" y="558"/>
                    <a:pt x="1238" y="558"/>
                  </a:cubicBezTo>
                  <a:cubicBezTo>
                    <a:pt x="1237" y="559"/>
                    <a:pt x="1239" y="560"/>
                    <a:pt x="1239" y="562"/>
                  </a:cubicBezTo>
                  <a:cubicBezTo>
                    <a:pt x="1239" y="563"/>
                    <a:pt x="1238" y="563"/>
                    <a:pt x="1238" y="564"/>
                  </a:cubicBezTo>
                  <a:cubicBezTo>
                    <a:pt x="1237" y="564"/>
                    <a:pt x="1236" y="562"/>
                    <a:pt x="1236" y="561"/>
                  </a:cubicBezTo>
                  <a:cubicBezTo>
                    <a:pt x="1236" y="559"/>
                    <a:pt x="1235" y="560"/>
                    <a:pt x="1233" y="562"/>
                  </a:cubicBezTo>
                  <a:cubicBezTo>
                    <a:pt x="1231" y="564"/>
                    <a:pt x="1233" y="567"/>
                    <a:pt x="1233" y="567"/>
                  </a:cubicBezTo>
                  <a:cubicBezTo>
                    <a:pt x="1232" y="568"/>
                    <a:pt x="1228" y="571"/>
                    <a:pt x="1227" y="573"/>
                  </a:cubicBezTo>
                  <a:cubicBezTo>
                    <a:pt x="1225" y="576"/>
                    <a:pt x="1220" y="574"/>
                    <a:pt x="1219" y="575"/>
                  </a:cubicBezTo>
                  <a:cubicBezTo>
                    <a:pt x="1218" y="576"/>
                    <a:pt x="1216" y="576"/>
                    <a:pt x="1215" y="577"/>
                  </a:cubicBezTo>
                  <a:cubicBezTo>
                    <a:pt x="1214" y="578"/>
                    <a:pt x="1211" y="580"/>
                    <a:pt x="1211" y="578"/>
                  </a:cubicBezTo>
                  <a:cubicBezTo>
                    <a:pt x="1211" y="577"/>
                    <a:pt x="1207" y="578"/>
                    <a:pt x="1206" y="580"/>
                  </a:cubicBezTo>
                  <a:cubicBezTo>
                    <a:pt x="1204" y="581"/>
                    <a:pt x="1202" y="583"/>
                    <a:pt x="1201" y="583"/>
                  </a:cubicBezTo>
                  <a:cubicBezTo>
                    <a:pt x="1199" y="583"/>
                    <a:pt x="1199" y="585"/>
                    <a:pt x="1198" y="586"/>
                  </a:cubicBezTo>
                  <a:cubicBezTo>
                    <a:pt x="1198" y="586"/>
                    <a:pt x="1198" y="584"/>
                    <a:pt x="1198" y="583"/>
                  </a:cubicBezTo>
                  <a:cubicBezTo>
                    <a:pt x="1198" y="582"/>
                    <a:pt x="1196" y="584"/>
                    <a:pt x="1196" y="586"/>
                  </a:cubicBezTo>
                  <a:cubicBezTo>
                    <a:pt x="1195" y="588"/>
                    <a:pt x="1197" y="589"/>
                    <a:pt x="1196" y="591"/>
                  </a:cubicBezTo>
                  <a:cubicBezTo>
                    <a:pt x="1194" y="593"/>
                    <a:pt x="1193" y="595"/>
                    <a:pt x="1195" y="598"/>
                  </a:cubicBezTo>
                  <a:cubicBezTo>
                    <a:pt x="1197" y="600"/>
                    <a:pt x="1198" y="602"/>
                    <a:pt x="1197" y="603"/>
                  </a:cubicBezTo>
                  <a:cubicBezTo>
                    <a:pt x="1197" y="604"/>
                    <a:pt x="1197" y="603"/>
                    <a:pt x="1196" y="602"/>
                  </a:cubicBezTo>
                  <a:cubicBezTo>
                    <a:pt x="1196" y="602"/>
                    <a:pt x="1195" y="601"/>
                    <a:pt x="1195" y="601"/>
                  </a:cubicBezTo>
                  <a:cubicBezTo>
                    <a:pt x="1194" y="602"/>
                    <a:pt x="1197" y="603"/>
                    <a:pt x="1196" y="604"/>
                  </a:cubicBezTo>
                  <a:cubicBezTo>
                    <a:pt x="1196" y="605"/>
                    <a:pt x="1195" y="604"/>
                    <a:pt x="1195" y="603"/>
                  </a:cubicBezTo>
                  <a:cubicBezTo>
                    <a:pt x="1194" y="602"/>
                    <a:pt x="1193" y="602"/>
                    <a:pt x="1193" y="602"/>
                  </a:cubicBezTo>
                  <a:cubicBezTo>
                    <a:pt x="1193" y="603"/>
                    <a:pt x="1197" y="609"/>
                    <a:pt x="1197" y="612"/>
                  </a:cubicBezTo>
                  <a:cubicBezTo>
                    <a:pt x="1198" y="614"/>
                    <a:pt x="1201" y="616"/>
                    <a:pt x="1201" y="620"/>
                  </a:cubicBezTo>
                  <a:cubicBezTo>
                    <a:pt x="1201" y="623"/>
                    <a:pt x="1204" y="628"/>
                    <a:pt x="1205" y="629"/>
                  </a:cubicBezTo>
                  <a:cubicBezTo>
                    <a:pt x="1205" y="630"/>
                    <a:pt x="1204" y="632"/>
                    <a:pt x="1204" y="635"/>
                  </a:cubicBezTo>
                  <a:cubicBezTo>
                    <a:pt x="1204" y="638"/>
                    <a:pt x="1203" y="638"/>
                    <a:pt x="1201" y="638"/>
                  </a:cubicBezTo>
                  <a:cubicBezTo>
                    <a:pt x="1200" y="638"/>
                    <a:pt x="1201" y="641"/>
                    <a:pt x="1203" y="641"/>
                  </a:cubicBezTo>
                  <a:cubicBezTo>
                    <a:pt x="1204" y="641"/>
                    <a:pt x="1204" y="643"/>
                    <a:pt x="1206" y="644"/>
                  </a:cubicBezTo>
                  <a:cubicBezTo>
                    <a:pt x="1208" y="645"/>
                    <a:pt x="1212" y="645"/>
                    <a:pt x="1214" y="645"/>
                  </a:cubicBezTo>
                  <a:cubicBezTo>
                    <a:pt x="1216" y="645"/>
                    <a:pt x="1216" y="642"/>
                    <a:pt x="1218" y="642"/>
                  </a:cubicBezTo>
                  <a:cubicBezTo>
                    <a:pt x="1220" y="642"/>
                    <a:pt x="1220" y="642"/>
                    <a:pt x="1221" y="640"/>
                  </a:cubicBezTo>
                  <a:cubicBezTo>
                    <a:pt x="1222" y="639"/>
                    <a:pt x="1227" y="639"/>
                    <a:pt x="1232" y="640"/>
                  </a:cubicBezTo>
                  <a:cubicBezTo>
                    <a:pt x="1237" y="640"/>
                    <a:pt x="1239" y="638"/>
                    <a:pt x="1240" y="636"/>
                  </a:cubicBezTo>
                  <a:cubicBezTo>
                    <a:pt x="1241" y="635"/>
                    <a:pt x="1244" y="634"/>
                    <a:pt x="1246" y="633"/>
                  </a:cubicBezTo>
                  <a:cubicBezTo>
                    <a:pt x="1247" y="632"/>
                    <a:pt x="1248" y="632"/>
                    <a:pt x="1252" y="632"/>
                  </a:cubicBezTo>
                  <a:cubicBezTo>
                    <a:pt x="1256" y="632"/>
                    <a:pt x="1259" y="630"/>
                    <a:pt x="1261" y="629"/>
                  </a:cubicBezTo>
                  <a:cubicBezTo>
                    <a:pt x="1264" y="628"/>
                    <a:pt x="1268" y="629"/>
                    <a:pt x="1270" y="628"/>
                  </a:cubicBezTo>
                  <a:cubicBezTo>
                    <a:pt x="1272" y="628"/>
                    <a:pt x="1272" y="628"/>
                    <a:pt x="1273" y="629"/>
                  </a:cubicBezTo>
                  <a:cubicBezTo>
                    <a:pt x="1274" y="630"/>
                    <a:pt x="1274" y="631"/>
                    <a:pt x="1276" y="631"/>
                  </a:cubicBezTo>
                  <a:cubicBezTo>
                    <a:pt x="1277" y="630"/>
                    <a:pt x="1278" y="631"/>
                    <a:pt x="1279" y="631"/>
                  </a:cubicBezTo>
                  <a:cubicBezTo>
                    <a:pt x="1279" y="631"/>
                    <a:pt x="1280" y="631"/>
                    <a:pt x="1281" y="631"/>
                  </a:cubicBezTo>
                  <a:cubicBezTo>
                    <a:pt x="1282" y="631"/>
                    <a:pt x="1282" y="632"/>
                    <a:pt x="1283" y="632"/>
                  </a:cubicBezTo>
                  <a:cubicBezTo>
                    <a:pt x="1284" y="633"/>
                    <a:pt x="1284" y="634"/>
                    <a:pt x="1283" y="635"/>
                  </a:cubicBezTo>
                  <a:cubicBezTo>
                    <a:pt x="1282" y="636"/>
                    <a:pt x="1285" y="636"/>
                    <a:pt x="1287" y="639"/>
                  </a:cubicBezTo>
                  <a:cubicBezTo>
                    <a:pt x="1289" y="641"/>
                    <a:pt x="1287" y="641"/>
                    <a:pt x="1288" y="643"/>
                  </a:cubicBezTo>
                  <a:cubicBezTo>
                    <a:pt x="1289" y="645"/>
                    <a:pt x="1290" y="645"/>
                    <a:pt x="1292" y="642"/>
                  </a:cubicBezTo>
                  <a:cubicBezTo>
                    <a:pt x="1293" y="639"/>
                    <a:pt x="1296" y="641"/>
                    <a:pt x="1296" y="639"/>
                  </a:cubicBezTo>
                  <a:cubicBezTo>
                    <a:pt x="1296" y="637"/>
                    <a:pt x="1298" y="634"/>
                    <a:pt x="1299" y="635"/>
                  </a:cubicBezTo>
                  <a:cubicBezTo>
                    <a:pt x="1301" y="636"/>
                    <a:pt x="1298" y="637"/>
                    <a:pt x="1298" y="641"/>
                  </a:cubicBezTo>
                  <a:cubicBezTo>
                    <a:pt x="1297" y="646"/>
                    <a:pt x="1295" y="643"/>
                    <a:pt x="1295" y="644"/>
                  </a:cubicBezTo>
                  <a:cubicBezTo>
                    <a:pt x="1295" y="646"/>
                    <a:pt x="1299" y="646"/>
                    <a:pt x="1299" y="644"/>
                  </a:cubicBezTo>
                  <a:cubicBezTo>
                    <a:pt x="1299" y="642"/>
                    <a:pt x="1300" y="641"/>
                    <a:pt x="1301" y="643"/>
                  </a:cubicBezTo>
                  <a:cubicBezTo>
                    <a:pt x="1303" y="645"/>
                    <a:pt x="1300" y="647"/>
                    <a:pt x="1301" y="648"/>
                  </a:cubicBezTo>
                  <a:cubicBezTo>
                    <a:pt x="1301" y="648"/>
                    <a:pt x="1302" y="648"/>
                    <a:pt x="1302" y="648"/>
                  </a:cubicBezTo>
                  <a:cubicBezTo>
                    <a:pt x="1303" y="648"/>
                    <a:pt x="1303" y="647"/>
                    <a:pt x="1304" y="647"/>
                  </a:cubicBezTo>
                  <a:cubicBezTo>
                    <a:pt x="1305" y="648"/>
                    <a:pt x="1308" y="651"/>
                    <a:pt x="1307" y="653"/>
                  </a:cubicBezTo>
                  <a:cubicBezTo>
                    <a:pt x="1307" y="655"/>
                    <a:pt x="1306" y="657"/>
                    <a:pt x="1310" y="659"/>
                  </a:cubicBezTo>
                  <a:cubicBezTo>
                    <a:pt x="1313" y="660"/>
                    <a:pt x="1312" y="661"/>
                    <a:pt x="1314" y="661"/>
                  </a:cubicBezTo>
                  <a:cubicBezTo>
                    <a:pt x="1316" y="661"/>
                    <a:pt x="1321" y="662"/>
                    <a:pt x="1323" y="664"/>
                  </a:cubicBezTo>
                  <a:cubicBezTo>
                    <a:pt x="1324" y="665"/>
                    <a:pt x="1327" y="663"/>
                    <a:pt x="1328" y="660"/>
                  </a:cubicBezTo>
                  <a:cubicBezTo>
                    <a:pt x="1329" y="658"/>
                    <a:pt x="1331" y="660"/>
                    <a:pt x="1330" y="661"/>
                  </a:cubicBezTo>
                  <a:cubicBezTo>
                    <a:pt x="1328" y="662"/>
                    <a:pt x="1330" y="664"/>
                    <a:pt x="1330" y="662"/>
                  </a:cubicBezTo>
                  <a:cubicBezTo>
                    <a:pt x="1331" y="661"/>
                    <a:pt x="1331" y="660"/>
                    <a:pt x="1332" y="662"/>
                  </a:cubicBezTo>
                  <a:cubicBezTo>
                    <a:pt x="1332" y="663"/>
                    <a:pt x="1334" y="663"/>
                    <a:pt x="1334" y="664"/>
                  </a:cubicBezTo>
                  <a:cubicBezTo>
                    <a:pt x="1335" y="665"/>
                    <a:pt x="1336" y="666"/>
                    <a:pt x="1336" y="665"/>
                  </a:cubicBezTo>
                  <a:cubicBezTo>
                    <a:pt x="1336" y="664"/>
                    <a:pt x="1336" y="663"/>
                    <a:pt x="1338" y="663"/>
                  </a:cubicBezTo>
                  <a:cubicBezTo>
                    <a:pt x="1339" y="662"/>
                    <a:pt x="1340" y="661"/>
                    <a:pt x="1342" y="660"/>
                  </a:cubicBezTo>
                  <a:cubicBezTo>
                    <a:pt x="1343" y="659"/>
                    <a:pt x="1350" y="658"/>
                    <a:pt x="1351" y="658"/>
                  </a:cubicBezTo>
                  <a:cubicBezTo>
                    <a:pt x="1351" y="658"/>
                    <a:pt x="1352" y="653"/>
                    <a:pt x="1352" y="650"/>
                  </a:cubicBezTo>
                  <a:cubicBezTo>
                    <a:pt x="1352" y="647"/>
                    <a:pt x="1355" y="646"/>
                    <a:pt x="1355" y="643"/>
                  </a:cubicBezTo>
                  <a:cubicBezTo>
                    <a:pt x="1356" y="640"/>
                    <a:pt x="1359" y="634"/>
                    <a:pt x="1360" y="634"/>
                  </a:cubicBezTo>
                  <a:cubicBezTo>
                    <a:pt x="1361" y="634"/>
                    <a:pt x="1362" y="633"/>
                    <a:pt x="1362" y="631"/>
                  </a:cubicBezTo>
                  <a:cubicBezTo>
                    <a:pt x="1362" y="629"/>
                    <a:pt x="1365" y="627"/>
                    <a:pt x="1365" y="625"/>
                  </a:cubicBezTo>
                  <a:cubicBezTo>
                    <a:pt x="1365" y="623"/>
                    <a:pt x="1366" y="621"/>
                    <a:pt x="1366" y="620"/>
                  </a:cubicBezTo>
                  <a:cubicBezTo>
                    <a:pt x="1365" y="619"/>
                    <a:pt x="1365" y="617"/>
                    <a:pt x="1366" y="616"/>
                  </a:cubicBezTo>
                  <a:cubicBezTo>
                    <a:pt x="1367" y="614"/>
                    <a:pt x="1365" y="612"/>
                    <a:pt x="1366" y="612"/>
                  </a:cubicBezTo>
                  <a:moveTo>
                    <a:pt x="1266" y="539"/>
                  </a:moveTo>
                  <a:cubicBezTo>
                    <a:pt x="1267" y="540"/>
                    <a:pt x="1272" y="539"/>
                    <a:pt x="1272" y="538"/>
                  </a:cubicBezTo>
                  <a:cubicBezTo>
                    <a:pt x="1272" y="537"/>
                    <a:pt x="1265" y="538"/>
                    <a:pt x="1266" y="539"/>
                  </a:cubicBezTo>
                  <a:moveTo>
                    <a:pt x="1293" y="650"/>
                  </a:moveTo>
                  <a:cubicBezTo>
                    <a:pt x="1294" y="651"/>
                    <a:pt x="1298" y="650"/>
                    <a:pt x="1298" y="649"/>
                  </a:cubicBezTo>
                  <a:cubicBezTo>
                    <a:pt x="1299" y="648"/>
                    <a:pt x="1292" y="649"/>
                    <a:pt x="1293" y="650"/>
                  </a:cubicBezTo>
                  <a:moveTo>
                    <a:pt x="1336" y="676"/>
                  </a:moveTo>
                  <a:cubicBezTo>
                    <a:pt x="1334" y="676"/>
                    <a:pt x="1333" y="675"/>
                    <a:pt x="1331" y="675"/>
                  </a:cubicBezTo>
                  <a:cubicBezTo>
                    <a:pt x="1330" y="674"/>
                    <a:pt x="1329" y="674"/>
                    <a:pt x="1328" y="674"/>
                  </a:cubicBezTo>
                  <a:cubicBezTo>
                    <a:pt x="1327" y="674"/>
                    <a:pt x="1332" y="680"/>
                    <a:pt x="1330" y="682"/>
                  </a:cubicBezTo>
                  <a:cubicBezTo>
                    <a:pt x="1329" y="684"/>
                    <a:pt x="1334" y="688"/>
                    <a:pt x="1336" y="689"/>
                  </a:cubicBezTo>
                  <a:cubicBezTo>
                    <a:pt x="1337" y="689"/>
                    <a:pt x="1337" y="688"/>
                    <a:pt x="1337" y="688"/>
                  </a:cubicBezTo>
                  <a:cubicBezTo>
                    <a:pt x="1338" y="687"/>
                    <a:pt x="1338" y="687"/>
                    <a:pt x="1338" y="687"/>
                  </a:cubicBezTo>
                  <a:cubicBezTo>
                    <a:pt x="1340" y="687"/>
                    <a:pt x="1339" y="686"/>
                    <a:pt x="1339" y="685"/>
                  </a:cubicBezTo>
                  <a:cubicBezTo>
                    <a:pt x="1339" y="684"/>
                    <a:pt x="1340" y="685"/>
                    <a:pt x="1340" y="685"/>
                  </a:cubicBezTo>
                  <a:cubicBezTo>
                    <a:pt x="1341" y="685"/>
                    <a:pt x="1341" y="686"/>
                    <a:pt x="1342" y="685"/>
                  </a:cubicBezTo>
                  <a:cubicBezTo>
                    <a:pt x="1343" y="685"/>
                    <a:pt x="1341" y="681"/>
                    <a:pt x="1343" y="681"/>
                  </a:cubicBezTo>
                  <a:cubicBezTo>
                    <a:pt x="1344" y="681"/>
                    <a:pt x="1343" y="676"/>
                    <a:pt x="1343" y="674"/>
                  </a:cubicBezTo>
                  <a:cubicBezTo>
                    <a:pt x="1342" y="673"/>
                    <a:pt x="1338" y="675"/>
                    <a:pt x="1336" y="676"/>
                  </a:cubicBezTo>
                  <a:moveTo>
                    <a:pt x="1454" y="675"/>
                  </a:moveTo>
                  <a:cubicBezTo>
                    <a:pt x="1453" y="674"/>
                    <a:pt x="1452" y="675"/>
                    <a:pt x="1451" y="676"/>
                  </a:cubicBezTo>
                  <a:cubicBezTo>
                    <a:pt x="1450" y="676"/>
                    <a:pt x="1449" y="676"/>
                    <a:pt x="1449" y="675"/>
                  </a:cubicBezTo>
                  <a:cubicBezTo>
                    <a:pt x="1448" y="674"/>
                    <a:pt x="1447" y="673"/>
                    <a:pt x="1446" y="674"/>
                  </a:cubicBezTo>
                  <a:cubicBezTo>
                    <a:pt x="1445" y="676"/>
                    <a:pt x="1446" y="676"/>
                    <a:pt x="1444" y="678"/>
                  </a:cubicBezTo>
                  <a:cubicBezTo>
                    <a:pt x="1442" y="680"/>
                    <a:pt x="1443" y="680"/>
                    <a:pt x="1441" y="684"/>
                  </a:cubicBezTo>
                  <a:cubicBezTo>
                    <a:pt x="1438" y="688"/>
                    <a:pt x="1430" y="690"/>
                    <a:pt x="1429" y="692"/>
                  </a:cubicBezTo>
                  <a:cubicBezTo>
                    <a:pt x="1428" y="694"/>
                    <a:pt x="1424" y="695"/>
                    <a:pt x="1424" y="697"/>
                  </a:cubicBezTo>
                  <a:cubicBezTo>
                    <a:pt x="1424" y="698"/>
                    <a:pt x="1421" y="699"/>
                    <a:pt x="1423" y="701"/>
                  </a:cubicBezTo>
                  <a:cubicBezTo>
                    <a:pt x="1424" y="703"/>
                    <a:pt x="1425" y="702"/>
                    <a:pt x="1427" y="703"/>
                  </a:cubicBezTo>
                  <a:cubicBezTo>
                    <a:pt x="1428" y="704"/>
                    <a:pt x="1429" y="703"/>
                    <a:pt x="1430" y="704"/>
                  </a:cubicBezTo>
                  <a:cubicBezTo>
                    <a:pt x="1430" y="705"/>
                    <a:pt x="1434" y="705"/>
                    <a:pt x="1437" y="702"/>
                  </a:cubicBezTo>
                  <a:cubicBezTo>
                    <a:pt x="1440" y="700"/>
                    <a:pt x="1439" y="698"/>
                    <a:pt x="1440" y="697"/>
                  </a:cubicBezTo>
                  <a:cubicBezTo>
                    <a:pt x="1441" y="697"/>
                    <a:pt x="1442" y="694"/>
                    <a:pt x="1442" y="693"/>
                  </a:cubicBezTo>
                  <a:cubicBezTo>
                    <a:pt x="1443" y="692"/>
                    <a:pt x="1444" y="690"/>
                    <a:pt x="1447" y="690"/>
                  </a:cubicBezTo>
                  <a:cubicBezTo>
                    <a:pt x="1450" y="690"/>
                    <a:pt x="1449" y="689"/>
                    <a:pt x="1448" y="688"/>
                  </a:cubicBezTo>
                  <a:cubicBezTo>
                    <a:pt x="1448" y="686"/>
                    <a:pt x="1451" y="686"/>
                    <a:pt x="1451" y="684"/>
                  </a:cubicBezTo>
                  <a:cubicBezTo>
                    <a:pt x="1451" y="682"/>
                    <a:pt x="1455" y="680"/>
                    <a:pt x="1455" y="678"/>
                  </a:cubicBezTo>
                  <a:cubicBezTo>
                    <a:pt x="1454" y="677"/>
                    <a:pt x="1455" y="676"/>
                    <a:pt x="1454" y="675"/>
                  </a:cubicBezTo>
                  <a:moveTo>
                    <a:pt x="1427" y="707"/>
                  </a:moveTo>
                  <a:cubicBezTo>
                    <a:pt x="1427" y="708"/>
                    <a:pt x="1430" y="707"/>
                    <a:pt x="1428" y="705"/>
                  </a:cubicBezTo>
                  <a:cubicBezTo>
                    <a:pt x="1427" y="704"/>
                    <a:pt x="1425" y="707"/>
                    <a:pt x="1427" y="707"/>
                  </a:cubicBezTo>
                  <a:moveTo>
                    <a:pt x="1469" y="660"/>
                  </a:moveTo>
                  <a:cubicBezTo>
                    <a:pt x="1469" y="661"/>
                    <a:pt x="1467" y="659"/>
                    <a:pt x="1465" y="659"/>
                  </a:cubicBezTo>
                  <a:cubicBezTo>
                    <a:pt x="1464" y="659"/>
                    <a:pt x="1463" y="658"/>
                    <a:pt x="1463" y="657"/>
                  </a:cubicBezTo>
                  <a:cubicBezTo>
                    <a:pt x="1463" y="655"/>
                    <a:pt x="1462" y="653"/>
                    <a:pt x="1461" y="653"/>
                  </a:cubicBezTo>
                  <a:cubicBezTo>
                    <a:pt x="1459" y="654"/>
                    <a:pt x="1461" y="655"/>
                    <a:pt x="1461" y="656"/>
                  </a:cubicBezTo>
                  <a:cubicBezTo>
                    <a:pt x="1460" y="657"/>
                    <a:pt x="1460" y="655"/>
                    <a:pt x="1459" y="655"/>
                  </a:cubicBezTo>
                  <a:cubicBezTo>
                    <a:pt x="1458" y="655"/>
                    <a:pt x="1457" y="654"/>
                    <a:pt x="1457" y="652"/>
                  </a:cubicBezTo>
                  <a:cubicBezTo>
                    <a:pt x="1457" y="650"/>
                    <a:pt x="1456" y="650"/>
                    <a:pt x="1456" y="648"/>
                  </a:cubicBezTo>
                  <a:cubicBezTo>
                    <a:pt x="1456" y="646"/>
                    <a:pt x="1452" y="644"/>
                    <a:pt x="1451" y="644"/>
                  </a:cubicBezTo>
                  <a:cubicBezTo>
                    <a:pt x="1449" y="644"/>
                    <a:pt x="1451" y="648"/>
                    <a:pt x="1452" y="649"/>
                  </a:cubicBezTo>
                  <a:cubicBezTo>
                    <a:pt x="1453" y="650"/>
                    <a:pt x="1455" y="651"/>
                    <a:pt x="1455" y="652"/>
                  </a:cubicBezTo>
                  <a:cubicBezTo>
                    <a:pt x="1455" y="653"/>
                    <a:pt x="1456" y="655"/>
                    <a:pt x="1457" y="655"/>
                  </a:cubicBezTo>
                  <a:cubicBezTo>
                    <a:pt x="1458" y="656"/>
                    <a:pt x="1457" y="659"/>
                    <a:pt x="1457" y="662"/>
                  </a:cubicBezTo>
                  <a:cubicBezTo>
                    <a:pt x="1457" y="664"/>
                    <a:pt x="1455" y="664"/>
                    <a:pt x="1453" y="665"/>
                  </a:cubicBezTo>
                  <a:cubicBezTo>
                    <a:pt x="1452" y="667"/>
                    <a:pt x="1457" y="669"/>
                    <a:pt x="1459" y="670"/>
                  </a:cubicBezTo>
                  <a:cubicBezTo>
                    <a:pt x="1461" y="672"/>
                    <a:pt x="1457" y="676"/>
                    <a:pt x="1458" y="677"/>
                  </a:cubicBezTo>
                  <a:cubicBezTo>
                    <a:pt x="1458" y="678"/>
                    <a:pt x="1459" y="678"/>
                    <a:pt x="1461" y="678"/>
                  </a:cubicBezTo>
                  <a:cubicBezTo>
                    <a:pt x="1464" y="677"/>
                    <a:pt x="1465" y="673"/>
                    <a:pt x="1466" y="671"/>
                  </a:cubicBezTo>
                  <a:cubicBezTo>
                    <a:pt x="1468" y="670"/>
                    <a:pt x="1467" y="668"/>
                    <a:pt x="1467" y="667"/>
                  </a:cubicBezTo>
                  <a:cubicBezTo>
                    <a:pt x="1468" y="666"/>
                    <a:pt x="1469" y="666"/>
                    <a:pt x="1470" y="666"/>
                  </a:cubicBezTo>
                  <a:cubicBezTo>
                    <a:pt x="1471" y="666"/>
                    <a:pt x="1471" y="663"/>
                    <a:pt x="1472" y="663"/>
                  </a:cubicBezTo>
                  <a:cubicBezTo>
                    <a:pt x="1473" y="663"/>
                    <a:pt x="1473" y="662"/>
                    <a:pt x="1473" y="660"/>
                  </a:cubicBezTo>
                  <a:cubicBezTo>
                    <a:pt x="1474" y="658"/>
                    <a:pt x="1470" y="658"/>
                    <a:pt x="1469" y="660"/>
                  </a:cubicBezTo>
                  <a:moveTo>
                    <a:pt x="1469" y="567"/>
                  </a:moveTo>
                  <a:cubicBezTo>
                    <a:pt x="1471" y="569"/>
                    <a:pt x="1474" y="569"/>
                    <a:pt x="1474" y="566"/>
                  </a:cubicBezTo>
                  <a:cubicBezTo>
                    <a:pt x="1474" y="563"/>
                    <a:pt x="1468" y="566"/>
                    <a:pt x="1469" y="567"/>
                  </a:cubicBezTo>
                  <a:moveTo>
                    <a:pt x="1475" y="562"/>
                  </a:moveTo>
                  <a:cubicBezTo>
                    <a:pt x="1476" y="563"/>
                    <a:pt x="1479" y="562"/>
                    <a:pt x="1479" y="560"/>
                  </a:cubicBezTo>
                  <a:cubicBezTo>
                    <a:pt x="1479" y="558"/>
                    <a:pt x="1473" y="562"/>
                    <a:pt x="1475" y="562"/>
                  </a:cubicBezTo>
                  <a:moveTo>
                    <a:pt x="150" y="231"/>
                  </a:moveTo>
                  <a:cubicBezTo>
                    <a:pt x="147" y="233"/>
                    <a:pt x="155" y="242"/>
                    <a:pt x="157" y="240"/>
                  </a:cubicBezTo>
                  <a:cubicBezTo>
                    <a:pt x="158" y="240"/>
                    <a:pt x="155" y="236"/>
                    <a:pt x="155" y="234"/>
                  </a:cubicBezTo>
                  <a:cubicBezTo>
                    <a:pt x="155" y="232"/>
                    <a:pt x="154" y="229"/>
                    <a:pt x="150" y="231"/>
                  </a:cubicBezTo>
                  <a:moveTo>
                    <a:pt x="565" y="510"/>
                  </a:moveTo>
                  <a:cubicBezTo>
                    <a:pt x="563" y="510"/>
                    <a:pt x="559" y="509"/>
                    <a:pt x="554" y="504"/>
                  </a:cubicBezTo>
                  <a:cubicBezTo>
                    <a:pt x="550" y="499"/>
                    <a:pt x="545" y="500"/>
                    <a:pt x="542" y="500"/>
                  </a:cubicBezTo>
                  <a:cubicBezTo>
                    <a:pt x="539" y="501"/>
                    <a:pt x="536" y="499"/>
                    <a:pt x="534" y="498"/>
                  </a:cubicBezTo>
                  <a:cubicBezTo>
                    <a:pt x="532" y="498"/>
                    <a:pt x="530" y="501"/>
                    <a:pt x="528" y="501"/>
                  </a:cubicBezTo>
                  <a:cubicBezTo>
                    <a:pt x="527" y="502"/>
                    <a:pt x="529" y="499"/>
                    <a:pt x="529" y="497"/>
                  </a:cubicBezTo>
                  <a:cubicBezTo>
                    <a:pt x="529" y="495"/>
                    <a:pt x="523" y="493"/>
                    <a:pt x="519" y="491"/>
                  </a:cubicBezTo>
                  <a:cubicBezTo>
                    <a:pt x="515" y="489"/>
                    <a:pt x="513" y="490"/>
                    <a:pt x="513" y="493"/>
                  </a:cubicBezTo>
                  <a:cubicBezTo>
                    <a:pt x="513" y="494"/>
                    <a:pt x="512" y="494"/>
                    <a:pt x="512" y="494"/>
                  </a:cubicBezTo>
                  <a:cubicBezTo>
                    <a:pt x="511" y="494"/>
                    <a:pt x="510" y="494"/>
                    <a:pt x="510" y="495"/>
                  </a:cubicBezTo>
                  <a:cubicBezTo>
                    <a:pt x="508" y="498"/>
                    <a:pt x="506" y="496"/>
                    <a:pt x="508" y="495"/>
                  </a:cubicBezTo>
                  <a:cubicBezTo>
                    <a:pt x="509" y="494"/>
                    <a:pt x="511" y="492"/>
                    <a:pt x="511" y="490"/>
                  </a:cubicBezTo>
                  <a:cubicBezTo>
                    <a:pt x="512" y="488"/>
                    <a:pt x="505" y="487"/>
                    <a:pt x="503" y="488"/>
                  </a:cubicBezTo>
                  <a:cubicBezTo>
                    <a:pt x="500" y="489"/>
                    <a:pt x="502" y="492"/>
                    <a:pt x="500" y="491"/>
                  </a:cubicBezTo>
                  <a:cubicBezTo>
                    <a:pt x="498" y="490"/>
                    <a:pt x="500" y="488"/>
                    <a:pt x="501" y="488"/>
                  </a:cubicBezTo>
                  <a:cubicBezTo>
                    <a:pt x="503" y="488"/>
                    <a:pt x="504" y="485"/>
                    <a:pt x="505" y="483"/>
                  </a:cubicBezTo>
                  <a:cubicBezTo>
                    <a:pt x="506" y="480"/>
                    <a:pt x="503" y="480"/>
                    <a:pt x="502" y="478"/>
                  </a:cubicBezTo>
                  <a:cubicBezTo>
                    <a:pt x="500" y="476"/>
                    <a:pt x="500" y="471"/>
                    <a:pt x="499" y="470"/>
                  </a:cubicBezTo>
                  <a:cubicBezTo>
                    <a:pt x="497" y="469"/>
                    <a:pt x="494" y="465"/>
                    <a:pt x="491" y="464"/>
                  </a:cubicBezTo>
                  <a:cubicBezTo>
                    <a:pt x="489" y="464"/>
                    <a:pt x="486" y="462"/>
                    <a:pt x="484" y="462"/>
                  </a:cubicBezTo>
                  <a:cubicBezTo>
                    <a:pt x="481" y="462"/>
                    <a:pt x="479" y="463"/>
                    <a:pt x="478" y="462"/>
                  </a:cubicBezTo>
                  <a:cubicBezTo>
                    <a:pt x="477" y="461"/>
                    <a:pt x="476" y="461"/>
                    <a:pt x="475" y="462"/>
                  </a:cubicBezTo>
                  <a:cubicBezTo>
                    <a:pt x="474" y="463"/>
                    <a:pt x="472" y="459"/>
                    <a:pt x="471" y="459"/>
                  </a:cubicBezTo>
                  <a:cubicBezTo>
                    <a:pt x="470" y="459"/>
                    <a:pt x="468" y="458"/>
                    <a:pt x="468" y="456"/>
                  </a:cubicBezTo>
                  <a:cubicBezTo>
                    <a:pt x="469" y="454"/>
                    <a:pt x="466" y="454"/>
                    <a:pt x="464" y="452"/>
                  </a:cubicBezTo>
                  <a:cubicBezTo>
                    <a:pt x="463" y="451"/>
                    <a:pt x="458" y="451"/>
                    <a:pt x="457" y="451"/>
                  </a:cubicBezTo>
                  <a:cubicBezTo>
                    <a:pt x="455" y="451"/>
                    <a:pt x="458" y="449"/>
                    <a:pt x="458" y="447"/>
                  </a:cubicBezTo>
                  <a:cubicBezTo>
                    <a:pt x="458" y="446"/>
                    <a:pt x="453" y="445"/>
                    <a:pt x="451" y="445"/>
                  </a:cubicBezTo>
                  <a:cubicBezTo>
                    <a:pt x="450" y="445"/>
                    <a:pt x="450" y="443"/>
                    <a:pt x="452" y="443"/>
                  </a:cubicBezTo>
                  <a:cubicBezTo>
                    <a:pt x="454" y="443"/>
                    <a:pt x="451" y="441"/>
                    <a:pt x="448" y="442"/>
                  </a:cubicBezTo>
                  <a:cubicBezTo>
                    <a:pt x="446" y="442"/>
                    <a:pt x="442" y="443"/>
                    <a:pt x="440" y="445"/>
                  </a:cubicBezTo>
                  <a:cubicBezTo>
                    <a:pt x="439" y="445"/>
                    <a:pt x="438" y="444"/>
                    <a:pt x="436" y="443"/>
                  </a:cubicBezTo>
                  <a:cubicBezTo>
                    <a:pt x="435" y="443"/>
                    <a:pt x="433" y="442"/>
                    <a:pt x="432" y="442"/>
                  </a:cubicBezTo>
                  <a:cubicBezTo>
                    <a:pt x="430" y="443"/>
                    <a:pt x="426" y="443"/>
                    <a:pt x="427" y="441"/>
                  </a:cubicBezTo>
                  <a:cubicBezTo>
                    <a:pt x="427" y="439"/>
                    <a:pt x="426" y="438"/>
                    <a:pt x="423" y="438"/>
                  </a:cubicBezTo>
                  <a:cubicBezTo>
                    <a:pt x="421" y="438"/>
                    <a:pt x="421" y="436"/>
                    <a:pt x="420" y="436"/>
                  </a:cubicBezTo>
                  <a:cubicBezTo>
                    <a:pt x="418" y="436"/>
                    <a:pt x="420" y="438"/>
                    <a:pt x="418" y="438"/>
                  </a:cubicBezTo>
                  <a:cubicBezTo>
                    <a:pt x="417" y="439"/>
                    <a:pt x="413" y="440"/>
                    <a:pt x="413" y="442"/>
                  </a:cubicBezTo>
                  <a:cubicBezTo>
                    <a:pt x="412" y="443"/>
                    <a:pt x="415" y="446"/>
                    <a:pt x="414" y="448"/>
                  </a:cubicBezTo>
                  <a:cubicBezTo>
                    <a:pt x="413" y="450"/>
                    <a:pt x="410" y="448"/>
                    <a:pt x="410" y="446"/>
                  </a:cubicBezTo>
                  <a:cubicBezTo>
                    <a:pt x="409" y="445"/>
                    <a:pt x="412" y="442"/>
                    <a:pt x="411" y="441"/>
                  </a:cubicBezTo>
                  <a:cubicBezTo>
                    <a:pt x="411" y="440"/>
                    <a:pt x="410" y="437"/>
                    <a:pt x="412" y="437"/>
                  </a:cubicBezTo>
                  <a:cubicBezTo>
                    <a:pt x="414" y="437"/>
                    <a:pt x="415" y="435"/>
                    <a:pt x="413" y="434"/>
                  </a:cubicBezTo>
                  <a:cubicBezTo>
                    <a:pt x="411" y="433"/>
                    <a:pt x="410" y="436"/>
                    <a:pt x="408" y="437"/>
                  </a:cubicBezTo>
                  <a:cubicBezTo>
                    <a:pt x="406" y="437"/>
                    <a:pt x="406" y="438"/>
                    <a:pt x="405" y="439"/>
                  </a:cubicBezTo>
                  <a:cubicBezTo>
                    <a:pt x="403" y="439"/>
                    <a:pt x="401" y="439"/>
                    <a:pt x="401" y="440"/>
                  </a:cubicBezTo>
                  <a:cubicBezTo>
                    <a:pt x="401" y="441"/>
                    <a:pt x="400" y="440"/>
                    <a:pt x="399" y="440"/>
                  </a:cubicBezTo>
                  <a:cubicBezTo>
                    <a:pt x="398" y="439"/>
                    <a:pt x="395" y="442"/>
                    <a:pt x="395" y="443"/>
                  </a:cubicBezTo>
                  <a:cubicBezTo>
                    <a:pt x="395" y="445"/>
                    <a:pt x="395" y="446"/>
                    <a:pt x="393" y="447"/>
                  </a:cubicBezTo>
                  <a:cubicBezTo>
                    <a:pt x="391" y="449"/>
                    <a:pt x="390" y="451"/>
                    <a:pt x="389" y="452"/>
                  </a:cubicBezTo>
                  <a:cubicBezTo>
                    <a:pt x="388" y="454"/>
                    <a:pt x="387" y="452"/>
                    <a:pt x="385" y="449"/>
                  </a:cubicBezTo>
                  <a:cubicBezTo>
                    <a:pt x="384" y="447"/>
                    <a:pt x="381" y="447"/>
                    <a:pt x="379" y="446"/>
                  </a:cubicBezTo>
                  <a:cubicBezTo>
                    <a:pt x="378" y="446"/>
                    <a:pt x="376" y="447"/>
                    <a:pt x="373" y="449"/>
                  </a:cubicBezTo>
                  <a:cubicBezTo>
                    <a:pt x="371" y="451"/>
                    <a:pt x="369" y="450"/>
                    <a:pt x="367" y="449"/>
                  </a:cubicBezTo>
                  <a:cubicBezTo>
                    <a:pt x="365" y="447"/>
                    <a:pt x="360" y="442"/>
                    <a:pt x="360" y="440"/>
                  </a:cubicBezTo>
                  <a:cubicBezTo>
                    <a:pt x="359" y="439"/>
                    <a:pt x="360" y="437"/>
                    <a:pt x="361" y="435"/>
                  </a:cubicBezTo>
                  <a:cubicBezTo>
                    <a:pt x="361" y="433"/>
                    <a:pt x="360" y="429"/>
                    <a:pt x="361" y="428"/>
                  </a:cubicBezTo>
                  <a:cubicBezTo>
                    <a:pt x="362" y="427"/>
                    <a:pt x="362" y="426"/>
                    <a:pt x="362" y="423"/>
                  </a:cubicBezTo>
                  <a:cubicBezTo>
                    <a:pt x="363" y="421"/>
                    <a:pt x="360" y="422"/>
                    <a:pt x="358" y="420"/>
                  </a:cubicBezTo>
                  <a:cubicBezTo>
                    <a:pt x="355" y="417"/>
                    <a:pt x="351" y="418"/>
                    <a:pt x="348" y="419"/>
                  </a:cubicBezTo>
                  <a:cubicBezTo>
                    <a:pt x="347" y="420"/>
                    <a:pt x="346" y="420"/>
                    <a:pt x="345" y="419"/>
                  </a:cubicBezTo>
                  <a:cubicBezTo>
                    <a:pt x="344" y="419"/>
                    <a:pt x="342" y="419"/>
                    <a:pt x="341" y="420"/>
                  </a:cubicBezTo>
                  <a:cubicBezTo>
                    <a:pt x="338" y="421"/>
                    <a:pt x="338" y="418"/>
                    <a:pt x="340" y="417"/>
                  </a:cubicBezTo>
                  <a:cubicBezTo>
                    <a:pt x="342" y="415"/>
                    <a:pt x="339" y="410"/>
                    <a:pt x="341" y="410"/>
                  </a:cubicBezTo>
                  <a:cubicBezTo>
                    <a:pt x="343" y="409"/>
                    <a:pt x="344" y="406"/>
                    <a:pt x="344" y="403"/>
                  </a:cubicBezTo>
                  <a:cubicBezTo>
                    <a:pt x="344" y="401"/>
                    <a:pt x="344" y="400"/>
                    <a:pt x="345" y="399"/>
                  </a:cubicBezTo>
                  <a:cubicBezTo>
                    <a:pt x="346" y="397"/>
                    <a:pt x="348" y="397"/>
                    <a:pt x="347" y="395"/>
                  </a:cubicBezTo>
                  <a:cubicBezTo>
                    <a:pt x="347" y="394"/>
                    <a:pt x="346" y="394"/>
                    <a:pt x="345" y="394"/>
                  </a:cubicBezTo>
                  <a:cubicBezTo>
                    <a:pt x="345" y="394"/>
                    <a:pt x="344" y="394"/>
                    <a:pt x="344" y="394"/>
                  </a:cubicBezTo>
                  <a:cubicBezTo>
                    <a:pt x="342" y="393"/>
                    <a:pt x="341" y="394"/>
                    <a:pt x="337" y="394"/>
                  </a:cubicBezTo>
                  <a:cubicBezTo>
                    <a:pt x="333" y="395"/>
                    <a:pt x="331" y="397"/>
                    <a:pt x="331" y="399"/>
                  </a:cubicBezTo>
                  <a:cubicBezTo>
                    <a:pt x="332" y="402"/>
                    <a:pt x="330" y="401"/>
                    <a:pt x="330" y="403"/>
                  </a:cubicBezTo>
                  <a:cubicBezTo>
                    <a:pt x="330" y="405"/>
                    <a:pt x="327" y="406"/>
                    <a:pt x="327" y="407"/>
                  </a:cubicBezTo>
                  <a:cubicBezTo>
                    <a:pt x="327" y="408"/>
                    <a:pt x="325" y="407"/>
                    <a:pt x="324" y="407"/>
                  </a:cubicBezTo>
                  <a:cubicBezTo>
                    <a:pt x="323" y="406"/>
                    <a:pt x="315" y="408"/>
                    <a:pt x="314" y="409"/>
                  </a:cubicBezTo>
                  <a:cubicBezTo>
                    <a:pt x="314" y="409"/>
                    <a:pt x="313" y="408"/>
                    <a:pt x="312" y="408"/>
                  </a:cubicBezTo>
                  <a:cubicBezTo>
                    <a:pt x="311" y="407"/>
                    <a:pt x="310" y="406"/>
                    <a:pt x="309" y="406"/>
                  </a:cubicBezTo>
                  <a:cubicBezTo>
                    <a:pt x="308" y="407"/>
                    <a:pt x="307" y="404"/>
                    <a:pt x="307" y="402"/>
                  </a:cubicBezTo>
                  <a:cubicBezTo>
                    <a:pt x="307" y="400"/>
                    <a:pt x="304" y="398"/>
                    <a:pt x="302" y="397"/>
                  </a:cubicBezTo>
                  <a:cubicBezTo>
                    <a:pt x="301" y="395"/>
                    <a:pt x="301" y="391"/>
                    <a:pt x="301" y="388"/>
                  </a:cubicBezTo>
                  <a:cubicBezTo>
                    <a:pt x="301" y="386"/>
                    <a:pt x="300" y="381"/>
                    <a:pt x="302" y="376"/>
                  </a:cubicBezTo>
                  <a:cubicBezTo>
                    <a:pt x="304" y="371"/>
                    <a:pt x="299" y="371"/>
                    <a:pt x="301" y="369"/>
                  </a:cubicBezTo>
                  <a:cubicBezTo>
                    <a:pt x="304" y="367"/>
                    <a:pt x="301" y="366"/>
                    <a:pt x="302" y="365"/>
                  </a:cubicBezTo>
                  <a:cubicBezTo>
                    <a:pt x="303" y="364"/>
                    <a:pt x="305" y="364"/>
                    <a:pt x="305" y="362"/>
                  </a:cubicBezTo>
                  <a:cubicBezTo>
                    <a:pt x="305" y="361"/>
                    <a:pt x="306" y="361"/>
                    <a:pt x="308" y="362"/>
                  </a:cubicBezTo>
                  <a:cubicBezTo>
                    <a:pt x="310" y="362"/>
                    <a:pt x="312" y="359"/>
                    <a:pt x="312" y="358"/>
                  </a:cubicBezTo>
                  <a:cubicBezTo>
                    <a:pt x="312" y="357"/>
                    <a:pt x="312" y="357"/>
                    <a:pt x="314" y="357"/>
                  </a:cubicBezTo>
                  <a:cubicBezTo>
                    <a:pt x="315" y="357"/>
                    <a:pt x="315" y="357"/>
                    <a:pt x="316" y="356"/>
                  </a:cubicBezTo>
                  <a:cubicBezTo>
                    <a:pt x="316" y="356"/>
                    <a:pt x="316" y="355"/>
                    <a:pt x="317" y="355"/>
                  </a:cubicBezTo>
                  <a:cubicBezTo>
                    <a:pt x="318" y="356"/>
                    <a:pt x="319" y="357"/>
                    <a:pt x="319" y="356"/>
                  </a:cubicBezTo>
                  <a:cubicBezTo>
                    <a:pt x="319" y="355"/>
                    <a:pt x="320" y="355"/>
                    <a:pt x="321" y="356"/>
                  </a:cubicBezTo>
                  <a:cubicBezTo>
                    <a:pt x="322" y="357"/>
                    <a:pt x="324" y="358"/>
                    <a:pt x="325" y="356"/>
                  </a:cubicBezTo>
                  <a:cubicBezTo>
                    <a:pt x="325" y="355"/>
                    <a:pt x="326" y="356"/>
                    <a:pt x="327" y="358"/>
                  </a:cubicBezTo>
                  <a:cubicBezTo>
                    <a:pt x="328" y="359"/>
                    <a:pt x="329" y="359"/>
                    <a:pt x="330" y="359"/>
                  </a:cubicBezTo>
                  <a:cubicBezTo>
                    <a:pt x="330" y="359"/>
                    <a:pt x="331" y="359"/>
                    <a:pt x="331" y="359"/>
                  </a:cubicBezTo>
                  <a:cubicBezTo>
                    <a:pt x="333" y="359"/>
                    <a:pt x="333" y="358"/>
                    <a:pt x="333" y="357"/>
                  </a:cubicBezTo>
                  <a:cubicBezTo>
                    <a:pt x="333" y="356"/>
                    <a:pt x="335" y="360"/>
                    <a:pt x="337" y="360"/>
                  </a:cubicBezTo>
                  <a:cubicBezTo>
                    <a:pt x="338" y="360"/>
                    <a:pt x="337" y="359"/>
                    <a:pt x="336" y="358"/>
                  </a:cubicBezTo>
                  <a:cubicBezTo>
                    <a:pt x="334" y="357"/>
                    <a:pt x="336" y="356"/>
                    <a:pt x="335" y="355"/>
                  </a:cubicBezTo>
                  <a:cubicBezTo>
                    <a:pt x="334" y="354"/>
                    <a:pt x="336" y="353"/>
                    <a:pt x="339" y="353"/>
                  </a:cubicBezTo>
                  <a:cubicBezTo>
                    <a:pt x="341" y="353"/>
                    <a:pt x="341" y="354"/>
                    <a:pt x="342" y="353"/>
                  </a:cubicBezTo>
                  <a:cubicBezTo>
                    <a:pt x="342" y="351"/>
                    <a:pt x="343" y="353"/>
                    <a:pt x="343" y="354"/>
                  </a:cubicBezTo>
                  <a:cubicBezTo>
                    <a:pt x="343" y="355"/>
                    <a:pt x="347" y="353"/>
                    <a:pt x="349" y="353"/>
                  </a:cubicBezTo>
                  <a:cubicBezTo>
                    <a:pt x="351" y="353"/>
                    <a:pt x="353" y="355"/>
                    <a:pt x="353" y="356"/>
                  </a:cubicBezTo>
                  <a:cubicBezTo>
                    <a:pt x="353" y="357"/>
                    <a:pt x="354" y="358"/>
                    <a:pt x="356" y="356"/>
                  </a:cubicBezTo>
                  <a:cubicBezTo>
                    <a:pt x="357" y="355"/>
                    <a:pt x="358" y="354"/>
                    <a:pt x="360" y="355"/>
                  </a:cubicBezTo>
                  <a:cubicBezTo>
                    <a:pt x="361" y="356"/>
                    <a:pt x="362" y="358"/>
                    <a:pt x="364" y="360"/>
                  </a:cubicBezTo>
                  <a:cubicBezTo>
                    <a:pt x="366" y="361"/>
                    <a:pt x="363" y="363"/>
                    <a:pt x="364" y="365"/>
                  </a:cubicBezTo>
                  <a:cubicBezTo>
                    <a:pt x="365" y="366"/>
                    <a:pt x="364" y="368"/>
                    <a:pt x="366" y="369"/>
                  </a:cubicBezTo>
                  <a:cubicBezTo>
                    <a:pt x="368" y="370"/>
                    <a:pt x="366" y="373"/>
                    <a:pt x="368" y="373"/>
                  </a:cubicBezTo>
                  <a:cubicBezTo>
                    <a:pt x="369" y="374"/>
                    <a:pt x="370" y="376"/>
                    <a:pt x="370" y="377"/>
                  </a:cubicBezTo>
                  <a:cubicBezTo>
                    <a:pt x="371" y="378"/>
                    <a:pt x="373" y="379"/>
                    <a:pt x="374" y="378"/>
                  </a:cubicBezTo>
                  <a:cubicBezTo>
                    <a:pt x="374" y="376"/>
                    <a:pt x="375" y="374"/>
                    <a:pt x="376" y="373"/>
                  </a:cubicBezTo>
                  <a:cubicBezTo>
                    <a:pt x="376" y="371"/>
                    <a:pt x="374" y="366"/>
                    <a:pt x="373" y="364"/>
                  </a:cubicBezTo>
                  <a:cubicBezTo>
                    <a:pt x="372" y="362"/>
                    <a:pt x="373" y="362"/>
                    <a:pt x="372" y="360"/>
                  </a:cubicBezTo>
                  <a:cubicBezTo>
                    <a:pt x="370" y="358"/>
                    <a:pt x="369" y="354"/>
                    <a:pt x="370" y="352"/>
                  </a:cubicBezTo>
                  <a:cubicBezTo>
                    <a:pt x="370" y="349"/>
                    <a:pt x="373" y="344"/>
                    <a:pt x="375" y="343"/>
                  </a:cubicBezTo>
                  <a:cubicBezTo>
                    <a:pt x="376" y="341"/>
                    <a:pt x="378" y="342"/>
                    <a:pt x="378" y="341"/>
                  </a:cubicBezTo>
                  <a:cubicBezTo>
                    <a:pt x="379" y="339"/>
                    <a:pt x="381" y="337"/>
                    <a:pt x="382" y="337"/>
                  </a:cubicBezTo>
                  <a:cubicBezTo>
                    <a:pt x="383" y="337"/>
                    <a:pt x="384" y="337"/>
                    <a:pt x="384" y="336"/>
                  </a:cubicBezTo>
                  <a:cubicBezTo>
                    <a:pt x="385" y="335"/>
                    <a:pt x="386" y="334"/>
                    <a:pt x="389" y="333"/>
                  </a:cubicBezTo>
                  <a:cubicBezTo>
                    <a:pt x="391" y="333"/>
                    <a:pt x="390" y="331"/>
                    <a:pt x="389" y="330"/>
                  </a:cubicBezTo>
                  <a:cubicBezTo>
                    <a:pt x="389" y="329"/>
                    <a:pt x="390" y="328"/>
                    <a:pt x="390" y="329"/>
                  </a:cubicBezTo>
                  <a:cubicBezTo>
                    <a:pt x="391" y="330"/>
                    <a:pt x="392" y="330"/>
                    <a:pt x="393" y="329"/>
                  </a:cubicBezTo>
                  <a:cubicBezTo>
                    <a:pt x="394" y="328"/>
                    <a:pt x="396" y="327"/>
                    <a:pt x="394" y="326"/>
                  </a:cubicBezTo>
                  <a:cubicBezTo>
                    <a:pt x="392" y="326"/>
                    <a:pt x="392" y="326"/>
                    <a:pt x="393" y="325"/>
                  </a:cubicBezTo>
                  <a:cubicBezTo>
                    <a:pt x="394" y="325"/>
                    <a:pt x="393" y="322"/>
                    <a:pt x="391" y="322"/>
                  </a:cubicBezTo>
                  <a:cubicBezTo>
                    <a:pt x="390" y="322"/>
                    <a:pt x="390" y="321"/>
                    <a:pt x="391" y="320"/>
                  </a:cubicBezTo>
                  <a:cubicBezTo>
                    <a:pt x="392" y="319"/>
                    <a:pt x="390" y="317"/>
                    <a:pt x="389" y="316"/>
                  </a:cubicBezTo>
                  <a:cubicBezTo>
                    <a:pt x="387" y="316"/>
                    <a:pt x="389" y="315"/>
                    <a:pt x="390" y="315"/>
                  </a:cubicBezTo>
                  <a:cubicBezTo>
                    <a:pt x="391" y="315"/>
                    <a:pt x="390" y="310"/>
                    <a:pt x="391" y="309"/>
                  </a:cubicBezTo>
                  <a:cubicBezTo>
                    <a:pt x="391" y="308"/>
                    <a:pt x="393" y="308"/>
                    <a:pt x="392" y="309"/>
                  </a:cubicBezTo>
                  <a:cubicBezTo>
                    <a:pt x="392" y="310"/>
                    <a:pt x="391" y="312"/>
                    <a:pt x="392" y="314"/>
                  </a:cubicBezTo>
                  <a:cubicBezTo>
                    <a:pt x="393" y="315"/>
                    <a:pt x="394" y="316"/>
                    <a:pt x="393" y="319"/>
                  </a:cubicBezTo>
                  <a:cubicBezTo>
                    <a:pt x="393" y="321"/>
                    <a:pt x="394" y="320"/>
                    <a:pt x="395" y="317"/>
                  </a:cubicBezTo>
                  <a:cubicBezTo>
                    <a:pt x="396" y="315"/>
                    <a:pt x="397" y="312"/>
                    <a:pt x="396" y="312"/>
                  </a:cubicBezTo>
                  <a:cubicBezTo>
                    <a:pt x="395" y="312"/>
                    <a:pt x="395" y="309"/>
                    <a:pt x="396" y="310"/>
                  </a:cubicBezTo>
                  <a:cubicBezTo>
                    <a:pt x="397" y="311"/>
                    <a:pt x="397" y="312"/>
                    <a:pt x="399" y="310"/>
                  </a:cubicBezTo>
                  <a:cubicBezTo>
                    <a:pt x="400" y="308"/>
                    <a:pt x="402" y="305"/>
                    <a:pt x="401" y="305"/>
                  </a:cubicBezTo>
                  <a:cubicBezTo>
                    <a:pt x="400" y="304"/>
                    <a:pt x="402" y="303"/>
                    <a:pt x="403" y="303"/>
                  </a:cubicBezTo>
                  <a:cubicBezTo>
                    <a:pt x="405" y="303"/>
                    <a:pt x="409" y="302"/>
                    <a:pt x="410" y="302"/>
                  </a:cubicBezTo>
                  <a:cubicBezTo>
                    <a:pt x="410" y="301"/>
                    <a:pt x="408" y="301"/>
                    <a:pt x="406" y="301"/>
                  </a:cubicBezTo>
                  <a:cubicBezTo>
                    <a:pt x="405" y="302"/>
                    <a:pt x="403" y="302"/>
                    <a:pt x="403" y="302"/>
                  </a:cubicBezTo>
                  <a:cubicBezTo>
                    <a:pt x="403" y="300"/>
                    <a:pt x="408" y="299"/>
                    <a:pt x="410" y="299"/>
                  </a:cubicBezTo>
                  <a:cubicBezTo>
                    <a:pt x="412" y="299"/>
                    <a:pt x="411" y="296"/>
                    <a:pt x="412" y="298"/>
                  </a:cubicBezTo>
                  <a:cubicBezTo>
                    <a:pt x="413" y="299"/>
                    <a:pt x="415" y="299"/>
                    <a:pt x="416" y="298"/>
                  </a:cubicBezTo>
                  <a:cubicBezTo>
                    <a:pt x="417" y="297"/>
                    <a:pt x="416" y="295"/>
                    <a:pt x="415" y="295"/>
                  </a:cubicBezTo>
                  <a:cubicBezTo>
                    <a:pt x="413" y="294"/>
                    <a:pt x="416" y="293"/>
                    <a:pt x="415" y="292"/>
                  </a:cubicBezTo>
                  <a:cubicBezTo>
                    <a:pt x="415" y="292"/>
                    <a:pt x="416" y="288"/>
                    <a:pt x="418" y="288"/>
                  </a:cubicBezTo>
                  <a:cubicBezTo>
                    <a:pt x="420" y="287"/>
                    <a:pt x="419" y="286"/>
                    <a:pt x="420" y="286"/>
                  </a:cubicBezTo>
                  <a:cubicBezTo>
                    <a:pt x="422" y="286"/>
                    <a:pt x="422" y="284"/>
                    <a:pt x="423" y="283"/>
                  </a:cubicBezTo>
                  <a:cubicBezTo>
                    <a:pt x="424" y="283"/>
                    <a:pt x="425" y="283"/>
                    <a:pt x="426" y="283"/>
                  </a:cubicBezTo>
                  <a:cubicBezTo>
                    <a:pt x="427" y="284"/>
                    <a:pt x="428" y="284"/>
                    <a:pt x="429" y="283"/>
                  </a:cubicBezTo>
                  <a:cubicBezTo>
                    <a:pt x="431" y="281"/>
                    <a:pt x="435" y="279"/>
                    <a:pt x="436" y="279"/>
                  </a:cubicBezTo>
                  <a:cubicBezTo>
                    <a:pt x="438" y="279"/>
                    <a:pt x="441" y="277"/>
                    <a:pt x="441" y="276"/>
                  </a:cubicBezTo>
                  <a:cubicBezTo>
                    <a:pt x="442" y="274"/>
                    <a:pt x="443" y="277"/>
                    <a:pt x="442" y="277"/>
                  </a:cubicBezTo>
                  <a:cubicBezTo>
                    <a:pt x="440" y="278"/>
                    <a:pt x="443" y="279"/>
                    <a:pt x="445" y="279"/>
                  </a:cubicBezTo>
                  <a:cubicBezTo>
                    <a:pt x="447" y="279"/>
                    <a:pt x="446" y="279"/>
                    <a:pt x="446" y="279"/>
                  </a:cubicBezTo>
                  <a:cubicBezTo>
                    <a:pt x="445" y="279"/>
                    <a:pt x="443" y="280"/>
                    <a:pt x="442" y="280"/>
                  </a:cubicBezTo>
                  <a:cubicBezTo>
                    <a:pt x="440" y="280"/>
                    <a:pt x="439" y="280"/>
                    <a:pt x="437" y="282"/>
                  </a:cubicBezTo>
                  <a:cubicBezTo>
                    <a:pt x="434" y="285"/>
                    <a:pt x="435" y="286"/>
                    <a:pt x="436" y="287"/>
                  </a:cubicBezTo>
                  <a:cubicBezTo>
                    <a:pt x="438" y="289"/>
                    <a:pt x="440" y="288"/>
                    <a:pt x="442" y="286"/>
                  </a:cubicBezTo>
                  <a:cubicBezTo>
                    <a:pt x="444" y="284"/>
                    <a:pt x="444" y="283"/>
                    <a:pt x="446" y="283"/>
                  </a:cubicBezTo>
                  <a:cubicBezTo>
                    <a:pt x="448" y="283"/>
                    <a:pt x="453" y="281"/>
                    <a:pt x="456" y="280"/>
                  </a:cubicBezTo>
                  <a:cubicBezTo>
                    <a:pt x="458" y="279"/>
                    <a:pt x="457" y="279"/>
                    <a:pt x="457" y="278"/>
                  </a:cubicBezTo>
                  <a:cubicBezTo>
                    <a:pt x="457" y="277"/>
                    <a:pt x="461" y="277"/>
                    <a:pt x="462" y="276"/>
                  </a:cubicBezTo>
                  <a:cubicBezTo>
                    <a:pt x="464" y="275"/>
                    <a:pt x="462" y="274"/>
                    <a:pt x="461" y="274"/>
                  </a:cubicBezTo>
                  <a:cubicBezTo>
                    <a:pt x="459" y="274"/>
                    <a:pt x="460" y="272"/>
                    <a:pt x="461" y="271"/>
                  </a:cubicBezTo>
                  <a:cubicBezTo>
                    <a:pt x="461" y="270"/>
                    <a:pt x="458" y="272"/>
                    <a:pt x="458" y="273"/>
                  </a:cubicBezTo>
                  <a:cubicBezTo>
                    <a:pt x="458" y="274"/>
                    <a:pt x="455" y="275"/>
                    <a:pt x="455" y="275"/>
                  </a:cubicBezTo>
                  <a:cubicBezTo>
                    <a:pt x="455" y="278"/>
                    <a:pt x="455" y="276"/>
                    <a:pt x="454" y="277"/>
                  </a:cubicBezTo>
                  <a:cubicBezTo>
                    <a:pt x="452" y="278"/>
                    <a:pt x="446" y="277"/>
                    <a:pt x="446" y="276"/>
                  </a:cubicBezTo>
                  <a:cubicBezTo>
                    <a:pt x="446" y="274"/>
                    <a:pt x="442" y="274"/>
                    <a:pt x="442" y="272"/>
                  </a:cubicBezTo>
                  <a:cubicBezTo>
                    <a:pt x="441" y="270"/>
                    <a:pt x="439" y="270"/>
                    <a:pt x="441" y="268"/>
                  </a:cubicBezTo>
                  <a:cubicBezTo>
                    <a:pt x="443" y="266"/>
                    <a:pt x="441" y="265"/>
                    <a:pt x="439" y="266"/>
                  </a:cubicBezTo>
                  <a:cubicBezTo>
                    <a:pt x="437" y="268"/>
                    <a:pt x="437" y="265"/>
                    <a:pt x="439" y="265"/>
                  </a:cubicBezTo>
                  <a:cubicBezTo>
                    <a:pt x="441" y="264"/>
                    <a:pt x="445" y="263"/>
                    <a:pt x="443" y="259"/>
                  </a:cubicBezTo>
                  <a:cubicBezTo>
                    <a:pt x="441" y="255"/>
                    <a:pt x="428" y="260"/>
                    <a:pt x="424" y="262"/>
                  </a:cubicBezTo>
                  <a:cubicBezTo>
                    <a:pt x="421" y="264"/>
                    <a:pt x="417" y="270"/>
                    <a:pt x="415" y="270"/>
                  </a:cubicBezTo>
                  <a:cubicBezTo>
                    <a:pt x="413" y="270"/>
                    <a:pt x="418" y="267"/>
                    <a:pt x="419" y="266"/>
                  </a:cubicBezTo>
                  <a:cubicBezTo>
                    <a:pt x="420" y="264"/>
                    <a:pt x="419" y="263"/>
                    <a:pt x="420" y="264"/>
                  </a:cubicBezTo>
                  <a:cubicBezTo>
                    <a:pt x="421" y="264"/>
                    <a:pt x="424" y="260"/>
                    <a:pt x="426" y="258"/>
                  </a:cubicBezTo>
                  <a:cubicBezTo>
                    <a:pt x="427" y="257"/>
                    <a:pt x="428" y="257"/>
                    <a:pt x="429" y="257"/>
                  </a:cubicBezTo>
                  <a:cubicBezTo>
                    <a:pt x="430" y="257"/>
                    <a:pt x="430" y="257"/>
                    <a:pt x="430" y="257"/>
                  </a:cubicBezTo>
                  <a:cubicBezTo>
                    <a:pt x="431" y="256"/>
                    <a:pt x="432" y="255"/>
                    <a:pt x="433" y="253"/>
                  </a:cubicBezTo>
                  <a:cubicBezTo>
                    <a:pt x="435" y="251"/>
                    <a:pt x="458" y="252"/>
                    <a:pt x="460" y="252"/>
                  </a:cubicBezTo>
                  <a:cubicBezTo>
                    <a:pt x="462" y="252"/>
                    <a:pt x="466" y="249"/>
                    <a:pt x="468" y="247"/>
                  </a:cubicBezTo>
                  <a:cubicBezTo>
                    <a:pt x="469" y="245"/>
                    <a:pt x="470" y="245"/>
                    <a:pt x="473" y="245"/>
                  </a:cubicBezTo>
                  <a:cubicBezTo>
                    <a:pt x="476" y="245"/>
                    <a:pt x="478" y="243"/>
                    <a:pt x="479" y="242"/>
                  </a:cubicBezTo>
                  <a:cubicBezTo>
                    <a:pt x="481" y="241"/>
                    <a:pt x="480" y="240"/>
                    <a:pt x="479" y="240"/>
                  </a:cubicBezTo>
                  <a:cubicBezTo>
                    <a:pt x="478" y="240"/>
                    <a:pt x="476" y="239"/>
                    <a:pt x="478" y="239"/>
                  </a:cubicBezTo>
                  <a:cubicBezTo>
                    <a:pt x="479" y="239"/>
                    <a:pt x="480" y="238"/>
                    <a:pt x="480" y="236"/>
                  </a:cubicBezTo>
                  <a:cubicBezTo>
                    <a:pt x="481" y="234"/>
                    <a:pt x="480" y="235"/>
                    <a:pt x="478" y="233"/>
                  </a:cubicBezTo>
                  <a:cubicBezTo>
                    <a:pt x="477" y="231"/>
                    <a:pt x="476" y="232"/>
                    <a:pt x="475" y="233"/>
                  </a:cubicBezTo>
                  <a:cubicBezTo>
                    <a:pt x="475" y="233"/>
                    <a:pt x="474" y="234"/>
                    <a:pt x="474" y="233"/>
                  </a:cubicBezTo>
                  <a:cubicBezTo>
                    <a:pt x="472" y="233"/>
                    <a:pt x="475" y="231"/>
                    <a:pt x="473" y="230"/>
                  </a:cubicBezTo>
                  <a:cubicBezTo>
                    <a:pt x="472" y="229"/>
                    <a:pt x="469" y="230"/>
                    <a:pt x="467" y="232"/>
                  </a:cubicBezTo>
                  <a:cubicBezTo>
                    <a:pt x="466" y="233"/>
                    <a:pt x="465" y="233"/>
                    <a:pt x="465" y="233"/>
                  </a:cubicBezTo>
                  <a:cubicBezTo>
                    <a:pt x="464" y="233"/>
                    <a:pt x="464" y="232"/>
                    <a:pt x="463" y="233"/>
                  </a:cubicBezTo>
                  <a:cubicBezTo>
                    <a:pt x="461" y="235"/>
                    <a:pt x="461" y="232"/>
                    <a:pt x="462" y="232"/>
                  </a:cubicBezTo>
                  <a:cubicBezTo>
                    <a:pt x="463" y="231"/>
                    <a:pt x="463" y="232"/>
                    <a:pt x="464" y="231"/>
                  </a:cubicBezTo>
                  <a:cubicBezTo>
                    <a:pt x="465" y="230"/>
                    <a:pt x="466" y="231"/>
                    <a:pt x="468" y="229"/>
                  </a:cubicBezTo>
                  <a:cubicBezTo>
                    <a:pt x="470" y="228"/>
                    <a:pt x="472" y="229"/>
                    <a:pt x="473" y="228"/>
                  </a:cubicBezTo>
                  <a:cubicBezTo>
                    <a:pt x="473" y="226"/>
                    <a:pt x="472" y="225"/>
                    <a:pt x="470" y="226"/>
                  </a:cubicBezTo>
                  <a:cubicBezTo>
                    <a:pt x="469" y="226"/>
                    <a:pt x="468" y="225"/>
                    <a:pt x="467" y="225"/>
                  </a:cubicBezTo>
                  <a:cubicBezTo>
                    <a:pt x="466" y="224"/>
                    <a:pt x="465" y="223"/>
                    <a:pt x="465" y="224"/>
                  </a:cubicBezTo>
                  <a:cubicBezTo>
                    <a:pt x="464" y="224"/>
                    <a:pt x="464" y="224"/>
                    <a:pt x="463" y="223"/>
                  </a:cubicBezTo>
                  <a:cubicBezTo>
                    <a:pt x="463" y="223"/>
                    <a:pt x="463" y="223"/>
                    <a:pt x="462" y="223"/>
                  </a:cubicBezTo>
                  <a:cubicBezTo>
                    <a:pt x="461" y="224"/>
                    <a:pt x="460" y="223"/>
                    <a:pt x="459" y="221"/>
                  </a:cubicBezTo>
                  <a:cubicBezTo>
                    <a:pt x="458" y="219"/>
                    <a:pt x="454" y="216"/>
                    <a:pt x="452" y="216"/>
                  </a:cubicBezTo>
                  <a:cubicBezTo>
                    <a:pt x="450" y="215"/>
                    <a:pt x="451" y="214"/>
                    <a:pt x="452" y="215"/>
                  </a:cubicBezTo>
                  <a:cubicBezTo>
                    <a:pt x="454" y="215"/>
                    <a:pt x="455" y="214"/>
                    <a:pt x="456" y="213"/>
                  </a:cubicBezTo>
                  <a:cubicBezTo>
                    <a:pt x="456" y="212"/>
                    <a:pt x="455" y="211"/>
                    <a:pt x="454" y="211"/>
                  </a:cubicBezTo>
                  <a:cubicBezTo>
                    <a:pt x="453" y="211"/>
                    <a:pt x="453" y="209"/>
                    <a:pt x="454" y="208"/>
                  </a:cubicBezTo>
                  <a:cubicBezTo>
                    <a:pt x="454" y="208"/>
                    <a:pt x="451" y="206"/>
                    <a:pt x="451" y="205"/>
                  </a:cubicBezTo>
                  <a:cubicBezTo>
                    <a:pt x="451" y="204"/>
                    <a:pt x="449" y="204"/>
                    <a:pt x="449" y="203"/>
                  </a:cubicBezTo>
                  <a:cubicBezTo>
                    <a:pt x="449" y="202"/>
                    <a:pt x="448" y="201"/>
                    <a:pt x="448" y="200"/>
                  </a:cubicBezTo>
                  <a:cubicBezTo>
                    <a:pt x="448" y="199"/>
                    <a:pt x="445" y="196"/>
                    <a:pt x="445" y="195"/>
                  </a:cubicBezTo>
                  <a:cubicBezTo>
                    <a:pt x="445" y="194"/>
                    <a:pt x="443" y="193"/>
                    <a:pt x="443" y="191"/>
                  </a:cubicBezTo>
                  <a:cubicBezTo>
                    <a:pt x="442" y="190"/>
                    <a:pt x="441" y="190"/>
                    <a:pt x="441" y="193"/>
                  </a:cubicBezTo>
                  <a:cubicBezTo>
                    <a:pt x="440" y="195"/>
                    <a:pt x="438" y="195"/>
                    <a:pt x="439" y="195"/>
                  </a:cubicBezTo>
                  <a:cubicBezTo>
                    <a:pt x="440" y="197"/>
                    <a:pt x="439" y="197"/>
                    <a:pt x="438" y="198"/>
                  </a:cubicBezTo>
                  <a:cubicBezTo>
                    <a:pt x="437" y="199"/>
                    <a:pt x="439" y="200"/>
                    <a:pt x="437" y="200"/>
                  </a:cubicBezTo>
                  <a:cubicBezTo>
                    <a:pt x="436" y="200"/>
                    <a:pt x="437" y="203"/>
                    <a:pt x="436" y="202"/>
                  </a:cubicBezTo>
                  <a:cubicBezTo>
                    <a:pt x="435" y="201"/>
                    <a:pt x="433" y="201"/>
                    <a:pt x="433" y="202"/>
                  </a:cubicBezTo>
                  <a:cubicBezTo>
                    <a:pt x="433" y="204"/>
                    <a:pt x="430" y="205"/>
                    <a:pt x="429" y="205"/>
                  </a:cubicBezTo>
                  <a:cubicBezTo>
                    <a:pt x="428" y="205"/>
                    <a:pt x="428" y="202"/>
                    <a:pt x="427" y="203"/>
                  </a:cubicBezTo>
                  <a:cubicBezTo>
                    <a:pt x="426" y="203"/>
                    <a:pt x="426" y="203"/>
                    <a:pt x="426" y="202"/>
                  </a:cubicBezTo>
                  <a:cubicBezTo>
                    <a:pt x="425" y="201"/>
                    <a:pt x="425" y="201"/>
                    <a:pt x="424" y="201"/>
                  </a:cubicBezTo>
                  <a:cubicBezTo>
                    <a:pt x="423" y="201"/>
                    <a:pt x="422" y="201"/>
                    <a:pt x="422" y="199"/>
                  </a:cubicBezTo>
                  <a:cubicBezTo>
                    <a:pt x="423" y="198"/>
                    <a:pt x="419" y="197"/>
                    <a:pt x="420" y="196"/>
                  </a:cubicBezTo>
                  <a:cubicBezTo>
                    <a:pt x="421" y="196"/>
                    <a:pt x="420" y="194"/>
                    <a:pt x="420" y="192"/>
                  </a:cubicBezTo>
                  <a:cubicBezTo>
                    <a:pt x="420" y="189"/>
                    <a:pt x="421" y="189"/>
                    <a:pt x="421" y="188"/>
                  </a:cubicBezTo>
                  <a:cubicBezTo>
                    <a:pt x="421" y="187"/>
                    <a:pt x="420" y="187"/>
                    <a:pt x="419" y="188"/>
                  </a:cubicBezTo>
                  <a:cubicBezTo>
                    <a:pt x="418" y="188"/>
                    <a:pt x="418" y="188"/>
                    <a:pt x="418" y="187"/>
                  </a:cubicBezTo>
                  <a:cubicBezTo>
                    <a:pt x="417" y="187"/>
                    <a:pt x="417" y="187"/>
                    <a:pt x="417" y="187"/>
                  </a:cubicBezTo>
                  <a:cubicBezTo>
                    <a:pt x="415" y="187"/>
                    <a:pt x="412" y="187"/>
                    <a:pt x="412" y="185"/>
                  </a:cubicBezTo>
                  <a:cubicBezTo>
                    <a:pt x="411" y="183"/>
                    <a:pt x="410" y="184"/>
                    <a:pt x="410" y="183"/>
                  </a:cubicBezTo>
                  <a:cubicBezTo>
                    <a:pt x="409" y="181"/>
                    <a:pt x="408" y="182"/>
                    <a:pt x="408" y="181"/>
                  </a:cubicBezTo>
                  <a:cubicBezTo>
                    <a:pt x="408" y="180"/>
                    <a:pt x="407" y="180"/>
                    <a:pt x="406" y="179"/>
                  </a:cubicBezTo>
                  <a:cubicBezTo>
                    <a:pt x="405" y="179"/>
                    <a:pt x="404" y="178"/>
                    <a:pt x="403" y="178"/>
                  </a:cubicBezTo>
                  <a:cubicBezTo>
                    <a:pt x="401" y="178"/>
                    <a:pt x="399" y="179"/>
                    <a:pt x="399" y="179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6" y="179"/>
                    <a:pt x="395" y="178"/>
                    <a:pt x="395" y="179"/>
                  </a:cubicBezTo>
                  <a:cubicBezTo>
                    <a:pt x="394" y="179"/>
                    <a:pt x="394" y="178"/>
                    <a:pt x="391" y="178"/>
                  </a:cubicBezTo>
                  <a:cubicBezTo>
                    <a:pt x="389" y="177"/>
                    <a:pt x="386" y="177"/>
                    <a:pt x="386" y="178"/>
                  </a:cubicBezTo>
                  <a:cubicBezTo>
                    <a:pt x="385" y="178"/>
                    <a:pt x="384" y="179"/>
                    <a:pt x="384" y="181"/>
                  </a:cubicBezTo>
                  <a:cubicBezTo>
                    <a:pt x="384" y="183"/>
                    <a:pt x="386" y="182"/>
                    <a:pt x="387" y="184"/>
                  </a:cubicBezTo>
                  <a:cubicBezTo>
                    <a:pt x="387" y="185"/>
                    <a:pt x="386" y="184"/>
                    <a:pt x="386" y="186"/>
                  </a:cubicBezTo>
                  <a:cubicBezTo>
                    <a:pt x="385" y="187"/>
                    <a:pt x="384" y="187"/>
                    <a:pt x="384" y="188"/>
                  </a:cubicBezTo>
                  <a:cubicBezTo>
                    <a:pt x="384" y="189"/>
                    <a:pt x="385" y="188"/>
                    <a:pt x="386" y="190"/>
                  </a:cubicBezTo>
                  <a:cubicBezTo>
                    <a:pt x="386" y="192"/>
                    <a:pt x="387" y="192"/>
                    <a:pt x="387" y="194"/>
                  </a:cubicBezTo>
                  <a:cubicBezTo>
                    <a:pt x="387" y="196"/>
                    <a:pt x="386" y="196"/>
                    <a:pt x="386" y="196"/>
                  </a:cubicBezTo>
                  <a:cubicBezTo>
                    <a:pt x="385" y="196"/>
                    <a:pt x="386" y="197"/>
                    <a:pt x="384" y="199"/>
                  </a:cubicBezTo>
                  <a:cubicBezTo>
                    <a:pt x="383" y="200"/>
                    <a:pt x="382" y="202"/>
                    <a:pt x="383" y="203"/>
                  </a:cubicBezTo>
                  <a:cubicBezTo>
                    <a:pt x="384" y="204"/>
                    <a:pt x="388" y="205"/>
                    <a:pt x="389" y="208"/>
                  </a:cubicBezTo>
                  <a:cubicBezTo>
                    <a:pt x="391" y="211"/>
                    <a:pt x="391" y="215"/>
                    <a:pt x="390" y="217"/>
                  </a:cubicBezTo>
                  <a:cubicBezTo>
                    <a:pt x="390" y="220"/>
                    <a:pt x="387" y="221"/>
                    <a:pt x="384" y="223"/>
                  </a:cubicBezTo>
                  <a:cubicBezTo>
                    <a:pt x="382" y="226"/>
                    <a:pt x="379" y="225"/>
                    <a:pt x="378" y="225"/>
                  </a:cubicBezTo>
                  <a:cubicBezTo>
                    <a:pt x="377" y="226"/>
                    <a:pt x="378" y="228"/>
                    <a:pt x="379" y="230"/>
                  </a:cubicBezTo>
                  <a:cubicBezTo>
                    <a:pt x="381" y="231"/>
                    <a:pt x="380" y="232"/>
                    <a:pt x="381" y="234"/>
                  </a:cubicBezTo>
                  <a:cubicBezTo>
                    <a:pt x="381" y="236"/>
                    <a:pt x="381" y="237"/>
                    <a:pt x="382" y="239"/>
                  </a:cubicBezTo>
                  <a:cubicBezTo>
                    <a:pt x="383" y="241"/>
                    <a:pt x="382" y="241"/>
                    <a:pt x="381" y="242"/>
                  </a:cubicBezTo>
                  <a:cubicBezTo>
                    <a:pt x="379" y="244"/>
                    <a:pt x="381" y="243"/>
                    <a:pt x="381" y="245"/>
                  </a:cubicBezTo>
                  <a:cubicBezTo>
                    <a:pt x="382" y="246"/>
                    <a:pt x="381" y="245"/>
                    <a:pt x="380" y="244"/>
                  </a:cubicBezTo>
                  <a:cubicBezTo>
                    <a:pt x="378" y="244"/>
                    <a:pt x="377" y="246"/>
                    <a:pt x="377" y="247"/>
                  </a:cubicBezTo>
                  <a:cubicBezTo>
                    <a:pt x="377" y="248"/>
                    <a:pt x="376" y="247"/>
                    <a:pt x="375" y="247"/>
                  </a:cubicBezTo>
                  <a:cubicBezTo>
                    <a:pt x="375" y="246"/>
                    <a:pt x="374" y="246"/>
                    <a:pt x="374" y="246"/>
                  </a:cubicBezTo>
                  <a:cubicBezTo>
                    <a:pt x="373" y="246"/>
                    <a:pt x="374" y="244"/>
                    <a:pt x="372" y="243"/>
                  </a:cubicBezTo>
                  <a:cubicBezTo>
                    <a:pt x="370" y="242"/>
                    <a:pt x="369" y="241"/>
                    <a:pt x="369" y="240"/>
                  </a:cubicBezTo>
                  <a:cubicBezTo>
                    <a:pt x="369" y="239"/>
                    <a:pt x="366" y="238"/>
                    <a:pt x="366" y="236"/>
                  </a:cubicBezTo>
                  <a:cubicBezTo>
                    <a:pt x="366" y="235"/>
                    <a:pt x="367" y="231"/>
                    <a:pt x="366" y="230"/>
                  </a:cubicBezTo>
                  <a:cubicBezTo>
                    <a:pt x="365" y="229"/>
                    <a:pt x="366" y="227"/>
                    <a:pt x="366" y="226"/>
                  </a:cubicBezTo>
                  <a:cubicBezTo>
                    <a:pt x="367" y="225"/>
                    <a:pt x="366" y="224"/>
                    <a:pt x="364" y="224"/>
                  </a:cubicBezTo>
                  <a:cubicBezTo>
                    <a:pt x="362" y="224"/>
                    <a:pt x="360" y="223"/>
                    <a:pt x="358" y="223"/>
                  </a:cubicBezTo>
                  <a:cubicBezTo>
                    <a:pt x="355" y="223"/>
                    <a:pt x="354" y="223"/>
                    <a:pt x="353" y="222"/>
                  </a:cubicBezTo>
                  <a:cubicBezTo>
                    <a:pt x="352" y="222"/>
                    <a:pt x="350" y="220"/>
                    <a:pt x="347" y="220"/>
                  </a:cubicBezTo>
                  <a:cubicBezTo>
                    <a:pt x="344" y="219"/>
                    <a:pt x="343" y="217"/>
                    <a:pt x="343" y="216"/>
                  </a:cubicBezTo>
                  <a:cubicBezTo>
                    <a:pt x="343" y="216"/>
                    <a:pt x="340" y="215"/>
                    <a:pt x="339" y="214"/>
                  </a:cubicBezTo>
                  <a:cubicBezTo>
                    <a:pt x="338" y="213"/>
                    <a:pt x="336" y="213"/>
                    <a:pt x="334" y="213"/>
                  </a:cubicBezTo>
                  <a:cubicBezTo>
                    <a:pt x="334" y="213"/>
                    <a:pt x="333" y="212"/>
                    <a:pt x="332" y="212"/>
                  </a:cubicBezTo>
                  <a:cubicBezTo>
                    <a:pt x="331" y="211"/>
                    <a:pt x="330" y="211"/>
                    <a:pt x="329" y="211"/>
                  </a:cubicBezTo>
                  <a:cubicBezTo>
                    <a:pt x="327" y="211"/>
                    <a:pt x="323" y="213"/>
                    <a:pt x="322" y="213"/>
                  </a:cubicBezTo>
                  <a:cubicBezTo>
                    <a:pt x="322" y="213"/>
                    <a:pt x="323" y="211"/>
                    <a:pt x="323" y="211"/>
                  </a:cubicBezTo>
                  <a:cubicBezTo>
                    <a:pt x="323" y="210"/>
                    <a:pt x="322" y="207"/>
                    <a:pt x="321" y="205"/>
                  </a:cubicBezTo>
                  <a:cubicBezTo>
                    <a:pt x="321" y="203"/>
                    <a:pt x="320" y="201"/>
                    <a:pt x="318" y="202"/>
                  </a:cubicBezTo>
                  <a:cubicBezTo>
                    <a:pt x="316" y="202"/>
                    <a:pt x="314" y="201"/>
                    <a:pt x="313" y="200"/>
                  </a:cubicBezTo>
                  <a:cubicBezTo>
                    <a:pt x="313" y="200"/>
                    <a:pt x="313" y="195"/>
                    <a:pt x="313" y="192"/>
                  </a:cubicBezTo>
                  <a:cubicBezTo>
                    <a:pt x="314" y="190"/>
                    <a:pt x="316" y="187"/>
                    <a:pt x="316" y="185"/>
                  </a:cubicBezTo>
                  <a:cubicBezTo>
                    <a:pt x="316" y="184"/>
                    <a:pt x="318" y="183"/>
                    <a:pt x="319" y="183"/>
                  </a:cubicBezTo>
                  <a:cubicBezTo>
                    <a:pt x="320" y="182"/>
                    <a:pt x="319" y="180"/>
                    <a:pt x="321" y="180"/>
                  </a:cubicBezTo>
                  <a:cubicBezTo>
                    <a:pt x="322" y="179"/>
                    <a:pt x="322" y="179"/>
                    <a:pt x="323" y="178"/>
                  </a:cubicBezTo>
                  <a:cubicBezTo>
                    <a:pt x="323" y="177"/>
                    <a:pt x="324" y="177"/>
                    <a:pt x="324" y="176"/>
                  </a:cubicBezTo>
                  <a:cubicBezTo>
                    <a:pt x="323" y="175"/>
                    <a:pt x="323" y="175"/>
                    <a:pt x="326" y="175"/>
                  </a:cubicBezTo>
                  <a:cubicBezTo>
                    <a:pt x="328" y="175"/>
                    <a:pt x="331" y="174"/>
                    <a:pt x="330" y="172"/>
                  </a:cubicBezTo>
                  <a:cubicBezTo>
                    <a:pt x="330" y="170"/>
                    <a:pt x="324" y="172"/>
                    <a:pt x="324" y="170"/>
                  </a:cubicBezTo>
                  <a:cubicBezTo>
                    <a:pt x="324" y="168"/>
                    <a:pt x="317" y="168"/>
                    <a:pt x="318" y="167"/>
                  </a:cubicBezTo>
                  <a:cubicBezTo>
                    <a:pt x="318" y="166"/>
                    <a:pt x="325" y="168"/>
                    <a:pt x="327" y="169"/>
                  </a:cubicBezTo>
                  <a:cubicBezTo>
                    <a:pt x="330" y="170"/>
                    <a:pt x="330" y="169"/>
                    <a:pt x="332" y="169"/>
                  </a:cubicBezTo>
                  <a:cubicBezTo>
                    <a:pt x="334" y="169"/>
                    <a:pt x="333" y="167"/>
                    <a:pt x="333" y="166"/>
                  </a:cubicBezTo>
                  <a:cubicBezTo>
                    <a:pt x="334" y="165"/>
                    <a:pt x="335" y="166"/>
                    <a:pt x="336" y="166"/>
                  </a:cubicBezTo>
                  <a:cubicBezTo>
                    <a:pt x="337" y="167"/>
                    <a:pt x="339" y="167"/>
                    <a:pt x="340" y="167"/>
                  </a:cubicBezTo>
                  <a:cubicBezTo>
                    <a:pt x="342" y="166"/>
                    <a:pt x="344" y="162"/>
                    <a:pt x="346" y="161"/>
                  </a:cubicBezTo>
                  <a:cubicBezTo>
                    <a:pt x="347" y="159"/>
                    <a:pt x="346" y="158"/>
                    <a:pt x="342" y="158"/>
                  </a:cubicBezTo>
                  <a:cubicBezTo>
                    <a:pt x="339" y="159"/>
                    <a:pt x="337" y="157"/>
                    <a:pt x="335" y="156"/>
                  </a:cubicBezTo>
                  <a:cubicBezTo>
                    <a:pt x="333" y="155"/>
                    <a:pt x="333" y="153"/>
                    <a:pt x="335" y="154"/>
                  </a:cubicBezTo>
                  <a:cubicBezTo>
                    <a:pt x="337" y="154"/>
                    <a:pt x="342" y="158"/>
                    <a:pt x="344" y="158"/>
                  </a:cubicBezTo>
                  <a:cubicBezTo>
                    <a:pt x="346" y="158"/>
                    <a:pt x="349" y="154"/>
                    <a:pt x="350" y="153"/>
                  </a:cubicBezTo>
                  <a:cubicBezTo>
                    <a:pt x="352" y="152"/>
                    <a:pt x="349" y="152"/>
                    <a:pt x="348" y="151"/>
                  </a:cubicBezTo>
                  <a:cubicBezTo>
                    <a:pt x="347" y="150"/>
                    <a:pt x="350" y="149"/>
                    <a:pt x="351" y="149"/>
                  </a:cubicBezTo>
                  <a:cubicBezTo>
                    <a:pt x="353" y="149"/>
                    <a:pt x="353" y="151"/>
                    <a:pt x="354" y="151"/>
                  </a:cubicBezTo>
                  <a:cubicBezTo>
                    <a:pt x="354" y="152"/>
                    <a:pt x="357" y="151"/>
                    <a:pt x="358" y="151"/>
                  </a:cubicBezTo>
                  <a:cubicBezTo>
                    <a:pt x="360" y="151"/>
                    <a:pt x="358" y="149"/>
                    <a:pt x="356" y="148"/>
                  </a:cubicBezTo>
                  <a:cubicBezTo>
                    <a:pt x="354" y="147"/>
                    <a:pt x="356" y="145"/>
                    <a:pt x="357" y="147"/>
                  </a:cubicBezTo>
                  <a:cubicBezTo>
                    <a:pt x="357" y="148"/>
                    <a:pt x="359" y="148"/>
                    <a:pt x="360" y="149"/>
                  </a:cubicBezTo>
                  <a:cubicBezTo>
                    <a:pt x="361" y="151"/>
                    <a:pt x="361" y="150"/>
                    <a:pt x="363" y="149"/>
                  </a:cubicBezTo>
                  <a:cubicBezTo>
                    <a:pt x="365" y="149"/>
                    <a:pt x="366" y="148"/>
                    <a:pt x="367" y="146"/>
                  </a:cubicBezTo>
                  <a:cubicBezTo>
                    <a:pt x="368" y="145"/>
                    <a:pt x="368" y="147"/>
                    <a:pt x="370" y="145"/>
                  </a:cubicBezTo>
                  <a:cubicBezTo>
                    <a:pt x="371" y="143"/>
                    <a:pt x="369" y="141"/>
                    <a:pt x="368" y="140"/>
                  </a:cubicBezTo>
                  <a:cubicBezTo>
                    <a:pt x="366" y="139"/>
                    <a:pt x="368" y="138"/>
                    <a:pt x="366" y="137"/>
                  </a:cubicBezTo>
                  <a:cubicBezTo>
                    <a:pt x="365" y="136"/>
                    <a:pt x="364" y="135"/>
                    <a:pt x="366" y="135"/>
                  </a:cubicBezTo>
                  <a:cubicBezTo>
                    <a:pt x="368" y="136"/>
                    <a:pt x="370" y="135"/>
                    <a:pt x="370" y="134"/>
                  </a:cubicBezTo>
                  <a:cubicBezTo>
                    <a:pt x="371" y="133"/>
                    <a:pt x="368" y="132"/>
                    <a:pt x="369" y="131"/>
                  </a:cubicBezTo>
                  <a:cubicBezTo>
                    <a:pt x="371" y="130"/>
                    <a:pt x="370" y="129"/>
                    <a:pt x="368" y="129"/>
                  </a:cubicBezTo>
                  <a:cubicBezTo>
                    <a:pt x="366" y="129"/>
                    <a:pt x="365" y="129"/>
                    <a:pt x="365" y="127"/>
                  </a:cubicBezTo>
                  <a:cubicBezTo>
                    <a:pt x="365" y="126"/>
                    <a:pt x="362" y="127"/>
                    <a:pt x="360" y="126"/>
                  </a:cubicBezTo>
                  <a:cubicBezTo>
                    <a:pt x="358" y="125"/>
                    <a:pt x="354" y="125"/>
                    <a:pt x="353" y="125"/>
                  </a:cubicBezTo>
                  <a:cubicBezTo>
                    <a:pt x="352" y="125"/>
                    <a:pt x="352" y="129"/>
                    <a:pt x="354" y="129"/>
                  </a:cubicBezTo>
                  <a:cubicBezTo>
                    <a:pt x="355" y="129"/>
                    <a:pt x="356" y="131"/>
                    <a:pt x="355" y="131"/>
                  </a:cubicBezTo>
                  <a:cubicBezTo>
                    <a:pt x="354" y="132"/>
                    <a:pt x="355" y="133"/>
                    <a:pt x="354" y="133"/>
                  </a:cubicBezTo>
                  <a:cubicBezTo>
                    <a:pt x="353" y="133"/>
                    <a:pt x="352" y="133"/>
                    <a:pt x="351" y="135"/>
                  </a:cubicBezTo>
                  <a:cubicBezTo>
                    <a:pt x="351" y="138"/>
                    <a:pt x="351" y="139"/>
                    <a:pt x="349" y="139"/>
                  </a:cubicBezTo>
                  <a:cubicBezTo>
                    <a:pt x="348" y="140"/>
                    <a:pt x="348" y="139"/>
                    <a:pt x="348" y="138"/>
                  </a:cubicBezTo>
                  <a:cubicBezTo>
                    <a:pt x="348" y="137"/>
                    <a:pt x="348" y="137"/>
                    <a:pt x="347" y="137"/>
                  </a:cubicBezTo>
                  <a:cubicBezTo>
                    <a:pt x="346" y="137"/>
                    <a:pt x="346" y="140"/>
                    <a:pt x="347" y="140"/>
                  </a:cubicBezTo>
                  <a:cubicBezTo>
                    <a:pt x="348" y="140"/>
                    <a:pt x="348" y="141"/>
                    <a:pt x="348" y="143"/>
                  </a:cubicBezTo>
                  <a:cubicBezTo>
                    <a:pt x="349" y="144"/>
                    <a:pt x="346" y="143"/>
                    <a:pt x="345" y="145"/>
                  </a:cubicBezTo>
                  <a:cubicBezTo>
                    <a:pt x="345" y="147"/>
                    <a:pt x="344" y="144"/>
                    <a:pt x="343" y="143"/>
                  </a:cubicBezTo>
                  <a:cubicBezTo>
                    <a:pt x="342" y="142"/>
                    <a:pt x="340" y="140"/>
                    <a:pt x="340" y="139"/>
                  </a:cubicBezTo>
                  <a:cubicBezTo>
                    <a:pt x="340" y="137"/>
                    <a:pt x="341" y="137"/>
                    <a:pt x="342" y="137"/>
                  </a:cubicBezTo>
                  <a:cubicBezTo>
                    <a:pt x="343" y="136"/>
                    <a:pt x="342" y="136"/>
                    <a:pt x="342" y="134"/>
                  </a:cubicBezTo>
                  <a:cubicBezTo>
                    <a:pt x="342" y="132"/>
                    <a:pt x="341" y="133"/>
                    <a:pt x="339" y="131"/>
                  </a:cubicBezTo>
                  <a:cubicBezTo>
                    <a:pt x="338" y="129"/>
                    <a:pt x="336" y="129"/>
                    <a:pt x="335" y="130"/>
                  </a:cubicBezTo>
                  <a:cubicBezTo>
                    <a:pt x="334" y="131"/>
                    <a:pt x="335" y="132"/>
                    <a:pt x="334" y="133"/>
                  </a:cubicBezTo>
                  <a:cubicBezTo>
                    <a:pt x="332" y="134"/>
                    <a:pt x="333" y="136"/>
                    <a:pt x="332" y="136"/>
                  </a:cubicBezTo>
                  <a:cubicBezTo>
                    <a:pt x="331" y="137"/>
                    <a:pt x="331" y="132"/>
                    <a:pt x="330" y="131"/>
                  </a:cubicBezTo>
                  <a:cubicBezTo>
                    <a:pt x="329" y="131"/>
                    <a:pt x="329" y="130"/>
                    <a:pt x="331" y="129"/>
                  </a:cubicBezTo>
                  <a:cubicBezTo>
                    <a:pt x="332" y="129"/>
                    <a:pt x="333" y="128"/>
                    <a:pt x="332" y="128"/>
                  </a:cubicBezTo>
                  <a:cubicBezTo>
                    <a:pt x="331" y="128"/>
                    <a:pt x="329" y="126"/>
                    <a:pt x="328" y="126"/>
                  </a:cubicBezTo>
                  <a:cubicBezTo>
                    <a:pt x="327" y="126"/>
                    <a:pt x="327" y="126"/>
                    <a:pt x="326" y="127"/>
                  </a:cubicBezTo>
                  <a:cubicBezTo>
                    <a:pt x="326" y="127"/>
                    <a:pt x="325" y="127"/>
                    <a:pt x="324" y="127"/>
                  </a:cubicBezTo>
                  <a:cubicBezTo>
                    <a:pt x="324" y="126"/>
                    <a:pt x="325" y="124"/>
                    <a:pt x="325" y="123"/>
                  </a:cubicBezTo>
                  <a:cubicBezTo>
                    <a:pt x="325" y="123"/>
                    <a:pt x="325" y="123"/>
                    <a:pt x="326" y="123"/>
                  </a:cubicBezTo>
                  <a:cubicBezTo>
                    <a:pt x="326" y="123"/>
                    <a:pt x="327" y="123"/>
                    <a:pt x="327" y="122"/>
                  </a:cubicBezTo>
                  <a:cubicBezTo>
                    <a:pt x="328" y="121"/>
                    <a:pt x="324" y="121"/>
                    <a:pt x="324" y="120"/>
                  </a:cubicBezTo>
                  <a:cubicBezTo>
                    <a:pt x="324" y="118"/>
                    <a:pt x="322" y="118"/>
                    <a:pt x="321" y="117"/>
                  </a:cubicBezTo>
                  <a:cubicBezTo>
                    <a:pt x="320" y="117"/>
                    <a:pt x="321" y="115"/>
                    <a:pt x="321" y="114"/>
                  </a:cubicBezTo>
                  <a:cubicBezTo>
                    <a:pt x="320" y="113"/>
                    <a:pt x="317" y="110"/>
                    <a:pt x="315" y="110"/>
                  </a:cubicBezTo>
                  <a:cubicBezTo>
                    <a:pt x="315" y="110"/>
                    <a:pt x="314" y="109"/>
                    <a:pt x="314" y="109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8"/>
                    <a:pt x="316" y="108"/>
                    <a:pt x="318" y="106"/>
                  </a:cubicBezTo>
                  <a:cubicBezTo>
                    <a:pt x="319" y="104"/>
                    <a:pt x="319" y="103"/>
                    <a:pt x="318" y="103"/>
                  </a:cubicBezTo>
                  <a:cubicBezTo>
                    <a:pt x="317" y="103"/>
                    <a:pt x="316" y="102"/>
                    <a:pt x="318" y="102"/>
                  </a:cubicBezTo>
                  <a:cubicBezTo>
                    <a:pt x="320" y="102"/>
                    <a:pt x="324" y="103"/>
                    <a:pt x="325" y="102"/>
                  </a:cubicBezTo>
                  <a:cubicBezTo>
                    <a:pt x="326" y="101"/>
                    <a:pt x="330" y="96"/>
                    <a:pt x="331" y="94"/>
                  </a:cubicBezTo>
                  <a:cubicBezTo>
                    <a:pt x="333" y="92"/>
                    <a:pt x="330" y="92"/>
                    <a:pt x="327" y="92"/>
                  </a:cubicBezTo>
                  <a:cubicBezTo>
                    <a:pt x="323" y="92"/>
                    <a:pt x="323" y="91"/>
                    <a:pt x="320" y="90"/>
                  </a:cubicBezTo>
                  <a:cubicBezTo>
                    <a:pt x="317" y="90"/>
                    <a:pt x="312" y="91"/>
                    <a:pt x="311" y="92"/>
                  </a:cubicBezTo>
                  <a:cubicBezTo>
                    <a:pt x="310" y="93"/>
                    <a:pt x="312" y="93"/>
                    <a:pt x="312" y="94"/>
                  </a:cubicBezTo>
                  <a:cubicBezTo>
                    <a:pt x="312" y="95"/>
                    <a:pt x="311" y="95"/>
                    <a:pt x="311" y="94"/>
                  </a:cubicBezTo>
                  <a:cubicBezTo>
                    <a:pt x="310" y="94"/>
                    <a:pt x="310" y="94"/>
                    <a:pt x="309" y="94"/>
                  </a:cubicBezTo>
                  <a:cubicBezTo>
                    <a:pt x="309" y="94"/>
                    <a:pt x="310" y="96"/>
                    <a:pt x="309" y="99"/>
                  </a:cubicBezTo>
                  <a:cubicBezTo>
                    <a:pt x="309" y="102"/>
                    <a:pt x="310" y="102"/>
                    <a:pt x="311" y="104"/>
                  </a:cubicBezTo>
                  <a:cubicBezTo>
                    <a:pt x="312" y="105"/>
                    <a:pt x="312" y="107"/>
                    <a:pt x="312" y="109"/>
                  </a:cubicBezTo>
                  <a:cubicBezTo>
                    <a:pt x="312" y="111"/>
                    <a:pt x="310" y="111"/>
                    <a:pt x="309" y="111"/>
                  </a:cubicBezTo>
                  <a:cubicBezTo>
                    <a:pt x="308" y="111"/>
                    <a:pt x="311" y="112"/>
                    <a:pt x="310" y="114"/>
                  </a:cubicBezTo>
                  <a:cubicBezTo>
                    <a:pt x="310" y="114"/>
                    <a:pt x="309" y="114"/>
                    <a:pt x="309" y="114"/>
                  </a:cubicBezTo>
                  <a:cubicBezTo>
                    <a:pt x="308" y="113"/>
                    <a:pt x="307" y="113"/>
                    <a:pt x="307" y="113"/>
                  </a:cubicBezTo>
                  <a:cubicBezTo>
                    <a:pt x="306" y="114"/>
                    <a:pt x="305" y="117"/>
                    <a:pt x="306" y="118"/>
                  </a:cubicBezTo>
                  <a:cubicBezTo>
                    <a:pt x="307" y="119"/>
                    <a:pt x="308" y="119"/>
                    <a:pt x="307" y="120"/>
                  </a:cubicBezTo>
                  <a:cubicBezTo>
                    <a:pt x="306" y="121"/>
                    <a:pt x="305" y="123"/>
                    <a:pt x="307" y="125"/>
                  </a:cubicBezTo>
                  <a:cubicBezTo>
                    <a:pt x="309" y="126"/>
                    <a:pt x="313" y="126"/>
                    <a:pt x="316" y="128"/>
                  </a:cubicBezTo>
                  <a:cubicBezTo>
                    <a:pt x="318" y="129"/>
                    <a:pt x="315" y="128"/>
                    <a:pt x="316" y="130"/>
                  </a:cubicBezTo>
                  <a:cubicBezTo>
                    <a:pt x="316" y="131"/>
                    <a:pt x="314" y="132"/>
                    <a:pt x="314" y="133"/>
                  </a:cubicBezTo>
                  <a:cubicBezTo>
                    <a:pt x="314" y="134"/>
                    <a:pt x="315" y="134"/>
                    <a:pt x="316" y="132"/>
                  </a:cubicBezTo>
                  <a:cubicBezTo>
                    <a:pt x="317" y="130"/>
                    <a:pt x="318" y="132"/>
                    <a:pt x="318" y="134"/>
                  </a:cubicBezTo>
                  <a:cubicBezTo>
                    <a:pt x="318" y="136"/>
                    <a:pt x="316" y="135"/>
                    <a:pt x="315" y="137"/>
                  </a:cubicBezTo>
                  <a:cubicBezTo>
                    <a:pt x="314" y="138"/>
                    <a:pt x="313" y="139"/>
                    <a:pt x="311" y="138"/>
                  </a:cubicBezTo>
                  <a:cubicBezTo>
                    <a:pt x="309" y="138"/>
                    <a:pt x="310" y="141"/>
                    <a:pt x="311" y="142"/>
                  </a:cubicBezTo>
                  <a:cubicBezTo>
                    <a:pt x="312" y="144"/>
                    <a:pt x="311" y="145"/>
                    <a:pt x="309" y="144"/>
                  </a:cubicBezTo>
                  <a:cubicBezTo>
                    <a:pt x="307" y="144"/>
                    <a:pt x="306" y="142"/>
                    <a:pt x="307" y="141"/>
                  </a:cubicBezTo>
                  <a:cubicBezTo>
                    <a:pt x="308" y="139"/>
                    <a:pt x="308" y="137"/>
                    <a:pt x="307" y="137"/>
                  </a:cubicBezTo>
                  <a:cubicBezTo>
                    <a:pt x="306" y="137"/>
                    <a:pt x="303" y="137"/>
                    <a:pt x="302" y="136"/>
                  </a:cubicBezTo>
                  <a:cubicBezTo>
                    <a:pt x="301" y="135"/>
                    <a:pt x="303" y="135"/>
                    <a:pt x="305" y="135"/>
                  </a:cubicBezTo>
                  <a:cubicBezTo>
                    <a:pt x="308" y="136"/>
                    <a:pt x="306" y="134"/>
                    <a:pt x="308" y="134"/>
                  </a:cubicBezTo>
                  <a:cubicBezTo>
                    <a:pt x="310" y="134"/>
                    <a:pt x="311" y="135"/>
                    <a:pt x="313" y="133"/>
                  </a:cubicBezTo>
                  <a:cubicBezTo>
                    <a:pt x="314" y="132"/>
                    <a:pt x="311" y="129"/>
                    <a:pt x="310" y="130"/>
                  </a:cubicBezTo>
                  <a:cubicBezTo>
                    <a:pt x="309" y="130"/>
                    <a:pt x="307" y="131"/>
                    <a:pt x="307" y="129"/>
                  </a:cubicBezTo>
                  <a:cubicBezTo>
                    <a:pt x="307" y="129"/>
                    <a:pt x="308" y="129"/>
                    <a:pt x="309" y="129"/>
                  </a:cubicBezTo>
                  <a:cubicBezTo>
                    <a:pt x="309" y="129"/>
                    <a:pt x="310" y="129"/>
                    <a:pt x="310" y="129"/>
                  </a:cubicBezTo>
                  <a:cubicBezTo>
                    <a:pt x="311" y="128"/>
                    <a:pt x="310" y="127"/>
                    <a:pt x="308" y="127"/>
                  </a:cubicBezTo>
                  <a:cubicBezTo>
                    <a:pt x="306" y="128"/>
                    <a:pt x="305" y="128"/>
                    <a:pt x="303" y="126"/>
                  </a:cubicBezTo>
                  <a:cubicBezTo>
                    <a:pt x="302" y="125"/>
                    <a:pt x="299" y="124"/>
                    <a:pt x="298" y="127"/>
                  </a:cubicBezTo>
                  <a:cubicBezTo>
                    <a:pt x="297" y="131"/>
                    <a:pt x="295" y="129"/>
                    <a:pt x="294" y="130"/>
                  </a:cubicBezTo>
                  <a:cubicBezTo>
                    <a:pt x="293" y="131"/>
                    <a:pt x="295" y="132"/>
                    <a:pt x="298" y="132"/>
                  </a:cubicBezTo>
                  <a:cubicBezTo>
                    <a:pt x="300" y="132"/>
                    <a:pt x="302" y="135"/>
                    <a:pt x="301" y="135"/>
                  </a:cubicBezTo>
                  <a:cubicBezTo>
                    <a:pt x="300" y="135"/>
                    <a:pt x="300" y="137"/>
                    <a:pt x="299" y="136"/>
                  </a:cubicBezTo>
                  <a:cubicBezTo>
                    <a:pt x="297" y="135"/>
                    <a:pt x="296" y="136"/>
                    <a:pt x="297" y="137"/>
                  </a:cubicBezTo>
                  <a:cubicBezTo>
                    <a:pt x="298" y="138"/>
                    <a:pt x="297" y="139"/>
                    <a:pt x="297" y="140"/>
                  </a:cubicBezTo>
                  <a:cubicBezTo>
                    <a:pt x="297" y="141"/>
                    <a:pt x="295" y="140"/>
                    <a:pt x="293" y="140"/>
                  </a:cubicBezTo>
                  <a:cubicBezTo>
                    <a:pt x="291" y="140"/>
                    <a:pt x="287" y="140"/>
                    <a:pt x="285" y="141"/>
                  </a:cubicBezTo>
                  <a:cubicBezTo>
                    <a:pt x="282" y="141"/>
                    <a:pt x="279" y="140"/>
                    <a:pt x="278" y="139"/>
                  </a:cubicBezTo>
                  <a:cubicBezTo>
                    <a:pt x="277" y="138"/>
                    <a:pt x="275" y="138"/>
                    <a:pt x="273" y="138"/>
                  </a:cubicBezTo>
                  <a:cubicBezTo>
                    <a:pt x="271" y="138"/>
                    <a:pt x="272" y="136"/>
                    <a:pt x="270" y="136"/>
                  </a:cubicBezTo>
                  <a:cubicBezTo>
                    <a:pt x="267" y="136"/>
                    <a:pt x="268" y="134"/>
                    <a:pt x="267" y="133"/>
                  </a:cubicBezTo>
                  <a:cubicBezTo>
                    <a:pt x="267" y="132"/>
                    <a:pt x="262" y="132"/>
                    <a:pt x="260" y="133"/>
                  </a:cubicBezTo>
                  <a:cubicBezTo>
                    <a:pt x="259" y="134"/>
                    <a:pt x="255" y="134"/>
                    <a:pt x="254" y="136"/>
                  </a:cubicBezTo>
                  <a:cubicBezTo>
                    <a:pt x="253" y="138"/>
                    <a:pt x="255" y="138"/>
                    <a:pt x="256" y="138"/>
                  </a:cubicBezTo>
                  <a:cubicBezTo>
                    <a:pt x="258" y="138"/>
                    <a:pt x="257" y="136"/>
                    <a:pt x="260" y="136"/>
                  </a:cubicBezTo>
                  <a:cubicBezTo>
                    <a:pt x="261" y="137"/>
                    <a:pt x="262" y="136"/>
                    <a:pt x="263" y="135"/>
                  </a:cubicBezTo>
                  <a:cubicBezTo>
                    <a:pt x="264" y="135"/>
                    <a:pt x="265" y="134"/>
                    <a:pt x="266" y="135"/>
                  </a:cubicBezTo>
                  <a:cubicBezTo>
                    <a:pt x="267" y="136"/>
                    <a:pt x="261" y="138"/>
                    <a:pt x="259" y="138"/>
                  </a:cubicBezTo>
                  <a:cubicBezTo>
                    <a:pt x="256" y="139"/>
                    <a:pt x="257" y="141"/>
                    <a:pt x="259" y="144"/>
                  </a:cubicBezTo>
                  <a:cubicBezTo>
                    <a:pt x="262" y="148"/>
                    <a:pt x="258" y="146"/>
                    <a:pt x="258" y="147"/>
                  </a:cubicBezTo>
                  <a:cubicBezTo>
                    <a:pt x="258" y="149"/>
                    <a:pt x="254" y="147"/>
                    <a:pt x="256" y="146"/>
                  </a:cubicBezTo>
                  <a:cubicBezTo>
                    <a:pt x="257" y="146"/>
                    <a:pt x="256" y="144"/>
                    <a:pt x="255" y="143"/>
                  </a:cubicBezTo>
                  <a:cubicBezTo>
                    <a:pt x="254" y="142"/>
                    <a:pt x="253" y="143"/>
                    <a:pt x="253" y="142"/>
                  </a:cubicBezTo>
                  <a:cubicBezTo>
                    <a:pt x="253" y="141"/>
                    <a:pt x="253" y="141"/>
                    <a:pt x="252" y="141"/>
                  </a:cubicBezTo>
                  <a:cubicBezTo>
                    <a:pt x="251" y="141"/>
                    <a:pt x="251" y="141"/>
                    <a:pt x="250" y="141"/>
                  </a:cubicBezTo>
                  <a:cubicBezTo>
                    <a:pt x="249" y="140"/>
                    <a:pt x="248" y="139"/>
                    <a:pt x="246" y="140"/>
                  </a:cubicBezTo>
                  <a:cubicBezTo>
                    <a:pt x="245" y="141"/>
                    <a:pt x="242" y="140"/>
                    <a:pt x="239" y="141"/>
                  </a:cubicBezTo>
                  <a:cubicBezTo>
                    <a:pt x="235" y="142"/>
                    <a:pt x="227" y="142"/>
                    <a:pt x="226" y="140"/>
                  </a:cubicBezTo>
                  <a:cubicBezTo>
                    <a:pt x="225" y="139"/>
                    <a:pt x="229" y="137"/>
                    <a:pt x="231" y="137"/>
                  </a:cubicBezTo>
                  <a:cubicBezTo>
                    <a:pt x="232" y="137"/>
                    <a:pt x="231" y="135"/>
                    <a:pt x="229" y="134"/>
                  </a:cubicBezTo>
                  <a:cubicBezTo>
                    <a:pt x="227" y="132"/>
                    <a:pt x="222" y="131"/>
                    <a:pt x="222" y="132"/>
                  </a:cubicBezTo>
                  <a:cubicBezTo>
                    <a:pt x="222" y="133"/>
                    <a:pt x="220" y="132"/>
                    <a:pt x="216" y="131"/>
                  </a:cubicBezTo>
                  <a:cubicBezTo>
                    <a:pt x="213" y="131"/>
                    <a:pt x="212" y="130"/>
                    <a:pt x="210" y="129"/>
                  </a:cubicBezTo>
                  <a:cubicBezTo>
                    <a:pt x="208" y="129"/>
                    <a:pt x="204" y="129"/>
                    <a:pt x="202" y="127"/>
                  </a:cubicBezTo>
                  <a:cubicBezTo>
                    <a:pt x="199" y="125"/>
                    <a:pt x="193" y="125"/>
                    <a:pt x="192" y="127"/>
                  </a:cubicBezTo>
                  <a:cubicBezTo>
                    <a:pt x="191" y="129"/>
                    <a:pt x="189" y="129"/>
                    <a:pt x="187" y="129"/>
                  </a:cubicBezTo>
                  <a:cubicBezTo>
                    <a:pt x="185" y="129"/>
                    <a:pt x="188" y="126"/>
                    <a:pt x="187" y="126"/>
                  </a:cubicBezTo>
                  <a:cubicBezTo>
                    <a:pt x="186" y="126"/>
                    <a:pt x="187" y="123"/>
                    <a:pt x="186" y="123"/>
                  </a:cubicBezTo>
                  <a:cubicBezTo>
                    <a:pt x="185" y="123"/>
                    <a:pt x="184" y="124"/>
                    <a:pt x="183" y="126"/>
                  </a:cubicBezTo>
                  <a:cubicBezTo>
                    <a:pt x="183" y="127"/>
                    <a:pt x="182" y="129"/>
                    <a:pt x="180" y="129"/>
                  </a:cubicBezTo>
                  <a:cubicBezTo>
                    <a:pt x="177" y="129"/>
                    <a:pt x="176" y="122"/>
                    <a:pt x="174" y="120"/>
                  </a:cubicBezTo>
                  <a:cubicBezTo>
                    <a:pt x="171" y="119"/>
                    <a:pt x="169" y="119"/>
                    <a:pt x="171" y="121"/>
                  </a:cubicBezTo>
                  <a:cubicBezTo>
                    <a:pt x="173" y="124"/>
                    <a:pt x="169" y="122"/>
                    <a:pt x="170" y="124"/>
                  </a:cubicBezTo>
                  <a:cubicBezTo>
                    <a:pt x="170" y="125"/>
                    <a:pt x="166" y="127"/>
                    <a:pt x="167" y="126"/>
                  </a:cubicBezTo>
                  <a:cubicBezTo>
                    <a:pt x="167" y="125"/>
                    <a:pt x="165" y="124"/>
                    <a:pt x="162" y="127"/>
                  </a:cubicBezTo>
                  <a:cubicBezTo>
                    <a:pt x="160" y="130"/>
                    <a:pt x="159" y="129"/>
                    <a:pt x="158" y="128"/>
                  </a:cubicBezTo>
                  <a:cubicBezTo>
                    <a:pt x="158" y="127"/>
                    <a:pt x="152" y="131"/>
                    <a:pt x="152" y="132"/>
                  </a:cubicBezTo>
                  <a:cubicBezTo>
                    <a:pt x="152" y="133"/>
                    <a:pt x="151" y="134"/>
                    <a:pt x="149" y="134"/>
                  </a:cubicBezTo>
                  <a:cubicBezTo>
                    <a:pt x="147" y="134"/>
                    <a:pt x="149" y="132"/>
                    <a:pt x="150" y="131"/>
                  </a:cubicBezTo>
                  <a:cubicBezTo>
                    <a:pt x="152" y="131"/>
                    <a:pt x="156" y="127"/>
                    <a:pt x="158" y="127"/>
                  </a:cubicBezTo>
                  <a:cubicBezTo>
                    <a:pt x="160" y="126"/>
                    <a:pt x="165" y="124"/>
                    <a:pt x="165" y="123"/>
                  </a:cubicBezTo>
                  <a:cubicBezTo>
                    <a:pt x="165" y="123"/>
                    <a:pt x="164" y="123"/>
                    <a:pt x="163" y="123"/>
                  </a:cubicBezTo>
                  <a:cubicBezTo>
                    <a:pt x="162" y="123"/>
                    <a:pt x="162" y="123"/>
                    <a:pt x="161" y="123"/>
                  </a:cubicBezTo>
                  <a:cubicBezTo>
                    <a:pt x="160" y="123"/>
                    <a:pt x="157" y="124"/>
                    <a:pt x="155" y="126"/>
                  </a:cubicBezTo>
                  <a:cubicBezTo>
                    <a:pt x="152" y="127"/>
                    <a:pt x="149" y="126"/>
                    <a:pt x="150" y="128"/>
                  </a:cubicBezTo>
                  <a:cubicBezTo>
                    <a:pt x="150" y="129"/>
                    <a:pt x="149" y="128"/>
                    <a:pt x="149" y="128"/>
                  </a:cubicBezTo>
                  <a:cubicBezTo>
                    <a:pt x="148" y="128"/>
                    <a:pt x="147" y="128"/>
                    <a:pt x="147" y="129"/>
                  </a:cubicBezTo>
                  <a:cubicBezTo>
                    <a:pt x="146" y="130"/>
                    <a:pt x="145" y="129"/>
                    <a:pt x="146" y="128"/>
                  </a:cubicBezTo>
                  <a:cubicBezTo>
                    <a:pt x="147" y="127"/>
                    <a:pt x="144" y="126"/>
                    <a:pt x="144" y="127"/>
                  </a:cubicBezTo>
                  <a:cubicBezTo>
                    <a:pt x="144" y="128"/>
                    <a:pt x="143" y="129"/>
                    <a:pt x="141" y="129"/>
                  </a:cubicBezTo>
                  <a:cubicBezTo>
                    <a:pt x="139" y="129"/>
                    <a:pt x="136" y="130"/>
                    <a:pt x="138" y="131"/>
                  </a:cubicBezTo>
                  <a:cubicBezTo>
                    <a:pt x="139" y="132"/>
                    <a:pt x="140" y="133"/>
                    <a:pt x="139" y="134"/>
                  </a:cubicBezTo>
                  <a:cubicBezTo>
                    <a:pt x="139" y="134"/>
                    <a:pt x="138" y="134"/>
                    <a:pt x="137" y="133"/>
                  </a:cubicBezTo>
                  <a:cubicBezTo>
                    <a:pt x="136" y="132"/>
                    <a:pt x="135" y="132"/>
                    <a:pt x="133" y="132"/>
                  </a:cubicBezTo>
                  <a:cubicBezTo>
                    <a:pt x="130" y="132"/>
                    <a:pt x="123" y="128"/>
                    <a:pt x="123" y="127"/>
                  </a:cubicBezTo>
                  <a:cubicBezTo>
                    <a:pt x="123" y="126"/>
                    <a:pt x="116" y="127"/>
                    <a:pt x="113" y="126"/>
                  </a:cubicBezTo>
                  <a:cubicBezTo>
                    <a:pt x="111" y="125"/>
                    <a:pt x="107" y="123"/>
                    <a:pt x="104" y="124"/>
                  </a:cubicBezTo>
                  <a:cubicBezTo>
                    <a:pt x="102" y="124"/>
                    <a:pt x="98" y="125"/>
                    <a:pt x="96" y="124"/>
                  </a:cubicBezTo>
                  <a:cubicBezTo>
                    <a:pt x="95" y="123"/>
                    <a:pt x="93" y="123"/>
                    <a:pt x="90" y="123"/>
                  </a:cubicBezTo>
                  <a:cubicBezTo>
                    <a:pt x="87" y="124"/>
                    <a:pt x="85" y="122"/>
                    <a:pt x="81" y="121"/>
                  </a:cubicBezTo>
                  <a:cubicBezTo>
                    <a:pt x="77" y="120"/>
                    <a:pt x="71" y="121"/>
                    <a:pt x="70" y="121"/>
                  </a:cubicBezTo>
                  <a:cubicBezTo>
                    <a:pt x="69" y="122"/>
                    <a:pt x="69" y="121"/>
                    <a:pt x="69" y="121"/>
                  </a:cubicBezTo>
                  <a:cubicBezTo>
                    <a:pt x="68" y="120"/>
                    <a:pt x="68" y="120"/>
                    <a:pt x="67" y="120"/>
                  </a:cubicBezTo>
                  <a:cubicBezTo>
                    <a:pt x="65" y="120"/>
                    <a:pt x="67" y="119"/>
                    <a:pt x="66" y="118"/>
                  </a:cubicBezTo>
                  <a:cubicBezTo>
                    <a:pt x="65" y="117"/>
                    <a:pt x="60" y="118"/>
                    <a:pt x="58" y="118"/>
                  </a:cubicBezTo>
                  <a:cubicBezTo>
                    <a:pt x="57" y="118"/>
                    <a:pt x="56" y="117"/>
                    <a:pt x="56" y="116"/>
                  </a:cubicBezTo>
                  <a:cubicBezTo>
                    <a:pt x="56" y="116"/>
                    <a:pt x="55" y="116"/>
                    <a:pt x="54" y="117"/>
                  </a:cubicBezTo>
                  <a:cubicBezTo>
                    <a:pt x="54" y="118"/>
                    <a:pt x="52" y="118"/>
                    <a:pt x="51" y="118"/>
                  </a:cubicBezTo>
                  <a:cubicBezTo>
                    <a:pt x="50" y="117"/>
                    <a:pt x="53" y="116"/>
                    <a:pt x="53" y="116"/>
                  </a:cubicBezTo>
                  <a:cubicBezTo>
                    <a:pt x="53" y="115"/>
                    <a:pt x="50" y="114"/>
                    <a:pt x="49" y="114"/>
                  </a:cubicBezTo>
                  <a:cubicBezTo>
                    <a:pt x="48" y="114"/>
                    <a:pt x="47" y="115"/>
                    <a:pt x="45" y="117"/>
                  </a:cubicBezTo>
                  <a:cubicBezTo>
                    <a:pt x="43" y="119"/>
                    <a:pt x="40" y="118"/>
                    <a:pt x="38" y="118"/>
                  </a:cubicBezTo>
                  <a:cubicBezTo>
                    <a:pt x="36" y="118"/>
                    <a:pt x="34" y="118"/>
                    <a:pt x="34" y="119"/>
                  </a:cubicBezTo>
                  <a:cubicBezTo>
                    <a:pt x="34" y="120"/>
                    <a:pt x="36" y="120"/>
                    <a:pt x="35" y="122"/>
                  </a:cubicBezTo>
                  <a:cubicBezTo>
                    <a:pt x="34" y="122"/>
                    <a:pt x="34" y="122"/>
                    <a:pt x="34" y="121"/>
                  </a:cubicBezTo>
                  <a:cubicBezTo>
                    <a:pt x="33" y="121"/>
                    <a:pt x="33" y="121"/>
                    <a:pt x="32" y="121"/>
                  </a:cubicBezTo>
                  <a:cubicBezTo>
                    <a:pt x="31" y="123"/>
                    <a:pt x="27" y="123"/>
                    <a:pt x="26" y="122"/>
                  </a:cubicBezTo>
                  <a:cubicBezTo>
                    <a:pt x="25" y="122"/>
                    <a:pt x="22" y="126"/>
                    <a:pt x="21" y="127"/>
                  </a:cubicBezTo>
                  <a:cubicBezTo>
                    <a:pt x="20" y="127"/>
                    <a:pt x="22" y="128"/>
                    <a:pt x="19" y="131"/>
                  </a:cubicBezTo>
                  <a:cubicBezTo>
                    <a:pt x="16" y="134"/>
                    <a:pt x="10" y="133"/>
                    <a:pt x="8" y="133"/>
                  </a:cubicBezTo>
                  <a:cubicBezTo>
                    <a:pt x="7" y="133"/>
                    <a:pt x="8" y="135"/>
                    <a:pt x="7" y="136"/>
                  </a:cubicBezTo>
                  <a:cubicBezTo>
                    <a:pt x="6" y="137"/>
                    <a:pt x="8" y="138"/>
                    <a:pt x="12" y="139"/>
                  </a:cubicBezTo>
                  <a:cubicBezTo>
                    <a:pt x="16" y="140"/>
                    <a:pt x="18" y="145"/>
                    <a:pt x="19" y="146"/>
                  </a:cubicBezTo>
                  <a:cubicBezTo>
                    <a:pt x="19" y="147"/>
                    <a:pt x="21" y="147"/>
                    <a:pt x="23" y="147"/>
                  </a:cubicBezTo>
                  <a:cubicBezTo>
                    <a:pt x="24" y="146"/>
                    <a:pt x="25" y="146"/>
                    <a:pt x="26" y="146"/>
                  </a:cubicBezTo>
                  <a:cubicBezTo>
                    <a:pt x="28" y="147"/>
                    <a:pt x="26" y="149"/>
                    <a:pt x="27" y="150"/>
                  </a:cubicBezTo>
                  <a:cubicBezTo>
                    <a:pt x="28" y="150"/>
                    <a:pt x="29" y="150"/>
                    <a:pt x="30" y="150"/>
                  </a:cubicBezTo>
                  <a:cubicBezTo>
                    <a:pt x="31" y="150"/>
                    <a:pt x="32" y="150"/>
                    <a:pt x="32" y="151"/>
                  </a:cubicBezTo>
                  <a:cubicBezTo>
                    <a:pt x="32" y="152"/>
                    <a:pt x="29" y="151"/>
                    <a:pt x="27" y="152"/>
                  </a:cubicBezTo>
                  <a:cubicBezTo>
                    <a:pt x="25" y="154"/>
                    <a:pt x="24" y="155"/>
                    <a:pt x="23" y="153"/>
                  </a:cubicBezTo>
                  <a:cubicBezTo>
                    <a:pt x="22" y="152"/>
                    <a:pt x="19" y="153"/>
                    <a:pt x="18" y="153"/>
                  </a:cubicBezTo>
                  <a:cubicBezTo>
                    <a:pt x="16" y="153"/>
                    <a:pt x="18" y="151"/>
                    <a:pt x="18" y="150"/>
                  </a:cubicBezTo>
                  <a:cubicBezTo>
                    <a:pt x="18" y="149"/>
                    <a:pt x="16" y="149"/>
                    <a:pt x="13" y="151"/>
                  </a:cubicBezTo>
                  <a:cubicBezTo>
                    <a:pt x="9" y="152"/>
                    <a:pt x="11" y="152"/>
                    <a:pt x="10" y="153"/>
                  </a:cubicBezTo>
                  <a:cubicBezTo>
                    <a:pt x="10" y="154"/>
                    <a:pt x="10" y="154"/>
                    <a:pt x="9" y="153"/>
                  </a:cubicBezTo>
                  <a:cubicBezTo>
                    <a:pt x="8" y="153"/>
                    <a:pt x="7" y="153"/>
                    <a:pt x="6" y="153"/>
                  </a:cubicBezTo>
                  <a:cubicBezTo>
                    <a:pt x="5" y="155"/>
                    <a:pt x="1" y="156"/>
                    <a:pt x="1" y="157"/>
                  </a:cubicBezTo>
                  <a:cubicBezTo>
                    <a:pt x="0" y="158"/>
                    <a:pt x="5" y="159"/>
                    <a:pt x="7" y="159"/>
                  </a:cubicBezTo>
                  <a:cubicBezTo>
                    <a:pt x="9" y="160"/>
                    <a:pt x="5" y="161"/>
                    <a:pt x="6" y="161"/>
                  </a:cubicBezTo>
                  <a:cubicBezTo>
                    <a:pt x="8" y="162"/>
                    <a:pt x="7" y="163"/>
                    <a:pt x="9" y="164"/>
                  </a:cubicBezTo>
                  <a:cubicBezTo>
                    <a:pt x="12" y="166"/>
                    <a:pt x="17" y="164"/>
                    <a:pt x="18" y="164"/>
                  </a:cubicBezTo>
                  <a:cubicBezTo>
                    <a:pt x="20" y="164"/>
                    <a:pt x="21" y="166"/>
                    <a:pt x="22" y="165"/>
                  </a:cubicBezTo>
                  <a:cubicBezTo>
                    <a:pt x="23" y="164"/>
                    <a:pt x="28" y="160"/>
                    <a:pt x="30" y="162"/>
                  </a:cubicBezTo>
                  <a:cubicBezTo>
                    <a:pt x="32" y="164"/>
                    <a:pt x="27" y="164"/>
                    <a:pt x="29" y="165"/>
                  </a:cubicBezTo>
                  <a:cubicBezTo>
                    <a:pt x="30" y="166"/>
                    <a:pt x="31" y="169"/>
                    <a:pt x="29" y="171"/>
                  </a:cubicBezTo>
                  <a:cubicBezTo>
                    <a:pt x="27" y="172"/>
                    <a:pt x="25" y="171"/>
                    <a:pt x="24" y="171"/>
                  </a:cubicBezTo>
                  <a:cubicBezTo>
                    <a:pt x="23" y="171"/>
                    <a:pt x="23" y="173"/>
                    <a:pt x="22" y="175"/>
                  </a:cubicBezTo>
                  <a:cubicBezTo>
                    <a:pt x="20" y="176"/>
                    <a:pt x="18" y="173"/>
                    <a:pt x="16" y="173"/>
                  </a:cubicBezTo>
                  <a:cubicBezTo>
                    <a:pt x="14" y="173"/>
                    <a:pt x="14" y="176"/>
                    <a:pt x="14" y="178"/>
                  </a:cubicBezTo>
                  <a:cubicBezTo>
                    <a:pt x="15" y="179"/>
                    <a:pt x="11" y="177"/>
                    <a:pt x="10" y="181"/>
                  </a:cubicBezTo>
                  <a:cubicBezTo>
                    <a:pt x="9" y="184"/>
                    <a:pt x="6" y="181"/>
                    <a:pt x="8" y="184"/>
                  </a:cubicBezTo>
                  <a:cubicBezTo>
                    <a:pt x="11" y="188"/>
                    <a:pt x="10" y="186"/>
                    <a:pt x="12" y="187"/>
                  </a:cubicBezTo>
                  <a:cubicBezTo>
                    <a:pt x="14" y="188"/>
                    <a:pt x="10" y="191"/>
                    <a:pt x="12" y="191"/>
                  </a:cubicBezTo>
                  <a:cubicBezTo>
                    <a:pt x="14" y="191"/>
                    <a:pt x="16" y="195"/>
                    <a:pt x="17" y="196"/>
                  </a:cubicBezTo>
                  <a:cubicBezTo>
                    <a:pt x="18" y="197"/>
                    <a:pt x="20" y="195"/>
                    <a:pt x="22" y="195"/>
                  </a:cubicBezTo>
                  <a:cubicBezTo>
                    <a:pt x="24" y="195"/>
                    <a:pt x="23" y="192"/>
                    <a:pt x="24" y="193"/>
                  </a:cubicBezTo>
                  <a:cubicBezTo>
                    <a:pt x="25" y="194"/>
                    <a:pt x="27" y="197"/>
                    <a:pt x="26" y="198"/>
                  </a:cubicBezTo>
                  <a:cubicBezTo>
                    <a:pt x="25" y="199"/>
                    <a:pt x="26" y="201"/>
                    <a:pt x="26" y="202"/>
                  </a:cubicBezTo>
                  <a:cubicBezTo>
                    <a:pt x="25" y="204"/>
                    <a:pt x="30" y="203"/>
                    <a:pt x="30" y="202"/>
                  </a:cubicBezTo>
                  <a:cubicBezTo>
                    <a:pt x="31" y="201"/>
                    <a:pt x="34" y="200"/>
                    <a:pt x="36" y="202"/>
                  </a:cubicBezTo>
                  <a:cubicBezTo>
                    <a:pt x="38" y="205"/>
                    <a:pt x="39" y="205"/>
                    <a:pt x="39" y="203"/>
                  </a:cubicBezTo>
                  <a:cubicBezTo>
                    <a:pt x="39" y="202"/>
                    <a:pt x="40" y="200"/>
                    <a:pt x="40" y="201"/>
                  </a:cubicBezTo>
                  <a:cubicBezTo>
                    <a:pt x="41" y="202"/>
                    <a:pt x="42" y="203"/>
                    <a:pt x="45" y="202"/>
                  </a:cubicBezTo>
                  <a:cubicBezTo>
                    <a:pt x="48" y="200"/>
                    <a:pt x="47" y="202"/>
                    <a:pt x="45" y="203"/>
                  </a:cubicBezTo>
                  <a:cubicBezTo>
                    <a:pt x="43" y="206"/>
                    <a:pt x="45" y="210"/>
                    <a:pt x="44" y="210"/>
                  </a:cubicBezTo>
                  <a:cubicBezTo>
                    <a:pt x="42" y="211"/>
                    <a:pt x="41" y="215"/>
                    <a:pt x="39" y="215"/>
                  </a:cubicBezTo>
                  <a:cubicBezTo>
                    <a:pt x="36" y="215"/>
                    <a:pt x="32" y="220"/>
                    <a:pt x="31" y="220"/>
                  </a:cubicBezTo>
                  <a:cubicBezTo>
                    <a:pt x="31" y="221"/>
                    <a:pt x="30" y="221"/>
                    <a:pt x="29" y="220"/>
                  </a:cubicBezTo>
                  <a:cubicBezTo>
                    <a:pt x="27" y="220"/>
                    <a:pt x="25" y="220"/>
                    <a:pt x="25" y="221"/>
                  </a:cubicBezTo>
                  <a:cubicBezTo>
                    <a:pt x="24" y="223"/>
                    <a:pt x="21" y="225"/>
                    <a:pt x="22" y="226"/>
                  </a:cubicBezTo>
                  <a:cubicBezTo>
                    <a:pt x="22" y="226"/>
                    <a:pt x="27" y="224"/>
                    <a:pt x="27" y="223"/>
                  </a:cubicBezTo>
                  <a:cubicBezTo>
                    <a:pt x="27" y="222"/>
                    <a:pt x="27" y="222"/>
                    <a:pt x="28" y="223"/>
                  </a:cubicBezTo>
                  <a:cubicBezTo>
                    <a:pt x="29" y="224"/>
                    <a:pt x="31" y="223"/>
                    <a:pt x="32" y="222"/>
                  </a:cubicBezTo>
                  <a:cubicBezTo>
                    <a:pt x="33" y="221"/>
                    <a:pt x="34" y="221"/>
                    <a:pt x="35" y="221"/>
                  </a:cubicBezTo>
                  <a:cubicBezTo>
                    <a:pt x="36" y="221"/>
                    <a:pt x="36" y="220"/>
                    <a:pt x="39" y="220"/>
                  </a:cubicBezTo>
                  <a:cubicBezTo>
                    <a:pt x="41" y="219"/>
                    <a:pt x="41" y="219"/>
                    <a:pt x="41" y="217"/>
                  </a:cubicBezTo>
                  <a:cubicBezTo>
                    <a:pt x="42" y="216"/>
                    <a:pt x="48" y="213"/>
                    <a:pt x="49" y="213"/>
                  </a:cubicBezTo>
                  <a:cubicBezTo>
                    <a:pt x="50" y="213"/>
                    <a:pt x="49" y="211"/>
                    <a:pt x="51" y="211"/>
                  </a:cubicBezTo>
                  <a:cubicBezTo>
                    <a:pt x="52" y="211"/>
                    <a:pt x="54" y="209"/>
                    <a:pt x="55" y="208"/>
                  </a:cubicBezTo>
                  <a:cubicBezTo>
                    <a:pt x="57" y="206"/>
                    <a:pt x="57" y="207"/>
                    <a:pt x="58" y="207"/>
                  </a:cubicBezTo>
                  <a:cubicBezTo>
                    <a:pt x="60" y="206"/>
                    <a:pt x="59" y="204"/>
                    <a:pt x="60" y="203"/>
                  </a:cubicBezTo>
                  <a:cubicBezTo>
                    <a:pt x="61" y="203"/>
                    <a:pt x="62" y="202"/>
                    <a:pt x="62" y="201"/>
                  </a:cubicBezTo>
                  <a:cubicBezTo>
                    <a:pt x="62" y="200"/>
                    <a:pt x="59" y="200"/>
                    <a:pt x="59" y="200"/>
                  </a:cubicBezTo>
                  <a:cubicBezTo>
                    <a:pt x="58" y="199"/>
                    <a:pt x="61" y="196"/>
                    <a:pt x="62" y="197"/>
                  </a:cubicBezTo>
                  <a:cubicBezTo>
                    <a:pt x="63" y="197"/>
                    <a:pt x="65" y="195"/>
                    <a:pt x="65" y="194"/>
                  </a:cubicBezTo>
                  <a:cubicBezTo>
                    <a:pt x="65" y="192"/>
                    <a:pt x="67" y="192"/>
                    <a:pt x="68" y="191"/>
                  </a:cubicBezTo>
                  <a:cubicBezTo>
                    <a:pt x="69" y="190"/>
                    <a:pt x="69" y="188"/>
                    <a:pt x="70" y="188"/>
                  </a:cubicBezTo>
                  <a:cubicBezTo>
                    <a:pt x="71" y="188"/>
                    <a:pt x="72" y="187"/>
                    <a:pt x="74" y="186"/>
                  </a:cubicBezTo>
                  <a:cubicBezTo>
                    <a:pt x="75" y="185"/>
                    <a:pt x="74" y="187"/>
                    <a:pt x="76" y="187"/>
                  </a:cubicBezTo>
                  <a:cubicBezTo>
                    <a:pt x="79" y="187"/>
                    <a:pt x="78" y="189"/>
                    <a:pt x="76" y="188"/>
                  </a:cubicBezTo>
                  <a:cubicBezTo>
                    <a:pt x="74" y="188"/>
                    <a:pt x="74" y="188"/>
                    <a:pt x="72" y="189"/>
                  </a:cubicBezTo>
                  <a:cubicBezTo>
                    <a:pt x="70" y="191"/>
                    <a:pt x="72" y="191"/>
                    <a:pt x="70" y="193"/>
                  </a:cubicBezTo>
                  <a:cubicBezTo>
                    <a:pt x="69" y="195"/>
                    <a:pt x="69" y="196"/>
                    <a:pt x="71" y="196"/>
                  </a:cubicBezTo>
                  <a:cubicBezTo>
                    <a:pt x="72" y="196"/>
                    <a:pt x="71" y="198"/>
                    <a:pt x="69" y="198"/>
                  </a:cubicBezTo>
                  <a:cubicBezTo>
                    <a:pt x="67" y="199"/>
                    <a:pt x="69" y="200"/>
                    <a:pt x="71" y="200"/>
                  </a:cubicBezTo>
                  <a:cubicBezTo>
                    <a:pt x="73" y="200"/>
                    <a:pt x="76" y="196"/>
                    <a:pt x="79" y="195"/>
                  </a:cubicBezTo>
                  <a:cubicBezTo>
                    <a:pt x="81" y="194"/>
                    <a:pt x="83" y="194"/>
                    <a:pt x="84" y="194"/>
                  </a:cubicBezTo>
                  <a:cubicBezTo>
                    <a:pt x="84" y="195"/>
                    <a:pt x="85" y="195"/>
                    <a:pt x="85" y="195"/>
                  </a:cubicBezTo>
                  <a:cubicBezTo>
                    <a:pt x="86" y="194"/>
                    <a:pt x="84" y="193"/>
                    <a:pt x="85" y="192"/>
                  </a:cubicBezTo>
                  <a:cubicBezTo>
                    <a:pt x="86" y="192"/>
                    <a:pt x="84" y="192"/>
                    <a:pt x="83" y="190"/>
                  </a:cubicBezTo>
                  <a:cubicBezTo>
                    <a:pt x="83" y="188"/>
                    <a:pt x="84" y="189"/>
                    <a:pt x="85" y="188"/>
                  </a:cubicBezTo>
                  <a:cubicBezTo>
                    <a:pt x="85" y="186"/>
                    <a:pt x="86" y="187"/>
                    <a:pt x="87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9" y="188"/>
                    <a:pt x="90" y="188"/>
                    <a:pt x="90" y="189"/>
                  </a:cubicBezTo>
                  <a:cubicBezTo>
                    <a:pt x="91" y="190"/>
                    <a:pt x="91" y="190"/>
                    <a:pt x="92" y="189"/>
                  </a:cubicBezTo>
                  <a:cubicBezTo>
                    <a:pt x="92" y="189"/>
                    <a:pt x="93" y="189"/>
                    <a:pt x="94" y="190"/>
                  </a:cubicBezTo>
                  <a:cubicBezTo>
                    <a:pt x="95" y="191"/>
                    <a:pt x="93" y="191"/>
                    <a:pt x="92" y="191"/>
                  </a:cubicBezTo>
                  <a:cubicBezTo>
                    <a:pt x="90" y="191"/>
                    <a:pt x="91" y="194"/>
                    <a:pt x="92" y="192"/>
                  </a:cubicBezTo>
                  <a:cubicBezTo>
                    <a:pt x="93" y="191"/>
                    <a:pt x="94" y="191"/>
                    <a:pt x="96" y="192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9" y="190"/>
                    <a:pt x="99" y="192"/>
                    <a:pt x="99" y="192"/>
                  </a:cubicBezTo>
                  <a:cubicBezTo>
                    <a:pt x="99" y="193"/>
                    <a:pt x="101" y="193"/>
                    <a:pt x="104" y="194"/>
                  </a:cubicBezTo>
                  <a:cubicBezTo>
                    <a:pt x="107" y="194"/>
                    <a:pt x="112" y="194"/>
                    <a:pt x="113" y="194"/>
                  </a:cubicBezTo>
                  <a:cubicBezTo>
                    <a:pt x="114" y="193"/>
                    <a:pt x="114" y="195"/>
                    <a:pt x="117" y="196"/>
                  </a:cubicBezTo>
                  <a:cubicBezTo>
                    <a:pt x="118" y="196"/>
                    <a:pt x="119" y="196"/>
                    <a:pt x="120" y="195"/>
                  </a:cubicBezTo>
                  <a:cubicBezTo>
                    <a:pt x="121" y="194"/>
                    <a:pt x="121" y="194"/>
                    <a:pt x="122" y="194"/>
                  </a:cubicBezTo>
                  <a:cubicBezTo>
                    <a:pt x="124" y="196"/>
                    <a:pt x="122" y="196"/>
                    <a:pt x="121" y="197"/>
                  </a:cubicBezTo>
                  <a:cubicBezTo>
                    <a:pt x="120" y="198"/>
                    <a:pt x="122" y="198"/>
                    <a:pt x="123" y="198"/>
                  </a:cubicBezTo>
                  <a:cubicBezTo>
                    <a:pt x="124" y="199"/>
                    <a:pt x="127" y="200"/>
                    <a:pt x="128" y="201"/>
                  </a:cubicBezTo>
                  <a:cubicBezTo>
                    <a:pt x="129" y="202"/>
                    <a:pt x="130" y="203"/>
                    <a:pt x="133" y="205"/>
                  </a:cubicBezTo>
                  <a:cubicBezTo>
                    <a:pt x="135" y="206"/>
                    <a:pt x="135" y="205"/>
                    <a:pt x="135" y="204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5"/>
                    <a:pt x="137" y="203"/>
                    <a:pt x="139" y="205"/>
                  </a:cubicBezTo>
                  <a:cubicBezTo>
                    <a:pt x="141" y="206"/>
                    <a:pt x="140" y="204"/>
                    <a:pt x="139" y="201"/>
                  </a:cubicBezTo>
                  <a:cubicBezTo>
                    <a:pt x="139" y="198"/>
                    <a:pt x="140" y="200"/>
                    <a:pt x="141" y="202"/>
                  </a:cubicBezTo>
                  <a:cubicBezTo>
                    <a:pt x="142" y="203"/>
                    <a:pt x="142" y="205"/>
                    <a:pt x="141" y="207"/>
                  </a:cubicBezTo>
                  <a:cubicBezTo>
                    <a:pt x="141" y="209"/>
                    <a:pt x="138" y="207"/>
                    <a:pt x="138" y="206"/>
                  </a:cubicBezTo>
                  <a:cubicBezTo>
                    <a:pt x="139" y="205"/>
                    <a:pt x="135" y="206"/>
                    <a:pt x="135" y="207"/>
                  </a:cubicBezTo>
                  <a:cubicBezTo>
                    <a:pt x="135" y="208"/>
                    <a:pt x="137" y="211"/>
                    <a:pt x="139" y="211"/>
                  </a:cubicBezTo>
                  <a:cubicBezTo>
                    <a:pt x="140" y="212"/>
                    <a:pt x="139" y="214"/>
                    <a:pt x="140" y="214"/>
                  </a:cubicBezTo>
                  <a:cubicBezTo>
                    <a:pt x="141" y="215"/>
                    <a:pt x="141" y="217"/>
                    <a:pt x="142" y="217"/>
                  </a:cubicBezTo>
                  <a:cubicBezTo>
                    <a:pt x="143" y="216"/>
                    <a:pt x="143" y="213"/>
                    <a:pt x="142" y="212"/>
                  </a:cubicBezTo>
                  <a:cubicBezTo>
                    <a:pt x="141" y="211"/>
                    <a:pt x="141" y="209"/>
                    <a:pt x="142" y="209"/>
                  </a:cubicBezTo>
                  <a:cubicBezTo>
                    <a:pt x="144" y="210"/>
                    <a:pt x="142" y="212"/>
                    <a:pt x="143" y="212"/>
                  </a:cubicBezTo>
                  <a:cubicBezTo>
                    <a:pt x="144" y="213"/>
                    <a:pt x="144" y="212"/>
                    <a:pt x="146" y="211"/>
                  </a:cubicBezTo>
                  <a:cubicBezTo>
                    <a:pt x="147" y="210"/>
                    <a:pt x="145" y="208"/>
                    <a:pt x="145" y="207"/>
                  </a:cubicBezTo>
                  <a:cubicBezTo>
                    <a:pt x="146" y="206"/>
                    <a:pt x="147" y="208"/>
                    <a:pt x="148" y="210"/>
                  </a:cubicBezTo>
                  <a:cubicBezTo>
                    <a:pt x="149" y="212"/>
                    <a:pt x="147" y="212"/>
                    <a:pt x="147" y="213"/>
                  </a:cubicBezTo>
                  <a:cubicBezTo>
                    <a:pt x="147" y="214"/>
                    <a:pt x="145" y="213"/>
                    <a:pt x="144" y="214"/>
                  </a:cubicBezTo>
                  <a:cubicBezTo>
                    <a:pt x="144" y="214"/>
                    <a:pt x="144" y="218"/>
                    <a:pt x="145" y="218"/>
                  </a:cubicBezTo>
                  <a:cubicBezTo>
                    <a:pt x="145" y="218"/>
                    <a:pt x="145" y="218"/>
                    <a:pt x="146" y="217"/>
                  </a:cubicBezTo>
                  <a:cubicBezTo>
                    <a:pt x="146" y="216"/>
                    <a:pt x="146" y="216"/>
                    <a:pt x="146" y="217"/>
                  </a:cubicBezTo>
                  <a:cubicBezTo>
                    <a:pt x="147" y="217"/>
                    <a:pt x="147" y="217"/>
                    <a:pt x="148" y="216"/>
                  </a:cubicBezTo>
                  <a:cubicBezTo>
                    <a:pt x="148" y="216"/>
                    <a:pt x="149" y="215"/>
                    <a:pt x="149" y="216"/>
                  </a:cubicBezTo>
                  <a:cubicBezTo>
                    <a:pt x="150" y="218"/>
                    <a:pt x="152" y="219"/>
                    <a:pt x="153" y="219"/>
                  </a:cubicBezTo>
                  <a:cubicBezTo>
                    <a:pt x="154" y="219"/>
                    <a:pt x="152" y="217"/>
                    <a:pt x="151" y="217"/>
                  </a:cubicBezTo>
                  <a:cubicBezTo>
                    <a:pt x="150" y="217"/>
                    <a:pt x="150" y="215"/>
                    <a:pt x="151" y="215"/>
                  </a:cubicBezTo>
                  <a:cubicBezTo>
                    <a:pt x="152" y="214"/>
                    <a:pt x="155" y="218"/>
                    <a:pt x="154" y="219"/>
                  </a:cubicBezTo>
                  <a:cubicBezTo>
                    <a:pt x="154" y="220"/>
                    <a:pt x="153" y="220"/>
                    <a:pt x="152" y="221"/>
                  </a:cubicBezTo>
                  <a:cubicBezTo>
                    <a:pt x="152" y="222"/>
                    <a:pt x="151" y="221"/>
                    <a:pt x="150" y="220"/>
                  </a:cubicBezTo>
                  <a:cubicBezTo>
                    <a:pt x="150" y="220"/>
                    <a:pt x="149" y="219"/>
                    <a:pt x="149" y="219"/>
                  </a:cubicBezTo>
                  <a:cubicBezTo>
                    <a:pt x="147" y="219"/>
                    <a:pt x="149" y="221"/>
                    <a:pt x="149" y="222"/>
                  </a:cubicBezTo>
                  <a:cubicBezTo>
                    <a:pt x="150" y="224"/>
                    <a:pt x="148" y="226"/>
                    <a:pt x="149" y="227"/>
                  </a:cubicBezTo>
                  <a:cubicBezTo>
                    <a:pt x="151" y="228"/>
                    <a:pt x="150" y="226"/>
                    <a:pt x="151" y="225"/>
                  </a:cubicBezTo>
                  <a:cubicBezTo>
                    <a:pt x="151" y="224"/>
                    <a:pt x="152" y="225"/>
                    <a:pt x="153" y="226"/>
                  </a:cubicBezTo>
                  <a:cubicBezTo>
                    <a:pt x="154" y="227"/>
                    <a:pt x="154" y="224"/>
                    <a:pt x="154" y="224"/>
                  </a:cubicBezTo>
                  <a:cubicBezTo>
                    <a:pt x="154" y="223"/>
                    <a:pt x="155" y="223"/>
                    <a:pt x="156" y="224"/>
                  </a:cubicBezTo>
                  <a:cubicBezTo>
                    <a:pt x="157" y="225"/>
                    <a:pt x="157" y="225"/>
                    <a:pt x="157" y="224"/>
                  </a:cubicBezTo>
                  <a:cubicBezTo>
                    <a:pt x="157" y="224"/>
                    <a:pt x="158" y="223"/>
                    <a:pt x="158" y="223"/>
                  </a:cubicBezTo>
                  <a:cubicBezTo>
                    <a:pt x="159" y="224"/>
                    <a:pt x="158" y="225"/>
                    <a:pt x="158" y="226"/>
                  </a:cubicBezTo>
                  <a:cubicBezTo>
                    <a:pt x="158" y="227"/>
                    <a:pt x="159" y="227"/>
                    <a:pt x="159" y="226"/>
                  </a:cubicBezTo>
                  <a:cubicBezTo>
                    <a:pt x="160" y="226"/>
                    <a:pt x="160" y="226"/>
                    <a:pt x="160" y="227"/>
                  </a:cubicBezTo>
                  <a:cubicBezTo>
                    <a:pt x="160" y="228"/>
                    <a:pt x="161" y="228"/>
                    <a:pt x="162" y="229"/>
                  </a:cubicBezTo>
                  <a:cubicBezTo>
                    <a:pt x="163" y="230"/>
                    <a:pt x="160" y="230"/>
                    <a:pt x="161" y="231"/>
                  </a:cubicBezTo>
                  <a:cubicBezTo>
                    <a:pt x="162" y="232"/>
                    <a:pt x="161" y="233"/>
                    <a:pt x="162" y="234"/>
                  </a:cubicBezTo>
                  <a:cubicBezTo>
                    <a:pt x="163" y="235"/>
                    <a:pt x="164" y="235"/>
                    <a:pt x="165" y="234"/>
                  </a:cubicBezTo>
                  <a:cubicBezTo>
                    <a:pt x="166" y="233"/>
                    <a:pt x="167" y="235"/>
                    <a:pt x="166" y="237"/>
                  </a:cubicBezTo>
                  <a:cubicBezTo>
                    <a:pt x="165" y="238"/>
                    <a:pt x="167" y="239"/>
                    <a:pt x="168" y="238"/>
                  </a:cubicBezTo>
                  <a:cubicBezTo>
                    <a:pt x="169" y="237"/>
                    <a:pt x="171" y="240"/>
                    <a:pt x="172" y="240"/>
                  </a:cubicBezTo>
                  <a:cubicBezTo>
                    <a:pt x="172" y="241"/>
                    <a:pt x="173" y="242"/>
                    <a:pt x="172" y="242"/>
                  </a:cubicBezTo>
                  <a:cubicBezTo>
                    <a:pt x="170" y="242"/>
                    <a:pt x="171" y="244"/>
                    <a:pt x="172" y="245"/>
                  </a:cubicBezTo>
                  <a:cubicBezTo>
                    <a:pt x="173" y="245"/>
                    <a:pt x="173" y="246"/>
                    <a:pt x="173" y="247"/>
                  </a:cubicBezTo>
                  <a:cubicBezTo>
                    <a:pt x="173" y="248"/>
                    <a:pt x="176" y="249"/>
                    <a:pt x="177" y="249"/>
                  </a:cubicBezTo>
                  <a:cubicBezTo>
                    <a:pt x="178" y="248"/>
                    <a:pt x="179" y="249"/>
                    <a:pt x="180" y="250"/>
                  </a:cubicBezTo>
                  <a:cubicBezTo>
                    <a:pt x="181" y="251"/>
                    <a:pt x="183" y="252"/>
                    <a:pt x="184" y="251"/>
                  </a:cubicBezTo>
                  <a:cubicBezTo>
                    <a:pt x="185" y="251"/>
                    <a:pt x="185" y="253"/>
                    <a:pt x="185" y="254"/>
                  </a:cubicBezTo>
                  <a:cubicBezTo>
                    <a:pt x="185" y="255"/>
                    <a:pt x="187" y="255"/>
                    <a:pt x="189" y="254"/>
                  </a:cubicBezTo>
                  <a:cubicBezTo>
                    <a:pt x="189" y="254"/>
                    <a:pt x="189" y="255"/>
                    <a:pt x="190" y="255"/>
                  </a:cubicBezTo>
                  <a:cubicBezTo>
                    <a:pt x="190" y="255"/>
                    <a:pt x="191" y="256"/>
                    <a:pt x="191" y="256"/>
                  </a:cubicBezTo>
                  <a:cubicBezTo>
                    <a:pt x="193" y="255"/>
                    <a:pt x="193" y="259"/>
                    <a:pt x="195" y="260"/>
                  </a:cubicBezTo>
                  <a:cubicBezTo>
                    <a:pt x="196" y="262"/>
                    <a:pt x="195" y="263"/>
                    <a:pt x="195" y="265"/>
                  </a:cubicBezTo>
                  <a:cubicBezTo>
                    <a:pt x="196" y="266"/>
                    <a:pt x="196" y="269"/>
                    <a:pt x="194" y="269"/>
                  </a:cubicBezTo>
                  <a:cubicBezTo>
                    <a:pt x="193" y="269"/>
                    <a:pt x="193" y="267"/>
                    <a:pt x="194" y="267"/>
                  </a:cubicBezTo>
                  <a:cubicBezTo>
                    <a:pt x="195" y="266"/>
                    <a:pt x="194" y="264"/>
                    <a:pt x="193" y="264"/>
                  </a:cubicBezTo>
                  <a:cubicBezTo>
                    <a:pt x="192" y="264"/>
                    <a:pt x="192" y="262"/>
                    <a:pt x="193" y="261"/>
                  </a:cubicBezTo>
                  <a:cubicBezTo>
                    <a:pt x="193" y="260"/>
                    <a:pt x="191" y="260"/>
                    <a:pt x="190" y="259"/>
                  </a:cubicBezTo>
                  <a:cubicBezTo>
                    <a:pt x="189" y="258"/>
                    <a:pt x="186" y="258"/>
                    <a:pt x="185" y="257"/>
                  </a:cubicBezTo>
                  <a:cubicBezTo>
                    <a:pt x="185" y="256"/>
                    <a:pt x="182" y="251"/>
                    <a:pt x="180" y="251"/>
                  </a:cubicBezTo>
                  <a:cubicBezTo>
                    <a:pt x="179" y="251"/>
                    <a:pt x="176" y="252"/>
                    <a:pt x="175" y="250"/>
                  </a:cubicBezTo>
                  <a:cubicBezTo>
                    <a:pt x="173" y="249"/>
                    <a:pt x="171" y="249"/>
                    <a:pt x="170" y="249"/>
                  </a:cubicBezTo>
                  <a:cubicBezTo>
                    <a:pt x="169" y="250"/>
                    <a:pt x="172" y="250"/>
                    <a:pt x="171" y="251"/>
                  </a:cubicBezTo>
                  <a:cubicBezTo>
                    <a:pt x="171" y="252"/>
                    <a:pt x="172" y="253"/>
                    <a:pt x="173" y="253"/>
                  </a:cubicBezTo>
                  <a:cubicBezTo>
                    <a:pt x="175" y="253"/>
                    <a:pt x="175" y="255"/>
                    <a:pt x="176" y="255"/>
                  </a:cubicBezTo>
                  <a:cubicBezTo>
                    <a:pt x="177" y="255"/>
                    <a:pt x="178" y="257"/>
                    <a:pt x="179" y="257"/>
                  </a:cubicBezTo>
                  <a:cubicBezTo>
                    <a:pt x="181" y="257"/>
                    <a:pt x="181" y="258"/>
                    <a:pt x="181" y="259"/>
                  </a:cubicBezTo>
                  <a:cubicBezTo>
                    <a:pt x="182" y="260"/>
                    <a:pt x="184" y="259"/>
                    <a:pt x="184" y="260"/>
                  </a:cubicBezTo>
                  <a:cubicBezTo>
                    <a:pt x="184" y="261"/>
                    <a:pt x="185" y="262"/>
                    <a:pt x="186" y="263"/>
                  </a:cubicBezTo>
                  <a:cubicBezTo>
                    <a:pt x="186" y="264"/>
                    <a:pt x="186" y="267"/>
                    <a:pt x="188" y="269"/>
                  </a:cubicBezTo>
                  <a:cubicBezTo>
                    <a:pt x="189" y="271"/>
                    <a:pt x="188" y="272"/>
                    <a:pt x="190" y="273"/>
                  </a:cubicBezTo>
                  <a:cubicBezTo>
                    <a:pt x="191" y="273"/>
                    <a:pt x="191" y="274"/>
                    <a:pt x="190" y="274"/>
                  </a:cubicBezTo>
                  <a:cubicBezTo>
                    <a:pt x="188" y="274"/>
                    <a:pt x="189" y="275"/>
                    <a:pt x="189" y="278"/>
                  </a:cubicBezTo>
                  <a:cubicBezTo>
                    <a:pt x="188" y="281"/>
                    <a:pt x="188" y="286"/>
                    <a:pt x="188" y="288"/>
                  </a:cubicBezTo>
                  <a:cubicBezTo>
                    <a:pt x="188" y="290"/>
                    <a:pt x="186" y="293"/>
                    <a:pt x="187" y="295"/>
                  </a:cubicBezTo>
                  <a:cubicBezTo>
                    <a:pt x="188" y="297"/>
                    <a:pt x="189" y="299"/>
                    <a:pt x="188" y="302"/>
                  </a:cubicBezTo>
                  <a:cubicBezTo>
                    <a:pt x="188" y="304"/>
                    <a:pt x="188" y="305"/>
                    <a:pt x="189" y="307"/>
                  </a:cubicBezTo>
                  <a:cubicBezTo>
                    <a:pt x="190" y="309"/>
                    <a:pt x="189" y="312"/>
                    <a:pt x="190" y="313"/>
                  </a:cubicBezTo>
                  <a:cubicBezTo>
                    <a:pt x="191" y="313"/>
                    <a:pt x="192" y="315"/>
                    <a:pt x="193" y="316"/>
                  </a:cubicBezTo>
                  <a:cubicBezTo>
                    <a:pt x="194" y="318"/>
                    <a:pt x="195" y="317"/>
                    <a:pt x="196" y="319"/>
                  </a:cubicBezTo>
                  <a:cubicBezTo>
                    <a:pt x="196" y="321"/>
                    <a:pt x="196" y="321"/>
                    <a:pt x="197" y="321"/>
                  </a:cubicBezTo>
                  <a:cubicBezTo>
                    <a:pt x="199" y="322"/>
                    <a:pt x="198" y="324"/>
                    <a:pt x="198" y="325"/>
                  </a:cubicBezTo>
                  <a:cubicBezTo>
                    <a:pt x="198" y="326"/>
                    <a:pt x="200" y="327"/>
                    <a:pt x="202" y="330"/>
                  </a:cubicBezTo>
                  <a:cubicBezTo>
                    <a:pt x="205" y="332"/>
                    <a:pt x="203" y="334"/>
                    <a:pt x="204" y="334"/>
                  </a:cubicBezTo>
                  <a:cubicBezTo>
                    <a:pt x="206" y="334"/>
                    <a:pt x="208" y="335"/>
                    <a:pt x="210" y="336"/>
                  </a:cubicBezTo>
                  <a:cubicBezTo>
                    <a:pt x="211" y="336"/>
                    <a:pt x="212" y="336"/>
                    <a:pt x="212" y="336"/>
                  </a:cubicBezTo>
                  <a:cubicBezTo>
                    <a:pt x="213" y="336"/>
                    <a:pt x="213" y="336"/>
                    <a:pt x="213" y="336"/>
                  </a:cubicBezTo>
                  <a:cubicBezTo>
                    <a:pt x="215" y="337"/>
                    <a:pt x="217" y="339"/>
                    <a:pt x="217" y="341"/>
                  </a:cubicBezTo>
                  <a:cubicBezTo>
                    <a:pt x="218" y="343"/>
                    <a:pt x="218" y="345"/>
                    <a:pt x="220" y="347"/>
                  </a:cubicBezTo>
                  <a:cubicBezTo>
                    <a:pt x="222" y="350"/>
                    <a:pt x="224" y="354"/>
                    <a:pt x="224" y="356"/>
                  </a:cubicBezTo>
                  <a:cubicBezTo>
                    <a:pt x="224" y="357"/>
                    <a:pt x="227" y="358"/>
                    <a:pt x="229" y="360"/>
                  </a:cubicBezTo>
                  <a:cubicBezTo>
                    <a:pt x="232" y="361"/>
                    <a:pt x="232" y="365"/>
                    <a:pt x="231" y="366"/>
                  </a:cubicBezTo>
                  <a:cubicBezTo>
                    <a:pt x="231" y="366"/>
                    <a:pt x="230" y="366"/>
                    <a:pt x="230" y="366"/>
                  </a:cubicBezTo>
                  <a:cubicBezTo>
                    <a:pt x="229" y="366"/>
                    <a:pt x="228" y="365"/>
                    <a:pt x="228" y="366"/>
                  </a:cubicBezTo>
                  <a:cubicBezTo>
                    <a:pt x="228" y="367"/>
                    <a:pt x="232" y="370"/>
                    <a:pt x="233" y="370"/>
                  </a:cubicBezTo>
                  <a:cubicBezTo>
                    <a:pt x="235" y="370"/>
                    <a:pt x="236" y="371"/>
                    <a:pt x="238" y="373"/>
                  </a:cubicBezTo>
                  <a:cubicBezTo>
                    <a:pt x="240" y="375"/>
                    <a:pt x="240" y="377"/>
                    <a:pt x="239" y="378"/>
                  </a:cubicBezTo>
                  <a:cubicBezTo>
                    <a:pt x="238" y="379"/>
                    <a:pt x="241" y="380"/>
                    <a:pt x="244" y="382"/>
                  </a:cubicBezTo>
                  <a:cubicBezTo>
                    <a:pt x="247" y="384"/>
                    <a:pt x="248" y="387"/>
                    <a:pt x="248" y="388"/>
                  </a:cubicBezTo>
                  <a:cubicBezTo>
                    <a:pt x="249" y="389"/>
                    <a:pt x="250" y="388"/>
                    <a:pt x="251" y="386"/>
                  </a:cubicBezTo>
                  <a:cubicBezTo>
                    <a:pt x="251" y="385"/>
                    <a:pt x="250" y="385"/>
                    <a:pt x="250" y="383"/>
                  </a:cubicBezTo>
                  <a:cubicBezTo>
                    <a:pt x="250" y="381"/>
                    <a:pt x="247" y="382"/>
                    <a:pt x="246" y="381"/>
                  </a:cubicBezTo>
                  <a:cubicBezTo>
                    <a:pt x="245" y="381"/>
                    <a:pt x="246" y="379"/>
                    <a:pt x="245" y="378"/>
                  </a:cubicBezTo>
                  <a:cubicBezTo>
                    <a:pt x="244" y="377"/>
                    <a:pt x="243" y="374"/>
                    <a:pt x="242" y="372"/>
                  </a:cubicBezTo>
                  <a:cubicBezTo>
                    <a:pt x="242" y="370"/>
                    <a:pt x="239" y="368"/>
                    <a:pt x="238" y="365"/>
                  </a:cubicBezTo>
                  <a:cubicBezTo>
                    <a:pt x="236" y="363"/>
                    <a:pt x="235" y="361"/>
                    <a:pt x="234" y="361"/>
                  </a:cubicBezTo>
                  <a:cubicBezTo>
                    <a:pt x="233" y="360"/>
                    <a:pt x="235" y="359"/>
                    <a:pt x="235" y="358"/>
                  </a:cubicBezTo>
                  <a:cubicBezTo>
                    <a:pt x="234" y="358"/>
                    <a:pt x="233" y="358"/>
                    <a:pt x="231" y="357"/>
                  </a:cubicBezTo>
                  <a:cubicBezTo>
                    <a:pt x="230" y="356"/>
                    <a:pt x="229" y="355"/>
                    <a:pt x="229" y="354"/>
                  </a:cubicBezTo>
                  <a:cubicBezTo>
                    <a:pt x="229" y="352"/>
                    <a:pt x="228" y="349"/>
                    <a:pt x="228" y="347"/>
                  </a:cubicBezTo>
                  <a:cubicBezTo>
                    <a:pt x="227" y="346"/>
                    <a:pt x="229" y="346"/>
                    <a:pt x="229" y="347"/>
                  </a:cubicBezTo>
                  <a:cubicBezTo>
                    <a:pt x="230" y="347"/>
                    <a:pt x="230" y="348"/>
                    <a:pt x="231" y="348"/>
                  </a:cubicBezTo>
                  <a:cubicBezTo>
                    <a:pt x="231" y="347"/>
                    <a:pt x="232" y="348"/>
                    <a:pt x="233" y="349"/>
                  </a:cubicBezTo>
                  <a:cubicBezTo>
                    <a:pt x="233" y="349"/>
                    <a:pt x="234" y="349"/>
                    <a:pt x="234" y="349"/>
                  </a:cubicBezTo>
                  <a:cubicBezTo>
                    <a:pt x="235" y="349"/>
                    <a:pt x="235" y="349"/>
                    <a:pt x="236" y="349"/>
                  </a:cubicBezTo>
                  <a:cubicBezTo>
                    <a:pt x="236" y="350"/>
                    <a:pt x="234" y="350"/>
                    <a:pt x="236" y="355"/>
                  </a:cubicBezTo>
                  <a:cubicBezTo>
                    <a:pt x="239" y="359"/>
                    <a:pt x="237" y="356"/>
                    <a:pt x="237" y="359"/>
                  </a:cubicBezTo>
                  <a:cubicBezTo>
                    <a:pt x="237" y="362"/>
                    <a:pt x="239" y="361"/>
                    <a:pt x="239" y="360"/>
                  </a:cubicBezTo>
                  <a:cubicBezTo>
                    <a:pt x="240" y="360"/>
                    <a:pt x="241" y="361"/>
                    <a:pt x="242" y="363"/>
                  </a:cubicBezTo>
                  <a:cubicBezTo>
                    <a:pt x="243" y="364"/>
                    <a:pt x="246" y="365"/>
                    <a:pt x="246" y="365"/>
                  </a:cubicBezTo>
                  <a:cubicBezTo>
                    <a:pt x="246" y="366"/>
                    <a:pt x="246" y="368"/>
                    <a:pt x="248" y="368"/>
                  </a:cubicBezTo>
                  <a:cubicBezTo>
                    <a:pt x="249" y="368"/>
                    <a:pt x="250" y="370"/>
                    <a:pt x="251" y="370"/>
                  </a:cubicBezTo>
                  <a:cubicBezTo>
                    <a:pt x="252" y="371"/>
                    <a:pt x="252" y="372"/>
                    <a:pt x="251" y="373"/>
                  </a:cubicBezTo>
                  <a:cubicBezTo>
                    <a:pt x="251" y="374"/>
                    <a:pt x="251" y="375"/>
                    <a:pt x="254" y="376"/>
                  </a:cubicBezTo>
                  <a:cubicBezTo>
                    <a:pt x="257" y="377"/>
                    <a:pt x="255" y="378"/>
                    <a:pt x="258" y="379"/>
                  </a:cubicBezTo>
                  <a:cubicBezTo>
                    <a:pt x="260" y="381"/>
                    <a:pt x="265" y="388"/>
                    <a:pt x="267" y="390"/>
                  </a:cubicBezTo>
                  <a:cubicBezTo>
                    <a:pt x="268" y="391"/>
                    <a:pt x="268" y="393"/>
                    <a:pt x="269" y="394"/>
                  </a:cubicBezTo>
                  <a:cubicBezTo>
                    <a:pt x="269" y="396"/>
                    <a:pt x="268" y="396"/>
                    <a:pt x="269" y="397"/>
                  </a:cubicBezTo>
                  <a:cubicBezTo>
                    <a:pt x="269" y="399"/>
                    <a:pt x="267" y="398"/>
                    <a:pt x="267" y="399"/>
                  </a:cubicBezTo>
                  <a:cubicBezTo>
                    <a:pt x="267" y="400"/>
                    <a:pt x="269" y="404"/>
                    <a:pt x="271" y="404"/>
                  </a:cubicBezTo>
                  <a:cubicBezTo>
                    <a:pt x="273" y="404"/>
                    <a:pt x="275" y="407"/>
                    <a:pt x="277" y="408"/>
                  </a:cubicBezTo>
                  <a:cubicBezTo>
                    <a:pt x="278" y="410"/>
                    <a:pt x="281" y="409"/>
                    <a:pt x="284" y="410"/>
                  </a:cubicBezTo>
                  <a:cubicBezTo>
                    <a:pt x="286" y="411"/>
                    <a:pt x="288" y="414"/>
                    <a:pt x="292" y="415"/>
                  </a:cubicBezTo>
                  <a:cubicBezTo>
                    <a:pt x="296" y="416"/>
                    <a:pt x="299" y="417"/>
                    <a:pt x="302" y="419"/>
                  </a:cubicBezTo>
                  <a:cubicBezTo>
                    <a:pt x="304" y="420"/>
                    <a:pt x="307" y="420"/>
                    <a:pt x="310" y="418"/>
                  </a:cubicBezTo>
                  <a:cubicBezTo>
                    <a:pt x="313" y="417"/>
                    <a:pt x="316" y="419"/>
                    <a:pt x="318" y="419"/>
                  </a:cubicBezTo>
                  <a:cubicBezTo>
                    <a:pt x="320" y="420"/>
                    <a:pt x="325" y="426"/>
                    <a:pt x="327" y="427"/>
                  </a:cubicBezTo>
                  <a:cubicBezTo>
                    <a:pt x="328" y="428"/>
                    <a:pt x="329" y="427"/>
                    <a:pt x="330" y="427"/>
                  </a:cubicBezTo>
                  <a:cubicBezTo>
                    <a:pt x="331" y="427"/>
                    <a:pt x="332" y="427"/>
                    <a:pt x="333" y="428"/>
                  </a:cubicBezTo>
                  <a:cubicBezTo>
                    <a:pt x="334" y="429"/>
                    <a:pt x="340" y="431"/>
                    <a:pt x="341" y="431"/>
                  </a:cubicBezTo>
                  <a:cubicBezTo>
                    <a:pt x="343" y="431"/>
                    <a:pt x="343" y="429"/>
                    <a:pt x="344" y="430"/>
                  </a:cubicBezTo>
                  <a:cubicBezTo>
                    <a:pt x="345" y="431"/>
                    <a:pt x="344" y="433"/>
                    <a:pt x="345" y="434"/>
                  </a:cubicBezTo>
                  <a:cubicBezTo>
                    <a:pt x="347" y="434"/>
                    <a:pt x="349" y="438"/>
                    <a:pt x="350" y="439"/>
                  </a:cubicBezTo>
                  <a:cubicBezTo>
                    <a:pt x="352" y="439"/>
                    <a:pt x="352" y="441"/>
                    <a:pt x="351" y="442"/>
                  </a:cubicBezTo>
                  <a:cubicBezTo>
                    <a:pt x="350" y="442"/>
                    <a:pt x="350" y="445"/>
                    <a:pt x="352" y="446"/>
                  </a:cubicBezTo>
                  <a:cubicBezTo>
                    <a:pt x="355" y="446"/>
                    <a:pt x="354" y="445"/>
                    <a:pt x="355" y="445"/>
                  </a:cubicBezTo>
                  <a:cubicBezTo>
                    <a:pt x="356" y="445"/>
                    <a:pt x="356" y="447"/>
                    <a:pt x="357" y="447"/>
                  </a:cubicBezTo>
                  <a:cubicBezTo>
                    <a:pt x="358" y="447"/>
                    <a:pt x="360" y="448"/>
                    <a:pt x="360" y="449"/>
                  </a:cubicBezTo>
                  <a:cubicBezTo>
                    <a:pt x="360" y="451"/>
                    <a:pt x="361" y="452"/>
                    <a:pt x="362" y="452"/>
                  </a:cubicBezTo>
                  <a:cubicBezTo>
                    <a:pt x="364" y="452"/>
                    <a:pt x="367" y="452"/>
                    <a:pt x="369" y="454"/>
                  </a:cubicBezTo>
                  <a:cubicBezTo>
                    <a:pt x="370" y="456"/>
                    <a:pt x="371" y="455"/>
                    <a:pt x="372" y="456"/>
                  </a:cubicBezTo>
                  <a:cubicBezTo>
                    <a:pt x="373" y="458"/>
                    <a:pt x="375" y="456"/>
                    <a:pt x="375" y="455"/>
                  </a:cubicBezTo>
                  <a:cubicBezTo>
                    <a:pt x="376" y="454"/>
                    <a:pt x="374" y="454"/>
                    <a:pt x="374" y="453"/>
                  </a:cubicBezTo>
                  <a:cubicBezTo>
                    <a:pt x="374" y="452"/>
                    <a:pt x="376" y="452"/>
                    <a:pt x="376" y="451"/>
                  </a:cubicBezTo>
                  <a:cubicBezTo>
                    <a:pt x="377" y="449"/>
                    <a:pt x="380" y="449"/>
                    <a:pt x="381" y="449"/>
                  </a:cubicBezTo>
                  <a:cubicBezTo>
                    <a:pt x="382" y="450"/>
                    <a:pt x="383" y="451"/>
                    <a:pt x="382" y="452"/>
                  </a:cubicBezTo>
                  <a:cubicBezTo>
                    <a:pt x="381" y="454"/>
                    <a:pt x="385" y="457"/>
                    <a:pt x="386" y="458"/>
                  </a:cubicBezTo>
                  <a:cubicBezTo>
                    <a:pt x="387" y="459"/>
                    <a:pt x="386" y="461"/>
                    <a:pt x="387" y="461"/>
                  </a:cubicBezTo>
                  <a:cubicBezTo>
                    <a:pt x="387" y="462"/>
                    <a:pt x="388" y="463"/>
                    <a:pt x="387" y="464"/>
                  </a:cubicBezTo>
                  <a:cubicBezTo>
                    <a:pt x="386" y="464"/>
                    <a:pt x="387" y="469"/>
                    <a:pt x="388" y="470"/>
                  </a:cubicBezTo>
                  <a:cubicBezTo>
                    <a:pt x="388" y="471"/>
                    <a:pt x="388" y="472"/>
                    <a:pt x="387" y="474"/>
                  </a:cubicBezTo>
                  <a:cubicBezTo>
                    <a:pt x="386" y="476"/>
                    <a:pt x="385" y="477"/>
                    <a:pt x="383" y="477"/>
                  </a:cubicBezTo>
                  <a:cubicBezTo>
                    <a:pt x="381" y="477"/>
                    <a:pt x="382" y="479"/>
                    <a:pt x="381" y="479"/>
                  </a:cubicBezTo>
                  <a:cubicBezTo>
                    <a:pt x="380" y="479"/>
                    <a:pt x="380" y="481"/>
                    <a:pt x="380" y="482"/>
                  </a:cubicBezTo>
                  <a:cubicBezTo>
                    <a:pt x="380" y="483"/>
                    <a:pt x="379" y="483"/>
                    <a:pt x="377" y="483"/>
                  </a:cubicBezTo>
                  <a:cubicBezTo>
                    <a:pt x="376" y="483"/>
                    <a:pt x="376" y="485"/>
                    <a:pt x="376" y="486"/>
                  </a:cubicBezTo>
                  <a:cubicBezTo>
                    <a:pt x="376" y="488"/>
                    <a:pt x="374" y="488"/>
                    <a:pt x="374" y="489"/>
                  </a:cubicBezTo>
                  <a:cubicBezTo>
                    <a:pt x="373" y="490"/>
                    <a:pt x="374" y="491"/>
                    <a:pt x="373" y="491"/>
                  </a:cubicBezTo>
                  <a:cubicBezTo>
                    <a:pt x="371" y="492"/>
                    <a:pt x="371" y="493"/>
                    <a:pt x="372" y="494"/>
                  </a:cubicBezTo>
                  <a:cubicBezTo>
                    <a:pt x="373" y="495"/>
                    <a:pt x="372" y="496"/>
                    <a:pt x="372" y="497"/>
                  </a:cubicBezTo>
                  <a:cubicBezTo>
                    <a:pt x="371" y="498"/>
                    <a:pt x="373" y="498"/>
                    <a:pt x="374" y="499"/>
                  </a:cubicBezTo>
                  <a:cubicBezTo>
                    <a:pt x="375" y="500"/>
                    <a:pt x="375" y="500"/>
                    <a:pt x="375" y="499"/>
                  </a:cubicBezTo>
                  <a:cubicBezTo>
                    <a:pt x="376" y="499"/>
                    <a:pt x="376" y="499"/>
                    <a:pt x="376" y="500"/>
                  </a:cubicBezTo>
                  <a:cubicBezTo>
                    <a:pt x="377" y="501"/>
                    <a:pt x="376" y="502"/>
                    <a:pt x="374" y="502"/>
                  </a:cubicBezTo>
                  <a:cubicBezTo>
                    <a:pt x="373" y="502"/>
                    <a:pt x="371" y="504"/>
                    <a:pt x="370" y="506"/>
                  </a:cubicBezTo>
                  <a:cubicBezTo>
                    <a:pt x="370" y="508"/>
                    <a:pt x="372" y="511"/>
                    <a:pt x="372" y="512"/>
                  </a:cubicBezTo>
                  <a:cubicBezTo>
                    <a:pt x="372" y="513"/>
                    <a:pt x="371" y="512"/>
                    <a:pt x="371" y="513"/>
                  </a:cubicBezTo>
                  <a:cubicBezTo>
                    <a:pt x="370" y="514"/>
                    <a:pt x="374" y="516"/>
                    <a:pt x="375" y="517"/>
                  </a:cubicBezTo>
                  <a:cubicBezTo>
                    <a:pt x="377" y="518"/>
                    <a:pt x="378" y="521"/>
                    <a:pt x="379" y="523"/>
                  </a:cubicBezTo>
                  <a:cubicBezTo>
                    <a:pt x="381" y="524"/>
                    <a:pt x="381" y="525"/>
                    <a:pt x="382" y="529"/>
                  </a:cubicBezTo>
                  <a:cubicBezTo>
                    <a:pt x="384" y="533"/>
                    <a:pt x="387" y="539"/>
                    <a:pt x="389" y="542"/>
                  </a:cubicBezTo>
                  <a:cubicBezTo>
                    <a:pt x="391" y="544"/>
                    <a:pt x="392" y="546"/>
                    <a:pt x="392" y="547"/>
                  </a:cubicBezTo>
                  <a:cubicBezTo>
                    <a:pt x="391" y="548"/>
                    <a:pt x="392" y="550"/>
                    <a:pt x="393" y="551"/>
                  </a:cubicBezTo>
                  <a:cubicBezTo>
                    <a:pt x="395" y="552"/>
                    <a:pt x="396" y="554"/>
                    <a:pt x="400" y="556"/>
                  </a:cubicBezTo>
                  <a:cubicBezTo>
                    <a:pt x="404" y="558"/>
                    <a:pt x="411" y="561"/>
                    <a:pt x="412" y="563"/>
                  </a:cubicBezTo>
                  <a:cubicBezTo>
                    <a:pt x="413" y="565"/>
                    <a:pt x="417" y="567"/>
                    <a:pt x="417" y="567"/>
                  </a:cubicBezTo>
                  <a:cubicBezTo>
                    <a:pt x="418" y="567"/>
                    <a:pt x="417" y="570"/>
                    <a:pt x="418" y="572"/>
                  </a:cubicBezTo>
                  <a:cubicBezTo>
                    <a:pt x="418" y="573"/>
                    <a:pt x="418" y="580"/>
                    <a:pt x="418" y="583"/>
                  </a:cubicBezTo>
                  <a:cubicBezTo>
                    <a:pt x="417" y="585"/>
                    <a:pt x="417" y="587"/>
                    <a:pt x="416" y="589"/>
                  </a:cubicBezTo>
                  <a:cubicBezTo>
                    <a:pt x="416" y="591"/>
                    <a:pt x="417" y="591"/>
                    <a:pt x="417" y="591"/>
                  </a:cubicBezTo>
                  <a:cubicBezTo>
                    <a:pt x="416" y="592"/>
                    <a:pt x="416" y="594"/>
                    <a:pt x="416" y="597"/>
                  </a:cubicBezTo>
                  <a:cubicBezTo>
                    <a:pt x="416" y="600"/>
                    <a:pt x="414" y="605"/>
                    <a:pt x="414" y="607"/>
                  </a:cubicBezTo>
                  <a:cubicBezTo>
                    <a:pt x="414" y="608"/>
                    <a:pt x="413" y="609"/>
                    <a:pt x="413" y="611"/>
                  </a:cubicBezTo>
                  <a:cubicBezTo>
                    <a:pt x="413" y="613"/>
                    <a:pt x="412" y="614"/>
                    <a:pt x="411" y="615"/>
                  </a:cubicBezTo>
                  <a:cubicBezTo>
                    <a:pt x="410" y="616"/>
                    <a:pt x="413" y="618"/>
                    <a:pt x="413" y="620"/>
                  </a:cubicBezTo>
                  <a:cubicBezTo>
                    <a:pt x="413" y="621"/>
                    <a:pt x="411" y="622"/>
                    <a:pt x="411" y="625"/>
                  </a:cubicBezTo>
                  <a:cubicBezTo>
                    <a:pt x="412" y="628"/>
                    <a:pt x="411" y="633"/>
                    <a:pt x="411" y="634"/>
                  </a:cubicBezTo>
                  <a:cubicBezTo>
                    <a:pt x="411" y="635"/>
                    <a:pt x="410" y="635"/>
                    <a:pt x="410" y="637"/>
                  </a:cubicBezTo>
                  <a:cubicBezTo>
                    <a:pt x="411" y="639"/>
                    <a:pt x="409" y="639"/>
                    <a:pt x="409" y="642"/>
                  </a:cubicBezTo>
                  <a:cubicBezTo>
                    <a:pt x="409" y="645"/>
                    <a:pt x="406" y="649"/>
                    <a:pt x="406" y="651"/>
                  </a:cubicBezTo>
                  <a:cubicBezTo>
                    <a:pt x="405" y="653"/>
                    <a:pt x="405" y="654"/>
                    <a:pt x="404" y="654"/>
                  </a:cubicBezTo>
                  <a:cubicBezTo>
                    <a:pt x="402" y="654"/>
                    <a:pt x="402" y="656"/>
                    <a:pt x="403" y="658"/>
                  </a:cubicBezTo>
                  <a:cubicBezTo>
                    <a:pt x="404" y="659"/>
                    <a:pt x="402" y="661"/>
                    <a:pt x="404" y="663"/>
                  </a:cubicBezTo>
                  <a:cubicBezTo>
                    <a:pt x="405" y="665"/>
                    <a:pt x="404" y="665"/>
                    <a:pt x="404" y="667"/>
                  </a:cubicBezTo>
                  <a:cubicBezTo>
                    <a:pt x="403" y="669"/>
                    <a:pt x="402" y="669"/>
                    <a:pt x="402" y="671"/>
                  </a:cubicBezTo>
                  <a:cubicBezTo>
                    <a:pt x="402" y="673"/>
                    <a:pt x="401" y="674"/>
                    <a:pt x="402" y="676"/>
                  </a:cubicBezTo>
                  <a:cubicBezTo>
                    <a:pt x="403" y="678"/>
                    <a:pt x="402" y="678"/>
                    <a:pt x="402" y="678"/>
                  </a:cubicBezTo>
                  <a:cubicBezTo>
                    <a:pt x="401" y="678"/>
                    <a:pt x="400" y="680"/>
                    <a:pt x="400" y="683"/>
                  </a:cubicBezTo>
                  <a:cubicBezTo>
                    <a:pt x="399" y="686"/>
                    <a:pt x="399" y="686"/>
                    <a:pt x="402" y="686"/>
                  </a:cubicBezTo>
                  <a:cubicBezTo>
                    <a:pt x="404" y="686"/>
                    <a:pt x="402" y="678"/>
                    <a:pt x="404" y="678"/>
                  </a:cubicBezTo>
                  <a:cubicBezTo>
                    <a:pt x="405" y="678"/>
                    <a:pt x="404" y="677"/>
                    <a:pt x="405" y="677"/>
                  </a:cubicBezTo>
                  <a:cubicBezTo>
                    <a:pt x="407" y="676"/>
                    <a:pt x="405" y="678"/>
                    <a:pt x="406" y="678"/>
                  </a:cubicBezTo>
                  <a:cubicBezTo>
                    <a:pt x="407" y="678"/>
                    <a:pt x="408" y="679"/>
                    <a:pt x="407" y="680"/>
                  </a:cubicBezTo>
                  <a:cubicBezTo>
                    <a:pt x="405" y="681"/>
                    <a:pt x="407" y="683"/>
                    <a:pt x="406" y="684"/>
                  </a:cubicBezTo>
                  <a:cubicBezTo>
                    <a:pt x="406" y="685"/>
                    <a:pt x="405" y="686"/>
                    <a:pt x="405" y="687"/>
                  </a:cubicBezTo>
                  <a:cubicBezTo>
                    <a:pt x="406" y="688"/>
                    <a:pt x="405" y="688"/>
                    <a:pt x="404" y="690"/>
                  </a:cubicBezTo>
                  <a:cubicBezTo>
                    <a:pt x="404" y="691"/>
                    <a:pt x="405" y="691"/>
                    <a:pt x="405" y="692"/>
                  </a:cubicBezTo>
                  <a:cubicBezTo>
                    <a:pt x="404" y="692"/>
                    <a:pt x="405" y="693"/>
                    <a:pt x="405" y="694"/>
                  </a:cubicBezTo>
                  <a:cubicBezTo>
                    <a:pt x="404" y="694"/>
                    <a:pt x="404" y="695"/>
                    <a:pt x="405" y="696"/>
                  </a:cubicBezTo>
                  <a:cubicBezTo>
                    <a:pt x="405" y="697"/>
                    <a:pt x="403" y="697"/>
                    <a:pt x="403" y="697"/>
                  </a:cubicBezTo>
                  <a:cubicBezTo>
                    <a:pt x="402" y="698"/>
                    <a:pt x="403" y="699"/>
                    <a:pt x="403" y="700"/>
                  </a:cubicBezTo>
                  <a:cubicBezTo>
                    <a:pt x="402" y="701"/>
                    <a:pt x="401" y="700"/>
                    <a:pt x="400" y="699"/>
                  </a:cubicBezTo>
                  <a:cubicBezTo>
                    <a:pt x="400" y="699"/>
                    <a:pt x="401" y="697"/>
                    <a:pt x="402" y="696"/>
                  </a:cubicBezTo>
                  <a:cubicBezTo>
                    <a:pt x="403" y="695"/>
                    <a:pt x="401" y="693"/>
                    <a:pt x="400" y="693"/>
                  </a:cubicBezTo>
                  <a:cubicBezTo>
                    <a:pt x="398" y="694"/>
                    <a:pt x="401" y="695"/>
                    <a:pt x="401" y="697"/>
                  </a:cubicBezTo>
                  <a:cubicBezTo>
                    <a:pt x="401" y="697"/>
                    <a:pt x="401" y="697"/>
                    <a:pt x="400" y="697"/>
                  </a:cubicBezTo>
                  <a:cubicBezTo>
                    <a:pt x="400" y="697"/>
                    <a:pt x="399" y="697"/>
                    <a:pt x="399" y="698"/>
                  </a:cubicBezTo>
                  <a:cubicBezTo>
                    <a:pt x="399" y="699"/>
                    <a:pt x="397" y="698"/>
                    <a:pt x="397" y="699"/>
                  </a:cubicBezTo>
                  <a:cubicBezTo>
                    <a:pt x="396" y="700"/>
                    <a:pt x="398" y="701"/>
                    <a:pt x="397" y="701"/>
                  </a:cubicBezTo>
                  <a:cubicBezTo>
                    <a:pt x="396" y="702"/>
                    <a:pt x="394" y="703"/>
                    <a:pt x="394" y="704"/>
                  </a:cubicBezTo>
                  <a:cubicBezTo>
                    <a:pt x="394" y="705"/>
                    <a:pt x="395" y="705"/>
                    <a:pt x="395" y="704"/>
                  </a:cubicBezTo>
                  <a:cubicBezTo>
                    <a:pt x="395" y="703"/>
                    <a:pt x="397" y="703"/>
                    <a:pt x="397" y="704"/>
                  </a:cubicBezTo>
                  <a:cubicBezTo>
                    <a:pt x="397" y="705"/>
                    <a:pt x="398" y="705"/>
                    <a:pt x="398" y="705"/>
                  </a:cubicBezTo>
                  <a:cubicBezTo>
                    <a:pt x="399" y="704"/>
                    <a:pt x="399" y="704"/>
                    <a:pt x="400" y="704"/>
                  </a:cubicBezTo>
                  <a:cubicBezTo>
                    <a:pt x="401" y="705"/>
                    <a:pt x="401" y="707"/>
                    <a:pt x="400" y="707"/>
                  </a:cubicBezTo>
                  <a:cubicBezTo>
                    <a:pt x="399" y="707"/>
                    <a:pt x="398" y="708"/>
                    <a:pt x="399" y="709"/>
                  </a:cubicBezTo>
                  <a:cubicBezTo>
                    <a:pt x="399" y="710"/>
                    <a:pt x="400" y="710"/>
                    <a:pt x="401" y="710"/>
                  </a:cubicBezTo>
                  <a:cubicBezTo>
                    <a:pt x="401" y="710"/>
                    <a:pt x="402" y="709"/>
                    <a:pt x="403" y="710"/>
                  </a:cubicBezTo>
                  <a:cubicBezTo>
                    <a:pt x="404" y="710"/>
                    <a:pt x="403" y="712"/>
                    <a:pt x="403" y="711"/>
                  </a:cubicBezTo>
                  <a:cubicBezTo>
                    <a:pt x="402" y="711"/>
                    <a:pt x="400" y="710"/>
                    <a:pt x="400" y="711"/>
                  </a:cubicBezTo>
                  <a:cubicBezTo>
                    <a:pt x="399" y="712"/>
                    <a:pt x="398" y="711"/>
                    <a:pt x="397" y="711"/>
                  </a:cubicBezTo>
                  <a:cubicBezTo>
                    <a:pt x="396" y="710"/>
                    <a:pt x="393" y="712"/>
                    <a:pt x="394" y="713"/>
                  </a:cubicBezTo>
                  <a:cubicBezTo>
                    <a:pt x="395" y="714"/>
                    <a:pt x="395" y="715"/>
                    <a:pt x="396" y="715"/>
                  </a:cubicBezTo>
                  <a:cubicBezTo>
                    <a:pt x="397" y="715"/>
                    <a:pt x="398" y="715"/>
                    <a:pt x="398" y="714"/>
                  </a:cubicBezTo>
                  <a:cubicBezTo>
                    <a:pt x="399" y="713"/>
                    <a:pt x="400" y="712"/>
                    <a:pt x="400" y="714"/>
                  </a:cubicBezTo>
                  <a:cubicBezTo>
                    <a:pt x="400" y="716"/>
                    <a:pt x="398" y="715"/>
                    <a:pt x="398" y="716"/>
                  </a:cubicBezTo>
                  <a:cubicBezTo>
                    <a:pt x="397" y="717"/>
                    <a:pt x="397" y="717"/>
                    <a:pt x="395" y="718"/>
                  </a:cubicBezTo>
                  <a:cubicBezTo>
                    <a:pt x="394" y="719"/>
                    <a:pt x="395" y="721"/>
                    <a:pt x="396" y="720"/>
                  </a:cubicBezTo>
                  <a:cubicBezTo>
                    <a:pt x="397" y="720"/>
                    <a:pt x="396" y="721"/>
                    <a:pt x="397" y="721"/>
                  </a:cubicBezTo>
                  <a:cubicBezTo>
                    <a:pt x="399" y="722"/>
                    <a:pt x="399" y="721"/>
                    <a:pt x="399" y="720"/>
                  </a:cubicBezTo>
                  <a:cubicBezTo>
                    <a:pt x="399" y="719"/>
                    <a:pt x="399" y="717"/>
                    <a:pt x="401" y="718"/>
                  </a:cubicBezTo>
                  <a:cubicBezTo>
                    <a:pt x="402" y="719"/>
                    <a:pt x="400" y="720"/>
                    <a:pt x="400" y="721"/>
                  </a:cubicBezTo>
                  <a:cubicBezTo>
                    <a:pt x="400" y="722"/>
                    <a:pt x="399" y="723"/>
                    <a:pt x="399" y="724"/>
                  </a:cubicBezTo>
                  <a:cubicBezTo>
                    <a:pt x="399" y="725"/>
                    <a:pt x="398" y="724"/>
                    <a:pt x="398" y="726"/>
                  </a:cubicBezTo>
                  <a:cubicBezTo>
                    <a:pt x="398" y="727"/>
                    <a:pt x="396" y="726"/>
                    <a:pt x="397" y="727"/>
                  </a:cubicBezTo>
                  <a:cubicBezTo>
                    <a:pt x="398" y="727"/>
                    <a:pt x="396" y="728"/>
                    <a:pt x="397" y="729"/>
                  </a:cubicBezTo>
                  <a:cubicBezTo>
                    <a:pt x="397" y="730"/>
                    <a:pt x="397" y="729"/>
                    <a:pt x="398" y="729"/>
                  </a:cubicBezTo>
                  <a:cubicBezTo>
                    <a:pt x="398" y="729"/>
                    <a:pt x="398" y="728"/>
                    <a:pt x="399" y="729"/>
                  </a:cubicBezTo>
                  <a:cubicBezTo>
                    <a:pt x="400" y="729"/>
                    <a:pt x="400" y="729"/>
                    <a:pt x="401" y="729"/>
                  </a:cubicBezTo>
                  <a:cubicBezTo>
                    <a:pt x="402" y="728"/>
                    <a:pt x="403" y="730"/>
                    <a:pt x="402" y="730"/>
                  </a:cubicBezTo>
                  <a:cubicBezTo>
                    <a:pt x="401" y="730"/>
                    <a:pt x="399" y="732"/>
                    <a:pt x="400" y="732"/>
                  </a:cubicBezTo>
                  <a:cubicBezTo>
                    <a:pt x="400" y="732"/>
                    <a:pt x="401" y="732"/>
                    <a:pt x="401" y="732"/>
                  </a:cubicBezTo>
                  <a:cubicBezTo>
                    <a:pt x="402" y="732"/>
                    <a:pt x="402" y="732"/>
                    <a:pt x="403" y="732"/>
                  </a:cubicBezTo>
                  <a:cubicBezTo>
                    <a:pt x="403" y="734"/>
                    <a:pt x="404" y="733"/>
                    <a:pt x="404" y="732"/>
                  </a:cubicBezTo>
                  <a:cubicBezTo>
                    <a:pt x="404" y="731"/>
                    <a:pt x="406" y="732"/>
                    <a:pt x="407" y="733"/>
                  </a:cubicBezTo>
                  <a:cubicBezTo>
                    <a:pt x="407" y="734"/>
                    <a:pt x="404" y="735"/>
                    <a:pt x="403" y="734"/>
                  </a:cubicBezTo>
                  <a:cubicBezTo>
                    <a:pt x="402" y="734"/>
                    <a:pt x="401" y="736"/>
                    <a:pt x="402" y="737"/>
                  </a:cubicBezTo>
                  <a:cubicBezTo>
                    <a:pt x="403" y="738"/>
                    <a:pt x="404" y="737"/>
                    <a:pt x="405" y="736"/>
                  </a:cubicBezTo>
                  <a:cubicBezTo>
                    <a:pt x="406" y="735"/>
                    <a:pt x="411" y="735"/>
                    <a:pt x="411" y="736"/>
                  </a:cubicBezTo>
                  <a:cubicBezTo>
                    <a:pt x="412" y="737"/>
                    <a:pt x="411" y="737"/>
                    <a:pt x="410" y="737"/>
                  </a:cubicBezTo>
                  <a:cubicBezTo>
                    <a:pt x="409" y="737"/>
                    <a:pt x="409" y="737"/>
                    <a:pt x="409" y="737"/>
                  </a:cubicBezTo>
                  <a:cubicBezTo>
                    <a:pt x="408" y="738"/>
                    <a:pt x="406" y="738"/>
                    <a:pt x="406" y="738"/>
                  </a:cubicBezTo>
                  <a:cubicBezTo>
                    <a:pt x="406" y="737"/>
                    <a:pt x="404" y="738"/>
                    <a:pt x="404" y="739"/>
                  </a:cubicBezTo>
                  <a:cubicBezTo>
                    <a:pt x="404" y="740"/>
                    <a:pt x="402" y="740"/>
                    <a:pt x="404" y="741"/>
                  </a:cubicBezTo>
                  <a:cubicBezTo>
                    <a:pt x="405" y="741"/>
                    <a:pt x="405" y="740"/>
                    <a:pt x="405" y="740"/>
                  </a:cubicBezTo>
                  <a:cubicBezTo>
                    <a:pt x="406" y="739"/>
                    <a:pt x="406" y="739"/>
                    <a:pt x="408" y="739"/>
                  </a:cubicBezTo>
                  <a:cubicBezTo>
                    <a:pt x="409" y="739"/>
                    <a:pt x="410" y="739"/>
                    <a:pt x="410" y="738"/>
                  </a:cubicBezTo>
                  <a:cubicBezTo>
                    <a:pt x="411" y="738"/>
                    <a:pt x="412" y="737"/>
                    <a:pt x="412" y="738"/>
                  </a:cubicBezTo>
                  <a:cubicBezTo>
                    <a:pt x="413" y="740"/>
                    <a:pt x="410" y="741"/>
                    <a:pt x="409" y="740"/>
                  </a:cubicBezTo>
                  <a:cubicBezTo>
                    <a:pt x="408" y="739"/>
                    <a:pt x="407" y="741"/>
                    <a:pt x="407" y="742"/>
                  </a:cubicBezTo>
                  <a:cubicBezTo>
                    <a:pt x="407" y="743"/>
                    <a:pt x="404" y="742"/>
                    <a:pt x="403" y="741"/>
                  </a:cubicBezTo>
                  <a:cubicBezTo>
                    <a:pt x="401" y="741"/>
                    <a:pt x="402" y="743"/>
                    <a:pt x="403" y="744"/>
                  </a:cubicBezTo>
                  <a:cubicBezTo>
                    <a:pt x="404" y="745"/>
                    <a:pt x="404" y="745"/>
                    <a:pt x="405" y="745"/>
                  </a:cubicBezTo>
                  <a:cubicBezTo>
                    <a:pt x="405" y="745"/>
                    <a:pt x="406" y="745"/>
                    <a:pt x="407" y="745"/>
                  </a:cubicBezTo>
                  <a:cubicBezTo>
                    <a:pt x="408" y="746"/>
                    <a:pt x="408" y="747"/>
                    <a:pt x="409" y="746"/>
                  </a:cubicBezTo>
                  <a:cubicBezTo>
                    <a:pt x="411" y="745"/>
                    <a:pt x="409" y="745"/>
                    <a:pt x="409" y="745"/>
                  </a:cubicBezTo>
                  <a:cubicBezTo>
                    <a:pt x="408" y="744"/>
                    <a:pt x="409" y="743"/>
                    <a:pt x="410" y="744"/>
                  </a:cubicBezTo>
                  <a:cubicBezTo>
                    <a:pt x="412" y="744"/>
                    <a:pt x="414" y="743"/>
                    <a:pt x="414" y="741"/>
                  </a:cubicBezTo>
                  <a:cubicBezTo>
                    <a:pt x="413" y="738"/>
                    <a:pt x="415" y="737"/>
                    <a:pt x="417" y="737"/>
                  </a:cubicBezTo>
                  <a:cubicBezTo>
                    <a:pt x="420" y="736"/>
                    <a:pt x="418" y="738"/>
                    <a:pt x="417" y="739"/>
                  </a:cubicBezTo>
                  <a:cubicBezTo>
                    <a:pt x="415" y="739"/>
                    <a:pt x="415" y="740"/>
                    <a:pt x="416" y="741"/>
                  </a:cubicBezTo>
                  <a:cubicBezTo>
                    <a:pt x="417" y="742"/>
                    <a:pt x="418" y="742"/>
                    <a:pt x="418" y="741"/>
                  </a:cubicBezTo>
                  <a:cubicBezTo>
                    <a:pt x="419" y="741"/>
                    <a:pt x="420" y="741"/>
                    <a:pt x="420" y="741"/>
                  </a:cubicBezTo>
                  <a:cubicBezTo>
                    <a:pt x="421" y="742"/>
                    <a:pt x="418" y="742"/>
                    <a:pt x="418" y="743"/>
                  </a:cubicBezTo>
                  <a:cubicBezTo>
                    <a:pt x="417" y="744"/>
                    <a:pt x="419" y="745"/>
                    <a:pt x="418" y="746"/>
                  </a:cubicBezTo>
                  <a:cubicBezTo>
                    <a:pt x="416" y="747"/>
                    <a:pt x="417" y="743"/>
                    <a:pt x="416" y="743"/>
                  </a:cubicBezTo>
                  <a:cubicBezTo>
                    <a:pt x="415" y="742"/>
                    <a:pt x="414" y="743"/>
                    <a:pt x="415" y="745"/>
                  </a:cubicBezTo>
                  <a:cubicBezTo>
                    <a:pt x="416" y="747"/>
                    <a:pt x="414" y="746"/>
                    <a:pt x="413" y="745"/>
                  </a:cubicBezTo>
                  <a:cubicBezTo>
                    <a:pt x="412" y="744"/>
                    <a:pt x="411" y="745"/>
                    <a:pt x="412" y="746"/>
                  </a:cubicBezTo>
                  <a:cubicBezTo>
                    <a:pt x="413" y="747"/>
                    <a:pt x="410" y="746"/>
                    <a:pt x="410" y="748"/>
                  </a:cubicBezTo>
                  <a:cubicBezTo>
                    <a:pt x="410" y="749"/>
                    <a:pt x="410" y="749"/>
                    <a:pt x="411" y="749"/>
                  </a:cubicBezTo>
                  <a:cubicBezTo>
                    <a:pt x="412" y="748"/>
                    <a:pt x="412" y="748"/>
                    <a:pt x="413" y="749"/>
                  </a:cubicBezTo>
                  <a:cubicBezTo>
                    <a:pt x="415" y="749"/>
                    <a:pt x="414" y="751"/>
                    <a:pt x="415" y="752"/>
                  </a:cubicBezTo>
                  <a:cubicBezTo>
                    <a:pt x="416" y="753"/>
                    <a:pt x="415" y="749"/>
                    <a:pt x="417" y="749"/>
                  </a:cubicBezTo>
                  <a:cubicBezTo>
                    <a:pt x="418" y="749"/>
                    <a:pt x="417" y="752"/>
                    <a:pt x="420" y="753"/>
                  </a:cubicBezTo>
                  <a:cubicBezTo>
                    <a:pt x="423" y="754"/>
                    <a:pt x="420" y="752"/>
                    <a:pt x="421" y="751"/>
                  </a:cubicBezTo>
                  <a:cubicBezTo>
                    <a:pt x="423" y="751"/>
                    <a:pt x="424" y="754"/>
                    <a:pt x="426" y="755"/>
                  </a:cubicBezTo>
                  <a:cubicBezTo>
                    <a:pt x="427" y="755"/>
                    <a:pt x="426" y="753"/>
                    <a:pt x="425" y="752"/>
                  </a:cubicBezTo>
                  <a:cubicBezTo>
                    <a:pt x="424" y="751"/>
                    <a:pt x="426" y="751"/>
                    <a:pt x="428" y="752"/>
                  </a:cubicBezTo>
                  <a:cubicBezTo>
                    <a:pt x="429" y="752"/>
                    <a:pt x="430" y="752"/>
                    <a:pt x="430" y="751"/>
                  </a:cubicBezTo>
                  <a:cubicBezTo>
                    <a:pt x="430" y="751"/>
                    <a:pt x="431" y="751"/>
                    <a:pt x="431" y="751"/>
                  </a:cubicBezTo>
                  <a:cubicBezTo>
                    <a:pt x="432" y="751"/>
                    <a:pt x="432" y="752"/>
                    <a:pt x="433" y="751"/>
                  </a:cubicBezTo>
                  <a:cubicBezTo>
                    <a:pt x="434" y="750"/>
                    <a:pt x="437" y="751"/>
                    <a:pt x="438" y="750"/>
                  </a:cubicBezTo>
                  <a:cubicBezTo>
                    <a:pt x="440" y="749"/>
                    <a:pt x="438" y="749"/>
                    <a:pt x="435" y="748"/>
                  </a:cubicBezTo>
                  <a:cubicBezTo>
                    <a:pt x="433" y="748"/>
                    <a:pt x="428" y="744"/>
                    <a:pt x="427" y="743"/>
                  </a:cubicBezTo>
                  <a:cubicBezTo>
                    <a:pt x="426" y="742"/>
                    <a:pt x="427" y="741"/>
                    <a:pt x="425" y="741"/>
                  </a:cubicBezTo>
                  <a:cubicBezTo>
                    <a:pt x="423" y="741"/>
                    <a:pt x="424" y="740"/>
                    <a:pt x="425" y="739"/>
                  </a:cubicBezTo>
                  <a:cubicBezTo>
                    <a:pt x="426" y="739"/>
                    <a:pt x="425" y="737"/>
                    <a:pt x="424" y="737"/>
                  </a:cubicBezTo>
                  <a:cubicBezTo>
                    <a:pt x="422" y="737"/>
                    <a:pt x="420" y="737"/>
                    <a:pt x="420" y="735"/>
                  </a:cubicBezTo>
                  <a:cubicBezTo>
                    <a:pt x="420" y="734"/>
                    <a:pt x="422" y="734"/>
                    <a:pt x="423" y="735"/>
                  </a:cubicBezTo>
                  <a:cubicBezTo>
                    <a:pt x="424" y="735"/>
                    <a:pt x="424" y="735"/>
                    <a:pt x="425" y="735"/>
                  </a:cubicBezTo>
                  <a:cubicBezTo>
                    <a:pt x="425" y="734"/>
                    <a:pt x="422" y="732"/>
                    <a:pt x="422" y="731"/>
                  </a:cubicBezTo>
                  <a:cubicBezTo>
                    <a:pt x="422" y="730"/>
                    <a:pt x="422" y="729"/>
                    <a:pt x="422" y="728"/>
                  </a:cubicBezTo>
                  <a:cubicBezTo>
                    <a:pt x="422" y="727"/>
                    <a:pt x="421" y="725"/>
                    <a:pt x="423" y="724"/>
                  </a:cubicBezTo>
                  <a:cubicBezTo>
                    <a:pt x="424" y="723"/>
                    <a:pt x="424" y="722"/>
                    <a:pt x="425" y="722"/>
                  </a:cubicBezTo>
                  <a:cubicBezTo>
                    <a:pt x="426" y="722"/>
                    <a:pt x="428" y="721"/>
                    <a:pt x="428" y="719"/>
                  </a:cubicBezTo>
                  <a:cubicBezTo>
                    <a:pt x="428" y="717"/>
                    <a:pt x="429" y="716"/>
                    <a:pt x="431" y="715"/>
                  </a:cubicBezTo>
                  <a:cubicBezTo>
                    <a:pt x="433" y="713"/>
                    <a:pt x="436" y="711"/>
                    <a:pt x="436" y="710"/>
                  </a:cubicBezTo>
                  <a:cubicBezTo>
                    <a:pt x="435" y="710"/>
                    <a:pt x="436" y="707"/>
                    <a:pt x="436" y="706"/>
                  </a:cubicBezTo>
                  <a:cubicBezTo>
                    <a:pt x="436" y="705"/>
                    <a:pt x="433" y="705"/>
                    <a:pt x="432" y="705"/>
                  </a:cubicBezTo>
                  <a:cubicBezTo>
                    <a:pt x="431" y="705"/>
                    <a:pt x="427" y="702"/>
                    <a:pt x="429" y="699"/>
                  </a:cubicBezTo>
                  <a:cubicBezTo>
                    <a:pt x="431" y="695"/>
                    <a:pt x="435" y="695"/>
                    <a:pt x="436" y="695"/>
                  </a:cubicBezTo>
                  <a:cubicBezTo>
                    <a:pt x="437" y="695"/>
                    <a:pt x="436" y="693"/>
                    <a:pt x="437" y="692"/>
                  </a:cubicBezTo>
                  <a:cubicBezTo>
                    <a:pt x="438" y="692"/>
                    <a:pt x="438" y="691"/>
                    <a:pt x="438" y="689"/>
                  </a:cubicBezTo>
                  <a:cubicBezTo>
                    <a:pt x="438" y="688"/>
                    <a:pt x="438" y="685"/>
                    <a:pt x="440" y="685"/>
                  </a:cubicBezTo>
                  <a:cubicBezTo>
                    <a:pt x="442" y="685"/>
                    <a:pt x="442" y="684"/>
                    <a:pt x="441" y="684"/>
                  </a:cubicBezTo>
                  <a:cubicBezTo>
                    <a:pt x="440" y="683"/>
                    <a:pt x="440" y="682"/>
                    <a:pt x="441" y="682"/>
                  </a:cubicBezTo>
                  <a:cubicBezTo>
                    <a:pt x="443" y="682"/>
                    <a:pt x="442" y="683"/>
                    <a:pt x="444" y="683"/>
                  </a:cubicBezTo>
                  <a:cubicBezTo>
                    <a:pt x="445" y="683"/>
                    <a:pt x="447" y="681"/>
                    <a:pt x="445" y="680"/>
                  </a:cubicBezTo>
                  <a:cubicBezTo>
                    <a:pt x="444" y="679"/>
                    <a:pt x="443" y="681"/>
                    <a:pt x="442" y="681"/>
                  </a:cubicBezTo>
                  <a:cubicBezTo>
                    <a:pt x="442" y="681"/>
                    <a:pt x="441" y="680"/>
                    <a:pt x="440" y="680"/>
                  </a:cubicBezTo>
                  <a:cubicBezTo>
                    <a:pt x="439" y="680"/>
                    <a:pt x="440" y="677"/>
                    <a:pt x="439" y="677"/>
                  </a:cubicBezTo>
                  <a:cubicBezTo>
                    <a:pt x="439" y="676"/>
                    <a:pt x="439" y="674"/>
                    <a:pt x="439" y="673"/>
                  </a:cubicBezTo>
                  <a:cubicBezTo>
                    <a:pt x="440" y="672"/>
                    <a:pt x="443" y="674"/>
                    <a:pt x="446" y="674"/>
                  </a:cubicBezTo>
                  <a:cubicBezTo>
                    <a:pt x="449" y="675"/>
                    <a:pt x="451" y="673"/>
                    <a:pt x="451" y="672"/>
                  </a:cubicBezTo>
                  <a:cubicBezTo>
                    <a:pt x="451" y="671"/>
                    <a:pt x="450" y="669"/>
                    <a:pt x="451" y="668"/>
                  </a:cubicBezTo>
                  <a:cubicBezTo>
                    <a:pt x="453" y="667"/>
                    <a:pt x="452" y="666"/>
                    <a:pt x="451" y="665"/>
                  </a:cubicBezTo>
                  <a:cubicBezTo>
                    <a:pt x="451" y="663"/>
                    <a:pt x="452" y="662"/>
                    <a:pt x="453" y="663"/>
                  </a:cubicBezTo>
                  <a:cubicBezTo>
                    <a:pt x="453" y="664"/>
                    <a:pt x="459" y="663"/>
                    <a:pt x="464" y="663"/>
                  </a:cubicBezTo>
                  <a:cubicBezTo>
                    <a:pt x="468" y="662"/>
                    <a:pt x="471" y="660"/>
                    <a:pt x="472" y="659"/>
                  </a:cubicBezTo>
                  <a:cubicBezTo>
                    <a:pt x="472" y="657"/>
                    <a:pt x="475" y="654"/>
                    <a:pt x="476" y="653"/>
                  </a:cubicBezTo>
                  <a:cubicBezTo>
                    <a:pt x="476" y="652"/>
                    <a:pt x="476" y="651"/>
                    <a:pt x="474" y="650"/>
                  </a:cubicBezTo>
                  <a:cubicBezTo>
                    <a:pt x="472" y="650"/>
                    <a:pt x="472" y="648"/>
                    <a:pt x="473" y="647"/>
                  </a:cubicBezTo>
                  <a:cubicBezTo>
                    <a:pt x="474" y="645"/>
                    <a:pt x="472" y="644"/>
                    <a:pt x="471" y="644"/>
                  </a:cubicBezTo>
                  <a:cubicBezTo>
                    <a:pt x="469" y="644"/>
                    <a:pt x="466" y="643"/>
                    <a:pt x="468" y="641"/>
                  </a:cubicBezTo>
                  <a:cubicBezTo>
                    <a:pt x="469" y="640"/>
                    <a:pt x="469" y="641"/>
                    <a:pt x="469" y="641"/>
                  </a:cubicBezTo>
                  <a:cubicBezTo>
                    <a:pt x="470" y="641"/>
                    <a:pt x="470" y="642"/>
                    <a:pt x="471" y="642"/>
                  </a:cubicBezTo>
                  <a:cubicBezTo>
                    <a:pt x="473" y="641"/>
                    <a:pt x="474" y="642"/>
                    <a:pt x="476" y="643"/>
                  </a:cubicBezTo>
                  <a:cubicBezTo>
                    <a:pt x="478" y="644"/>
                    <a:pt x="478" y="643"/>
                    <a:pt x="478" y="643"/>
                  </a:cubicBezTo>
                  <a:cubicBezTo>
                    <a:pt x="478" y="643"/>
                    <a:pt x="479" y="643"/>
                    <a:pt x="480" y="643"/>
                  </a:cubicBezTo>
                  <a:cubicBezTo>
                    <a:pt x="482" y="643"/>
                    <a:pt x="484" y="644"/>
                    <a:pt x="486" y="642"/>
                  </a:cubicBezTo>
                  <a:cubicBezTo>
                    <a:pt x="488" y="641"/>
                    <a:pt x="489" y="638"/>
                    <a:pt x="491" y="636"/>
                  </a:cubicBezTo>
                  <a:cubicBezTo>
                    <a:pt x="494" y="634"/>
                    <a:pt x="493" y="633"/>
                    <a:pt x="495" y="631"/>
                  </a:cubicBezTo>
                  <a:cubicBezTo>
                    <a:pt x="496" y="629"/>
                    <a:pt x="495" y="628"/>
                    <a:pt x="497" y="626"/>
                  </a:cubicBezTo>
                  <a:cubicBezTo>
                    <a:pt x="499" y="624"/>
                    <a:pt x="496" y="623"/>
                    <a:pt x="499" y="621"/>
                  </a:cubicBezTo>
                  <a:cubicBezTo>
                    <a:pt x="502" y="620"/>
                    <a:pt x="501" y="622"/>
                    <a:pt x="499" y="625"/>
                  </a:cubicBezTo>
                  <a:cubicBezTo>
                    <a:pt x="497" y="628"/>
                    <a:pt x="497" y="629"/>
                    <a:pt x="499" y="627"/>
                  </a:cubicBezTo>
                  <a:cubicBezTo>
                    <a:pt x="502" y="625"/>
                    <a:pt x="503" y="622"/>
                    <a:pt x="505" y="618"/>
                  </a:cubicBezTo>
                  <a:cubicBezTo>
                    <a:pt x="507" y="615"/>
                    <a:pt x="508" y="614"/>
                    <a:pt x="509" y="614"/>
                  </a:cubicBezTo>
                  <a:cubicBezTo>
                    <a:pt x="511" y="614"/>
                    <a:pt x="511" y="610"/>
                    <a:pt x="510" y="608"/>
                  </a:cubicBezTo>
                  <a:cubicBezTo>
                    <a:pt x="510" y="605"/>
                    <a:pt x="509" y="603"/>
                    <a:pt x="510" y="601"/>
                  </a:cubicBezTo>
                  <a:cubicBezTo>
                    <a:pt x="511" y="600"/>
                    <a:pt x="510" y="598"/>
                    <a:pt x="512" y="598"/>
                  </a:cubicBezTo>
                  <a:cubicBezTo>
                    <a:pt x="513" y="598"/>
                    <a:pt x="515" y="596"/>
                    <a:pt x="517" y="594"/>
                  </a:cubicBezTo>
                  <a:cubicBezTo>
                    <a:pt x="519" y="592"/>
                    <a:pt x="521" y="592"/>
                    <a:pt x="523" y="592"/>
                  </a:cubicBezTo>
                  <a:cubicBezTo>
                    <a:pt x="525" y="592"/>
                    <a:pt x="524" y="591"/>
                    <a:pt x="525" y="590"/>
                  </a:cubicBezTo>
                  <a:cubicBezTo>
                    <a:pt x="526" y="590"/>
                    <a:pt x="527" y="589"/>
                    <a:pt x="528" y="588"/>
                  </a:cubicBezTo>
                  <a:cubicBezTo>
                    <a:pt x="529" y="587"/>
                    <a:pt x="533" y="588"/>
                    <a:pt x="535" y="588"/>
                  </a:cubicBezTo>
                  <a:cubicBezTo>
                    <a:pt x="538" y="588"/>
                    <a:pt x="539" y="588"/>
                    <a:pt x="539" y="587"/>
                  </a:cubicBezTo>
                  <a:cubicBezTo>
                    <a:pt x="539" y="585"/>
                    <a:pt x="540" y="584"/>
                    <a:pt x="542" y="584"/>
                  </a:cubicBezTo>
                  <a:cubicBezTo>
                    <a:pt x="543" y="584"/>
                    <a:pt x="543" y="584"/>
                    <a:pt x="543" y="582"/>
                  </a:cubicBezTo>
                  <a:cubicBezTo>
                    <a:pt x="543" y="580"/>
                    <a:pt x="544" y="579"/>
                    <a:pt x="545" y="578"/>
                  </a:cubicBezTo>
                  <a:cubicBezTo>
                    <a:pt x="546" y="577"/>
                    <a:pt x="546" y="575"/>
                    <a:pt x="547" y="574"/>
                  </a:cubicBezTo>
                  <a:cubicBezTo>
                    <a:pt x="547" y="573"/>
                    <a:pt x="548" y="574"/>
                    <a:pt x="548" y="572"/>
                  </a:cubicBezTo>
                  <a:cubicBezTo>
                    <a:pt x="548" y="570"/>
                    <a:pt x="549" y="568"/>
                    <a:pt x="549" y="567"/>
                  </a:cubicBezTo>
                  <a:cubicBezTo>
                    <a:pt x="549" y="565"/>
                    <a:pt x="551" y="565"/>
                    <a:pt x="551" y="564"/>
                  </a:cubicBezTo>
                  <a:cubicBezTo>
                    <a:pt x="552" y="563"/>
                    <a:pt x="551" y="562"/>
                    <a:pt x="552" y="559"/>
                  </a:cubicBezTo>
                  <a:cubicBezTo>
                    <a:pt x="553" y="556"/>
                    <a:pt x="552" y="554"/>
                    <a:pt x="552" y="551"/>
                  </a:cubicBezTo>
                  <a:cubicBezTo>
                    <a:pt x="552" y="548"/>
                    <a:pt x="552" y="546"/>
                    <a:pt x="553" y="545"/>
                  </a:cubicBezTo>
                  <a:cubicBezTo>
                    <a:pt x="554" y="544"/>
                    <a:pt x="553" y="543"/>
                    <a:pt x="552" y="543"/>
                  </a:cubicBezTo>
                  <a:cubicBezTo>
                    <a:pt x="552" y="543"/>
                    <a:pt x="552" y="542"/>
                    <a:pt x="553" y="542"/>
                  </a:cubicBezTo>
                  <a:cubicBezTo>
                    <a:pt x="554" y="542"/>
                    <a:pt x="555" y="543"/>
                    <a:pt x="556" y="543"/>
                  </a:cubicBezTo>
                  <a:cubicBezTo>
                    <a:pt x="557" y="542"/>
                    <a:pt x="558" y="539"/>
                    <a:pt x="559" y="536"/>
                  </a:cubicBezTo>
                  <a:cubicBezTo>
                    <a:pt x="560" y="533"/>
                    <a:pt x="562" y="533"/>
                    <a:pt x="563" y="533"/>
                  </a:cubicBezTo>
                  <a:cubicBezTo>
                    <a:pt x="565" y="532"/>
                    <a:pt x="567" y="529"/>
                    <a:pt x="569" y="524"/>
                  </a:cubicBezTo>
                  <a:cubicBezTo>
                    <a:pt x="571" y="520"/>
                    <a:pt x="569" y="515"/>
                    <a:pt x="568" y="512"/>
                  </a:cubicBezTo>
                  <a:cubicBezTo>
                    <a:pt x="568" y="509"/>
                    <a:pt x="566" y="510"/>
                    <a:pt x="565" y="510"/>
                  </a:cubicBezTo>
                  <a:moveTo>
                    <a:pt x="386" y="285"/>
                  </a:moveTo>
                  <a:cubicBezTo>
                    <a:pt x="387" y="286"/>
                    <a:pt x="388" y="285"/>
                    <a:pt x="389" y="285"/>
                  </a:cubicBezTo>
                  <a:cubicBezTo>
                    <a:pt x="390" y="285"/>
                    <a:pt x="391" y="284"/>
                    <a:pt x="392" y="285"/>
                  </a:cubicBezTo>
                  <a:cubicBezTo>
                    <a:pt x="393" y="288"/>
                    <a:pt x="388" y="289"/>
                    <a:pt x="384" y="289"/>
                  </a:cubicBezTo>
                  <a:cubicBezTo>
                    <a:pt x="379" y="290"/>
                    <a:pt x="378" y="291"/>
                    <a:pt x="377" y="289"/>
                  </a:cubicBezTo>
                  <a:cubicBezTo>
                    <a:pt x="376" y="287"/>
                    <a:pt x="383" y="285"/>
                    <a:pt x="386" y="285"/>
                  </a:cubicBezTo>
                  <a:moveTo>
                    <a:pt x="379" y="292"/>
                  </a:moveTo>
                  <a:cubicBezTo>
                    <a:pt x="380" y="293"/>
                    <a:pt x="373" y="297"/>
                    <a:pt x="369" y="298"/>
                  </a:cubicBezTo>
                  <a:cubicBezTo>
                    <a:pt x="366" y="300"/>
                    <a:pt x="361" y="299"/>
                    <a:pt x="361" y="297"/>
                  </a:cubicBezTo>
                  <a:cubicBezTo>
                    <a:pt x="361" y="294"/>
                    <a:pt x="364" y="294"/>
                    <a:pt x="364" y="296"/>
                  </a:cubicBezTo>
                  <a:cubicBezTo>
                    <a:pt x="365" y="296"/>
                    <a:pt x="366" y="295"/>
                    <a:pt x="367" y="294"/>
                  </a:cubicBezTo>
                  <a:cubicBezTo>
                    <a:pt x="369" y="293"/>
                    <a:pt x="370" y="292"/>
                    <a:pt x="371" y="292"/>
                  </a:cubicBezTo>
                  <a:cubicBezTo>
                    <a:pt x="374" y="293"/>
                    <a:pt x="375" y="294"/>
                    <a:pt x="377" y="293"/>
                  </a:cubicBezTo>
                  <a:cubicBezTo>
                    <a:pt x="379" y="292"/>
                    <a:pt x="379" y="291"/>
                    <a:pt x="379" y="292"/>
                  </a:cubicBezTo>
                  <a:moveTo>
                    <a:pt x="359" y="274"/>
                  </a:moveTo>
                  <a:cubicBezTo>
                    <a:pt x="359" y="273"/>
                    <a:pt x="363" y="274"/>
                    <a:pt x="366" y="275"/>
                  </a:cubicBezTo>
                  <a:cubicBezTo>
                    <a:pt x="367" y="275"/>
                    <a:pt x="368" y="275"/>
                    <a:pt x="369" y="275"/>
                  </a:cubicBezTo>
                  <a:cubicBezTo>
                    <a:pt x="371" y="275"/>
                    <a:pt x="373" y="275"/>
                    <a:pt x="374" y="277"/>
                  </a:cubicBezTo>
                  <a:cubicBezTo>
                    <a:pt x="375" y="280"/>
                    <a:pt x="378" y="283"/>
                    <a:pt x="375" y="283"/>
                  </a:cubicBezTo>
                  <a:cubicBezTo>
                    <a:pt x="374" y="283"/>
                    <a:pt x="373" y="282"/>
                    <a:pt x="372" y="282"/>
                  </a:cubicBezTo>
                  <a:cubicBezTo>
                    <a:pt x="371" y="281"/>
                    <a:pt x="370" y="280"/>
                    <a:pt x="370" y="281"/>
                  </a:cubicBezTo>
                  <a:cubicBezTo>
                    <a:pt x="370" y="283"/>
                    <a:pt x="368" y="282"/>
                    <a:pt x="368" y="285"/>
                  </a:cubicBezTo>
                  <a:cubicBezTo>
                    <a:pt x="368" y="288"/>
                    <a:pt x="366" y="292"/>
                    <a:pt x="365" y="292"/>
                  </a:cubicBezTo>
                  <a:cubicBezTo>
                    <a:pt x="364" y="292"/>
                    <a:pt x="366" y="287"/>
                    <a:pt x="364" y="286"/>
                  </a:cubicBezTo>
                  <a:cubicBezTo>
                    <a:pt x="363" y="286"/>
                    <a:pt x="362" y="287"/>
                    <a:pt x="361" y="287"/>
                  </a:cubicBezTo>
                  <a:cubicBezTo>
                    <a:pt x="360" y="288"/>
                    <a:pt x="359" y="289"/>
                    <a:pt x="359" y="287"/>
                  </a:cubicBezTo>
                  <a:cubicBezTo>
                    <a:pt x="360" y="285"/>
                    <a:pt x="363" y="283"/>
                    <a:pt x="361" y="279"/>
                  </a:cubicBezTo>
                  <a:cubicBezTo>
                    <a:pt x="359" y="276"/>
                    <a:pt x="355" y="276"/>
                    <a:pt x="354" y="279"/>
                  </a:cubicBezTo>
                  <a:cubicBezTo>
                    <a:pt x="353" y="281"/>
                    <a:pt x="351" y="280"/>
                    <a:pt x="350" y="282"/>
                  </a:cubicBezTo>
                  <a:cubicBezTo>
                    <a:pt x="349" y="284"/>
                    <a:pt x="348" y="288"/>
                    <a:pt x="349" y="291"/>
                  </a:cubicBezTo>
                  <a:cubicBezTo>
                    <a:pt x="350" y="294"/>
                    <a:pt x="349" y="295"/>
                    <a:pt x="346" y="297"/>
                  </a:cubicBezTo>
                  <a:cubicBezTo>
                    <a:pt x="343" y="299"/>
                    <a:pt x="341" y="294"/>
                    <a:pt x="343" y="289"/>
                  </a:cubicBezTo>
                  <a:cubicBezTo>
                    <a:pt x="343" y="285"/>
                    <a:pt x="345" y="282"/>
                    <a:pt x="344" y="282"/>
                  </a:cubicBezTo>
                  <a:cubicBezTo>
                    <a:pt x="342" y="282"/>
                    <a:pt x="346" y="277"/>
                    <a:pt x="350" y="276"/>
                  </a:cubicBezTo>
                  <a:cubicBezTo>
                    <a:pt x="354" y="275"/>
                    <a:pt x="359" y="276"/>
                    <a:pt x="359" y="274"/>
                  </a:cubicBezTo>
                  <a:moveTo>
                    <a:pt x="333" y="265"/>
                  </a:moveTo>
                  <a:cubicBezTo>
                    <a:pt x="336" y="266"/>
                    <a:pt x="338" y="259"/>
                    <a:pt x="341" y="259"/>
                  </a:cubicBezTo>
                  <a:cubicBezTo>
                    <a:pt x="343" y="259"/>
                    <a:pt x="350" y="260"/>
                    <a:pt x="350" y="263"/>
                  </a:cubicBezTo>
                  <a:cubicBezTo>
                    <a:pt x="350" y="266"/>
                    <a:pt x="354" y="263"/>
                    <a:pt x="354" y="266"/>
                  </a:cubicBezTo>
                  <a:cubicBezTo>
                    <a:pt x="355" y="269"/>
                    <a:pt x="358" y="272"/>
                    <a:pt x="356" y="273"/>
                  </a:cubicBezTo>
                  <a:cubicBezTo>
                    <a:pt x="355" y="274"/>
                    <a:pt x="355" y="271"/>
                    <a:pt x="352" y="271"/>
                  </a:cubicBezTo>
                  <a:cubicBezTo>
                    <a:pt x="350" y="271"/>
                    <a:pt x="347" y="274"/>
                    <a:pt x="344" y="273"/>
                  </a:cubicBezTo>
                  <a:cubicBezTo>
                    <a:pt x="342" y="272"/>
                    <a:pt x="343" y="270"/>
                    <a:pt x="341" y="270"/>
                  </a:cubicBezTo>
                  <a:cubicBezTo>
                    <a:pt x="339" y="270"/>
                    <a:pt x="343" y="266"/>
                    <a:pt x="340" y="268"/>
                  </a:cubicBezTo>
                  <a:cubicBezTo>
                    <a:pt x="337" y="270"/>
                    <a:pt x="332" y="274"/>
                    <a:pt x="330" y="272"/>
                  </a:cubicBezTo>
                  <a:cubicBezTo>
                    <a:pt x="329" y="271"/>
                    <a:pt x="328" y="271"/>
                    <a:pt x="327" y="271"/>
                  </a:cubicBezTo>
                  <a:cubicBezTo>
                    <a:pt x="326" y="271"/>
                    <a:pt x="325" y="272"/>
                    <a:pt x="325" y="271"/>
                  </a:cubicBezTo>
                  <a:cubicBezTo>
                    <a:pt x="323" y="269"/>
                    <a:pt x="330" y="265"/>
                    <a:pt x="333" y="265"/>
                  </a:cubicBezTo>
                  <a:moveTo>
                    <a:pt x="216" y="152"/>
                  </a:moveTo>
                  <a:cubicBezTo>
                    <a:pt x="213" y="155"/>
                    <a:pt x="212" y="156"/>
                    <a:pt x="210" y="155"/>
                  </a:cubicBezTo>
                  <a:cubicBezTo>
                    <a:pt x="207" y="155"/>
                    <a:pt x="206" y="156"/>
                    <a:pt x="207" y="157"/>
                  </a:cubicBezTo>
                  <a:cubicBezTo>
                    <a:pt x="208" y="158"/>
                    <a:pt x="208" y="159"/>
                    <a:pt x="206" y="159"/>
                  </a:cubicBezTo>
                  <a:cubicBezTo>
                    <a:pt x="203" y="160"/>
                    <a:pt x="201" y="162"/>
                    <a:pt x="200" y="161"/>
                  </a:cubicBezTo>
                  <a:cubicBezTo>
                    <a:pt x="199" y="161"/>
                    <a:pt x="205" y="157"/>
                    <a:pt x="203" y="156"/>
                  </a:cubicBezTo>
                  <a:cubicBezTo>
                    <a:pt x="202" y="155"/>
                    <a:pt x="198" y="158"/>
                    <a:pt x="198" y="159"/>
                  </a:cubicBezTo>
                  <a:cubicBezTo>
                    <a:pt x="198" y="161"/>
                    <a:pt x="196" y="161"/>
                    <a:pt x="194" y="161"/>
                  </a:cubicBezTo>
                  <a:cubicBezTo>
                    <a:pt x="193" y="161"/>
                    <a:pt x="191" y="159"/>
                    <a:pt x="193" y="159"/>
                  </a:cubicBezTo>
                  <a:cubicBezTo>
                    <a:pt x="194" y="159"/>
                    <a:pt x="193" y="157"/>
                    <a:pt x="195" y="157"/>
                  </a:cubicBezTo>
                  <a:cubicBezTo>
                    <a:pt x="197" y="156"/>
                    <a:pt x="195" y="155"/>
                    <a:pt x="195" y="154"/>
                  </a:cubicBezTo>
                  <a:cubicBezTo>
                    <a:pt x="195" y="154"/>
                    <a:pt x="196" y="154"/>
                    <a:pt x="197" y="154"/>
                  </a:cubicBezTo>
                  <a:cubicBezTo>
                    <a:pt x="199" y="154"/>
                    <a:pt x="200" y="154"/>
                    <a:pt x="200" y="153"/>
                  </a:cubicBezTo>
                  <a:cubicBezTo>
                    <a:pt x="200" y="152"/>
                    <a:pt x="196" y="150"/>
                    <a:pt x="195" y="151"/>
                  </a:cubicBezTo>
                  <a:cubicBezTo>
                    <a:pt x="193" y="152"/>
                    <a:pt x="190" y="154"/>
                    <a:pt x="186" y="153"/>
                  </a:cubicBezTo>
                  <a:cubicBezTo>
                    <a:pt x="185" y="152"/>
                    <a:pt x="196" y="151"/>
                    <a:pt x="198" y="149"/>
                  </a:cubicBezTo>
                  <a:cubicBezTo>
                    <a:pt x="199" y="148"/>
                    <a:pt x="207" y="146"/>
                    <a:pt x="208" y="147"/>
                  </a:cubicBezTo>
                  <a:cubicBezTo>
                    <a:pt x="209" y="149"/>
                    <a:pt x="204" y="150"/>
                    <a:pt x="206" y="151"/>
                  </a:cubicBezTo>
                  <a:cubicBezTo>
                    <a:pt x="208" y="153"/>
                    <a:pt x="212" y="152"/>
                    <a:pt x="213" y="150"/>
                  </a:cubicBezTo>
                  <a:cubicBezTo>
                    <a:pt x="214" y="149"/>
                    <a:pt x="218" y="149"/>
                    <a:pt x="216" y="152"/>
                  </a:cubicBezTo>
                  <a:moveTo>
                    <a:pt x="239" y="182"/>
                  </a:moveTo>
                  <a:cubicBezTo>
                    <a:pt x="236" y="185"/>
                    <a:pt x="237" y="184"/>
                    <a:pt x="234" y="185"/>
                  </a:cubicBezTo>
                  <a:cubicBezTo>
                    <a:pt x="232" y="185"/>
                    <a:pt x="234" y="188"/>
                    <a:pt x="231" y="188"/>
                  </a:cubicBezTo>
                  <a:cubicBezTo>
                    <a:pt x="227" y="188"/>
                    <a:pt x="220" y="188"/>
                    <a:pt x="219" y="187"/>
                  </a:cubicBezTo>
                  <a:cubicBezTo>
                    <a:pt x="219" y="186"/>
                    <a:pt x="223" y="187"/>
                    <a:pt x="223" y="185"/>
                  </a:cubicBezTo>
                  <a:cubicBezTo>
                    <a:pt x="224" y="184"/>
                    <a:pt x="225" y="182"/>
                    <a:pt x="227" y="182"/>
                  </a:cubicBezTo>
                  <a:cubicBezTo>
                    <a:pt x="229" y="182"/>
                    <a:pt x="228" y="179"/>
                    <a:pt x="225" y="178"/>
                  </a:cubicBezTo>
                  <a:cubicBezTo>
                    <a:pt x="222" y="176"/>
                    <a:pt x="230" y="175"/>
                    <a:pt x="232" y="178"/>
                  </a:cubicBezTo>
                  <a:cubicBezTo>
                    <a:pt x="233" y="180"/>
                    <a:pt x="236" y="182"/>
                    <a:pt x="238" y="180"/>
                  </a:cubicBezTo>
                  <a:cubicBezTo>
                    <a:pt x="240" y="179"/>
                    <a:pt x="250" y="174"/>
                    <a:pt x="250" y="176"/>
                  </a:cubicBezTo>
                  <a:cubicBezTo>
                    <a:pt x="250" y="178"/>
                    <a:pt x="242" y="180"/>
                    <a:pt x="239" y="182"/>
                  </a:cubicBezTo>
                  <a:moveTo>
                    <a:pt x="295" y="234"/>
                  </a:moveTo>
                  <a:cubicBezTo>
                    <a:pt x="295" y="231"/>
                    <a:pt x="299" y="230"/>
                    <a:pt x="300" y="232"/>
                  </a:cubicBezTo>
                  <a:cubicBezTo>
                    <a:pt x="302" y="234"/>
                    <a:pt x="304" y="242"/>
                    <a:pt x="305" y="244"/>
                  </a:cubicBezTo>
                  <a:cubicBezTo>
                    <a:pt x="307" y="247"/>
                    <a:pt x="307" y="251"/>
                    <a:pt x="305" y="251"/>
                  </a:cubicBezTo>
                  <a:cubicBezTo>
                    <a:pt x="303" y="251"/>
                    <a:pt x="305" y="245"/>
                    <a:pt x="301" y="243"/>
                  </a:cubicBezTo>
                  <a:cubicBezTo>
                    <a:pt x="297" y="241"/>
                    <a:pt x="295" y="236"/>
                    <a:pt x="295" y="234"/>
                  </a:cubicBezTo>
                </a:path>
              </a:pathLst>
            </a:cu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2554" y="3473"/>
              <a:ext cx="2723" cy="940"/>
              <a:chOff x="8629650" y="3297238"/>
              <a:chExt cx="1728788" cy="596900"/>
            </a:xfrm>
          </p:grpSpPr>
          <p:sp>
            <p:nvSpPr>
              <p:cNvPr id="23557" name="矩形标注 6"/>
              <p:cNvSpPr>
                <a:spLocks noChangeArrowheads="1"/>
              </p:cNvSpPr>
              <p:nvPr/>
            </p:nvSpPr>
            <p:spPr bwMode="auto">
              <a:xfrm>
                <a:off x="8629650" y="3297238"/>
                <a:ext cx="1728788" cy="596900"/>
              </a:xfrm>
              <a:prstGeom prst="wedgeRectCallout">
                <a:avLst>
                  <a:gd name="adj1" fmla="val -66463"/>
                  <a:gd name="adj2" fmla="val -9023"/>
                </a:avLst>
              </a:prstGeom>
              <a:solidFill>
                <a:srgbClr val="F5F7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558" name="文本框 8"/>
              <p:cNvSpPr>
                <a:spLocks noChangeArrowheads="1"/>
              </p:cNvSpPr>
              <p:nvPr/>
            </p:nvSpPr>
            <p:spPr bwMode="auto">
              <a:xfrm>
                <a:off x="8686800" y="3333750"/>
                <a:ext cx="1614488" cy="522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800" b="1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  <a:endPara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3566" name="直接连接符 15"/>
          <p:cNvSpPr>
            <a:spLocks noChangeShapeType="1"/>
          </p:cNvSpPr>
          <p:nvPr/>
        </p:nvSpPr>
        <p:spPr bwMode="auto">
          <a:xfrm>
            <a:off x="1192530" y="5038725"/>
            <a:ext cx="2525395" cy="0"/>
          </a:xfrm>
          <a:prstGeom prst="line">
            <a:avLst/>
          </a:prstGeom>
          <a:noFill/>
          <a:ln w="635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Box 6"/>
          <p:cNvSpPr txBox="1"/>
          <p:nvPr/>
        </p:nvSpPr>
        <p:spPr>
          <a:xfrm>
            <a:off x="1823085" y="5102860"/>
            <a:ext cx="8752840" cy="969010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4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30" name="图片 29" descr="56c1d7efe53c1e45cff0f724ea30593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" y="4346575"/>
            <a:ext cx="1274445" cy="250761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132613" y="2778826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8" name="矩形 267"/>
          <p:cNvSpPr/>
          <p:nvPr/>
        </p:nvSpPr>
        <p:spPr>
          <a:xfrm>
            <a:off x="1243965" y="2495550"/>
            <a:ext cx="4290060" cy="2775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B20202"/>
                </a:solidFill>
              </a14:hiddenFill>
            </a:ext>
          </a:extLst>
        </p:spPr>
        <p:txBody>
          <a:bodyPr wrap="square" lIns="68570" tIns="34289" rIns="68570" bIns="34289">
            <a:spAutoFit/>
          </a:bodyPr>
          <a:lstStyle/>
          <a:p>
            <a:pPr defTabSz="685165">
              <a:lnSpc>
                <a:spcPct val="200000"/>
              </a:lnSpc>
            </a:pPr>
            <a:r>
              <a:rPr 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 </a:t>
            </a:r>
            <a:r>
              <a:rPr altLang="zh-CN" sz="1600" b="1" dirty="0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r>
              <a:rPr altLang="zh-CN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2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270" name="图片 269" descr="QQ图片201711061649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0245" y="2250440"/>
            <a:ext cx="5267325" cy="326771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26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905" y="-13335"/>
            <a:ext cx="12189460" cy="6867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5F7EA"/>
              </a:solidFill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活动经费预算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418205"/>
            <a:ext cx="12192000" cy="3468374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1269" name="组合 158"/>
          <p:cNvGrpSpPr/>
          <p:nvPr/>
        </p:nvGrpSpPr>
        <p:grpSpPr bwMode="auto">
          <a:xfrm>
            <a:off x="7565072" y="-1712913"/>
            <a:ext cx="7902576" cy="10706101"/>
            <a:chOff x="3748088" y="285750"/>
            <a:chExt cx="4692650" cy="6356351"/>
          </a:xfrm>
        </p:grpSpPr>
        <p:sp>
          <p:nvSpPr>
            <p:cNvPr id="11275" name="Freeform 5"/>
            <p:cNvSpPr/>
            <p:nvPr/>
          </p:nvSpPr>
          <p:spPr bwMode="auto">
            <a:xfrm>
              <a:off x="5707063" y="5497513"/>
              <a:ext cx="581025" cy="1144588"/>
            </a:xfrm>
            <a:custGeom>
              <a:avLst/>
              <a:gdLst>
                <a:gd name="T0" fmla="*/ 36314 w 192"/>
                <a:gd name="T1" fmla="*/ 27324 h 377"/>
                <a:gd name="T2" fmla="*/ 57497 w 192"/>
                <a:gd name="T3" fmla="*/ 1020110 h 377"/>
                <a:gd name="T4" fmla="*/ 550763 w 192"/>
                <a:gd name="T5" fmla="*/ 1020110 h 377"/>
                <a:gd name="T6" fmla="*/ 581025 w 192"/>
                <a:gd name="T7" fmla="*/ 0 h 377"/>
                <a:gd name="T8" fmla="*/ 0 w 192"/>
                <a:gd name="T9" fmla="*/ 112334 h 377"/>
                <a:gd name="T10" fmla="*/ 36314 w 192"/>
                <a:gd name="T11" fmla="*/ 27324 h 3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377"/>
                <a:gd name="T20" fmla="*/ 192 w 192"/>
                <a:gd name="T21" fmla="*/ 377 h 3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377">
                  <a:moveTo>
                    <a:pt x="12" y="9"/>
                  </a:moveTo>
                  <a:cubicBezTo>
                    <a:pt x="19" y="336"/>
                    <a:pt x="19" y="336"/>
                    <a:pt x="19" y="336"/>
                  </a:cubicBezTo>
                  <a:cubicBezTo>
                    <a:pt x="19" y="336"/>
                    <a:pt x="114" y="377"/>
                    <a:pt x="182" y="336"/>
                  </a:cubicBezTo>
                  <a:cubicBezTo>
                    <a:pt x="175" y="311"/>
                    <a:pt x="192" y="0"/>
                    <a:pt x="192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2" y="9"/>
                    <a:pt x="12" y="9"/>
                    <a:pt x="12" y="9"/>
                  </a:cubicBezTo>
                </a:path>
              </a:pathLst>
            </a:custGeom>
            <a:solidFill>
              <a:srgbClr val="4E352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6" name="Freeform 6"/>
            <p:cNvSpPr>
              <a:spLocks noEditPoints="1"/>
            </p:cNvSpPr>
            <p:nvPr/>
          </p:nvSpPr>
          <p:spPr bwMode="auto">
            <a:xfrm>
              <a:off x="6254751" y="5880100"/>
              <a:ext cx="12700" cy="342900"/>
            </a:xfrm>
            <a:custGeom>
              <a:avLst/>
              <a:gdLst>
                <a:gd name="T0" fmla="*/ 6350 w 4"/>
                <a:gd name="T1" fmla="*/ 166898 h 113"/>
                <a:gd name="T2" fmla="*/ 0 w 4"/>
                <a:gd name="T3" fmla="*/ 342900 h 113"/>
                <a:gd name="T4" fmla="*/ 0 w 4"/>
                <a:gd name="T5" fmla="*/ 342900 h 113"/>
                <a:gd name="T6" fmla="*/ 6350 w 4"/>
                <a:gd name="T7" fmla="*/ 166898 h 113"/>
                <a:gd name="T8" fmla="*/ 6350 w 4"/>
                <a:gd name="T9" fmla="*/ 166898 h 113"/>
                <a:gd name="T10" fmla="*/ 12700 w 4"/>
                <a:gd name="T11" fmla="*/ 0 h 113"/>
                <a:gd name="T12" fmla="*/ 9525 w 4"/>
                <a:gd name="T13" fmla="*/ 94070 h 113"/>
                <a:gd name="T14" fmla="*/ 9525 w 4"/>
                <a:gd name="T15" fmla="*/ 94070 h 113"/>
                <a:gd name="T16" fmla="*/ 12700 w 4"/>
                <a:gd name="T17" fmla="*/ 0 h 113"/>
                <a:gd name="T18" fmla="*/ 12700 w 4"/>
                <a:gd name="T19" fmla="*/ 0 h 1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"/>
                <a:gd name="T31" fmla="*/ 0 h 113"/>
                <a:gd name="T32" fmla="*/ 4 w 4"/>
                <a:gd name="T33" fmla="*/ 113 h 1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" h="113">
                  <a:moveTo>
                    <a:pt x="2" y="55"/>
                  </a:moveTo>
                  <a:cubicBezTo>
                    <a:pt x="1" y="75"/>
                    <a:pt x="1" y="94"/>
                    <a:pt x="0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94"/>
                    <a:pt x="1" y="75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moveTo>
                    <a:pt x="4" y="0"/>
                  </a:moveTo>
                  <a:cubicBezTo>
                    <a:pt x="4" y="10"/>
                    <a:pt x="4" y="2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20"/>
                    <a:pt x="4" y="1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A9E9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7" name="Freeform 7"/>
            <p:cNvSpPr>
              <a:spLocks noEditPoints="1"/>
            </p:cNvSpPr>
            <p:nvPr/>
          </p:nvSpPr>
          <p:spPr bwMode="auto">
            <a:xfrm>
              <a:off x="5757863" y="5849938"/>
              <a:ext cx="509588" cy="373063"/>
            </a:xfrm>
            <a:custGeom>
              <a:avLst/>
              <a:gdLst>
                <a:gd name="T0" fmla="*/ 224461 w 168"/>
                <a:gd name="T1" fmla="*/ 15165 h 123"/>
                <a:gd name="T2" fmla="*/ 0 w 168"/>
                <a:gd name="T3" fmla="*/ 181982 h 123"/>
                <a:gd name="T4" fmla="*/ 497455 w 168"/>
                <a:gd name="T5" fmla="*/ 373063 h 123"/>
                <a:gd name="T6" fmla="*/ 503521 w 168"/>
                <a:gd name="T7" fmla="*/ 197147 h 123"/>
                <a:gd name="T8" fmla="*/ 224461 w 168"/>
                <a:gd name="T9" fmla="*/ 15165 h 123"/>
                <a:gd name="T10" fmla="*/ 430723 w 168"/>
                <a:gd name="T11" fmla="*/ 0 h 123"/>
                <a:gd name="T12" fmla="*/ 506555 w 168"/>
                <a:gd name="T13" fmla="*/ 124354 h 123"/>
                <a:gd name="T14" fmla="*/ 509588 w 168"/>
                <a:gd name="T15" fmla="*/ 30330 h 123"/>
                <a:gd name="T16" fmla="*/ 430723 w 168"/>
                <a:gd name="T17" fmla="*/ 0 h 1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8"/>
                <a:gd name="T28" fmla="*/ 0 h 123"/>
                <a:gd name="T29" fmla="*/ 168 w 168"/>
                <a:gd name="T30" fmla="*/ 123 h 1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8" h="123">
                  <a:moveTo>
                    <a:pt x="74" y="5"/>
                  </a:moveTo>
                  <a:cubicBezTo>
                    <a:pt x="60" y="19"/>
                    <a:pt x="29" y="41"/>
                    <a:pt x="0" y="60"/>
                  </a:cubicBezTo>
                  <a:cubicBezTo>
                    <a:pt x="49" y="87"/>
                    <a:pt x="104" y="110"/>
                    <a:pt x="164" y="123"/>
                  </a:cubicBezTo>
                  <a:cubicBezTo>
                    <a:pt x="165" y="104"/>
                    <a:pt x="165" y="85"/>
                    <a:pt x="166" y="65"/>
                  </a:cubicBezTo>
                  <a:cubicBezTo>
                    <a:pt x="135" y="52"/>
                    <a:pt x="78" y="26"/>
                    <a:pt x="74" y="5"/>
                  </a:cubicBezTo>
                  <a:moveTo>
                    <a:pt x="142" y="0"/>
                  </a:moveTo>
                  <a:cubicBezTo>
                    <a:pt x="167" y="41"/>
                    <a:pt x="167" y="41"/>
                    <a:pt x="167" y="41"/>
                  </a:cubicBezTo>
                  <a:cubicBezTo>
                    <a:pt x="168" y="30"/>
                    <a:pt x="168" y="20"/>
                    <a:pt x="168" y="10"/>
                  </a:cubicBezTo>
                  <a:cubicBezTo>
                    <a:pt x="152" y="4"/>
                    <a:pt x="142" y="0"/>
                    <a:pt x="142" y="0"/>
                  </a:cubicBezTo>
                </a:path>
              </a:pathLst>
            </a:custGeom>
            <a:solidFill>
              <a:srgbClr val="34211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8" name="Freeform 8"/>
            <p:cNvSpPr/>
            <p:nvPr/>
          </p:nvSpPr>
          <p:spPr bwMode="auto">
            <a:xfrm>
              <a:off x="6084888" y="285750"/>
              <a:ext cx="19050" cy="20638"/>
            </a:xfrm>
            <a:custGeom>
              <a:avLst/>
              <a:gdLst>
                <a:gd name="T0" fmla="*/ 0 w 6"/>
                <a:gd name="T1" fmla="*/ 0 h 7"/>
                <a:gd name="T2" fmla="*/ 9525 w 6"/>
                <a:gd name="T3" fmla="*/ 20638 h 7"/>
                <a:gd name="T4" fmla="*/ 19050 w 6"/>
                <a:gd name="T5" fmla="*/ 0 h 7"/>
                <a:gd name="T6" fmla="*/ 0 w 6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"/>
                <a:gd name="T13" fmla="*/ 0 h 7"/>
                <a:gd name="T14" fmla="*/ 6 w 6"/>
                <a:gd name="T15" fmla="*/ 7 h 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" h="7">
                  <a:moveTo>
                    <a:pt x="0" y="0"/>
                  </a:moveTo>
                  <a:cubicBezTo>
                    <a:pt x="0" y="0"/>
                    <a:pt x="1" y="3"/>
                    <a:pt x="3" y="7"/>
                  </a:cubicBezTo>
                  <a:cubicBezTo>
                    <a:pt x="5" y="3"/>
                    <a:pt x="6" y="0"/>
                    <a:pt x="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79" name="Freeform 9"/>
            <p:cNvSpPr/>
            <p:nvPr/>
          </p:nvSpPr>
          <p:spPr bwMode="auto">
            <a:xfrm>
              <a:off x="4438651" y="4040188"/>
              <a:ext cx="11113" cy="3175"/>
            </a:xfrm>
            <a:custGeom>
              <a:avLst/>
              <a:gdLst>
                <a:gd name="T0" fmla="*/ 11113 w 4"/>
                <a:gd name="T1" fmla="*/ 0 h 1"/>
                <a:gd name="T2" fmla="*/ 0 w 4"/>
                <a:gd name="T3" fmla="*/ 3175 h 1"/>
                <a:gd name="T4" fmla="*/ 11113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4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0" name="Freeform 10"/>
            <p:cNvSpPr/>
            <p:nvPr/>
          </p:nvSpPr>
          <p:spPr bwMode="auto">
            <a:xfrm>
              <a:off x="7742238" y="4040188"/>
              <a:ext cx="7938" cy="3175"/>
            </a:xfrm>
            <a:custGeom>
              <a:avLst/>
              <a:gdLst>
                <a:gd name="T0" fmla="*/ 0 w 3"/>
                <a:gd name="T1" fmla="*/ 0 h 1"/>
                <a:gd name="T2" fmla="*/ 7938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D7B7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1" name="Freeform 11"/>
            <p:cNvSpPr/>
            <p:nvPr/>
          </p:nvSpPr>
          <p:spPr bwMode="auto">
            <a:xfrm>
              <a:off x="3748088" y="306388"/>
              <a:ext cx="4692650" cy="5834063"/>
            </a:xfrm>
            <a:custGeom>
              <a:avLst/>
              <a:gdLst>
                <a:gd name="T0" fmla="*/ 4283935 w 1550"/>
                <a:gd name="T1" fmla="*/ 5175379 h 1922"/>
                <a:gd name="T2" fmla="*/ 4692650 w 1550"/>
                <a:gd name="T3" fmla="*/ 4917369 h 1922"/>
                <a:gd name="T4" fmla="*/ 4323293 w 1550"/>
                <a:gd name="T5" fmla="*/ 4674536 h 1922"/>
                <a:gd name="T6" fmla="*/ 4256688 w 1550"/>
                <a:gd name="T7" fmla="*/ 4492411 h 1922"/>
                <a:gd name="T8" fmla="*/ 3427149 w 1550"/>
                <a:gd name="T9" fmla="*/ 3827656 h 1922"/>
                <a:gd name="T10" fmla="*/ 3669350 w 1550"/>
                <a:gd name="T11" fmla="*/ 3915683 h 1922"/>
                <a:gd name="T12" fmla="*/ 3527057 w 1550"/>
                <a:gd name="T13" fmla="*/ 3684991 h 1922"/>
                <a:gd name="T14" fmla="*/ 3993294 w 1550"/>
                <a:gd name="T15" fmla="*/ 3733558 h 1922"/>
                <a:gd name="T16" fmla="*/ 3887331 w 1550"/>
                <a:gd name="T17" fmla="*/ 3326813 h 1922"/>
                <a:gd name="T18" fmla="*/ 3617882 w 1550"/>
                <a:gd name="T19" fmla="*/ 2464755 h 1922"/>
                <a:gd name="T20" fmla="*/ 3578524 w 1550"/>
                <a:gd name="T21" fmla="*/ 2285666 h 1922"/>
                <a:gd name="T22" fmla="*/ 3427149 w 1550"/>
                <a:gd name="T23" fmla="*/ 2106577 h 1922"/>
                <a:gd name="T24" fmla="*/ 3042653 w 1550"/>
                <a:gd name="T25" fmla="*/ 1375042 h 1922"/>
                <a:gd name="T26" fmla="*/ 3412011 w 1550"/>
                <a:gd name="T27" fmla="*/ 1426644 h 1922"/>
                <a:gd name="T28" fmla="*/ 3245498 w 1550"/>
                <a:gd name="T29" fmla="*/ 1283980 h 1922"/>
                <a:gd name="T30" fmla="*/ 3130452 w 1550"/>
                <a:gd name="T31" fmla="*/ 1016863 h 1922"/>
                <a:gd name="T32" fmla="*/ 3451369 w 1550"/>
                <a:gd name="T33" fmla="*/ 989545 h 1922"/>
                <a:gd name="T34" fmla="*/ 1241282 w 1550"/>
                <a:gd name="T35" fmla="*/ 989545 h 1922"/>
                <a:gd name="T36" fmla="*/ 1562199 w 1550"/>
                <a:gd name="T37" fmla="*/ 1016863 h 1922"/>
                <a:gd name="T38" fmla="*/ 1447153 w 1550"/>
                <a:gd name="T39" fmla="*/ 1283980 h 1922"/>
                <a:gd name="T40" fmla="*/ 1280639 w 1550"/>
                <a:gd name="T41" fmla="*/ 1426644 h 1922"/>
                <a:gd name="T42" fmla="*/ 1649997 w 1550"/>
                <a:gd name="T43" fmla="*/ 1375042 h 1922"/>
                <a:gd name="T44" fmla="*/ 1268529 w 1550"/>
                <a:gd name="T45" fmla="*/ 2106577 h 1922"/>
                <a:gd name="T46" fmla="*/ 1114126 w 1550"/>
                <a:gd name="T47" fmla="*/ 2285666 h 1922"/>
                <a:gd name="T48" fmla="*/ 1074768 w 1550"/>
                <a:gd name="T49" fmla="*/ 2464755 h 1922"/>
                <a:gd name="T50" fmla="*/ 805319 w 1550"/>
                <a:gd name="T51" fmla="*/ 3326813 h 1922"/>
                <a:gd name="T52" fmla="*/ 702384 w 1550"/>
                <a:gd name="T53" fmla="*/ 3733558 h 1922"/>
                <a:gd name="T54" fmla="*/ 1165594 w 1550"/>
                <a:gd name="T55" fmla="*/ 3684991 h 1922"/>
                <a:gd name="T56" fmla="*/ 1023300 w 1550"/>
                <a:gd name="T57" fmla="*/ 3915683 h 1922"/>
                <a:gd name="T58" fmla="*/ 1268529 w 1550"/>
                <a:gd name="T59" fmla="*/ 3827656 h 1922"/>
                <a:gd name="T60" fmla="*/ 666054 w 1550"/>
                <a:gd name="T61" fmla="*/ 4173693 h 1922"/>
                <a:gd name="T62" fmla="*/ 435962 w 1550"/>
                <a:gd name="T63" fmla="*/ 4492411 h 1922"/>
                <a:gd name="T64" fmla="*/ 372384 w 1550"/>
                <a:gd name="T65" fmla="*/ 4674536 h 1922"/>
                <a:gd name="T66" fmla="*/ 0 w 1550"/>
                <a:gd name="T67" fmla="*/ 4917369 h 1922"/>
                <a:gd name="T68" fmla="*/ 408715 w 1550"/>
                <a:gd name="T69" fmla="*/ 5175379 h 1922"/>
                <a:gd name="T70" fmla="*/ 230091 w 1550"/>
                <a:gd name="T71" fmla="*/ 5342326 h 1922"/>
                <a:gd name="T72" fmla="*/ 896145 w 1550"/>
                <a:gd name="T73" fmla="*/ 5457672 h 1922"/>
                <a:gd name="T74" fmla="*/ 1074768 w 1550"/>
                <a:gd name="T75" fmla="*/ 5545699 h 1922"/>
                <a:gd name="T76" fmla="*/ 908255 w 1550"/>
                <a:gd name="T77" fmla="*/ 5661045 h 1922"/>
                <a:gd name="T78" fmla="*/ 1677244 w 1550"/>
                <a:gd name="T79" fmla="*/ 5512309 h 1922"/>
                <a:gd name="T80" fmla="*/ 1961831 w 1550"/>
                <a:gd name="T81" fmla="*/ 5557841 h 1922"/>
                <a:gd name="T82" fmla="*/ 2234307 w 1550"/>
                <a:gd name="T83" fmla="*/ 5557841 h 1922"/>
                <a:gd name="T84" fmla="*/ 2440178 w 1550"/>
                <a:gd name="T85" fmla="*/ 5542663 h 1922"/>
                <a:gd name="T86" fmla="*/ 2861003 w 1550"/>
                <a:gd name="T87" fmla="*/ 5463743 h 1922"/>
                <a:gd name="T88" fmla="*/ 3784395 w 1550"/>
                <a:gd name="T89" fmla="*/ 5661045 h 1922"/>
                <a:gd name="T90" fmla="*/ 3617882 w 1550"/>
                <a:gd name="T91" fmla="*/ 5545699 h 1922"/>
                <a:gd name="T92" fmla="*/ 3796506 w 1550"/>
                <a:gd name="T93" fmla="*/ 5457672 h 1922"/>
                <a:gd name="T94" fmla="*/ 4462559 w 1550"/>
                <a:gd name="T95" fmla="*/ 5342326 h 192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50"/>
                <a:gd name="T145" fmla="*/ 0 h 1922"/>
                <a:gd name="T146" fmla="*/ 1550 w 1550"/>
                <a:gd name="T147" fmla="*/ 1922 h 192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50" h="1922">
                  <a:moveTo>
                    <a:pt x="1335" y="1709"/>
                  </a:moveTo>
                  <a:cubicBezTo>
                    <a:pt x="1368" y="1730"/>
                    <a:pt x="1419" y="1717"/>
                    <a:pt x="1415" y="1705"/>
                  </a:cubicBezTo>
                  <a:cubicBezTo>
                    <a:pt x="1368" y="1688"/>
                    <a:pt x="1301" y="1633"/>
                    <a:pt x="1280" y="1612"/>
                  </a:cubicBezTo>
                  <a:cubicBezTo>
                    <a:pt x="1368" y="1645"/>
                    <a:pt x="1495" y="1637"/>
                    <a:pt x="1550" y="1620"/>
                  </a:cubicBezTo>
                  <a:cubicBezTo>
                    <a:pt x="1440" y="1612"/>
                    <a:pt x="1364" y="1544"/>
                    <a:pt x="1364" y="1544"/>
                  </a:cubicBezTo>
                  <a:cubicBezTo>
                    <a:pt x="1364" y="1544"/>
                    <a:pt x="1436" y="1544"/>
                    <a:pt x="1428" y="1540"/>
                  </a:cubicBezTo>
                  <a:cubicBezTo>
                    <a:pt x="1385" y="1523"/>
                    <a:pt x="1318" y="1506"/>
                    <a:pt x="1318" y="1497"/>
                  </a:cubicBezTo>
                  <a:cubicBezTo>
                    <a:pt x="1360" y="1506"/>
                    <a:pt x="1406" y="1480"/>
                    <a:pt x="1406" y="1480"/>
                  </a:cubicBezTo>
                  <a:cubicBezTo>
                    <a:pt x="1406" y="1480"/>
                    <a:pt x="1292" y="1459"/>
                    <a:pt x="1212" y="1400"/>
                  </a:cubicBezTo>
                  <a:cubicBezTo>
                    <a:pt x="1132" y="1341"/>
                    <a:pt x="1132" y="1261"/>
                    <a:pt x="1132" y="1261"/>
                  </a:cubicBezTo>
                  <a:cubicBezTo>
                    <a:pt x="1132" y="1261"/>
                    <a:pt x="1132" y="1261"/>
                    <a:pt x="1161" y="1294"/>
                  </a:cubicBezTo>
                  <a:cubicBezTo>
                    <a:pt x="1191" y="1328"/>
                    <a:pt x="1237" y="1303"/>
                    <a:pt x="1212" y="1290"/>
                  </a:cubicBezTo>
                  <a:cubicBezTo>
                    <a:pt x="1182" y="1273"/>
                    <a:pt x="1161" y="1210"/>
                    <a:pt x="1161" y="1210"/>
                  </a:cubicBezTo>
                  <a:cubicBezTo>
                    <a:pt x="1161" y="1210"/>
                    <a:pt x="1161" y="1210"/>
                    <a:pt x="1165" y="1214"/>
                  </a:cubicBezTo>
                  <a:cubicBezTo>
                    <a:pt x="1208" y="1260"/>
                    <a:pt x="1248" y="1249"/>
                    <a:pt x="1279" y="1239"/>
                  </a:cubicBezTo>
                  <a:cubicBezTo>
                    <a:pt x="1295" y="1233"/>
                    <a:pt x="1308" y="1228"/>
                    <a:pt x="1319" y="1230"/>
                  </a:cubicBezTo>
                  <a:cubicBezTo>
                    <a:pt x="1290" y="1219"/>
                    <a:pt x="1174" y="1128"/>
                    <a:pt x="1174" y="1100"/>
                  </a:cubicBezTo>
                  <a:cubicBezTo>
                    <a:pt x="1250" y="1176"/>
                    <a:pt x="1284" y="1096"/>
                    <a:pt x="1284" y="1096"/>
                  </a:cubicBezTo>
                  <a:cubicBezTo>
                    <a:pt x="1136" y="1049"/>
                    <a:pt x="962" y="694"/>
                    <a:pt x="975" y="681"/>
                  </a:cubicBezTo>
                  <a:cubicBezTo>
                    <a:pt x="1148" y="965"/>
                    <a:pt x="1216" y="825"/>
                    <a:pt x="1195" y="812"/>
                  </a:cubicBezTo>
                  <a:cubicBezTo>
                    <a:pt x="1148" y="804"/>
                    <a:pt x="1094" y="740"/>
                    <a:pt x="1110" y="745"/>
                  </a:cubicBezTo>
                  <a:cubicBezTo>
                    <a:pt x="1132" y="770"/>
                    <a:pt x="1178" y="757"/>
                    <a:pt x="1182" y="753"/>
                  </a:cubicBezTo>
                  <a:cubicBezTo>
                    <a:pt x="1165" y="749"/>
                    <a:pt x="1098" y="677"/>
                    <a:pt x="1098" y="677"/>
                  </a:cubicBezTo>
                  <a:cubicBezTo>
                    <a:pt x="1098" y="677"/>
                    <a:pt x="1098" y="677"/>
                    <a:pt x="1132" y="694"/>
                  </a:cubicBezTo>
                  <a:cubicBezTo>
                    <a:pt x="1165" y="711"/>
                    <a:pt x="1199" y="681"/>
                    <a:pt x="1182" y="673"/>
                  </a:cubicBezTo>
                  <a:cubicBezTo>
                    <a:pt x="1064" y="643"/>
                    <a:pt x="1005" y="453"/>
                    <a:pt x="1005" y="453"/>
                  </a:cubicBezTo>
                  <a:cubicBezTo>
                    <a:pt x="1005" y="453"/>
                    <a:pt x="1030" y="466"/>
                    <a:pt x="1068" y="487"/>
                  </a:cubicBezTo>
                  <a:cubicBezTo>
                    <a:pt x="1106" y="508"/>
                    <a:pt x="1153" y="478"/>
                    <a:pt x="1127" y="470"/>
                  </a:cubicBezTo>
                  <a:cubicBezTo>
                    <a:pt x="1085" y="466"/>
                    <a:pt x="1022" y="398"/>
                    <a:pt x="1022" y="398"/>
                  </a:cubicBezTo>
                  <a:cubicBezTo>
                    <a:pt x="1022" y="398"/>
                    <a:pt x="1039" y="402"/>
                    <a:pt x="1072" y="423"/>
                  </a:cubicBezTo>
                  <a:cubicBezTo>
                    <a:pt x="1106" y="444"/>
                    <a:pt x="1161" y="411"/>
                    <a:pt x="1132" y="398"/>
                  </a:cubicBezTo>
                  <a:cubicBezTo>
                    <a:pt x="1085" y="394"/>
                    <a:pt x="1034" y="335"/>
                    <a:pt x="1034" y="335"/>
                  </a:cubicBezTo>
                  <a:cubicBezTo>
                    <a:pt x="1034" y="335"/>
                    <a:pt x="1034" y="335"/>
                    <a:pt x="1081" y="356"/>
                  </a:cubicBezTo>
                  <a:cubicBezTo>
                    <a:pt x="1127" y="377"/>
                    <a:pt x="1161" y="330"/>
                    <a:pt x="1140" y="326"/>
                  </a:cubicBezTo>
                  <a:cubicBezTo>
                    <a:pt x="895" y="292"/>
                    <a:pt x="792" y="46"/>
                    <a:pt x="775" y="0"/>
                  </a:cubicBezTo>
                  <a:cubicBezTo>
                    <a:pt x="758" y="46"/>
                    <a:pt x="655" y="292"/>
                    <a:pt x="410" y="326"/>
                  </a:cubicBezTo>
                  <a:cubicBezTo>
                    <a:pt x="389" y="330"/>
                    <a:pt x="423" y="377"/>
                    <a:pt x="469" y="356"/>
                  </a:cubicBezTo>
                  <a:cubicBezTo>
                    <a:pt x="516" y="335"/>
                    <a:pt x="516" y="335"/>
                    <a:pt x="516" y="335"/>
                  </a:cubicBezTo>
                  <a:cubicBezTo>
                    <a:pt x="516" y="335"/>
                    <a:pt x="465" y="394"/>
                    <a:pt x="419" y="398"/>
                  </a:cubicBezTo>
                  <a:cubicBezTo>
                    <a:pt x="389" y="411"/>
                    <a:pt x="444" y="444"/>
                    <a:pt x="478" y="423"/>
                  </a:cubicBezTo>
                  <a:cubicBezTo>
                    <a:pt x="512" y="402"/>
                    <a:pt x="529" y="398"/>
                    <a:pt x="529" y="398"/>
                  </a:cubicBezTo>
                  <a:cubicBezTo>
                    <a:pt x="529" y="398"/>
                    <a:pt x="465" y="466"/>
                    <a:pt x="423" y="470"/>
                  </a:cubicBezTo>
                  <a:cubicBezTo>
                    <a:pt x="397" y="478"/>
                    <a:pt x="444" y="508"/>
                    <a:pt x="482" y="487"/>
                  </a:cubicBezTo>
                  <a:cubicBezTo>
                    <a:pt x="520" y="466"/>
                    <a:pt x="545" y="453"/>
                    <a:pt x="545" y="453"/>
                  </a:cubicBezTo>
                  <a:cubicBezTo>
                    <a:pt x="545" y="453"/>
                    <a:pt x="486" y="643"/>
                    <a:pt x="368" y="673"/>
                  </a:cubicBezTo>
                  <a:cubicBezTo>
                    <a:pt x="351" y="681"/>
                    <a:pt x="385" y="711"/>
                    <a:pt x="419" y="694"/>
                  </a:cubicBezTo>
                  <a:cubicBezTo>
                    <a:pt x="452" y="677"/>
                    <a:pt x="452" y="677"/>
                    <a:pt x="452" y="677"/>
                  </a:cubicBezTo>
                  <a:cubicBezTo>
                    <a:pt x="452" y="677"/>
                    <a:pt x="385" y="749"/>
                    <a:pt x="368" y="753"/>
                  </a:cubicBezTo>
                  <a:cubicBezTo>
                    <a:pt x="372" y="757"/>
                    <a:pt x="419" y="770"/>
                    <a:pt x="440" y="745"/>
                  </a:cubicBezTo>
                  <a:cubicBezTo>
                    <a:pt x="457" y="740"/>
                    <a:pt x="402" y="804"/>
                    <a:pt x="355" y="812"/>
                  </a:cubicBezTo>
                  <a:cubicBezTo>
                    <a:pt x="334" y="825"/>
                    <a:pt x="402" y="965"/>
                    <a:pt x="575" y="681"/>
                  </a:cubicBezTo>
                  <a:cubicBezTo>
                    <a:pt x="588" y="694"/>
                    <a:pt x="414" y="1049"/>
                    <a:pt x="266" y="1096"/>
                  </a:cubicBezTo>
                  <a:cubicBezTo>
                    <a:pt x="266" y="1096"/>
                    <a:pt x="300" y="1176"/>
                    <a:pt x="376" y="1100"/>
                  </a:cubicBezTo>
                  <a:cubicBezTo>
                    <a:pt x="376" y="1128"/>
                    <a:pt x="260" y="1219"/>
                    <a:pt x="232" y="1230"/>
                  </a:cubicBezTo>
                  <a:cubicBezTo>
                    <a:pt x="242" y="1228"/>
                    <a:pt x="256" y="1233"/>
                    <a:pt x="272" y="1239"/>
                  </a:cubicBezTo>
                  <a:cubicBezTo>
                    <a:pt x="302" y="1249"/>
                    <a:pt x="342" y="1260"/>
                    <a:pt x="385" y="1214"/>
                  </a:cubicBezTo>
                  <a:cubicBezTo>
                    <a:pt x="389" y="1210"/>
                    <a:pt x="389" y="1210"/>
                    <a:pt x="389" y="1210"/>
                  </a:cubicBezTo>
                  <a:cubicBezTo>
                    <a:pt x="389" y="1210"/>
                    <a:pt x="368" y="1273"/>
                    <a:pt x="338" y="1290"/>
                  </a:cubicBezTo>
                  <a:cubicBezTo>
                    <a:pt x="313" y="1303"/>
                    <a:pt x="332" y="1301"/>
                    <a:pt x="376" y="1286"/>
                  </a:cubicBezTo>
                  <a:cubicBezTo>
                    <a:pt x="416" y="1273"/>
                    <a:pt x="419" y="1261"/>
                    <a:pt x="419" y="1261"/>
                  </a:cubicBezTo>
                  <a:cubicBezTo>
                    <a:pt x="419" y="1261"/>
                    <a:pt x="419" y="1284"/>
                    <a:pt x="406" y="1315"/>
                  </a:cubicBezTo>
                  <a:cubicBezTo>
                    <a:pt x="372" y="1348"/>
                    <a:pt x="314" y="1380"/>
                    <a:pt x="220" y="1375"/>
                  </a:cubicBezTo>
                  <a:cubicBezTo>
                    <a:pt x="236" y="1378"/>
                    <a:pt x="276" y="1402"/>
                    <a:pt x="319" y="1413"/>
                  </a:cubicBezTo>
                  <a:cubicBezTo>
                    <a:pt x="241" y="1462"/>
                    <a:pt x="144" y="1480"/>
                    <a:pt x="144" y="1480"/>
                  </a:cubicBezTo>
                  <a:cubicBezTo>
                    <a:pt x="144" y="1480"/>
                    <a:pt x="190" y="1506"/>
                    <a:pt x="233" y="1497"/>
                  </a:cubicBezTo>
                  <a:cubicBezTo>
                    <a:pt x="233" y="1506"/>
                    <a:pt x="165" y="1523"/>
                    <a:pt x="123" y="1540"/>
                  </a:cubicBezTo>
                  <a:cubicBezTo>
                    <a:pt x="114" y="1544"/>
                    <a:pt x="186" y="1544"/>
                    <a:pt x="186" y="1544"/>
                  </a:cubicBezTo>
                  <a:cubicBezTo>
                    <a:pt x="186" y="1544"/>
                    <a:pt x="110" y="1612"/>
                    <a:pt x="0" y="1620"/>
                  </a:cubicBezTo>
                  <a:cubicBezTo>
                    <a:pt x="55" y="1637"/>
                    <a:pt x="182" y="1645"/>
                    <a:pt x="271" y="1612"/>
                  </a:cubicBezTo>
                  <a:cubicBezTo>
                    <a:pt x="249" y="1633"/>
                    <a:pt x="182" y="1688"/>
                    <a:pt x="135" y="1705"/>
                  </a:cubicBezTo>
                  <a:cubicBezTo>
                    <a:pt x="131" y="1717"/>
                    <a:pt x="182" y="1730"/>
                    <a:pt x="216" y="1709"/>
                  </a:cubicBezTo>
                  <a:cubicBezTo>
                    <a:pt x="224" y="1722"/>
                    <a:pt x="152" y="1760"/>
                    <a:pt x="76" y="1760"/>
                  </a:cubicBezTo>
                  <a:cubicBezTo>
                    <a:pt x="93" y="1772"/>
                    <a:pt x="224" y="1798"/>
                    <a:pt x="304" y="1738"/>
                  </a:cubicBezTo>
                  <a:cubicBezTo>
                    <a:pt x="296" y="1764"/>
                    <a:pt x="296" y="1798"/>
                    <a:pt x="296" y="1798"/>
                  </a:cubicBezTo>
                  <a:cubicBezTo>
                    <a:pt x="296" y="1798"/>
                    <a:pt x="338" y="1789"/>
                    <a:pt x="355" y="1743"/>
                  </a:cubicBezTo>
                  <a:cubicBezTo>
                    <a:pt x="372" y="1751"/>
                    <a:pt x="355" y="1827"/>
                    <a:pt x="355" y="1827"/>
                  </a:cubicBezTo>
                  <a:cubicBezTo>
                    <a:pt x="355" y="1827"/>
                    <a:pt x="427" y="1793"/>
                    <a:pt x="461" y="1747"/>
                  </a:cubicBezTo>
                  <a:cubicBezTo>
                    <a:pt x="465" y="1764"/>
                    <a:pt x="427" y="1848"/>
                    <a:pt x="300" y="1865"/>
                  </a:cubicBezTo>
                  <a:cubicBezTo>
                    <a:pt x="266" y="1874"/>
                    <a:pt x="368" y="1899"/>
                    <a:pt x="452" y="1857"/>
                  </a:cubicBezTo>
                  <a:cubicBezTo>
                    <a:pt x="485" y="1840"/>
                    <a:pt x="522" y="1827"/>
                    <a:pt x="554" y="1816"/>
                  </a:cubicBezTo>
                  <a:cubicBezTo>
                    <a:pt x="539" y="1836"/>
                    <a:pt x="521" y="1856"/>
                    <a:pt x="501" y="1871"/>
                  </a:cubicBezTo>
                  <a:cubicBezTo>
                    <a:pt x="501" y="1893"/>
                    <a:pt x="609" y="1865"/>
                    <a:pt x="648" y="1831"/>
                  </a:cubicBezTo>
                  <a:cubicBezTo>
                    <a:pt x="620" y="1876"/>
                    <a:pt x="609" y="1922"/>
                    <a:pt x="609" y="1922"/>
                  </a:cubicBezTo>
                  <a:cubicBezTo>
                    <a:pt x="609" y="1922"/>
                    <a:pt x="710" y="1859"/>
                    <a:pt x="738" y="1831"/>
                  </a:cubicBezTo>
                  <a:cubicBezTo>
                    <a:pt x="744" y="1859"/>
                    <a:pt x="851" y="1899"/>
                    <a:pt x="851" y="1899"/>
                  </a:cubicBezTo>
                  <a:cubicBezTo>
                    <a:pt x="806" y="1826"/>
                    <a:pt x="806" y="1826"/>
                    <a:pt x="806" y="1826"/>
                  </a:cubicBezTo>
                  <a:cubicBezTo>
                    <a:pt x="806" y="1826"/>
                    <a:pt x="902" y="1865"/>
                    <a:pt x="975" y="1865"/>
                  </a:cubicBezTo>
                  <a:cubicBezTo>
                    <a:pt x="977" y="1858"/>
                    <a:pt x="963" y="1830"/>
                    <a:pt x="945" y="1800"/>
                  </a:cubicBezTo>
                  <a:cubicBezTo>
                    <a:pt x="985" y="1812"/>
                    <a:pt x="1046" y="1831"/>
                    <a:pt x="1098" y="1857"/>
                  </a:cubicBezTo>
                  <a:cubicBezTo>
                    <a:pt x="1182" y="1899"/>
                    <a:pt x="1284" y="1874"/>
                    <a:pt x="1250" y="1865"/>
                  </a:cubicBezTo>
                  <a:cubicBezTo>
                    <a:pt x="1123" y="1848"/>
                    <a:pt x="1085" y="1764"/>
                    <a:pt x="1089" y="1747"/>
                  </a:cubicBezTo>
                  <a:cubicBezTo>
                    <a:pt x="1123" y="1793"/>
                    <a:pt x="1195" y="1827"/>
                    <a:pt x="1195" y="1827"/>
                  </a:cubicBezTo>
                  <a:cubicBezTo>
                    <a:pt x="1195" y="1827"/>
                    <a:pt x="1178" y="1751"/>
                    <a:pt x="1195" y="1743"/>
                  </a:cubicBezTo>
                  <a:cubicBezTo>
                    <a:pt x="1212" y="1789"/>
                    <a:pt x="1254" y="1798"/>
                    <a:pt x="1254" y="1798"/>
                  </a:cubicBezTo>
                  <a:cubicBezTo>
                    <a:pt x="1254" y="1798"/>
                    <a:pt x="1254" y="1764"/>
                    <a:pt x="1246" y="1738"/>
                  </a:cubicBezTo>
                  <a:cubicBezTo>
                    <a:pt x="1326" y="1798"/>
                    <a:pt x="1457" y="1772"/>
                    <a:pt x="1474" y="1760"/>
                  </a:cubicBezTo>
                  <a:cubicBezTo>
                    <a:pt x="1398" y="1760"/>
                    <a:pt x="1326" y="1722"/>
                    <a:pt x="1335" y="1709"/>
                  </a:cubicBezTo>
                </a:path>
              </a:pathLst>
            </a:custGeom>
            <a:solidFill>
              <a:srgbClr val="00342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2" name="Freeform 12"/>
            <p:cNvSpPr/>
            <p:nvPr/>
          </p:nvSpPr>
          <p:spPr bwMode="auto">
            <a:xfrm>
              <a:off x="5459413" y="628650"/>
              <a:ext cx="1179513" cy="719138"/>
            </a:xfrm>
            <a:custGeom>
              <a:avLst/>
              <a:gdLst>
                <a:gd name="T0" fmla="*/ 447610 w 390"/>
                <a:gd name="T1" fmla="*/ 203301 h 237"/>
                <a:gd name="T2" fmla="*/ 0 w 390"/>
                <a:gd name="T3" fmla="*/ 570455 h 237"/>
                <a:gd name="T4" fmla="*/ 378049 w 390"/>
                <a:gd name="T5" fmla="*/ 443013 h 237"/>
                <a:gd name="T6" fmla="*/ 223805 w 390"/>
                <a:gd name="T7" fmla="*/ 719138 h 237"/>
                <a:gd name="T8" fmla="*/ 547415 w 390"/>
                <a:gd name="T9" fmla="*/ 461219 h 237"/>
                <a:gd name="T10" fmla="*/ 719805 w 390"/>
                <a:gd name="T11" fmla="*/ 631142 h 237"/>
                <a:gd name="T12" fmla="*/ 719805 w 390"/>
                <a:gd name="T13" fmla="*/ 409636 h 237"/>
                <a:gd name="T14" fmla="*/ 1076684 w 390"/>
                <a:gd name="T15" fmla="*/ 719138 h 237"/>
                <a:gd name="T16" fmla="*/ 940586 w 390"/>
                <a:gd name="T17" fmla="*/ 443013 h 237"/>
                <a:gd name="T18" fmla="*/ 1179513 w 390"/>
                <a:gd name="T19" fmla="*/ 546181 h 237"/>
                <a:gd name="T20" fmla="*/ 650244 w 390"/>
                <a:gd name="T21" fmla="*/ 0 h 237"/>
                <a:gd name="T22" fmla="*/ 565561 w 390"/>
                <a:gd name="T23" fmla="*/ 273090 h 237"/>
                <a:gd name="T24" fmla="*/ 547415 w 390"/>
                <a:gd name="T25" fmla="*/ 118339 h 237"/>
                <a:gd name="T26" fmla="*/ 447610 w 390"/>
                <a:gd name="T27" fmla="*/ 203301 h 23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90"/>
                <a:gd name="T43" fmla="*/ 0 h 237"/>
                <a:gd name="T44" fmla="*/ 390 w 390"/>
                <a:gd name="T45" fmla="*/ 237 h 23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90" h="237">
                  <a:moveTo>
                    <a:pt x="148" y="67"/>
                  </a:moveTo>
                  <a:cubicBezTo>
                    <a:pt x="148" y="67"/>
                    <a:pt x="62" y="162"/>
                    <a:pt x="0" y="188"/>
                  </a:cubicBezTo>
                  <a:cubicBezTo>
                    <a:pt x="12" y="197"/>
                    <a:pt x="102" y="169"/>
                    <a:pt x="125" y="146"/>
                  </a:cubicBezTo>
                  <a:cubicBezTo>
                    <a:pt x="108" y="197"/>
                    <a:pt x="74" y="237"/>
                    <a:pt x="74" y="237"/>
                  </a:cubicBezTo>
                  <a:cubicBezTo>
                    <a:pt x="114" y="231"/>
                    <a:pt x="164" y="191"/>
                    <a:pt x="181" y="152"/>
                  </a:cubicBezTo>
                  <a:cubicBezTo>
                    <a:pt x="204" y="158"/>
                    <a:pt x="238" y="208"/>
                    <a:pt x="238" y="208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5"/>
                    <a:pt x="283" y="220"/>
                    <a:pt x="356" y="237"/>
                  </a:cubicBezTo>
                  <a:cubicBezTo>
                    <a:pt x="351" y="203"/>
                    <a:pt x="311" y="146"/>
                    <a:pt x="311" y="146"/>
                  </a:cubicBezTo>
                  <a:cubicBezTo>
                    <a:pt x="390" y="180"/>
                    <a:pt x="390" y="180"/>
                    <a:pt x="390" y="180"/>
                  </a:cubicBezTo>
                  <a:cubicBezTo>
                    <a:pt x="356" y="152"/>
                    <a:pt x="226" y="39"/>
                    <a:pt x="215" y="0"/>
                  </a:cubicBezTo>
                  <a:cubicBezTo>
                    <a:pt x="204" y="28"/>
                    <a:pt x="187" y="90"/>
                    <a:pt x="187" y="9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48" y="67"/>
                    <a:pt x="148" y="67"/>
                    <a:pt x="148" y="6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3" name="Freeform 13"/>
            <p:cNvSpPr/>
            <p:nvPr/>
          </p:nvSpPr>
          <p:spPr bwMode="auto">
            <a:xfrm>
              <a:off x="5376863" y="1347788"/>
              <a:ext cx="136525" cy="273050"/>
            </a:xfrm>
            <a:custGeom>
              <a:avLst/>
              <a:gdLst>
                <a:gd name="T0" fmla="*/ 136525 w 45"/>
                <a:gd name="T1" fmla="*/ 0 h 90"/>
                <a:gd name="T2" fmla="*/ 0 w 45"/>
                <a:gd name="T3" fmla="*/ 273050 h 90"/>
                <a:gd name="T4" fmla="*/ 136525 w 45"/>
                <a:gd name="T5" fmla="*/ 0 h 90"/>
                <a:gd name="T6" fmla="*/ 0 60000 65536"/>
                <a:gd name="T7" fmla="*/ 0 60000 65536"/>
                <a:gd name="T8" fmla="*/ 0 60000 65536"/>
                <a:gd name="T9" fmla="*/ 0 w 45"/>
                <a:gd name="T10" fmla="*/ 0 h 90"/>
                <a:gd name="T11" fmla="*/ 45 w 45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90">
                  <a:moveTo>
                    <a:pt x="45" y="0"/>
                  </a:moveTo>
                  <a:cubicBezTo>
                    <a:pt x="45" y="0"/>
                    <a:pt x="17" y="78"/>
                    <a:pt x="0" y="90"/>
                  </a:cubicBezTo>
                  <a:cubicBezTo>
                    <a:pt x="45" y="62"/>
                    <a:pt x="45" y="56"/>
                    <a:pt x="45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4" name="Freeform 14"/>
            <p:cNvSpPr/>
            <p:nvPr/>
          </p:nvSpPr>
          <p:spPr bwMode="auto">
            <a:xfrm>
              <a:off x="6037263" y="1257300"/>
              <a:ext cx="307975" cy="320675"/>
            </a:xfrm>
            <a:custGeom>
              <a:avLst/>
              <a:gdLst>
                <a:gd name="T0" fmla="*/ 0 w 102"/>
                <a:gd name="T1" fmla="*/ 0 h 106"/>
                <a:gd name="T2" fmla="*/ 307975 w 102"/>
                <a:gd name="T3" fmla="*/ 320675 h 106"/>
                <a:gd name="T4" fmla="*/ 0 w 102"/>
                <a:gd name="T5" fmla="*/ 0 h 106"/>
                <a:gd name="T6" fmla="*/ 0 60000 65536"/>
                <a:gd name="T7" fmla="*/ 0 60000 65536"/>
                <a:gd name="T8" fmla="*/ 0 60000 65536"/>
                <a:gd name="T9" fmla="*/ 0 w 102"/>
                <a:gd name="T10" fmla="*/ 0 h 106"/>
                <a:gd name="T11" fmla="*/ 102 w 102"/>
                <a:gd name="T12" fmla="*/ 106 h 10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2" h="106">
                  <a:moveTo>
                    <a:pt x="0" y="0"/>
                  </a:moveTo>
                  <a:cubicBezTo>
                    <a:pt x="0" y="0"/>
                    <a:pt x="30" y="85"/>
                    <a:pt x="102" y="106"/>
                  </a:cubicBezTo>
                  <a:cubicBezTo>
                    <a:pt x="98" y="8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5" name="Freeform 15"/>
            <p:cNvSpPr/>
            <p:nvPr/>
          </p:nvSpPr>
          <p:spPr bwMode="auto">
            <a:xfrm>
              <a:off x="6575426" y="1654175"/>
              <a:ext cx="423863" cy="565150"/>
            </a:xfrm>
            <a:custGeom>
              <a:avLst/>
              <a:gdLst>
                <a:gd name="T0" fmla="*/ 0 w 140"/>
                <a:gd name="T1" fmla="*/ 0 h 186"/>
                <a:gd name="T2" fmla="*/ 423863 w 140"/>
                <a:gd name="T3" fmla="*/ 565150 h 186"/>
                <a:gd name="T4" fmla="*/ 0 w 140"/>
                <a:gd name="T5" fmla="*/ 0 h 186"/>
                <a:gd name="T6" fmla="*/ 0 60000 65536"/>
                <a:gd name="T7" fmla="*/ 0 60000 65536"/>
                <a:gd name="T8" fmla="*/ 0 60000 65536"/>
                <a:gd name="T9" fmla="*/ 0 w 140"/>
                <a:gd name="T10" fmla="*/ 0 h 186"/>
                <a:gd name="T11" fmla="*/ 140 w 140"/>
                <a:gd name="T12" fmla="*/ 186 h 1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0" h="186">
                  <a:moveTo>
                    <a:pt x="0" y="0"/>
                  </a:moveTo>
                  <a:cubicBezTo>
                    <a:pt x="0" y="0"/>
                    <a:pt x="72" y="161"/>
                    <a:pt x="140" y="186"/>
                  </a:cubicBezTo>
                  <a:cubicBezTo>
                    <a:pt x="118" y="15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6" name="Freeform 16"/>
            <p:cNvSpPr/>
            <p:nvPr/>
          </p:nvSpPr>
          <p:spPr bwMode="auto">
            <a:xfrm>
              <a:off x="5180013" y="1514475"/>
              <a:ext cx="1704975" cy="1141413"/>
            </a:xfrm>
            <a:custGeom>
              <a:avLst/>
              <a:gdLst>
                <a:gd name="T0" fmla="*/ 308894 w 563"/>
                <a:gd name="T1" fmla="*/ 166962 h 376"/>
                <a:gd name="T2" fmla="*/ 0 w 563"/>
                <a:gd name="T3" fmla="*/ 783204 h 376"/>
                <a:gd name="T4" fmla="*/ 372490 w 563"/>
                <a:gd name="T5" fmla="*/ 346067 h 376"/>
                <a:gd name="T6" fmla="*/ 218043 w 563"/>
                <a:gd name="T7" fmla="*/ 783204 h 376"/>
                <a:gd name="T8" fmla="*/ 523909 w 563"/>
                <a:gd name="T9" fmla="*/ 409816 h 376"/>
                <a:gd name="T10" fmla="*/ 384604 w 563"/>
                <a:gd name="T11" fmla="*/ 1141413 h 376"/>
                <a:gd name="T12" fmla="*/ 757094 w 563"/>
                <a:gd name="T13" fmla="*/ 385530 h 376"/>
                <a:gd name="T14" fmla="*/ 884285 w 563"/>
                <a:gd name="T15" fmla="*/ 616242 h 376"/>
                <a:gd name="T16" fmla="*/ 872172 w 563"/>
                <a:gd name="T17" fmla="*/ 346067 h 376"/>
                <a:gd name="T18" fmla="*/ 1178038 w 563"/>
                <a:gd name="T19" fmla="*/ 846953 h 376"/>
                <a:gd name="T20" fmla="*/ 1090215 w 563"/>
                <a:gd name="T21" fmla="*/ 370352 h 376"/>
                <a:gd name="T22" fmla="*/ 1396081 w 563"/>
                <a:gd name="T23" fmla="*/ 743740 h 376"/>
                <a:gd name="T24" fmla="*/ 1293116 w 563"/>
                <a:gd name="T25" fmla="*/ 473565 h 376"/>
                <a:gd name="T26" fmla="*/ 1704975 w 563"/>
                <a:gd name="T27" fmla="*/ 846953 h 376"/>
                <a:gd name="T28" fmla="*/ 1268889 w 563"/>
                <a:gd name="T29" fmla="*/ 139641 h 376"/>
                <a:gd name="T30" fmla="*/ 1281002 w 563"/>
                <a:gd name="T31" fmla="*/ 370352 h 376"/>
                <a:gd name="T32" fmla="*/ 1038732 w 563"/>
                <a:gd name="T33" fmla="*/ 115356 h 376"/>
                <a:gd name="T34" fmla="*/ 1011477 w 563"/>
                <a:gd name="T35" fmla="*/ 333924 h 376"/>
                <a:gd name="T36" fmla="*/ 857030 w 563"/>
                <a:gd name="T37" fmla="*/ 75892 h 376"/>
                <a:gd name="T38" fmla="*/ 805548 w 563"/>
                <a:gd name="T39" fmla="*/ 230711 h 376"/>
                <a:gd name="T40" fmla="*/ 741952 w 563"/>
                <a:gd name="T41" fmla="*/ 75892 h 376"/>
                <a:gd name="T42" fmla="*/ 642015 w 563"/>
                <a:gd name="T43" fmla="*/ 333924 h 376"/>
                <a:gd name="T44" fmla="*/ 614760 w 563"/>
                <a:gd name="T45" fmla="*/ 51606 h 376"/>
                <a:gd name="T46" fmla="*/ 460313 w 563"/>
                <a:gd name="T47" fmla="*/ 270175 h 376"/>
                <a:gd name="T48" fmla="*/ 436086 w 563"/>
                <a:gd name="T49" fmla="*/ 0 h 376"/>
                <a:gd name="T50" fmla="*/ 308894 w 563"/>
                <a:gd name="T51" fmla="*/ 166962 h 37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3"/>
                <a:gd name="T79" fmla="*/ 0 h 376"/>
                <a:gd name="T80" fmla="*/ 563 w 563"/>
                <a:gd name="T81" fmla="*/ 376 h 37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3" h="376">
                  <a:moveTo>
                    <a:pt x="102" y="55"/>
                  </a:moveTo>
                  <a:cubicBezTo>
                    <a:pt x="102" y="55"/>
                    <a:pt x="38" y="245"/>
                    <a:pt x="0" y="258"/>
                  </a:cubicBezTo>
                  <a:cubicBezTo>
                    <a:pt x="17" y="237"/>
                    <a:pt x="80" y="211"/>
                    <a:pt x="123" y="114"/>
                  </a:cubicBezTo>
                  <a:cubicBezTo>
                    <a:pt x="110" y="160"/>
                    <a:pt x="72" y="258"/>
                    <a:pt x="72" y="258"/>
                  </a:cubicBezTo>
                  <a:cubicBezTo>
                    <a:pt x="72" y="258"/>
                    <a:pt x="161" y="186"/>
                    <a:pt x="173" y="135"/>
                  </a:cubicBezTo>
                  <a:cubicBezTo>
                    <a:pt x="165" y="207"/>
                    <a:pt x="131" y="359"/>
                    <a:pt x="127" y="376"/>
                  </a:cubicBezTo>
                  <a:cubicBezTo>
                    <a:pt x="178" y="330"/>
                    <a:pt x="245" y="186"/>
                    <a:pt x="250" y="127"/>
                  </a:cubicBezTo>
                  <a:cubicBezTo>
                    <a:pt x="266" y="182"/>
                    <a:pt x="292" y="203"/>
                    <a:pt x="292" y="203"/>
                  </a:cubicBezTo>
                  <a:cubicBezTo>
                    <a:pt x="288" y="114"/>
                    <a:pt x="288" y="114"/>
                    <a:pt x="288" y="114"/>
                  </a:cubicBezTo>
                  <a:cubicBezTo>
                    <a:pt x="288" y="114"/>
                    <a:pt x="326" y="241"/>
                    <a:pt x="389" y="279"/>
                  </a:cubicBezTo>
                  <a:cubicBezTo>
                    <a:pt x="385" y="237"/>
                    <a:pt x="360" y="122"/>
                    <a:pt x="360" y="122"/>
                  </a:cubicBezTo>
                  <a:cubicBezTo>
                    <a:pt x="360" y="122"/>
                    <a:pt x="444" y="232"/>
                    <a:pt x="461" y="245"/>
                  </a:cubicBezTo>
                  <a:cubicBezTo>
                    <a:pt x="444" y="198"/>
                    <a:pt x="427" y="156"/>
                    <a:pt x="427" y="156"/>
                  </a:cubicBezTo>
                  <a:cubicBezTo>
                    <a:pt x="427" y="156"/>
                    <a:pt x="520" y="279"/>
                    <a:pt x="563" y="279"/>
                  </a:cubicBezTo>
                  <a:cubicBezTo>
                    <a:pt x="533" y="237"/>
                    <a:pt x="427" y="84"/>
                    <a:pt x="419" y="46"/>
                  </a:cubicBezTo>
                  <a:cubicBezTo>
                    <a:pt x="419" y="59"/>
                    <a:pt x="423" y="122"/>
                    <a:pt x="423" y="122"/>
                  </a:cubicBezTo>
                  <a:cubicBezTo>
                    <a:pt x="423" y="122"/>
                    <a:pt x="355" y="55"/>
                    <a:pt x="343" y="38"/>
                  </a:cubicBezTo>
                  <a:cubicBezTo>
                    <a:pt x="343" y="55"/>
                    <a:pt x="334" y="110"/>
                    <a:pt x="334" y="110"/>
                  </a:cubicBezTo>
                  <a:cubicBezTo>
                    <a:pt x="283" y="25"/>
                    <a:pt x="283" y="25"/>
                    <a:pt x="283" y="25"/>
                  </a:cubicBezTo>
                  <a:cubicBezTo>
                    <a:pt x="266" y="76"/>
                    <a:pt x="266" y="76"/>
                    <a:pt x="266" y="76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12" y="110"/>
                    <a:pt x="212" y="110"/>
                    <a:pt x="212" y="11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02" y="55"/>
                    <a:pt x="102" y="55"/>
                    <a:pt x="102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7" name="Freeform 17"/>
            <p:cNvSpPr/>
            <p:nvPr/>
          </p:nvSpPr>
          <p:spPr bwMode="auto">
            <a:xfrm>
              <a:off x="4859338" y="2771775"/>
              <a:ext cx="704850" cy="898525"/>
            </a:xfrm>
            <a:custGeom>
              <a:avLst/>
              <a:gdLst>
                <a:gd name="T0" fmla="*/ 589896 w 233"/>
                <a:gd name="T1" fmla="*/ 0 h 296"/>
                <a:gd name="T2" fmla="*/ 0 w 233"/>
                <a:gd name="T3" fmla="*/ 719427 h 296"/>
                <a:gd name="T4" fmla="*/ 359988 w 233"/>
                <a:gd name="T5" fmla="*/ 528187 h 296"/>
                <a:gd name="T6" fmla="*/ 296461 w 233"/>
                <a:gd name="T7" fmla="*/ 886383 h 296"/>
                <a:gd name="T8" fmla="*/ 704850 w 233"/>
                <a:gd name="T9" fmla="*/ 437120 h 296"/>
                <a:gd name="T10" fmla="*/ 487042 w 233"/>
                <a:gd name="T11" fmla="*/ 616218 h 296"/>
                <a:gd name="T12" fmla="*/ 704850 w 233"/>
                <a:gd name="T13" fmla="*/ 142671 h 296"/>
                <a:gd name="T14" fmla="*/ 589896 w 233"/>
                <a:gd name="T15" fmla="*/ 0 h 2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3"/>
                <a:gd name="T25" fmla="*/ 0 h 296"/>
                <a:gd name="T26" fmla="*/ 233 w 233"/>
                <a:gd name="T27" fmla="*/ 296 h 2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3" h="296">
                  <a:moveTo>
                    <a:pt x="195" y="0"/>
                  </a:moveTo>
                  <a:cubicBezTo>
                    <a:pt x="195" y="0"/>
                    <a:pt x="101" y="190"/>
                    <a:pt x="0" y="237"/>
                  </a:cubicBezTo>
                  <a:cubicBezTo>
                    <a:pt x="43" y="241"/>
                    <a:pt x="93" y="203"/>
                    <a:pt x="119" y="174"/>
                  </a:cubicBezTo>
                  <a:cubicBezTo>
                    <a:pt x="106" y="228"/>
                    <a:pt x="106" y="275"/>
                    <a:pt x="98" y="292"/>
                  </a:cubicBezTo>
                  <a:cubicBezTo>
                    <a:pt x="115" y="296"/>
                    <a:pt x="216" y="216"/>
                    <a:pt x="233" y="144"/>
                  </a:cubicBezTo>
                  <a:cubicBezTo>
                    <a:pt x="203" y="148"/>
                    <a:pt x="161" y="203"/>
                    <a:pt x="161" y="203"/>
                  </a:cubicBezTo>
                  <a:cubicBezTo>
                    <a:pt x="161" y="203"/>
                    <a:pt x="229" y="93"/>
                    <a:pt x="233" y="47"/>
                  </a:cubicBezTo>
                  <a:cubicBezTo>
                    <a:pt x="186" y="89"/>
                    <a:pt x="195" y="0"/>
                    <a:pt x="195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8" name="Freeform 18"/>
            <p:cNvSpPr/>
            <p:nvPr/>
          </p:nvSpPr>
          <p:spPr bwMode="auto">
            <a:xfrm>
              <a:off x="5884863" y="2206625"/>
              <a:ext cx="869950" cy="692150"/>
            </a:xfrm>
            <a:custGeom>
              <a:avLst/>
              <a:gdLst>
                <a:gd name="T0" fmla="*/ 0 w 287"/>
                <a:gd name="T1" fmla="*/ 127501 h 228"/>
                <a:gd name="T2" fmla="*/ 281900 w 287"/>
                <a:gd name="T3" fmla="*/ 692150 h 228"/>
                <a:gd name="T4" fmla="*/ 230370 w 287"/>
                <a:gd name="T5" fmla="*/ 385540 h 228"/>
                <a:gd name="T6" fmla="*/ 433459 w 287"/>
                <a:gd name="T7" fmla="*/ 552506 h 228"/>
                <a:gd name="T8" fmla="*/ 357680 w 287"/>
                <a:gd name="T9" fmla="*/ 282324 h 228"/>
                <a:gd name="T10" fmla="*/ 742640 w 287"/>
                <a:gd name="T11" fmla="*/ 655721 h 228"/>
                <a:gd name="T12" fmla="*/ 588050 w 287"/>
                <a:gd name="T13" fmla="*/ 242860 h 228"/>
                <a:gd name="T14" fmla="*/ 869950 w 287"/>
                <a:gd name="T15" fmla="*/ 552506 h 228"/>
                <a:gd name="T16" fmla="*/ 563800 w 287"/>
                <a:gd name="T17" fmla="*/ 0 h 228"/>
                <a:gd name="T18" fmla="*/ 551676 w 287"/>
                <a:gd name="T19" fmla="*/ 154823 h 228"/>
                <a:gd name="T20" fmla="*/ 500145 w 287"/>
                <a:gd name="T21" fmla="*/ 12143 h 228"/>
                <a:gd name="T22" fmla="*/ 563800 w 287"/>
                <a:gd name="T23" fmla="*/ 385540 h 228"/>
                <a:gd name="T24" fmla="*/ 254619 w 287"/>
                <a:gd name="T25" fmla="*/ 39465 h 228"/>
                <a:gd name="T26" fmla="*/ 294025 w 287"/>
                <a:gd name="T27" fmla="*/ 321789 h 228"/>
                <a:gd name="T28" fmla="*/ 100029 w 287"/>
                <a:gd name="T29" fmla="*/ 142680 h 228"/>
                <a:gd name="T30" fmla="*/ 139434 w 287"/>
                <a:gd name="T31" fmla="*/ 358218 h 228"/>
                <a:gd name="T32" fmla="*/ 0 w 287"/>
                <a:gd name="T33" fmla="*/ 127501 h 2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87"/>
                <a:gd name="T52" fmla="*/ 0 h 228"/>
                <a:gd name="T53" fmla="*/ 287 w 287"/>
                <a:gd name="T54" fmla="*/ 228 h 2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87" h="228">
                  <a:moveTo>
                    <a:pt x="0" y="42"/>
                  </a:moveTo>
                  <a:cubicBezTo>
                    <a:pt x="0" y="42"/>
                    <a:pt x="12" y="148"/>
                    <a:pt x="93" y="228"/>
                  </a:cubicBezTo>
                  <a:cubicBezTo>
                    <a:pt x="97" y="207"/>
                    <a:pt x="76" y="127"/>
                    <a:pt x="76" y="127"/>
                  </a:cubicBezTo>
                  <a:cubicBezTo>
                    <a:pt x="143" y="182"/>
                    <a:pt x="143" y="182"/>
                    <a:pt x="143" y="182"/>
                  </a:cubicBezTo>
                  <a:cubicBezTo>
                    <a:pt x="118" y="93"/>
                    <a:pt x="118" y="93"/>
                    <a:pt x="118" y="93"/>
                  </a:cubicBezTo>
                  <a:cubicBezTo>
                    <a:pt x="118" y="93"/>
                    <a:pt x="194" y="195"/>
                    <a:pt x="245" y="216"/>
                  </a:cubicBezTo>
                  <a:cubicBezTo>
                    <a:pt x="224" y="182"/>
                    <a:pt x="194" y="80"/>
                    <a:pt x="194" y="80"/>
                  </a:cubicBezTo>
                  <a:cubicBezTo>
                    <a:pt x="194" y="80"/>
                    <a:pt x="266" y="178"/>
                    <a:pt x="287" y="182"/>
                  </a:cubicBezTo>
                  <a:cubicBezTo>
                    <a:pt x="262" y="157"/>
                    <a:pt x="186" y="0"/>
                    <a:pt x="186" y="0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65" y="4"/>
                    <a:pt x="165" y="4"/>
                    <a:pt x="165" y="4"/>
                  </a:cubicBezTo>
                  <a:cubicBezTo>
                    <a:pt x="165" y="4"/>
                    <a:pt x="173" y="102"/>
                    <a:pt x="186" y="127"/>
                  </a:cubicBezTo>
                  <a:cubicBezTo>
                    <a:pt x="160" y="106"/>
                    <a:pt x="84" y="13"/>
                    <a:pt x="84" y="13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89" name="Freeform 19"/>
            <p:cNvSpPr/>
            <p:nvPr/>
          </p:nvSpPr>
          <p:spPr bwMode="auto">
            <a:xfrm>
              <a:off x="5719763" y="2862263"/>
              <a:ext cx="1598613" cy="1141413"/>
            </a:xfrm>
            <a:custGeom>
              <a:avLst/>
              <a:gdLst>
                <a:gd name="T0" fmla="*/ 1047576 w 528"/>
                <a:gd name="T1" fmla="*/ 51606 h 376"/>
                <a:gd name="T2" fmla="*/ 1598613 w 528"/>
                <a:gd name="T3" fmla="*/ 667848 h 376"/>
                <a:gd name="T4" fmla="*/ 1229236 w 528"/>
                <a:gd name="T5" fmla="*/ 500886 h 376"/>
                <a:gd name="T6" fmla="*/ 1407869 w 528"/>
                <a:gd name="T7" fmla="*/ 783204 h 376"/>
                <a:gd name="T8" fmla="*/ 1086936 w 528"/>
                <a:gd name="T9" fmla="*/ 552492 h 376"/>
                <a:gd name="T10" fmla="*/ 1419980 w 528"/>
                <a:gd name="T11" fmla="*/ 1117128 h 376"/>
                <a:gd name="T12" fmla="*/ 908303 w 528"/>
                <a:gd name="T13" fmla="*/ 667848 h 376"/>
                <a:gd name="T14" fmla="*/ 999133 w 528"/>
                <a:gd name="T15" fmla="*/ 1117128 h 376"/>
                <a:gd name="T16" fmla="*/ 702421 w 528"/>
                <a:gd name="T17" fmla="*/ 692133 h 376"/>
                <a:gd name="T18" fmla="*/ 626729 w 528"/>
                <a:gd name="T19" fmla="*/ 1141413 h 376"/>
                <a:gd name="T20" fmla="*/ 511677 w 528"/>
                <a:gd name="T21" fmla="*/ 667848 h 376"/>
                <a:gd name="T22" fmla="*/ 266435 w 528"/>
                <a:gd name="T23" fmla="*/ 1026057 h 376"/>
                <a:gd name="T24" fmla="*/ 317906 w 528"/>
                <a:gd name="T25" fmla="*/ 601063 h 376"/>
                <a:gd name="T26" fmla="*/ 0 w 528"/>
                <a:gd name="T27" fmla="*/ 1001772 h 376"/>
                <a:gd name="T28" fmla="*/ 151384 w 528"/>
                <a:gd name="T29" fmla="*/ 0 h 376"/>
                <a:gd name="T30" fmla="*/ 305795 w 528"/>
                <a:gd name="T31" fmla="*/ 421959 h 376"/>
                <a:gd name="T32" fmla="*/ 317906 w 528"/>
                <a:gd name="T33" fmla="*/ 115356 h 376"/>
                <a:gd name="T34" fmla="*/ 535899 w 528"/>
                <a:gd name="T35" fmla="*/ 473565 h 376"/>
                <a:gd name="T36" fmla="*/ 499567 w 528"/>
                <a:gd name="T37" fmla="*/ 166962 h 376"/>
                <a:gd name="T38" fmla="*/ 678199 w 528"/>
                <a:gd name="T39" fmla="*/ 397673 h 376"/>
                <a:gd name="T40" fmla="*/ 551037 w 528"/>
                <a:gd name="T41" fmla="*/ 24285 h 376"/>
                <a:gd name="T42" fmla="*/ 932524 w 528"/>
                <a:gd name="T43" fmla="*/ 358209 h 376"/>
                <a:gd name="T44" fmla="*/ 753891 w 528"/>
                <a:gd name="T45" fmla="*/ 88035 h 376"/>
                <a:gd name="T46" fmla="*/ 1099046 w 528"/>
                <a:gd name="T47" fmla="*/ 282318 h 376"/>
                <a:gd name="T48" fmla="*/ 1047576 w 528"/>
                <a:gd name="T49" fmla="*/ 51606 h 3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8"/>
                <a:gd name="T76" fmla="*/ 0 h 376"/>
                <a:gd name="T77" fmla="*/ 528 w 528"/>
                <a:gd name="T78" fmla="*/ 376 h 3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8" h="376">
                  <a:moveTo>
                    <a:pt x="346" y="17"/>
                  </a:moveTo>
                  <a:cubicBezTo>
                    <a:pt x="346" y="17"/>
                    <a:pt x="456" y="190"/>
                    <a:pt x="528" y="220"/>
                  </a:cubicBezTo>
                  <a:cubicBezTo>
                    <a:pt x="516" y="232"/>
                    <a:pt x="444" y="190"/>
                    <a:pt x="406" y="165"/>
                  </a:cubicBezTo>
                  <a:cubicBezTo>
                    <a:pt x="423" y="194"/>
                    <a:pt x="465" y="258"/>
                    <a:pt x="465" y="258"/>
                  </a:cubicBezTo>
                  <a:cubicBezTo>
                    <a:pt x="465" y="258"/>
                    <a:pt x="389" y="211"/>
                    <a:pt x="359" y="182"/>
                  </a:cubicBezTo>
                  <a:cubicBezTo>
                    <a:pt x="376" y="228"/>
                    <a:pt x="439" y="347"/>
                    <a:pt x="469" y="368"/>
                  </a:cubicBezTo>
                  <a:cubicBezTo>
                    <a:pt x="418" y="347"/>
                    <a:pt x="321" y="249"/>
                    <a:pt x="300" y="220"/>
                  </a:cubicBezTo>
                  <a:cubicBezTo>
                    <a:pt x="308" y="279"/>
                    <a:pt x="330" y="368"/>
                    <a:pt x="330" y="368"/>
                  </a:cubicBezTo>
                  <a:cubicBezTo>
                    <a:pt x="330" y="368"/>
                    <a:pt x="245" y="270"/>
                    <a:pt x="232" y="228"/>
                  </a:cubicBezTo>
                  <a:cubicBezTo>
                    <a:pt x="220" y="266"/>
                    <a:pt x="207" y="376"/>
                    <a:pt x="207" y="376"/>
                  </a:cubicBezTo>
                  <a:cubicBezTo>
                    <a:pt x="169" y="220"/>
                    <a:pt x="169" y="220"/>
                    <a:pt x="169" y="220"/>
                  </a:cubicBezTo>
                  <a:cubicBezTo>
                    <a:pt x="169" y="220"/>
                    <a:pt x="135" y="279"/>
                    <a:pt x="88" y="338"/>
                  </a:cubicBezTo>
                  <a:cubicBezTo>
                    <a:pt x="88" y="283"/>
                    <a:pt x="105" y="198"/>
                    <a:pt x="105" y="198"/>
                  </a:cubicBezTo>
                  <a:cubicBezTo>
                    <a:pt x="105" y="198"/>
                    <a:pt x="34" y="308"/>
                    <a:pt x="0" y="330"/>
                  </a:cubicBezTo>
                  <a:cubicBezTo>
                    <a:pt x="34" y="245"/>
                    <a:pt x="63" y="55"/>
                    <a:pt x="50" y="0"/>
                  </a:cubicBezTo>
                  <a:cubicBezTo>
                    <a:pt x="72" y="25"/>
                    <a:pt x="101" y="139"/>
                    <a:pt x="101" y="139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65" y="152"/>
                    <a:pt x="177" y="156"/>
                  </a:cubicBezTo>
                  <a:cubicBezTo>
                    <a:pt x="177" y="122"/>
                    <a:pt x="165" y="55"/>
                    <a:pt x="165" y="55"/>
                  </a:cubicBezTo>
                  <a:cubicBezTo>
                    <a:pt x="165" y="55"/>
                    <a:pt x="224" y="144"/>
                    <a:pt x="224" y="131"/>
                  </a:cubicBezTo>
                  <a:cubicBezTo>
                    <a:pt x="224" y="118"/>
                    <a:pt x="190" y="34"/>
                    <a:pt x="182" y="8"/>
                  </a:cubicBezTo>
                  <a:cubicBezTo>
                    <a:pt x="211" y="17"/>
                    <a:pt x="308" y="118"/>
                    <a:pt x="308" y="118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363" y="93"/>
                    <a:pt x="363" y="93"/>
                    <a:pt x="363" y="93"/>
                  </a:cubicBezTo>
                  <a:cubicBezTo>
                    <a:pt x="346" y="17"/>
                    <a:pt x="346" y="17"/>
                    <a:pt x="346" y="17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0" name="Freeform 20"/>
            <p:cNvSpPr/>
            <p:nvPr/>
          </p:nvSpPr>
          <p:spPr bwMode="auto">
            <a:xfrm>
              <a:off x="5500688" y="3065463"/>
              <a:ext cx="269875" cy="541338"/>
            </a:xfrm>
            <a:custGeom>
              <a:avLst/>
              <a:gdLst>
                <a:gd name="T0" fmla="*/ 203164 w 89"/>
                <a:gd name="T1" fmla="*/ 0 h 178"/>
                <a:gd name="T2" fmla="*/ 0 w 89"/>
                <a:gd name="T3" fmla="*/ 541338 h 178"/>
                <a:gd name="T4" fmla="*/ 203164 w 89"/>
                <a:gd name="T5" fmla="*/ 0 h 178"/>
                <a:gd name="T6" fmla="*/ 0 60000 65536"/>
                <a:gd name="T7" fmla="*/ 0 60000 65536"/>
                <a:gd name="T8" fmla="*/ 0 60000 65536"/>
                <a:gd name="T9" fmla="*/ 0 w 89"/>
                <a:gd name="T10" fmla="*/ 0 h 178"/>
                <a:gd name="T11" fmla="*/ 89 w 89"/>
                <a:gd name="T12" fmla="*/ 178 h 1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9" h="178">
                  <a:moveTo>
                    <a:pt x="67" y="0"/>
                  </a:moveTo>
                  <a:cubicBezTo>
                    <a:pt x="67" y="0"/>
                    <a:pt x="21" y="140"/>
                    <a:pt x="0" y="178"/>
                  </a:cubicBezTo>
                  <a:cubicBezTo>
                    <a:pt x="38" y="153"/>
                    <a:pt x="89" y="64"/>
                    <a:pt x="67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1" name="Freeform 21"/>
            <p:cNvSpPr/>
            <p:nvPr/>
          </p:nvSpPr>
          <p:spPr bwMode="auto">
            <a:xfrm>
              <a:off x="5640388" y="2528888"/>
              <a:ext cx="142875" cy="333375"/>
            </a:xfrm>
            <a:custGeom>
              <a:avLst/>
              <a:gdLst>
                <a:gd name="T0" fmla="*/ 130715 w 47"/>
                <a:gd name="T1" fmla="*/ 0 h 110"/>
                <a:gd name="T2" fmla="*/ 0 w 47"/>
                <a:gd name="T3" fmla="*/ 269731 h 110"/>
                <a:gd name="T4" fmla="*/ 130715 w 47"/>
                <a:gd name="T5" fmla="*/ 0 h 110"/>
                <a:gd name="T6" fmla="*/ 0 60000 65536"/>
                <a:gd name="T7" fmla="*/ 0 60000 65536"/>
                <a:gd name="T8" fmla="*/ 0 60000 65536"/>
                <a:gd name="T9" fmla="*/ 0 w 47"/>
                <a:gd name="T10" fmla="*/ 0 h 110"/>
                <a:gd name="T11" fmla="*/ 47 w 47"/>
                <a:gd name="T12" fmla="*/ 110 h 1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7" h="110">
                  <a:moveTo>
                    <a:pt x="43" y="0"/>
                  </a:moveTo>
                  <a:cubicBezTo>
                    <a:pt x="43" y="0"/>
                    <a:pt x="0" y="76"/>
                    <a:pt x="0" y="89"/>
                  </a:cubicBezTo>
                  <a:cubicBezTo>
                    <a:pt x="17" y="93"/>
                    <a:pt x="47" y="110"/>
                    <a:pt x="43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2" name="Freeform 22"/>
            <p:cNvSpPr/>
            <p:nvPr/>
          </p:nvSpPr>
          <p:spPr bwMode="auto">
            <a:xfrm>
              <a:off x="4668838" y="3733800"/>
              <a:ext cx="293688" cy="269875"/>
            </a:xfrm>
            <a:custGeom>
              <a:avLst/>
              <a:gdLst>
                <a:gd name="T0" fmla="*/ 293688 w 97"/>
                <a:gd name="T1" fmla="*/ 0 h 89"/>
                <a:gd name="T2" fmla="*/ 0 w 97"/>
                <a:gd name="T3" fmla="*/ 269875 h 89"/>
                <a:gd name="T4" fmla="*/ 293688 w 97"/>
                <a:gd name="T5" fmla="*/ 0 h 89"/>
                <a:gd name="T6" fmla="*/ 0 60000 65536"/>
                <a:gd name="T7" fmla="*/ 0 60000 65536"/>
                <a:gd name="T8" fmla="*/ 0 60000 65536"/>
                <a:gd name="T9" fmla="*/ 0 w 97"/>
                <a:gd name="T10" fmla="*/ 0 h 89"/>
                <a:gd name="T11" fmla="*/ 97 w 97"/>
                <a:gd name="T12" fmla="*/ 89 h 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7" h="89">
                  <a:moveTo>
                    <a:pt x="97" y="0"/>
                  </a:moveTo>
                  <a:cubicBezTo>
                    <a:pt x="97" y="0"/>
                    <a:pt x="30" y="85"/>
                    <a:pt x="0" y="89"/>
                  </a:cubicBezTo>
                  <a:cubicBezTo>
                    <a:pt x="76" y="51"/>
                    <a:pt x="85" y="60"/>
                    <a:pt x="97" y="0"/>
                  </a:cubicBez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3" name="Freeform 23"/>
            <p:cNvSpPr/>
            <p:nvPr/>
          </p:nvSpPr>
          <p:spPr bwMode="auto">
            <a:xfrm>
              <a:off x="4949826" y="3646488"/>
              <a:ext cx="947738" cy="846138"/>
            </a:xfrm>
            <a:custGeom>
              <a:avLst/>
              <a:gdLst>
                <a:gd name="T0" fmla="*/ 230122 w 313"/>
                <a:gd name="T1" fmla="*/ 127376 h 279"/>
                <a:gd name="T2" fmla="*/ 0 w 313"/>
                <a:gd name="T3" fmla="*/ 433684 h 279"/>
                <a:gd name="T4" fmla="*/ 305820 w 313"/>
                <a:gd name="T5" fmla="*/ 230489 h 279"/>
                <a:gd name="T6" fmla="*/ 269485 w 313"/>
                <a:gd name="T7" fmla="*/ 433684 h 279"/>
                <a:gd name="T8" fmla="*/ 423908 w 313"/>
                <a:gd name="T9" fmla="*/ 269915 h 279"/>
                <a:gd name="T10" fmla="*/ 205898 w 313"/>
                <a:gd name="T11" fmla="*/ 834007 h 279"/>
                <a:gd name="T12" fmla="*/ 538969 w 313"/>
                <a:gd name="T13" fmla="*/ 421553 h 279"/>
                <a:gd name="T14" fmla="*/ 602555 w 313"/>
                <a:gd name="T15" fmla="*/ 846138 h 279"/>
                <a:gd name="T16" fmla="*/ 690365 w 313"/>
                <a:gd name="T17" fmla="*/ 421553 h 279"/>
                <a:gd name="T18" fmla="*/ 920487 w 313"/>
                <a:gd name="T19" fmla="*/ 743024 h 279"/>
                <a:gd name="T20" fmla="*/ 947738 w 313"/>
                <a:gd name="T21" fmla="*/ 178932 h 279"/>
                <a:gd name="T22" fmla="*/ 820566 w 313"/>
                <a:gd name="T23" fmla="*/ 433684 h 279"/>
                <a:gd name="T24" fmla="*/ 678253 w 313"/>
                <a:gd name="T25" fmla="*/ 115245 h 279"/>
                <a:gd name="T26" fmla="*/ 614667 w 313"/>
                <a:gd name="T27" fmla="*/ 345734 h 279"/>
                <a:gd name="T28" fmla="*/ 551081 w 313"/>
                <a:gd name="T29" fmla="*/ 103114 h 279"/>
                <a:gd name="T30" fmla="*/ 523830 w 313"/>
                <a:gd name="T31" fmla="*/ 269915 h 279"/>
                <a:gd name="T32" fmla="*/ 423908 w 313"/>
                <a:gd name="T33" fmla="*/ 0 h 279"/>
                <a:gd name="T34" fmla="*/ 384545 w 313"/>
                <a:gd name="T35" fmla="*/ 218358 h 279"/>
                <a:gd name="T36" fmla="*/ 333071 w 313"/>
                <a:gd name="T37" fmla="*/ 24262 h 279"/>
                <a:gd name="T38" fmla="*/ 230122 w 313"/>
                <a:gd name="T39" fmla="*/ 127376 h 2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13"/>
                <a:gd name="T61" fmla="*/ 0 h 279"/>
                <a:gd name="T62" fmla="*/ 313 w 313"/>
                <a:gd name="T63" fmla="*/ 279 h 27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13" h="279">
                  <a:moveTo>
                    <a:pt x="76" y="42"/>
                  </a:moveTo>
                  <a:cubicBezTo>
                    <a:pt x="76" y="42"/>
                    <a:pt x="25" y="127"/>
                    <a:pt x="0" y="143"/>
                  </a:cubicBezTo>
                  <a:cubicBezTo>
                    <a:pt x="34" y="122"/>
                    <a:pt x="93" y="93"/>
                    <a:pt x="101" y="76"/>
                  </a:cubicBezTo>
                  <a:cubicBezTo>
                    <a:pt x="106" y="118"/>
                    <a:pt x="89" y="143"/>
                    <a:pt x="89" y="143"/>
                  </a:cubicBezTo>
                  <a:cubicBezTo>
                    <a:pt x="89" y="143"/>
                    <a:pt x="140" y="101"/>
                    <a:pt x="140" y="89"/>
                  </a:cubicBezTo>
                  <a:cubicBezTo>
                    <a:pt x="140" y="76"/>
                    <a:pt x="156" y="165"/>
                    <a:pt x="68" y="275"/>
                  </a:cubicBezTo>
                  <a:cubicBezTo>
                    <a:pt x="101" y="262"/>
                    <a:pt x="178" y="139"/>
                    <a:pt x="178" y="139"/>
                  </a:cubicBezTo>
                  <a:cubicBezTo>
                    <a:pt x="199" y="279"/>
                    <a:pt x="199" y="279"/>
                    <a:pt x="199" y="27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8" y="139"/>
                    <a:pt x="292" y="237"/>
                    <a:pt x="304" y="245"/>
                  </a:cubicBezTo>
                  <a:cubicBezTo>
                    <a:pt x="300" y="203"/>
                    <a:pt x="313" y="59"/>
                    <a:pt x="313" y="59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82" y="34"/>
                    <a:pt x="182" y="34"/>
                    <a:pt x="182" y="34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10" y="8"/>
                    <a:pt x="110" y="8"/>
                    <a:pt x="110" y="8"/>
                  </a:cubicBezTo>
                  <a:lnTo>
                    <a:pt x="76" y="42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4" name="Freeform 24"/>
            <p:cNvSpPr/>
            <p:nvPr/>
          </p:nvSpPr>
          <p:spPr bwMode="auto">
            <a:xfrm>
              <a:off x="5846763" y="3876675"/>
              <a:ext cx="1700213" cy="1244600"/>
            </a:xfrm>
            <a:custGeom>
              <a:avLst/>
              <a:gdLst>
                <a:gd name="T0" fmla="*/ 1086079 w 562"/>
                <a:gd name="T1" fmla="*/ 166959 h 410"/>
                <a:gd name="T2" fmla="*/ 1700213 w 562"/>
                <a:gd name="T3" fmla="*/ 886398 h 410"/>
                <a:gd name="T4" fmla="*/ 1113307 w 562"/>
                <a:gd name="T5" fmla="*/ 616229 h 410"/>
                <a:gd name="T6" fmla="*/ 1201040 w 562"/>
                <a:gd name="T7" fmla="*/ 886398 h 410"/>
                <a:gd name="T8" fmla="*/ 971118 w 562"/>
                <a:gd name="T9" fmla="*/ 588908 h 410"/>
                <a:gd name="T10" fmla="*/ 1037674 w 562"/>
                <a:gd name="T11" fmla="*/ 1244600 h 410"/>
                <a:gd name="T12" fmla="*/ 741196 w 562"/>
                <a:gd name="T13" fmla="*/ 552481 h 410"/>
                <a:gd name="T14" fmla="*/ 614134 w 562"/>
                <a:gd name="T15" fmla="*/ 1101926 h 410"/>
                <a:gd name="T16" fmla="*/ 538502 w 562"/>
                <a:gd name="T17" fmla="*/ 537303 h 410"/>
                <a:gd name="T18" fmla="*/ 281352 w 562"/>
                <a:gd name="T19" fmla="*/ 1192995 h 410"/>
                <a:gd name="T20" fmla="*/ 269251 w 562"/>
                <a:gd name="T21" fmla="*/ 449270 h 410"/>
                <a:gd name="T22" fmla="*/ 0 w 562"/>
                <a:gd name="T23" fmla="*/ 898541 h 410"/>
                <a:gd name="T24" fmla="*/ 127062 w 562"/>
                <a:gd name="T25" fmla="*/ 154816 h 410"/>
                <a:gd name="T26" fmla="*/ 166391 w 562"/>
                <a:gd name="T27" fmla="*/ 473555 h 410"/>
                <a:gd name="T28" fmla="*/ 320681 w 562"/>
                <a:gd name="T29" fmla="*/ 139638 h 410"/>
                <a:gd name="T30" fmla="*/ 423541 w 562"/>
                <a:gd name="T31" fmla="*/ 588908 h 410"/>
                <a:gd name="T32" fmla="*/ 614134 w 562"/>
                <a:gd name="T33" fmla="*/ 0 h 410"/>
                <a:gd name="T34" fmla="*/ 638336 w 562"/>
                <a:gd name="T35" fmla="*/ 513018 h 410"/>
                <a:gd name="T36" fmla="*/ 792626 w 562"/>
                <a:gd name="T37" fmla="*/ 254991 h 410"/>
                <a:gd name="T38" fmla="*/ 934815 w 562"/>
                <a:gd name="T39" fmla="*/ 525161 h 410"/>
                <a:gd name="T40" fmla="*/ 919688 w 562"/>
                <a:gd name="T41" fmla="*/ 230706 h 410"/>
                <a:gd name="T42" fmla="*/ 1113307 w 562"/>
                <a:gd name="T43" fmla="*/ 500876 h 410"/>
                <a:gd name="T44" fmla="*/ 1086079 w 562"/>
                <a:gd name="T45" fmla="*/ 166959 h 41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62"/>
                <a:gd name="T70" fmla="*/ 0 h 410"/>
                <a:gd name="T71" fmla="*/ 562 w 562"/>
                <a:gd name="T72" fmla="*/ 410 h 410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62" h="410">
                  <a:moveTo>
                    <a:pt x="359" y="55"/>
                  </a:moveTo>
                  <a:cubicBezTo>
                    <a:pt x="359" y="55"/>
                    <a:pt x="368" y="203"/>
                    <a:pt x="562" y="292"/>
                  </a:cubicBezTo>
                  <a:cubicBezTo>
                    <a:pt x="533" y="292"/>
                    <a:pt x="402" y="245"/>
                    <a:pt x="368" y="203"/>
                  </a:cubicBezTo>
                  <a:cubicBezTo>
                    <a:pt x="385" y="241"/>
                    <a:pt x="397" y="292"/>
                    <a:pt x="397" y="292"/>
                  </a:cubicBezTo>
                  <a:cubicBezTo>
                    <a:pt x="321" y="194"/>
                    <a:pt x="321" y="194"/>
                    <a:pt x="321" y="194"/>
                  </a:cubicBezTo>
                  <a:cubicBezTo>
                    <a:pt x="321" y="194"/>
                    <a:pt x="317" y="342"/>
                    <a:pt x="343" y="410"/>
                  </a:cubicBezTo>
                  <a:cubicBezTo>
                    <a:pt x="317" y="380"/>
                    <a:pt x="254" y="203"/>
                    <a:pt x="245" y="182"/>
                  </a:cubicBezTo>
                  <a:cubicBezTo>
                    <a:pt x="228" y="237"/>
                    <a:pt x="199" y="376"/>
                    <a:pt x="203" y="363"/>
                  </a:cubicBezTo>
                  <a:cubicBezTo>
                    <a:pt x="207" y="351"/>
                    <a:pt x="178" y="177"/>
                    <a:pt x="178" y="177"/>
                  </a:cubicBezTo>
                  <a:cubicBezTo>
                    <a:pt x="178" y="177"/>
                    <a:pt x="148" y="330"/>
                    <a:pt x="93" y="393"/>
                  </a:cubicBezTo>
                  <a:cubicBezTo>
                    <a:pt x="106" y="334"/>
                    <a:pt x="89" y="148"/>
                    <a:pt x="89" y="148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0" y="296"/>
                    <a:pt x="42" y="80"/>
                    <a:pt x="42" y="51"/>
                  </a:cubicBezTo>
                  <a:cubicBezTo>
                    <a:pt x="59" y="67"/>
                    <a:pt x="55" y="156"/>
                    <a:pt x="55" y="15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4"/>
                    <a:pt x="199" y="46"/>
                    <a:pt x="203" y="0"/>
                  </a:cubicBezTo>
                  <a:cubicBezTo>
                    <a:pt x="233" y="72"/>
                    <a:pt x="211" y="169"/>
                    <a:pt x="211" y="169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309" y="173"/>
                    <a:pt x="309" y="173"/>
                    <a:pt x="309" y="173"/>
                  </a:cubicBezTo>
                  <a:cubicBezTo>
                    <a:pt x="304" y="76"/>
                    <a:pt x="304" y="76"/>
                    <a:pt x="304" y="76"/>
                  </a:cubicBezTo>
                  <a:cubicBezTo>
                    <a:pt x="368" y="165"/>
                    <a:pt x="368" y="165"/>
                    <a:pt x="368" y="165"/>
                  </a:cubicBezTo>
                  <a:cubicBezTo>
                    <a:pt x="359" y="55"/>
                    <a:pt x="359" y="55"/>
                    <a:pt x="359" y="5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5" name="Freeform 25"/>
            <p:cNvSpPr/>
            <p:nvPr/>
          </p:nvSpPr>
          <p:spPr bwMode="auto">
            <a:xfrm>
              <a:off x="4449763" y="4429125"/>
              <a:ext cx="1884363" cy="1284288"/>
            </a:xfrm>
            <a:custGeom>
              <a:avLst/>
              <a:gdLst>
                <a:gd name="T0" fmla="*/ 539255 w 622"/>
                <a:gd name="T1" fmla="*/ 75904 h 423"/>
                <a:gd name="T2" fmla="*/ 115122 w 622"/>
                <a:gd name="T3" fmla="*/ 318795 h 423"/>
                <a:gd name="T4" fmla="*/ 475635 w 622"/>
                <a:gd name="T5" fmla="*/ 282361 h 423"/>
                <a:gd name="T6" fmla="*/ 0 w 622"/>
                <a:gd name="T7" fmla="*/ 601156 h 423"/>
                <a:gd name="T8" fmla="*/ 408986 w 622"/>
                <a:gd name="T9" fmla="*/ 537397 h 423"/>
                <a:gd name="T10" fmla="*/ 90886 w 622"/>
                <a:gd name="T11" fmla="*/ 898698 h 423"/>
                <a:gd name="T12" fmla="*/ 396867 w 622"/>
                <a:gd name="T13" fmla="*/ 768144 h 423"/>
                <a:gd name="T14" fmla="*/ 281746 w 622"/>
                <a:gd name="T15" fmla="*/ 1102120 h 423"/>
                <a:gd name="T16" fmla="*/ 781617 w 622"/>
                <a:gd name="T17" fmla="*/ 549542 h 423"/>
                <a:gd name="T18" fmla="*/ 639229 w 622"/>
                <a:gd name="T19" fmla="*/ 1065686 h 423"/>
                <a:gd name="T20" fmla="*/ 972477 w 622"/>
                <a:gd name="T21" fmla="*/ 667951 h 423"/>
                <a:gd name="T22" fmla="*/ 857355 w 622"/>
                <a:gd name="T23" fmla="*/ 1244818 h 423"/>
                <a:gd name="T24" fmla="*/ 1075480 w 622"/>
                <a:gd name="T25" fmla="*/ 847084 h 423"/>
                <a:gd name="T26" fmla="*/ 1190602 w 622"/>
                <a:gd name="T27" fmla="*/ 1284288 h 423"/>
                <a:gd name="T28" fmla="*/ 1242104 w 622"/>
                <a:gd name="T29" fmla="*/ 783325 h 423"/>
                <a:gd name="T30" fmla="*/ 1602618 w 622"/>
                <a:gd name="T31" fmla="*/ 1244818 h 423"/>
                <a:gd name="T32" fmla="*/ 1435993 w 622"/>
                <a:gd name="T33" fmla="*/ 755999 h 423"/>
                <a:gd name="T34" fmla="*/ 1884363 w 622"/>
                <a:gd name="T35" fmla="*/ 1089975 h 423"/>
                <a:gd name="T36" fmla="*/ 1551116 w 622"/>
                <a:gd name="T37" fmla="*/ 346120 h 423"/>
                <a:gd name="T38" fmla="*/ 1511732 w 622"/>
                <a:gd name="T39" fmla="*/ 680096 h 423"/>
                <a:gd name="T40" fmla="*/ 1372374 w 622"/>
                <a:gd name="T41" fmla="*/ 422024 h 423"/>
                <a:gd name="T42" fmla="*/ 1281488 w 622"/>
                <a:gd name="T43" fmla="*/ 680096 h 423"/>
                <a:gd name="T44" fmla="*/ 1217868 w 622"/>
                <a:gd name="T45" fmla="*/ 397735 h 423"/>
                <a:gd name="T46" fmla="*/ 1102746 w 622"/>
                <a:gd name="T47" fmla="*/ 652770 h 423"/>
                <a:gd name="T48" fmla="*/ 1205750 w 622"/>
                <a:gd name="T49" fmla="*/ 100193 h 423"/>
                <a:gd name="T50" fmla="*/ 948241 w 622"/>
                <a:gd name="T51" fmla="*/ 537397 h 423"/>
                <a:gd name="T52" fmla="*/ 972477 w 622"/>
                <a:gd name="T53" fmla="*/ 0 h 423"/>
                <a:gd name="T54" fmla="*/ 639229 w 622"/>
                <a:gd name="T55" fmla="*/ 485783 h 423"/>
                <a:gd name="T56" fmla="*/ 730115 w 622"/>
                <a:gd name="T57" fmla="*/ 218602 h 423"/>
                <a:gd name="T58" fmla="*/ 539255 w 622"/>
                <a:gd name="T59" fmla="*/ 397735 h 423"/>
                <a:gd name="T60" fmla="*/ 627111 w 622"/>
                <a:gd name="T61" fmla="*/ 151807 h 423"/>
                <a:gd name="T62" fmla="*/ 487753 w 622"/>
                <a:gd name="T63" fmla="*/ 203422 h 423"/>
                <a:gd name="T64" fmla="*/ 539255 w 622"/>
                <a:gd name="T65" fmla="*/ 75904 h 4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22"/>
                <a:gd name="T100" fmla="*/ 0 h 423"/>
                <a:gd name="T101" fmla="*/ 622 w 622"/>
                <a:gd name="T102" fmla="*/ 423 h 42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22" h="423">
                  <a:moveTo>
                    <a:pt x="178" y="25"/>
                  </a:moveTo>
                  <a:cubicBezTo>
                    <a:pt x="178" y="25"/>
                    <a:pt x="118" y="88"/>
                    <a:pt x="38" y="105"/>
                  </a:cubicBezTo>
                  <a:cubicBezTo>
                    <a:pt x="63" y="114"/>
                    <a:pt x="157" y="93"/>
                    <a:pt x="157" y="93"/>
                  </a:cubicBezTo>
                  <a:cubicBezTo>
                    <a:pt x="157" y="93"/>
                    <a:pt x="80" y="165"/>
                    <a:pt x="0" y="198"/>
                  </a:cubicBezTo>
                  <a:cubicBezTo>
                    <a:pt x="30" y="211"/>
                    <a:pt x="135" y="177"/>
                    <a:pt x="135" y="177"/>
                  </a:cubicBezTo>
                  <a:cubicBezTo>
                    <a:pt x="135" y="177"/>
                    <a:pt x="51" y="275"/>
                    <a:pt x="30" y="296"/>
                  </a:cubicBezTo>
                  <a:cubicBezTo>
                    <a:pt x="55" y="296"/>
                    <a:pt x="131" y="253"/>
                    <a:pt x="131" y="253"/>
                  </a:cubicBezTo>
                  <a:cubicBezTo>
                    <a:pt x="93" y="363"/>
                    <a:pt x="93" y="363"/>
                    <a:pt x="93" y="363"/>
                  </a:cubicBezTo>
                  <a:cubicBezTo>
                    <a:pt x="93" y="363"/>
                    <a:pt x="211" y="275"/>
                    <a:pt x="258" y="181"/>
                  </a:cubicBezTo>
                  <a:cubicBezTo>
                    <a:pt x="262" y="266"/>
                    <a:pt x="211" y="351"/>
                    <a:pt x="211" y="35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00" y="380"/>
                    <a:pt x="283" y="410"/>
                  </a:cubicBezTo>
                  <a:cubicBezTo>
                    <a:pt x="334" y="334"/>
                    <a:pt x="355" y="279"/>
                    <a:pt x="355" y="279"/>
                  </a:cubicBezTo>
                  <a:cubicBezTo>
                    <a:pt x="393" y="423"/>
                    <a:pt x="393" y="423"/>
                    <a:pt x="393" y="423"/>
                  </a:cubicBezTo>
                  <a:cubicBezTo>
                    <a:pt x="410" y="258"/>
                    <a:pt x="410" y="258"/>
                    <a:pt x="410" y="258"/>
                  </a:cubicBezTo>
                  <a:cubicBezTo>
                    <a:pt x="410" y="258"/>
                    <a:pt x="461" y="384"/>
                    <a:pt x="529" y="410"/>
                  </a:cubicBezTo>
                  <a:cubicBezTo>
                    <a:pt x="529" y="384"/>
                    <a:pt x="474" y="249"/>
                    <a:pt x="474" y="249"/>
                  </a:cubicBezTo>
                  <a:cubicBezTo>
                    <a:pt x="474" y="249"/>
                    <a:pt x="584" y="346"/>
                    <a:pt x="622" y="359"/>
                  </a:cubicBezTo>
                  <a:cubicBezTo>
                    <a:pt x="592" y="313"/>
                    <a:pt x="520" y="165"/>
                    <a:pt x="512" y="114"/>
                  </a:cubicBezTo>
                  <a:cubicBezTo>
                    <a:pt x="503" y="152"/>
                    <a:pt x="499" y="236"/>
                    <a:pt x="499" y="224"/>
                  </a:cubicBezTo>
                  <a:cubicBezTo>
                    <a:pt x="499" y="211"/>
                    <a:pt x="453" y="139"/>
                    <a:pt x="453" y="139"/>
                  </a:cubicBezTo>
                  <a:cubicBezTo>
                    <a:pt x="423" y="224"/>
                    <a:pt x="423" y="224"/>
                    <a:pt x="423" y="224"/>
                  </a:cubicBezTo>
                  <a:cubicBezTo>
                    <a:pt x="402" y="131"/>
                    <a:pt x="402" y="131"/>
                    <a:pt x="402" y="131"/>
                  </a:cubicBezTo>
                  <a:cubicBezTo>
                    <a:pt x="364" y="215"/>
                    <a:pt x="364" y="215"/>
                    <a:pt x="364" y="215"/>
                  </a:cubicBezTo>
                  <a:cubicBezTo>
                    <a:pt x="398" y="33"/>
                    <a:pt x="398" y="33"/>
                    <a:pt x="398" y="33"/>
                  </a:cubicBezTo>
                  <a:cubicBezTo>
                    <a:pt x="313" y="177"/>
                    <a:pt x="313" y="177"/>
                    <a:pt x="313" y="177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321" y="0"/>
                    <a:pt x="241" y="131"/>
                    <a:pt x="211" y="160"/>
                  </a:cubicBezTo>
                  <a:cubicBezTo>
                    <a:pt x="207" y="135"/>
                    <a:pt x="241" y="72"/>
                    <a:pt x="241" y="72"/>
                  </a:cubicBezTo>
                  <a:cubicBezTo>
                    <a:pt x="178" y="131"/>
                    <a:pt x="178" y="131"/>
                    <a:pt x="178" y="131"/>
                  </a:cubicBezTo>
                  <a:cubicBezTo>
                    <a:pt x="207" y="50"/>
                    <a:pt x="207" y="50"/>
                    <a:pt x="207" y="50"/>
                  </a:cubicBezTo>
                  <a:cubicBezTo>
                    <a:pt x="161" y="67"/>
                    <a:pt x="161" y="67"/>
                    <a:pt x="161" y="67"/>
                  </a:cubicBezTo>
                  <a:cubicBezTo>
                    <a:pt x="178" y="25"/>
                    <a:pt x="178" y="25"/>
                    <a:pt x="178" y="25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6" name="Freeform 26"/>
            <p:cNvSpPr/>
            <p:nvPr/>
          </p:nvSpPr>
          <p:spPr bwMode="auto">
            <a:xfrm>
              <a:off x="6345238" y="4735513"/>
              <a:ext cx="1447800" cy="874713"/>
            </a:xfrm>
            <a:custGeom>
              <a:avLst/>
              <a:gdLst>
                <a:gd name="T0" fmla="*/ 0 w 478"/>
                <a:gd name="T1" fmla="*/ 309794 h 288"/>
                <a:gd name="T2" fmla="*/ 436157 w 478"/>
                <a:gd name="T3" fmla="*/ 874713 h 288"/>
                <a:gd name="T4" fmla="*/ 190819 w 478"/>
                <a:gd name="T5" fmla="*/ 476840 h 288"/>
                <a:gd name="T6" fmla="*/ 472504 w 478"/>
                <a:gd name="T7" fmla="*/ 628700 h 288"/>
                <a:gd name="T8" fmla="*/ 321060 w 478"/>
                <a:gd name="T9" fmla="*/ 334092 h 288"/>
                <a:gd name="T10" fmla="*/ 869286 w 478"/>
                <a:gd name="T11" fmla="*/ 795746 h 288"/>
                <a:gd name="T12" fmla="*/ 666351 w 478"/>
                <a:gd name="T13" fmla="*/ 373575 h 288"/>
                <a:gd name="T14" fmla="*/ 999527 w 478"/>
                <a:gd name="T15" fmla="*/ 604402 h 288"/>
                <a:gd name="T16" fmla="*/ 769333 w 478"/>
                <a:gd name="T17" fmla="*/ 230827 h 288"/>
                <a:gd name="T18" fmla="*/ 1281212 w 478"/>
                <a:gd name="T19" fmla="*/ 656035 h 288"/>
                <a:gd name="T20" fmla="*/ 908661 w 478"/>
                <a:gd name="T21" fmla="*/ 194381 h 288"/>
                <a:gd name="T22" fmla="*/ 1447800 w 478"/>
                <a:gd name="T23" fmla="*/ 373575 h 288"/>
                <a:gd name="T24" fmla="*/ 805680 w 478"/>
                <a:gd name="T25" fmla="*/ 0 h 288"/>
                <a:gd name="T26" fmla="*/ 987412 w 478"/>
                <a:gd name="T27" fmla="*/ 167046 h 288"/>
                <a:gd name="T28" fmla="*/ 742073 w 478"/>
                <a:gd name="T29" fmla="*/ 91116 h 288"/>
                <a:gd name="T30" fmla="*/ 896546 w 478"/>
                <a:gd name="T31" fmla="*/ 270311 h 288"/>
                <a:gd name="T32" fmla="*/ 602745 w 478"/>
                <a:gd name="T33" fmla="*/ 63781 h 288"/>
                <a:gd name="T34" fmla="*/ 702698 w 478"/>
                <a:gd name="T35" fmla="*/ 270311 h 288"/>
                <a:gd name="T36" fmla="*/ 563370 w 478"/>
                <a:gd name="T37" fmla="*/ 127562 h 288"/>
                <a:gd name="T38" fmla="*/ 678467 w 478"/>
                <a:gd name="T39" fmla="*/ 540621 h 288"/>
                <a:gd name="T40" fmla="*/ 242310 w 478"/>
                <a:gd name="T41" fmla="*/ 103265 h 288"/>
                <a:gd name="T42" fmla="*/ 293800 w 478"/>
                <a:gd name="T43" fmla="*/ 449505 h 288"/>
                <a:gd name="T44" fmla="*/ 0 w 478"/>
                <a:gd name="T45" fmla="*/ 309794 h 28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78"/>
                <a:gd name="T70" fmla="*/ 0 h 288"/>
                <a:gd name="T71" fmla="*/ 478 w 478"/>
                <a:gd name="T72" fmla="*/ 288 h 28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78" h="288">
                  <a:moveTo>
                    <a:pt x="0" y="102"/>
                  </a:moveTo>
                  <a:cubicBezTo>
                    <a:pt x="0" y="102"/>
                    <a:pt x="13" y="216"/>
                    <a:pt x="144" y="288"/>
                  </a:cubicBezTo>
                  <a:cubicBezTo>
                    <a:pt x="152" y="283"/>
                    <a:pt x="59" y="165"/>
                    <a:pt x="63" y="157"/>
                  </a:cubicBezTo>
                  <a:cubicBezTo>
                    <a:pt x="68" y="148"/>
                    <a:pt x="156" y="207"/>
                    <a:pt x="156" y="207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6" y="110"/>
                    <a:pt x="224" y="245"/>
                    <a:pt x="287" y="262"/>
                  </a:cubicBezTo>
                  <a:cubicBezTo>
                    <a:pt x="262" y="233"/>
                    <a:pt x="220" y="123"/>
                    <a:pt x="220" y="123"/>
                  </a:cubicBezTo>
                  <a:cubicBezTo>
                    <a:pt x="330" y="199"/>
                    <a:pt x="330" y="199"/>
                    <a:pt x="330" y="199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6"/>
                    <a:pt x="368" y="203"/>
                    <a:pt x="423" y="216"/>
                  </a:cubicBezTo>
                  <a:cubicBezTo>
                    <a:pt x="410" y="195"/>
                    <a:pt x="300" y="64"/>
                    <a:pt x="300" y="64"/>
                  </a:cubicBezTo>
                  <a:cubicBezTo>
                    <a:pt x="300" y="64"/>
                    <a:pt x="423" y="123"/>
                    <a:pt x="478" y="123"/>
                  </a:cubicBezTo>
                  <a:cubicBezTo>
                    <a:pt x="457" y="110"/>
                    <a:pt x="266" y="0"/>
                    <a:pt x="266" y="0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245" y="30"/>
                    <a:pt x="245" y="30"/>
                    <a:pt x="245" y="30"/>
                  </a:cubicBezTo>
                  <a:cubicBezTo>
                    <a:pt x="296" y="89"/>
                    <a:pt x="296" y="89"/>
                    <a:pt x="296" y="89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232" y="89"/>
                    <a:pt x="232" y="89"/>
                    <a:pt x="232" y="89"/>
                  </a:cubicBezTo>
                  <a:cubicBezTo>
                    <a:pt x="232" y="89"/>
                    <a:pt x="194" y="68"/>
                    <a:pt x="186" y="42"/>
                  </a:cubicBezTo>
                  <a:cubicBezTo>
                    <a:pt x="182" y="68"/>
                    <a:pt x="224" y="178"/>
                    <a:pt x="224" y="178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97" y="148"/>
                    <a:pt x="97" y="148"/>
                    <a:pt x="97" y="148"/>
                  </a:cubicBezTo>
                  <a:cubicBezTo>
                    <a:pt x="97" y="148"/>
                    <a:pt x="25" y="127"/>
                    <a:pt x="0" y="102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7" name="Freeform 28"/>
            <p:cNvSpPr/>
            <p:nvPr/>
          </p:nvSpPr>
          <p:spPr bwMode="auto">
            <a:xfrm>
              <a:off x="5649913" y="874713"/>
              <a:ext cx="323850" cy="249238"/>
            </a:xfrm>
            <a:custGeom>
              <a:avLst/>
              <a:gdLst>
                <a:gd name="T0" fmla="*/ 305690 w 107"/>
                <a:gd name="T1" fmla="*/ 0 h 82"/>
                <a:gd name="T2" fmla="*/ 272397 w 107"/>
                <a:gd name="T3" fmla="*/ 85106 h 82"/>
                <a:gd name="T4" fmla="*/ 245157 w 107"/>
                <a:gd name="T5" fmla="*/ 3039 h 82"/>
                <a:gd name="T6" fmla="*/ 193705 w 107"/>
                <a:gd name="T7" fmla="*/ 66869 h 82"/>
                <a:gd name="T8" fmla="*/ 0 w 107"/>
                <a:gd name="T9" fmla="*/ 234041 h 82"/>
                <a:gd name="T10" fmla="*/ 6053 w 107"/>
                <a:gd name="T11" fmla="*/ 240120 h 82"/>
                <a:gd name="T12" fmla="*/ 251211 w 107"/>
                <a:gd name="T13" fmla="*/ 100303 h 82"/>
                <a:gd name="T14" fmla="*/ 242131 w 107"/>
                <a:gd name="T15" fmla="*/ 249238 h 82"/>
                <a:gd name="T16" fmla="*/ 251211 w 107"/>
                <a:gd name="T17" fmla="*/ 243159 h 82"/>
                <a:gd name="T18" fmla="*/ 305690 w 107"/>
                <a:gd name="T19" fmla="*/ 0 h 8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7"/>
                <a:gd name="T31" fmla="*/ 0 h 82"/>
                <a:gd name="T32" fmla="*/ 107 w 107"/>
                <a:gd name="T33" fmla="*/ 82 h 8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7" h="82">
                  <a:moveTo>
                    <a:pt x="101" y="0"/>
                  </a:moveTo>
                  <a:cubicBezTo>
                    <a:pt x="92" y="0"/>
                    <a:pt x="90" y="28"/>
                    <a:pt x="90" y="28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22"/>
                    <a:pt x="28" y="60"/>
                    <a:pt x="0" y="77"/>
                  </a:cubicBezTo>
                  <a:cubicBezTo>
                    <a:pt x="0" y="78"/>
                    <a:pt x="0" y="79"/>
                    <a:pt x="2" y="79"/>
                  </a:cubicBezTo>
                  <a:cubicBezTo>
                    <a:pt x="14" y="79"/>
                    <a:pt x="74" y="47"/>
                    <a:pt x="83" y="33"/>
                  </a:cubicBezTo>
                  <a:cubicBezTo>
                    <a:pt x="84" y="47"/>
                    <a:pt x="75" y="82"/>
                    <a:pt x="80" y="82"/>
                  </a:cubicBezTo>
                  <a:cubicBezTo>
                    <a:pt x="81" y="82"/>
                    <a:pt x="82" y="81"/>
                    <a:pt x="83" y="80"/>
                  </a:cubicBezTo>
                  <a:cubicBezTo>
                    <a:pt x="92" y="71"/>
                    <a:pt x="107" y="11"/>
                    <a:pt x="10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8" name="Freeform 29"/>
            <p:cNvSpPr/>
            <p:nvPr/>
          </p:nvSpPr>
          <p:spPr bwMode="auto">
            <a:xfrm>
              <a:off x="6264276" y="1031875"/>
              <a:ext cx="200025" cy="234950"/>
            </a:xfrm>
            <a:custGeom>
              <a:avLst/>
              <a:gdLst>
                <a:gd name="T0" fmla="*/ 0 w 66"/>
                <a:gd name="T1" fmla="*/ 0 h 77"/>
                <a:gd name="T2" fmla="*/ 200025 w 66"/>
                <a:gd name="T3" fmla="*/ 234950 h 77"/>
                <a:gd name="T4" fmla="*/ 0 w 66"/>
                <a:gd name="T5" fmla="*/ 0 h 77"/>
                <a:gd name="T6" fmla="*/ 0 60000 65536"/>
                <a:gd name="T7" fmla="*/ 0 60000 65536"/>
                <a:gd name="T8" fmla="*/ 0 60000 65536"/>
                <a:gd name="T9" fmla="*/ 0 w 66"/>
                <a:gd name="T10" fmla="*/ 0 h 77"/>
                <a:gd name="T11" fmla="*/ 66 w 66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" h="77">
                  <a:moveTo>
                    <a:pt x="0" y="0"/>
                  </a:moveTo>
                  <a:cubicBezTo>
                    <a:pt x="11" y="51"/>
                    <a:pt x="53" y="70"/>
                    <a:pt x="66" y="77"/>
                  </a:cubicBezTo>
                  <a:cubicBezTo>
                    <a:pt x="60" y="53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299" name="Freeform 30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81943 w 102"/>
                <a:gd name="T1" fmla="*/ 547571 h 203"/>
                <a:gd name="T2" fmla="*/ 54629 w 102"/>
                <a:gd name="T3" fmla="*/ 568865 h 203"/>
                <a:gd name="T4" fmla="*/ 27314 w 102"/>
                <a:gd name="T5" fmla="*/ 599286 h 203"/>
                <a:gd name="T6" fmla="*/ 81943 w 102"/>
                <a:gd name="T7" fmla="*/ 547571 h 203"/>
                <a:gd name="T8" fmla="*/ 309563 w 102"/>
                <a:gd name="T9" fmla="*/ 0 h 203"/>
                <a:gd name="T10" fmla="*/ 0 w 102"/>
                <a:gd name="T11" fmla="*/ 617538 h 203"/>
                <a:gd name="T12" fmla="*/ 0 w 102"/>
                <a:gd name="T13" fmla="*/ 617538 h 203"/>
                <a:gd name="T14" fmla="*/ 54629 w 102"/>
                <a:gd name="T15" fmla="*/ 568865 h 203"/>
                <a:gd name="T16" fmla="*/ 309563 w 102"/>
                <a:gd name="T17" fmla="*/ 0 h 203"/>
                <a:gd name="T18" fmla="*/ 309563 w 102"/>
                <a:gd name="T19" fmla="*/ 0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2"/>
                <a:gd name="T31" fmla="*/ 0 h 203"/>
                <a:gd name="T32" fmla="*/ 102 w 102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2" h="203">
                  <a:moveTo>
                    <a:pt x="27" y="180"/>
                  </a:moveTo>
                  <a:cubicBezTo>
                    <a:pt x="24" y="182"/>
                    <a:pt x="21" y="184"/>
                    <a:pt x="18" y="187"/>
                  </a:cubicBezTo>
                  <a:cubicBezTo>
                    <a:pt x="15" y="191"/>
                    <a:pt x="12" y="194"/>
                    <a:pt x="9" y="197"/>
                  </a:cubicBezTo>
                  <a:cubicBezTo>
                    <a:pt x="15" y="192"/>
                    <a:pt x="21" y="186"/>
                    <a:pt x="27" y="180"/>
                  </a:cubicBezTo>
                  <a:moveTo>
                    <a:pt x="102" y="0"/>
                  </a:moveTo>
                  <a:cubicBezTo>
                    <a:pt x="102" y="0"/>
                    <a:pt x="34" y="132"/>
                    <a:pt x="0" y="20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" y="198"/>
                    <a:pt x="10" y="193"/>
                    <a:pt x="18" y="187"/>
                  </a:cubicBezTo>
                  <a:cubicBezTo>
                    <a:pt x="56" y="138"/>
                    <a:pt x="102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0" name="Freeform 31"/>
            <p:cNvSpPr>
              <a:spLocks noEditPoints="1"/>
            </p:cNvSpPr>
            <p:nvPr/>
          </p:nvSpPr>
          <p:spPr bwMode="auto">
            <a:xfrm>
              <a:off x="5180013" y="1681163"/>
              <a:ext cx="309563" cy="617538"/>
            </a:xfrm>
            <a:custGeom>
              <a:avLst/>
              <a:gdLst>
                <a:gd name="T0" fmla="*/ 54629 w 102"/>
                <a:gd name="T1" fmla="*/ 568865 h 203"/>
                <a:gd name="T2" fmla="*/ 0 w 102"/>
                <a:gd name="T3" fmla="*/ 617538 h 203"/>
                <a:gd name="T4" fmla="*/ 27314 w 102"/>
                <a:gd name="T5" fmla="*/ 599286 h 203"/>
                <a:gd name="T6" fmla="*/ 54629 w 102"/>
                <a:gd name="T7" fmla="*/ 568865 h 203"/>
                <a:gd name="T8" fmla="*/ 309563 w 102"/>
                <a:gd name="T9" fmla="*/ 0 h 203"/>
                <a:gd name="T10" fmla="*/ 54629 w 102"/>
                <a:gd name="T11" fmla="*/ 568865 h 203"/>
                <a:gd name="T12" fmla="*/ 81943 w 102"/>
                <a:gd name="T13" fmla="*/ 547571 h 203"/>
                <a:gd name="T14" fmla="*/ 309563 w 102"/>
                <a:gd name="T15" fmla="*/ 0 h 20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2"/>
                <a:gd name="T25" fmla="*/ 0 h 203"/>
                <a:gd name="T26" fmla="*/ 102 w 102"/>
                <a:gd name="T27" fmla="*/ 203 h 20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2" h="203">
                  <a:moveTo>
                    <a:pt x="18" y="187"/>
                  </a:moveTo>
                  <a:cubicBezTo>
                    <a:pt x="10" y="193"/>
                    <a:pt x="4" y="198"/>
                    <a:pt x="0" y="203"/>
                  </a:cubicBezTo>
                  <a:cubicBezTo>
                    <a:pt x="3" y="201"/>
                    <a:pt x="6" y="199"/>
                    <a:pt x="9" y="197"/>
                  </a:cubicBezTo>
                  <a:cubicBezTo>
                    <a:pt x="12" y="194"/>
                    <a:pt x="15" y="191"/>
                    <a:pt x="18" y="187"/>
                  </a:cubicBezTo>
                  <a:moveTo>
                    <a:pt x="102" y="0"/>
                  </a:moveTo>
                  <a:cubicBezTo>
                    <a:pt x="102" y="0"/>
                    <a:pt x="56" y="138"/>
                    <a:pt x="18" y="187"/>
                  </a:cubicBezTo>
                  <a:cubicBezTo>
                    <a:pt x="21" y="184"/>
                    <a:pt x="24" y="182"/>
                    <a:pt x="27" y="180"/>
                  </a:cubicBezTo>
                  <a:cubicBezTo>
                    <a:pt x="77" y="122"/>
                    <a:pt x="102" y="0"/>
                    <a:pt x="10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1" name="Freeform 32"/>
            <p:cNvSpPr>
              <a:spLocks noEditPoints="1"/>
            </p:cNvSpPr>
            <p:nvPr/>
          </p:nvSpPr>
          <p:spPr bwMode="auto">
            <a:xfrm>
              <a:off x="5564188" y="2438400"/>
              <a:ext cx="160338" cy="200025"/>
            </a:xfrm>
            <a:custGeom>
              <a:avLst/>
              <a:gdLst>
                <a:gd name="T0" fmla="*/ 9076 w 53"/>
                <a:gd name="T1" fmla="*/ 172749 h 66"/>
                <a:gd name="T2" fmla="*/ 0 w 53"/>
                <a:gd name="T3" fmla="*/ 200025 h 66"/>
                <a:gd name="T4" fmla="*/ 6050 w 53"/>
                <a:gd name="T5" fmla="*/ 196994 h 66"/>
                <a:gd name="T6" fmla="*/ 9076 w 53"/>
                <a:gd name="T7" fmla="*/ 172749 h 66"/>
                <a:gd name="T8" fmla="*/ 160338 w 53"/>
                <a:gd name="T9" fmla="*/ 0 h 66"/>
                <a:gd name="T10" fmla="*/ 121010 w 53"/>
                <a:gd name="T11" fmla="*/ 63644 h 66"/>
                <a:gd name="T12" fmla="*/ 160338 w 53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3"/>
                <a:gd name="T22" fmla="*/ 0 h 66"/>
                <a:gd name="T23" fmla="*/ 53 w 53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3" h="66">
                  <a:moveTo>
                    <a:pt x="3" y="57"/>
                  </a:moveTo>
                  <a:cubicBezTo>
                    <a:pt x="2" y="61"/>
                    <a:pt x="1" y="64"/>
                    <a:pt x="0" y="66"/>
                  </a:cubicBezTo>
                  <a:cubicBezTo>
                    <a:pt x="0" y="66"/>
                    <a:pt x="1" y="65"/>
                    <a:pt x="2" y="65"/>
                  </a:cubicBezTo>
                  <a:cubicBezTo>
                    <a:pt x="2" y="63"/>
                    <a:pt x="3" y="60"/>
                    <a:pt x="3" y="57"/>
                  </a:cubicBezTo>
                  <a:moveTo>
                    <a:pt x="53" y="0"/>
                  </a:moveTo>
                  <a:cubicBezTo>
                    <a:pt x="49" y="8"/>
                    <a:pt x="45" y="14"/>
                    <a:pt x="40" y="21"/>
                  </a:cubicBezTo>
                  <a:cubicBezTo>
                    <a:pt x="45" y="15"/>
                    <a:pt x="49" y="8"/>
                    <a:pt x="53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2" name="Freeform 33"/>
            <p:cNvSpPr/>
            <p:nvPr/>
          </p:nvSpPr>
          <p:spPr bwMode="auto">
            <a:xfrm>
              <a:off x="5570538" y="1936750"/>
              <a:ext cx="287338" cy="698500"/>
            </a:xfrm>
            <a:custGeom>
              <a:avLst/>
              <a:gdLst>
                <a:gd name="T0" fmla="*/ 214747 w 95"/>
                <a:gd name="T1" fmla="*/ 0 h 230"/>
                <a:gd name="T2" fmla="*/ 3025 w 95"/>
                <a:gd name="T3" fmla="*/ 674204 h 230"/>
                <a:gd name="T4" fmla="*/ 0 w 95"/>
                <a:gd name="T5" fmla="*/ 698500 h 230"/>
                <a:gd name="T6" fmla="*/ 114935 w 95"/>
                <a:gd name="T7" fmla="*/ 564874 h 230"/>
                <a:gd name="T8" fmla="*/ 154255 w 95"/>
                <a:gd name="T9" fmla="*/ 501098 h 230"/>
                <a:gd name="T10" fmla="*/ 214747 w 95"/>
                <a:gd name="T11" fmla="*/ 0 h 2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"/>
                <a:gd name="T19" fmla="*/ 0 h 230"/>
                <a:gd name="T20" fmla="*/ 95 w 95"/>
                <a:gd name="T21" fmla="*/ 230 h 2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" h="230">
                  <a:moveTo>
                    <a:pt x="71" y="0"/>
                  </a:moveTo>
                  <a:cubicBezTo>
                    <a:pt x="71" y="0"/>
                    <a:pt x="20" y="173"/>
                    <a:pt x="1" y="222"/>
                  </a:cubicBezTo>
                  <a:cubicBezTo>
                    <a:pt x="1" y="225"/>
                    <a:pt x="0" y="228"/>
                    <a:pt x="0" y="230"/>
                  </a:cubicBezTo>
                  <a:cubicBezTo>
                    <a:pt x="11" y="221"/>
                    <a:pt x="25" y="206"/>
                    <a:pt x="38" y="186"/>
                  </a:cubicBezTo>
                  <a:cubicBezTo>
                    <a:pt x="43" y="179"/>
                    <a:pt x="47" y="173"/>
                    <a:pt x="51" y="165"/>
                  </a:cubicBezTo>
                  <a:cubicBezTo>
                    <a:pt x="77" y="118"/>
                    <a:pt x="95" y="55"/>
                    <a:pt x="7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3" name="Freeform 34"/>
            <p:cNvSpPr/>
            <p:nvPr/>
          </p:nvSpPr>
          <p:spPr bwMode="auto">
            <a:xfrm>
              <a:off x="6118226" y="1885950"/>
              <a:ext cx="239713" cy="476250"/>
            </a:xfrm>
            <a:custGeom>
              <a:avLst/>
              <a:gdLst>
                <a:gd name="T0" fmla="*/ 151717 w 79"/>
                <a:gd name="T1" fmla="*/ 0 h 157"/>
                <a:gd name="T2" fmla="*/ 136545 w 79"/>
                <a:gd name="T3" fmla="*/ 145605 h 157"/>
                <a:gd name="T4" fmla="*/ 0 w 79"/>
                <a:gd name="T5" fmla="*/ 9100 h 157"/>
                <a:gd name="T6" fmla="*/ 239713 w 79"/>
                <a:gd name="T7" fmla="*/ 476250 h 157"/>
                <a:gd name="T8" fmla="*/ 239713 w 79"/>
                <a:gd name="T9" fmla="*/ 476250 h 157"/>
                <a:gd name="T10" fmla="*/ 151717 w 79"/>
                <a:gd name="T11" fmla="*/ 0 h 157"/>
                <a:gd name="T12" fmla="*/ 151717 w 79"/>
                <a:gd name="T13" fmla="*/ 0 h 157"/>
                <a:gd name="T14" fmla="*/ 151717 w 79"/>
                <a:gd name="T15" fmla="*/ 0 h 157"/>
                <a:gd name="T16" fmla="*/ 151717 w 79"/>
                <a:gd name="T17" fmla="*/ 0 h 15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9"/>
                <a:gd name="T28" fmla="*/ 0 h 157"/>
                <a:gd name="T29" fmla="*/ 79 w 79"/>
                <a:gd name="T30" fmla="*/ 157 h 15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9" h="157">
                  <a:moveTo>
                    <a:pt x="50" y="0"/>
                  </a:moveTo>
                  <a:cubicBezTo>
                    <a:pt x="45" y="48"/>
                    <a:pt x="45" y="48"/>
                    <a:pt x="45" y="4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7" y="130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3" y="116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4" name="Freeform 35"/>
            <p:cNvSpPr/>
            <p:nvPr/>
          </p:nvSpPr>
          <p:spPr bwMode="auto">
            <a:xfrm>
              <a:off x="6527801" y="1912938"/>
              <a:ext cx="257175" cy="376238"/>
            </a:xfrm>
            <a:custGeom>
              <a:avLst/>
              <a:gdLst>
                <a:gd name="T0" fmla="*/ 0 w 85"/>
                <a:gd name="T1" fmla="*/ 0 h 124"/>
                <a:gd name="T2" fmla="*/ 257175 w 85"/>
                <a:gd name="T3" fmla="*/ 376238 h 124"/>
                <a:gd name="T4" fmla="*/ 0 w 85"/>
                <a:gd name="T5" fmla="*/ 0 h 124"/>
                <a:gd name="T6" fmla="*/ 0 60000 65536"/>
                <a:gd name="T7" fmla="*/ 0 60000 65536"/>
                <a:gd name="T8" fmla="*/ 0 60000 65536"/>
                <a:gd name="T9" fmla="*/ 0 w 85"/>
                <a:gd name="T10" fmla="*/ 0 h 124"/>
                <a:gd name="T11" fmla="*/ 85 w 85"/>
                <a:gd name="T12" fmla="*/ 124 h 1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" h="124">
                  <a:moveTo>
                    <a:pt x="0" y="0"/>
                  </a:moveTo>
                  <a:cubicBezTo>
                    <a:pt x="0" y="0"/>
                    <a:pt x="43" y="98"/>
                    <a:pt x="85" y="124"/>
                  </a:cubicBezTo>
                  <a:cubicBezTo>
                    <a:pt x="76" y="98"/>
                    <a:pt x="0" y="0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5" name="Freeform 36"/>
            <p:cNvSpPr/>
            <p:nvPr/>
          </p:nvSpPr>
          <p:spPr bwMode="auto">
            <a:xfrm>
              <a:off x="4852988" y="2505075"/>
              <a:ext cx="306388" cy="300038"/>
            </a:xfrm>
            <a:custGeom>
              <a:avLst/>
              <a:gdLst>
                <a:gd name="T0" fmla="*/ 300321 w 101"/>
                <a:gd name="T1" fmla="*/ 0 h 99"/>
                <a:gd name="T2" fmla="*/ 12134 w 101"/>
                <a:gd name="T3" fmla="*/ 278823 h 99"/>
                <a:gd name="T4" fmla="*/ 42470 w 101"/>
                <a:gd name="T5" fmla="*/ 300038 h 99"/>
                <a:gd name="T6" fmla="*/ 300321 w 101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"/>
                <a:gd name="T13" fmla="*/ 0 h 99"/>
                <a:gd name="T14" fmla="*/ 101 w 101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" h="99">
                  <a:moveTo>
                    <a:pt x="99" y="0"/>
                  </a:moveTo>
                  <a:cubicBezTo>
                    <a:pt x="99" y="0"/>
                    <a:pt x="66" y="75"/>
                    <a:pt x="4" y="92"/>
                  </a:cubicBezTo>
                  <a:cubicBezTo>
                    <a:pt x="0" y="97"/>
                    <a:pt x="4" y="99"/>
                    <a:pt x="14" y="99"/>
                  </a:cubicBezTo>
                  <a:cubicBezTo>
                    <a:pt x="40" y="99"/>
                    <a:pt x="101" y="76"/>
                    <a:pt x="99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6" name="Freeform 37"/>
            <p:cNvSpPr/>
            <p:nvPr/>
          </p:nvSpPr>
          <p:spPr bwMode="auto">
            <a:xfrm>
              <a:off x="4905376" y="2162175"/>
              <a:ext cx="284163" cy="233363"/>
            </a:xfrm>
            <a:custGeom>
              <a:avLst/>
              <a:gdLst>
                <a:gd name="T0" fmla="*/ 266025 w 94"/>
                <a:gd name="T1" fmla="*/ 0 h 77"/>
                <a:gd name="T2" fmla="*/ 0 w 94"/>
                <a:gd name="T3" fmla="*/ 206087 h 77"/>
                <a:gd name="T4" fmla="*/ 266025 w 94"/>
                <a:gd name="T5" fmla="*/ 0 h 77"/>
                <a:gd name="T6" fmla="*/ 0 60000 65536"/>
                <a:gd name="T7" fmla="*/ 0 60000 65536"/>
                <a:gd name="T8" fmla="*/ 0 60000 65536"/>
                <a:gd name="T9" fmla="*/ 0 w 94"/>
                <a:gd name="T10" fmla="*/ 0 h 77"/>
                <a:gd name="T11" fmla="*/ 94 w 94"/>
                <a:gd name="T12" fmla="*/ 77 h 7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77">
                  <a:moveTo>
                    <a:pt x="88" y="0"/>
                  </a:moveTo>
                  <a:cubicBezTo>
                    <a:pt x="88" y="0"/>
                    <a:pt x="43" y="55"/>
                    <a:pt x="0" y="68"/>
                  </a:cubicBezTo>
                  <a:cubicBezTo>
                    <a:pt x="28" y="77"/>
                    <a:pt x="94" y="44"/>
                    <a:pt x="88" y="0"/>
                  </a:cubicBezTo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7" name="Freeform 38"/>
            <p:cNvSpPr/>
            <p:nvPr/>
          </p:nvSpPr>
          <p:spPr bwMode="auto">
            <a:xfrm>
              <a:off x="4959351" y="2338388"/>
              <a:ext cx="11113" cy="4763"/>
            </a:xfrm>
            <a:custGeom>
              <a:avLst/>
              <a:gdLst>
                <a:gd name="T0" fmla="*/ 11113 w 4"/>
                <a:gd name="T1" fmla="*/ 0 h 2"/>
                <a:gd name="T2" fmla="*/ 0 w 4"/>
                <a:gd name="T3" fmla="*/ 4763 h 2"/>
                <a:gd name="T4" fmla="*/ 0 w 4"/>
                <a:gd name="T5" fmla="*/ 4763 h 2"/>
                <a:gd name="T6" fmla="*/ 11113 w 4"/>
                <a:gd name="T7" fmla="*/ 0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"/>
                <a:gd name="T13" fmla="*/ 0 h 2"/>
                <a:gd name="T14" fmla="*/ 4 w 4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" h="2">
                  <a:moveTo>
                    <a:pt x="4" y="0"/>
                  </a:moveTo>
                  <a:cubicBezTo>
                    <a:pt x="3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1"/>
                    <a:pt x="4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8" name="Freeform 39"/>
            <p:cNvSpPr/>
            <p:nvPr/>
          </p:nvSpPr>
          <p:spPr bwMode="auto">
            <a:xfrm>
              <a:off x="4959351" y="2206625"/>
              <a:ext cx="180975" cy="136525"/>
            </a:xfrm>
            <a:custGeom>
              <a:avLst/>
              <a:gdLst>
                <a:gd name="T0" fmla="*/ 180975 w 60"/>
                <a:gd name="T1" fmla="*/ 0 h 45"/>
                <a:gd name="T2" fmla="*/ 12065 w 60"/>
                <a:gd name="T3" fmla="*/ 130457 h 45"/>
                <a:gd name="T4" fmla="*/ 0 w 60"/>
                <a:gd name="T5" fmla="*/ 136525 h 45"/>
                <a:gd name="T6" fmla="*/ 6033 w 60"/>
                <a:gd name="T7" fmla="*/ 136525 h 45"/>
                <a:gd name="T8" fmla="*/ 180975 w 6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0"/>
                <a:gd name="T16" fmla="*/ 0 h 45"/>
                <a:gd name="T17" fmla="*/ 60 w 6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0" h="45">
                  <a:moveTo>
                    <a:pt x="60" y="0"/>
                  </a:moveTo>
                  <a:cubicBezTo>
                    <a:pt x="60" y="0"/>
                    <a:pt x="26" y="32"/>
                    <a:pt x="4" y="43"/>
                  </a:cubicBezTo>
                  <a:cubicBezTo>
                    <a:pt x="3" y="44"/>
                    <a:pt x="2" y="44"/>
                    <a:pt x="0" y="45"/>
                  </a:cubicBezTo>
                  <a:cubicBezTo>
                    <a:pt x="1" y="45"/>
                    <a:pt x="1" y="45"/>
                    <a:pt x="2" y="45"/>
                  </a:cubicBezTo>
                  <a:cubicBezTo>
                    <a:pt x="20" y="45"/>
                    <a:pt x="56" y="30"/>
                    <a:pt x="6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09" name="Freeform 40"/>
            <p:cNvSpPr/>
            <p:nvPr/>
          </p:nvSpPr>
          <p:spPr bwMode="auto">
            <a:xfrm>
              <a:off x="6861176" y="2332038"/>
              <a:ext cx="444500" cy="485775"/>
            </a:xfrm>
            <a:custGeom>
              <a:avLst/>
              <a:gdLst>
                <a:gd name="T0" fmla="*/ 0 w 147"/>
                <a:gd name="T1" fmla="*/ 136624 h 160"/>
                <a:gd name="T2" fmla="*/ 444500 w 147"/>
                <a:gd name="T3" fmla="*/ 485775 h 160"/>
                <a:gd name="T4" fmla="*/ 51405 w 147"/>
                <a:gd name="T5" fmla="*/ 0 h 160"/>
                <a:gd name="T6" fmla="*/ 111881 w 147"/>
                <a:gd name="T7" fmla="*/ 197346 h 160"/>
                <a:gd name="T8" fmla="*/ 0 w 147"/>
                <a:gd name="T9" fmla="*/ 136624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160"/>
                <a:gd name="T17" fmla="*/ 147 w 147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160">
                  <a:moveTo>
                    <a:pt x="0" y="45"/>
                  </a:moveTo>
                  <a:cubicBezTo>
                    <a:pt x="0" y="45"/>
                    <a:pt x="68" y="144"/>
                    <a:pt x="147" y="160"/>
                  </a:cubicBezTo>
                  <a:cubicBezTo>
                    <a:pt x="138" y="149"/>
                    <a:pt x="37" y="65"/>
                    <a:pt x="17" y="0"/>
                  </a:cubicBezTo>
                  <a:cubicBezTo>
                    <a:pt x="28" y="31"/>
                    <a:pt x="37" y="65"/>
                    <a:pt x="37" y="6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00493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0" name="Freeform 41"/>
            <p:cNvSpPr>
              <a:spLocks noEditPoints="1"/>
            </p:cNvSpPr>
            <p:nvPr/>
          </p:nvSpPr>
          <p:spPr bwMode="auto">
            <a:xfrm>
              <a:off x="5827713" y="3178175"/>
              <a:ext cx="512763" cy="488950"/>
            </a:xfrm>
            <a:custGeom>
              <a:avLst/>
              <a:gdLst>
                <a:gd name="T0" fmla="*/ 148671 w 169"/>
                <a:gd name="T1" fmla="*/ 315843 h 161"/>
                <a:gd name="T2" fmla="*/ 145637 w 169"/>
                <a:gd name="T3" fmla="*/ 324954 h 161"/>
                <a:gd name="T4" fmla="*/ 145637 w 169"/>
                <a:gd name="T5" fmla="*/ 331028 h 161"/>
                <a:gd name="T6" fmla="*/ 148671 w 169"/>
                <a:gd name="T7" fmla="*/ 315843 h 161"/>
                <a:gd name="T8" fmla="*/ 84955 w 169"/>
                <a:gd name="T9" fmla="*/ 0 h 161"/>
                <a:gd name="T10" fmla="*/ 0 w 169"/>
                <a:gd name="T11" fmla="*/ 479839 h 161"/>
                <a:gd name="T12" fmla="*/ 154739 w 169"/>
                <a:gd name="T13" fmla="*/ 170070 h 161"/>
                <a:gd name="T14" fmla="*/ 148671 w 169"/>
                <a:gd name="T15" fmla="*/ 315843 h 161"/>
                <a:gd name="T16" fmla="*/ 257899 w 169"/>
                <a:gd name="T17" fmla="*/ 170070 h 161"/>
                <a:gd name="T18" fmla="*/ 257899 w 169"/>
                <a:gd name="T19" fmla="*/ 428211 h 161"/>
                <a:gd name="T20" fmla="*/ 351956 w 169"/>
                <a:gd name="T21" fmla="*/ 206513 h 161"/>
                <a:gd name="T22" fmla="*/ 351956 w 169"/>
                <a:gd name="T23" fmla="*/ 203476 h 161"/>
                <a:gd name="T24" fmla="*/ 506695 w 169"/>
                <a:gd name="T25" fmla="*/ 488950 h 161"/>
                <a:gd name="T26" fmla="*/ 491524 w 169"/>
                <a:gd name="T27" fmla="*/ 97183 h 161"/>
                <a:gd name="T28" fmla="*/ 488490 w 169"/>
                <a:gd name="T29" fmla="*/ 103257 h 161"/>
                <a:gd name="T30" fmla="*/ 479388 w 169"/>
                <a:gd name="T31" fmla="*/ 315843 h 161"/>
                <a:gd name="T32" fmla="*/ 470286 w 169"/>
                <a:gd name="T33" fmla="*/ 306733 h 161"/>
                <a:gd name="T34" fmla="*/ 276103 w 169"/>
                <a:gd name="T35" fmla="*/ 18222 h 161"/>
                <a:gd name="T36" fmla="*/ 273069 w 169"/>
                <a:gd name="T37" fmla="*/ 24296 h 161"/>
                <a:gd name="T38" fmla="*/ 285205 w 169"/>
                <a:gd name="T39" fmla="*/ 261178 h 161"/>
                <a:gd name="T40" fmla="*/ 282171 w 169"/>
                <a:gd name="T41" fmla="*/ 255104 h 161"/>
                <a:gd name="T42" fmla="*/ 230592 w 169"/>
                <a:gd name="T43" fmla="*/ 75924 h 161"/>
                <a:gd name="T44" fmla="*/ 206319 w 169"/>
                <a:gd name="T45" fmla="*/ 160959 h 161"/>
                <a:gd name="T46" fmla="*/ 84955 w 169"/>
                <a:gd name="T47" fmla="*/ 0 h 16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69"/>
                <a:gd name="T73" fmla="*/ 0 h 161"/>
                <a:gd name="T74" fmla="*/ 169 w 169"/>
                <a:gd name="T75" fmla="*/ 161 h 16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69" h="161">
                  <a:moveTo>
                    <a:pt x="49" y="104"/>
                  </a:moveTo>
                  <a:cubicBezTo>
                    <a:pt x="48" y="105"/>
                    <a:pt x="48" y="106"/>
                    <a:pt x="48" y="107"/>
                  </a:cubicBezTo>
                  <a:cubicBezTo>
                    <a:pt x="48" y="108"/>
                    <a:pt x="48" y="109"/>
                    <a:pt x="48" y="109"/>
                  </a:cubicBezTo>
                  <a:cubicBezTo>
                    <a:pt x="48" y="109"/>
                    <a:pt x="49" y="107"/>
                    <a:pt x="49" y="104"/>
                  </a:cubicBezTo>
                  <a:moveTo>
                    <a:pt x="28" y="0"/>
                  </a:moveTo>
                  <a:cubicBezTo>
                    <a:pt x="28" y="0"/>
                    <a:pt x="20" y="121"/>
                    <a:pt x="0" y="158"/>
                  </a:cubicBezTo>
                  <a:cubicBezTo>
                    <a:pt x="23" y="127"/>
                    <a:pt x="51" y="65"/>
                    <a:pt x="51" y="56"/>
                  </a:cubicBezTo>
                  <a:cubicBezTo>
                    <a:pt x="51" y="77"/>
                    <a:pt x="50" y="96"/>
                    <a:pt x="49" y="104"/>
                  </a:cubicBezTo>
                  <a:cubicBezTo>
                    <a:pt x="54" y="92"/>
                    <a:pt x="85" y="56"/>
                    <a:pt x="85" y="56"/>
                  </a:cubicBezTo>
                  <a:cubicBezTo>
                    <a:pt x="85" y="56"/>
                    <a:pt x="90" y="110"/>
                    <a:pt x="85" y="141"/>
                  </a:cubicBezTo>
                  <a:cubicBezTo>
                    <a:pt x="99" y="118"/>
                    <a:pt x="116" y="79"/>
                    <a:pt x="116" y="6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21" y="67"/>
                    <a:pt x="164" y="155"/>
                    <a:pt x="167" y="161"/>
                  </a:cubicBezTo>
                  <a:cubicBezTo>
                    <a:pt x="169" y="137"/>
                    <a:pt x="167" y="32"/>
                    <a:pt x="162" y="32"/>
                  </a:cubicBezTo>
                  <a:cubicBezTo>
                    <a:pt x="162" y="32"/>
                    <a:pt x="161" y="33"/>
                    <a:pt x="161" y="34"/>
                  </a:cubicBezTo>
                  <a:cubicBezTo>
                    <a:pt x="156" y="49"/>
                    <a:pt x="164" y="104"/>
                    <a:pt x="158" y="104"/>
                  </a:cubicBezTo>
                  <a:cubicBezTo>
                    <a:pt x="157" y="104"/>
                    <a:pt x="156" y="103"/>
                    <a:pt x="155" y="101"/>
                  </a:cubicBezTo>
                  <a:cubicBezTo>
                    <a:pt x="145" y="86"/>
                    <a:pt x="99" y="6"/>
                    <a:pt x="91" y="6"/>
                  </a:cubicBezTo>
                  <a:cubicBezTo>
                    <a:pt x="91" y="6"/>
                    <a:pt x="90" y="7"/>
                    <a:pt x="90" y="8"/>
                  </a:cubicBezTo>
                  <a:cubicBezTo>
                    <a:pt x="90" y="24"/>
                    <a:pt x="95" y="86"/>
                    <a:pt x="94" y="86"/>
                  </a:cubicBezTo>
                  <a:cubicBezTo>
                    <a:pt x="94" y="86"/>
                    <a:pt x="93" y="85"/>
                    <a:pt x="93" y="84"/>
                  </a:cubicBezTo>
                  <a:cubicBezTo>
                    <a:pt x="90" y="73"/>
                    <a:pt x="76" y="25"/>
                    <a:pt x="76" y="25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1" name="Freeform 42"/>
            <p:cNvSpPr/>
            <p:nvPr/>
          </p:nvSpPr>
          <p:spPr bwMode="auto">
            <a:xfrm>
              <a:off x="6348413" y="3011488"/>
              <a:ext cx="315913" cy="355600"/>
            </a:xfrm>
            <a:custGeom>
              <a:avLst/>
              <a:gdLst>
                <a:gd name="T0" fmla="*/ 3038 w 104"/>
                <a:gd name="T1" fmla="*/ 0 h 117"/>
                <a:gd name="T2" fmla="*/ 0 w 104"/>
                <a:gd name="T3" fmla="*/ 12157 h 117"/>
                <a:gd name="T4" fmla="*/ 315913 w 104"/>
                <a:gd name="T5" fmla="*/ 355600 h 117"/>
                <a:gd name="T6" fmla="*/ 91129 w 104"/>
                <a:gd name="T7" fmla="*/ 57747 h 117"/>
                <a:gd name="T8" fmla="*/ 3038 w 104"/>
                <a:gd name="T9" fmla="*/ 0 h 1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17"/>
                <a:gd name="T17" fmla="*/ 104 w 104"/>
                <a:gd name="T18" fmla="*/ 117 h 1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17">
                  <a:moveTo>
                    <a:pt x="1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88" y="108"/>
                    <a:pt x="104" y="117"/>
                  </a:cubicBezTo>
                  <a:cubicBezTo>
                    <a:pt x="103" y="110"/>
                    <a:pt x="60" y="51"/>
                    <a:pt x="30" y="19"/>
                  </a:cubicBezTo>
                  <a:cubicBezTo>
                    <a:pt x="19" y="15"/>
                    <a:pt x="9" y="9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2" name="Freeform 43"/>
            <p:cNvSpPr/>
            <p:nvPr/>
          </p:nvSpPr>
          <p:spPr bwMode="auto">
            <a:xfrm>
              <a:off x="6418263" y="3303588"/>
              <a:ext cx="442913" cy="520700"/>
            </a:xfrm>
            <a:custGeom>
              <a:avLst/>
              <a:gdLst>
                <a:gd name="T0" fmla="*/ 291230 w 146"/>
                <a:gd name="T1" fmla="*/ 0 h 172"/>
                <a:gd name="T2" fmla="*/ 291230 w 146"/>
                <a:gd name="T3" fmla="*/ 3027 h 172"/>
                <a:gd name="T4" fmla="*/ 345836 w 146"/>
                <a:gd name="T5" fmla="*/ 199804 h 172"/>
                <a:gd name="T6" fmla="*/ 315500 w 146"/>
                <a:gd name="T7" fmla="*/ 181640 h 172"/>
                <a:gd name="T8" fmla="*/ 0 w 146"/>
                <a:gd name="T9" fmla="*/ 3027 h 172"/>
                <a:gd name="T10" fmla="*/ 230557 w 146"/>
                <a:gd name="T11" fmla="*/ 520700 h 172"/>
                <a:gd name="T12" fmla="*/ 151683 w 146"/>
                <a:gd name="T13" fmla="*/ 124120 h 172"/>
                <a:gd name="T14" fmla="*/ 421677 w 146"/>
                <a:gd name="T15" fmla="*/ 366306 h 172"/>
                <a:gd name="T16" fmla="*/ 427745 w 146"/>
                <a:gd name="T17" fmla="*/ 363279 h 172"/>
                <a:gd name="T18" fmla="*/ 291230 w 146"/>
                <a:gd name="T19" fmla="*/ 0 h 17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6"/>
                <a:gd name="T31" fmla="*/ 0 h 172"/>
                <a:gd name="T32" fmla="*/ 146 w 146"/>
                <a:gd name="T33" fmla="*/ 172 h 17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6" h="172">
                  <a:moveTo>
                    <a:pt x="96" y="0"/>
                  </a:moveTo>
                  <a:cubicBezTo>
                    <a:pt x="96" y="0"/>
                    <a:pt x="96" y="0"/>
                    <a:pt x="96" y="1"/>
                  </a:cubicBezTo>
                  <a:cubicBezTo>
                    <a:pt x="96" y="13"/>
                    <a:pt x="124" y="66"/>
                    <a:pt x="114" y="66"/>
                  </a:cubicBezTo>
                  <a:cubicBezTo>
                    <a:pt x="112" y="66"/>
                    <a:pt x="109" y="64"/>
                    <a:pt x="104" y="60"/>
                  </a:cubicBezTo>
                  <a:cubicBezTo>
                    <a:pt x="73" y="35"/>
                    <a:pt x="0" y="1"/>
                    <a:pt x="0" y="1"/>
                  </a:cubicBezTo>
                  <a:cubicBezTo>
                    <a:pt x="0" y="1"/>
                    <a:pt x="39" y="137"/>
                    <a:pt x="76" y="172"/>
                  </a:cubicBezTo>
                  <a:cubicBezTo>
                    <a:pt x="65" y="120"/>
                    <a:pt x="45" y="55"/>
                    <a:pt x="50" y="41"/>
                  </a:cubicBezTo>
                  <a:cubicBezTo>
                    <a:pt x="72" y="51"/>
                    <a:pt x="127" y="121"/>
                    <a:pt x="139" y="121"/>
                  </a:cubicBezTo>
                  <a:cubicBezTo>
                    <a:pt x="140" y="121"/>
                    <a:pt x="140" y="120"/>
                    <a:pt x="141" y="120"/>
                  </a:cubicBezTo>
                  <a:cubicBezTo>
                    <a:pt x="146" y="109"/>
                    <a:pt x="101" y="0"/>
                    <a:pt x="96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3" name="Freeform 44"/>
            <p:cNvSpPr/>
            <p:nvPr/>
          </p:nvSpPr>
          <p:spPr bwMode="auto">
            <a:xfrm>
              <a:off x="6615113" y="3094038"/>
              <a:ext cx="400050" cy="442913"/>
            </a:xfrm>
            <a:custGeom>
              <a:avLst/>
              <a:gdLst>
                <a:gd name="T0" fmla="*/ 0 w 132"/>
                <a:gd name="T1" fmla="*/ 0 h 146"/>
                <a:gd name="T2" fmla="*/ 400050 w 132"/>
                <a:gd name="T3" fmla="*/ 442913 h 146"/>
                <a:gd name="T4" fmla="*/ 0 w 132"/>
                <a:gd name="T5" fmla="*/ 0 h 146"/>
                <a:gd name="T6" fmla="*/ 0 60000 65536"/>
                <a:gd name="T7" fmla="*/ 0 60000 65536"/>
                <a:gd name="T8" fmla="*/ 0 60000 65536"/>
                <a:gd name="T9" fmla="*/ 0 w 132"/>
                <a:gd name="T10" fmla="*/ 0 h 146"/>
                <a:gd name="T11" fmla="*/ 132 w 132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2" h="146">
                  <a:moveTo>
                    <a:pt x="0" y="0"/>
                  </a:moveTo>
                  <a:cubicBezTo>
                    <a:pt x="0" y="0"/>
                    <a:pt x="109" y="129"/>
                    <a:pt x="132" y="146"/>
                  </a:cubicBezTo>
                  <a:cubicBezTo>
                    <a:pt x="124" y="127"/>
                    <a:pt x="62" y="8"/>
                    <a:pt x="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4" name="Freeform 45"/>
            <p:cNvSpPr/>
            <p:nvPr/>
          </p:nvSpPr>
          <p:spPr bwMode="auto">
            <a:xfrm>
              <a:off x="6869113" y="3168650"/>
              <a:ext cx="282575" cy="301625"/>
            </a:xfrm>
            <a:custGeom>
              <a:avLst/>
              <a:gdLst>
                <a:gd name="T0" fmla="*/ 3038 w 93"/>
                <a:gd name="T1" fmla="*/ 0 h 99"/>
                <a:gd name="T2" fmla="*/ 0 w 93"/>
                <a:gd name="T3" fmla="*/ 0 h 99"/>
                <a:gd name="T4" fmla="*/ 282575 w 93"/>
                <a:gd name="T5" fmla="*/ 301625 h 99"/>
                <a:gd name="T6" fmla="*/ 3038 w 93"/>
                <a:gd name="T7" fmla="*/ 0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3"/>
                <a:gd name="T13" fmla="*/ 0 h 99"/>
                <a:gd name="T14" fmla="*/ 93 w 9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3" h="99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65" y="85"/>
                    <a:pt x="93" y="99"/>
                  </a:cubicBezTo>
                  <a:cubicBezTo>
                    <a:pt x="88" y="85"/>
                    <a:pt x="16" y="0"/>
                    <a:pt x="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5" name="Freeform 46"/>
            <p:cNvSpPr/>
            <p:nvPr/>
          </p:nvSpPr>
          <p:spPr bwMode="auto">
            <a:xfrm>
              <a:off x="5180013" y="2938463"/>
              <a:ext cx="360363" cy="479425"/>
            </a:xfrm>
            <a:custGeom>
              <a:avLst/>
              <a:gdLst>
                <a:gd name="T0" fmla="*/ 211978 w 119"/>
                <a:gd name="T1" fmla="*/ 0 h 158"/>
                <a:gd name="T2" fmla="*/ 0 w 119"/>
                <a:gd name="T3" fmla="*/ 324674 h 158"/>
                <a:gd name="T4" fmla="*/ 21198 w 119"/>
                <a:gd name="T5" fmla="*/ 330743 h 158"/>
                <a:gd name="T6" fmla="*/ 211978 w 119"/>
                <a:gd name="T7" fmla="*/ 136545 h 158"/>
                <a:gd name="T8" fmla="*/ 72678 w 119"/>
                <a:gd name="T9" fmla="*/ 479425 h 158"/>
                <a:gd name="T10" fmla="*/ 75707 w 119"/>
                <a:gd name="T11" fmla="*/ 479425 h 158"/>
                <a:gd name="T12" fmla="*/ 324024 w 119"/>
                <a:gd name="T13" fmla="*/ 42481 h 158"/>
                <a:gd name="T14" fmla="*/ 324024 w 119"/>
                <a:gd name="T15" fmla="*/ 42481 h 158"/>
                <a:gd name="T16" fmla="*/ 196837 w 119"/>
                <a:gd name="T17" fmla="*/ 103167 h 158"/>
                <a:gd name="T18" fmla="*/ 211978 w 119"/>
                <a:gd name="T19" fmla="*/ 0 h 15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158"/>
                <a:gd name="T32" fmla="*/ 119 w 119"/>
                <a:gd name="T33" fmla="*/ 158 h 15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158">
                  <a:moveTo>
                    <a:pt x="70" y="0"/>
                  </a:moveTo>
                  <a:cubicBezTo>
                    <a:pt x="70" y="0"/>
                    <a:pt x="31" y="76"/>
                    <a:pt x="0" y="107"/>
                  </a:cubicBezTo>
                  <a:cubicBezTo>
                    <a:pt x="2" y="108"/>
                    <a:pt x="4" y="109"/>
                    <a:pt x="7" y="109"/>
                  </a:cubicBezTo>
                  <a:cubicBezTo>
                    <a:pt x="29" y="109"/>
                    <a:pt x="60" y="63"/>
                    <a:pt x="70" y="45"/>
                  </a:cubicBezTo>
                  <a:cubicBezTo>
                    <a:pt x="52" y="88"/>
                    <a:pt x="20" y="158"/>
                    <a:pt x="24" y="158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34" y="149"/>
                    <a:pt x="119" y="14"/>
                    <a:pt x="107" y="14"/>
                  </a:cubicBezTo>
                  <a:cubicBezTo>
                    <a:pt x="107" y="14"/>
                    <a:pt x="107" y="14"/>
                    <a:pt x="107" y="14"/>
                  </a:cubicBezTo>
                  <a:cubicBezTo>
                    <a:pt x="93" y="17"/>
                    <a:pt x="65" y="34"/>
                    <a:pt x="65" y="34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6" name="Freeform 47"/>
            <p:cNvSpPr/>
            <p:nvPr/>
          </p:nvSpPr>
          <p:spPr bwMode="auto">
            <a:xfrm>
              <a:off x="5222876" y="3333750"/>
              <a:ext cx="211138" cy="269875"/>
            </a:xfrm>
            <a:custGeom>
              <a:avLst/>
              <a:gdLst>
                <a:gd name="T0" fmla="*/ 205105 w 70"/>
                <a:gd name="T1" fmla="*/ 0 h 89"/>
                <a:gd name="T2" fmla="*/ 3016 w 70"/>
                <a:gd name="T3" fmla="*/ 269875 h 89"/>
                <a:gd name="T4" fmla="*/ 9049 w 70"/>
                <a:gd name="T5" fmla="*/ 263810 h 89"/>
                <a:gd name="T6" fmla="*/ 205105 w 70"/>
                <a:gd name="T7" fmla="*/ 0 h 8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89"/>
                <a:gd name="T14" fmla="*/ 70 w 70"/>
                <a:gd name="T15" fmla="*/ 89 h 8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89">
                  <a:moveTo>
                    <a:pt x="68" y="0"/>
                  </a:moveTo>
                  <a:cubicBezTo>
                    <a:pt x="68" y="0"/>
                    <a:pt x="0" y="89"/>
                    <a:pt x="1" y="89"/>
                  </a:cubicBezTo>
                  <a:cubicBezTo>
                    <a:pt x="1" y="89"/>
                    <a:pt x="2" y="88"/>
                    <a:pt x="3" y="87"/>
                  </a:cubicBezTo>
                  <a:cubicBezTo>
                    <a:pt x="17" y="70"/>
                    <a:pt x="70" y="50"/>
                    <a:pt x="6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7" name="Freeform 48"/>
            <p:cNvSpPr/>
            <p:nvPr/>
          </p:nvSpPr>
          <p:spPr bwMode="auto">
            <a:xfrm>
              <a:off x="4846638" y="4895850"/>
              <a:ext cx="339725" cy="431800"/>
            </a:xfrm>
            <a:custGeom>
              <a:avLst/>
              <a:gdLst>
                <a:gd name="T0" fmla="*/ 336692 w 112"/>
                <a:gd name="T1" fmla="*/ 0 h 142"/>
                <a:gd name="T2" fmla="*/ 0 w 112"/>
                <a:gd name="T3" fmla="*/ 431800 h 142"/>
                <a:gd name="T4" fmla="*/ 339725 w 112"/>
                <a:gd name="T5" fmla="*/ 12163 h 142"/>
                <a:gd name="T6" fmla="*/ 336692 w 112"/>
                <a:gd name="T7" fmla="*/ 0 h 1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"/>
                <a:gd name="T13" fmla="*/ 0 h 142"/>
                <a:gd name="T14" fmla="*/ 112 w 112"/>
                <a:gd name="T15" fmla="*/ 142 h 1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" h="142">
                  <a:moveTo>
                    <a:pt x="111" y="0"/>
                  </a:moveTo>
                  <a:cubicBezTo>
                    <a:pt x="97" y="18"/>
                    <a:pt x="15" y="121"/>
                    <a:pt x="0" y="142"/>
                  </a:cubicBezTo>
                  <a:cubicBezTo>
                    <a:pt x="14" y="142"/>
                    <a:pt x="106" y="63"/>
                    <a:pt x="112" y="4"/>
                  </a:cubicBezTo>
                  <a:cubicBezTo>
                    <a:pt x="112" y="3"/>
                    <a:pt x="111" y="2"/>
                    <a:pt x="111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8" name="Freeform 49"/>
            <p:cNvSpPr/>
            <p:nvPr/>
          </p:nvSpPr>
          <p:spPr bwMode="auto">
            <a:xfrm>
              <a:off x="5419726" y="509746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3175 h 1"/>
                <a:gd name="T6" fmla="*/ 3175 w 1"/>
                <a:gd name="T7" fmla="*/ 3175 h 1"/>
                <a:gd name="T8" fmla="*/ 3175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"/>
                <a:gd name="T16" fmla="*/ 0 h 1"/>
                <a:gd name="T17" fmla="*/ 1 w 1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19" name="Freeform 50"/>
            <p:cNvSpPr>
              <a:spLocks noEditPoints="1"/>
            </p:cNvSpPr>
            <p:nvPr/>
          </p:nvSpPr>
          <p:spPr bwMode="auto">
            <a:xfrm>
              <a:off x="5264151" y="5008563"/>
              <a:ext cx="192088" cy="198438"/>
            </a:xfrm>
            <a:custGeom>
              <a:avLst/>
              <a:gdLst>
                <a:gd name="T0" fmla="*/ 192088 w 63"/>
                <a:gd name="T1" fmla="*/ 15264 h 65"/>
                <a:gd name="T2" fmla="*/ 173794 w 63"/>
                <a:gd name="T3" fmla="*/ 21370 h 65"/>
                <a:gd name="T4" fmla="*/ 167696 w 63"/>
                <a:gd name="T5" fmla="*/ 24423 h 65"/>
                <a:gd name="T6" fmla="*/ 164647 w 63"/>
                <a:gd name="T7" fmla="*/ 24423 h 65"/>
                <a:gd name="T8" fmla="*/ 121961 w 63"/>
                <a:gd name="T9" fmla="*/ 27476 h 65"/>
                <a:gd name="T10" fmla="*/ 115863 w 63"/>
                <a:gd name="T11" fmla="*/ 27476 h 65"/>
                <a:gd name="T12" fmla="*/ 155500 w 63"/>
                <a:gd name="T13" fmla="*/ 91587 h 65"/>
                <a:gd name="T14" fmla="*/ 158549 w 63"/>
                <a:gd name="T15" fmla="*/ 88534 h 65"/>
                <a:gd name="T16" fmla="*/ 158549 w 63"/>
                <a:gd name="T17" fmla="*/ 91587 h 65"/>
                <a:gd name="T18" fmla="*/ 158549 w 63"/>
                <a:gd name="T19" fmla="*/ 88534 h 65"/>
                <a:gd name="T20" fmla="*/ 192088 w 63"/>
                <a:gd name="T21" fmla="*/ 15264 h 65"/>
                <a:gd name="T22" fmla="*/ 15245 w 63"/>
                <a:gd name="T23" fmla="*/ 0 h 65"/>
                <a:gd name="T24" fmla="*/ 0 w 63"/>
                <a:gd name="T25" fmla="*/ 198438 h 65"/>
                <a:gd name="T26" fmla="*/ 54882 w 63"/>
                <a:gd name="T27" fmla="*/ 18317 h 65"/>
                <a:gd name="T28" fmla="*/ 15245 w 63"/>
                <a:gd name="T29" fmla="*/ 0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65"/>
                <a:gd name="T47" fmla="*/ 63 w 63"/>
                <a:gd name="T48" fmla="*/ 65 h 6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65">
                  <a:moveTo>
                    <a:pt x="63" y="5"/>
                  </a:moveTo>
                  <a:cubicBezTo>
                    <a:pt x="61" y="6"/>
                    <a:pt x="59" y="7"/>
                    <a:pt x="57" y="7"/>
                  </a:cubicBezTo>
                  <a:cubicBezTo>
                    <a:pt x="56" y="8"/>
                    <a:pt x="56" y="8"/>
                    <a:pt x="55" y="8"/>
                  </a:cubicBezTo>
                  <a:cubicBezTo>
                    <a:pt x="55" y="8"/>
                    <a:pt x="54" y="8"/>
                    <a:pt x="54" y="8"/>
                  </a:cubicBezTo>
                  <a:cubicBezTo>
                    <a:pt x="50" y="9"/>
                    <a:pt x="45" y="9"/>
                    <a:pt x="40" y="9"/>
                  </a:cubicBezTo>
                  <a:cubicBezTo>
                    <a:pt x="39" y="9"/>
                    <a:pt x="38" y="9"/>
                    <a:pt x="38" y="9"/>
                  </a:cubicBezTo>
                  <a:cubicBezTo>
                    <a:pt x="43" y="23"/>
                    <a:pt x="49" y="29"/>
                    <a:pt x="51" y="30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2" y="29"/>
                    <a:pt x="52" y="30"/>
                  </a:cubicBezTo>
                  <a:cubicBezTo>
                    <a:pt x="53" y="30"/>
                    <a:pt x="53" y="29"/>
                    <a:pt x="52" y="29"/>
                  </a:cubicBezTo>
                  <a:cubicBezTo>
                    <a:pt x="52" y="27"/>
                    <a:pt x="57" y="17"/>
                    <a:pt x="63" y="5"/>
                  </a:cubicBezTo>
                  <a:moveTo>
                    <a:pt x="5" y="0"/>
                  </a:moveTo>
                  <a:cubicBezTo>
                    <a:pt x="3" y="31"/>
                    <a:pt x="1" y="60"/>
                    <a:pt x="0" y="65"/>
                  </a:cubicBezTo>
                  <a:cubicBezTo>
                    <a:pt x="8" y="49"/>
                    <a:pt x="14" y="25"/>
                    <a:pt x="18" y="6"/>
                  </a:cubicBezTo>
                  <a:cubicBezTo>
                    <a:pt x="14" y="4"/>
                    <a:pt x="9" y="2"/>
                    <a:pt x="5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0" name="Freeform 51"/>
            <p:cNvSpPr/>
            <p:nvPr/>
          </p:nvSpPr>
          <p:spPr bwMode="auto">
            <a:xfrm>
              <a:off x="5753101" y="5154613"/>
              <a:ext cx="247650" cy="455613"/>
            </a:xfrm>
            <a:custGeom>
              <a:avLst/>
              <a:gdLst>
                <a:gd name="T0" fmla="*/ 12080 w 82"/>
                <a:gd name="T1" fmla="*/ 0 h 150"/>
                <a:gd name="T2" fmla="*/ 0 w 82"/>
                <a:gd name="T3" fmla="*/ 9112 h 150"/>
                <a:gd name="T4" fmla="*/ 247650 w 82"/>
                <a:gd name="T5" fmla="*/ 455613 h 150"/>
                <a:gd name="T6" fmla="*/ 12080 w 82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2"/>
                <a:gd name="T13" fmla="*/ 0 h 150"/>
                <a:gd name="T14" fmla="*/ 82 w 82"/>
                <a:gd name="T15" fmla="*/ 150 h 15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2" h="150">
                  <a:moveTo>
                    <a:pt x="4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31" y="113"/>
                    <a:pt x="82" y="150"/>
                  </a:cubicBezTo>
                  <a:cubicBezTo>
                    <a:pt x="76" y="121"/>
                    <a:pt x="21" y="0"/>
                    <a:pt x="4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1" name="Freeform 52"/>
            <p:cNvSpPr/>
            <p:nvPr/>
          </p:nvSpPr>
          <p:spPr bwMode="auto">
            <a:xfrm>
              <a:off x="5991226" y="4914900"/>
              <a:ext cx="306388" cy="582613"/>
            </a:xfrm>
            <a:custGeom>
              <a:avLst/>
              <a:gdLst>
                <a:gd name="T0" fmla="*/ 6067 w 101"/>
                <a:gd name="T1" fmla="*/ 0 h 192"/>
                <a:gd name="T2" fmla="*/ 15168 w 101"/>
                <a:gd name="T3" fmla="*/ 188135 h 192"/>
                <a:gd name="T4" fmla="*/ 306388 w 101"/>
                <a:gd name="T5" fmla="*/ 582613 h 192"/>
                <a:gd name="T6" fmla="*/ 303354 w 101"/>
                <a:gd name="T7" fmla="*/ 573510 h 192"/>
                <a:gd name="T8" fmla="*/ 200214 w 101"/>
                <a:gd name="T9" fmla="*/ 388409 h 192"/>
                <a:gd name="T10" fmla="*/ 203248 w 101"/>
                <a:gd name="T11" fmla="*/ 373236 h 192"/>
                <a:gd name="T12" fmla="*/ 9101 w 101"/>
                <a:gd name="T13" fmla="*/ 0 h 192"/>
                <a:gd name="T14" fmla="*/ 6067 w 101"/>
                <a:gd name="T15" fmla="*/ 0 h 1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"/>
                <a:gd name="T25" fmla="*/ 0 h 192"/>
                <a:gd name="T26" fmla="*/ 101 w 101"/>
                <a:gd name="T27" fmla="*/ 192 h 19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" h="192">
                  <a:moveTo>
                    <a:pt x="2" y="0"/>
                  </a:moveTo>
                  <a:cubicBezTo>
                    <a:pt x="0" y="0"/>
                    <a:pt x="5" y="62"/>
                    <a:pt x="5" y="62"/>
                  </a:cubicBezTo>
                  <a:cubicBezTo>
                    <a:pt x="5" y="62"/>
                    <a:pt x="59" y="167"/>
                    <a:pt x="101" y="192"/>
                  </a:cubicBezTo>
                  <a:cubicBezTo>
                    <a:pt x="101" y="191"/>
                    <a:pt x="100" y="190"/>
                    <a:pt x="100" y="189"/>
                  </a:cubicBezTo>
                  <a:cubicBezTo>
                    <a:pt x="80" y="176"/>
                    <a:pt x="66" y="154"/>
                    <a:pt x="66" y="128"/>
                  </a:cubicBezTo>
                  <a:cubicBezTo>
                    <a:pt x="66" y="126"/>
                    <a:pt x="67" y="125"/>
                    <a:pt x="67" y="123"/>
                  </a:cubicBezTo>
                  <a:cubicBezTo>
                    <a:pt x="39" y="69"/>
                    <a:pt x="4" y="4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2" name="Freeform 53"/>
            <p:cNvSpPr/>
            <p:nvPr/>
          </p:nvSpPr>
          <p:spPr bwMode="auto">
            <a:xfrm>
              <a:off x="4659313" y="4711700"/>
              <a:ext cx="369888" cy="446088"/>
            </a:xfrm>
            <a:custGeom>
              <a:avLst/>
              <a:gdLst>
                <a:gd name="T0" fmla="*/ 266804 w 122"/>
                <a:gd name="T1" fmla="*/ 0 h 147"/>
                <a:gd name="T2" fmla="*/ 266804 w 122"/>
                <a:gd name="T3" fmla="*/ 0 h 147"/>
                <a:gd name="T4" fmla="*/ 266804 w 122"/>
                <a:gd name="T5" fmla="*/ 0 h 147"/>
                <a:gd name="T6" fmla="*/ 266804 w 122"/>
                <a:gd name="T7" fmla="*/ 0 h 147"/>
                <a:gd name="T8" fmla="*/ 0 w 122"/>
                <a:gd name="T9" fmla="*/ 245804 h 147"/>
                <a:gd name="T10" fmla="*/ 24255 w 122"/>
                <a:gd name="T11" fmla="*/ 254907 h 147"/>
                <a:gd name="T12" fmla="*/ 248613 w 122"/>
                <a:gd name="T13" fmla="*/ 179042 h 147"/>
                <a:gd name="T14" fmla="*/ 203135 w 122"/>
                <a:gd name="T15" fmla="*/ 446088 h 147"/>
                <a:gd name="T16" fmla="*/ 206167 w 122"/>
                <a:gd name="T17" fmla="*/ 443053 h 147"/>
                <a:gd name="T18" fmla="*/ 366856 w 122"/>
                <a:gd name="T19" fmla="*/ 142627 h 147"/>
                <a:gd name="T20" fmla="*/ 366856 w 122"/>
                <a:gd name="T21" fmla="*/ 139592 h 147"/>
                <a:gd name="T22" fmla="*/ 300155 w 122"/>
                <a:gd name="T23" fmla="*/ 188146 h 147"/>
                <a:gd name="T24" fmla="*/ 266804 w 122"/>
                <a:gd name="T25" fmla="*/ 0 h 14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2"/>
                <a:gd name="T40" fmla="*/ 0 h 147"/>
                <a:gd name="T41" fmla="*/ 122 w 122"/>
                <a:gd name="T42" fmla="*/ 147 h 14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2" h="147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69" y="57"/>
                    <a:pt x="0" y="81"/>
                  </a:cubicBezTo>
                  <a:cubicBezTo>
                    <a:pt x="1" y="83"/>
                    <a:pt x="4" y="84"/>
                    <a:pt x="8" y="84"/>
                  </a:cubicBezTo>
                  <a:cubicBezTo>
                    <a:pt x="27" y="84"/>
                    <a:pt x="72" y="66"/>
                    <a:pt x="82" y="59"/>
                  </a:cubicBezTo>
                  <a:cubicBezTo>
                    <a:pt x="90" y="69"/>
                    <a:pt x="62" y="147"/>
                    <a:pt x="67" y="147"/>
                  </a:cubicBezTo>
                  <a:cubicBezTo>
                    <a:pt x="67" y="147"/>
                    <a:pt x="67" y="147"/>
                    <a:pt x="68" y="146"/>
                  </a:cubicBezTo>
                  <a:cubicBezTo>
                    <a:pt x="76" y="138"/>
                    <a:pt x="118" y="56"/>
                    <a:pt x="121" y="47"/>
                  </a:cubicBezTo>
                  <a:cubicBezTo>
                    <a:pt x="122" y="46"/>
                    <a:pt x="121" y="46"/>
                    <a:pt x="121" y="46"/>
                  </a:cubicBezTo>
                  <a:cubicBezTo>
                    <a:pt x="117" y="46"/>
                    <a:pt x="99" y="62"/>
                    <a:pt x="99" y="62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00654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3" name="Freeform 54"/>
            <p:cNvSpPr/>
            <p:nvPr/>
          </p:nvSpPr>
          <p:spPr bwMode="auto">
            <a:xfrm>
              <a:off x="4902201" y="5727700"/>
              <a:ext cx="458788" cy="228600"/>
            </a:xfrm>
            <a:custGeom>
              <a:avLst/>
              <a:gdLst>
                <a:gd name="T0" fmla="*/ 319944 w 152"/>
                <a:gd name="T1" fmla="*/ 0 h 75"/>
                <a:gd name="T2" fmla="*/ 6037 w 152"/>
                <a:gd name="T3" fmla="*/ 222504 h 75"/>
                <a:gd name="T4" fmla="*/ 3018 w 152"/>
                <a:gd name="T5" fmla="*/ 228600 h 75"/>
                <a:gd name="T6" fmla="*/ 319944 w 152"/>
                <a:gd name="T7" fmla="*/ 0 h 7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52"/>
                <a:gd name="T13" fmla="*/ 0 h 75"/>
                <a:gd name="T14" fmla="*/ 152 w 152"/>
                <a:gd name="T15" fmla="*/ 75 h 7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52" h="75">
                  <a:moveTo>
                    <a:pt x="106" y="0"/>
                  </a:moveTo>
                  <a:cubicBezTo>
                    <a:pt x="106" y="0"/>
                    <a:pt x="21" y="62"/>
                    <a:pt x="2" y="73"/>
                  </a:cubicBezTo>
                  <a:cubicBezTo>
                    <a:pt x="0" y="74"/>
                    <a:pt x="0" y="75"/>
                    <a:pt x="1" y="75"/>
                  </a:cubicBezTo>
                  <a:cubicBezTo>
                    <a:pt x="15" y="75"/>
                    <a:pt x="152" y="33"/>
                    <a:pt x="106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4" name="Freeform 55"/>
            <p:cNvSpPr/>
            <p:nvPr/>
          </p:nvSpPr>
          <p:spPr bwMode="auto">
            <a:xfrm>
              <a:off x="3898901" y="5060950"/>
              <a:ext cx="419100" cy="163513"/>
            </a:xfrm>
            <a:custGeom>
              <a:avLst/>
              <a:gdLst>
                <a:gd name="T0" fmla="*/ 419100 w 138"/>
                <a:gd name="T1" fmla="*/ 0 h 54"/>
                <a:gd name="T2" fmla="*/ 0 w 138"/>
                <a:gd name="T3" fmla="*/ 163513 h 54"/>
                <a:gd name="T4" fmla="*/ 97183 w 138"/>
                <a:gd name="T5" fmla="*/ 163513 h 54"/>
                <a:gd name="T6" fmla="*/ 419100 w 13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8"/>
                <a:gd name="T13" fmla="*/ 0 h 54"/>
                <a:gd name="T14" fmla="*/ 138 w 13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8" h="54">
                  <a:moveTo>
                    <a:pt x="138" y="0"/>
                  </a:moveTo>
                  <a:cubicBezTo>
                    <a:pt x="138" y="0"/>
                    <a:pt x="25" y="48"/>
                    <a:pt x="0" y="54"/>
                  </a:cubicBezTo>
                  <a:cubicBezTo>
                    <a:pt x="8" y="54"/>
                    <a:pt x="20" y="54"/>
                    <a:pt x="32" y="54"/>
                  </a:cubicBezTo>
                  <a:cubicBezTo>
                    <a:pt x="76" y="54"/>
                    <a:pt x="136" y="49"/>
                    <a:pt x="138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5" name="Freeform 56"/>
            <p:cNvSpPr/>
            <p:nvPr/>
          </p:nvSpPr>
          <p:spPr bwMode="auto">
            <a:xfrm>
              <a:off x="5683251" y="5719763"/>
              <a:ext cx="298450" cy="273050"/>
            </a:xfrm>
            <a:custGeom>
              <a:avLst/>
              <a:gdLst>
                <a:gd name="T0" fmla="*/ 217055 w 99"/>
                <a:gd name="T1" fmla="*/ 0 h 90"/>
                <a:gd name="T2" fmla="*/ 204996 w 99"/>
                <a:gd name="T3" fmla="*/ 0 h 90"/>
                <a:gd name="T4" fmla="*/ 0 w 99"/>
                <a:gd name="T5" fmla="*/ 273050 h 90"/>
                <a:gd name="T6" fmla="*/ 298450 w 99"/>
                <a:gd name="T7" fmla="*/ 33373 h 90"/>
                <a:gd name="T8" fmla="*/ 217055 w 99"/>
                <a:gd name="T9" fmla="*/ 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90"/>
                <a:gd name="T17" fmla="*/ 99 w 99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90">
                  <a:moveTo>
                    <a:pt x="72" y="0"/>
                  </a:moveTo>
                  <a:cubicBezTo>
                    <a:pt x="70" y="0"/>
                    <a:pt x="68" y="0"/>
                    <a:pt x="68" y="0"/>
                  </a:cubicBezTo>
                  <a:cubicBezTo>
                    <a:pt x="68" y="0"/>
                    <a:pt x="0" y="76"/>
                    <a:pt x="0" y="90"/>
                  </a:cubicBezTo>
                  <a:cubicBezTo>
                    <a:pt x="20" y="82"/>
                    <a:pt x="99" y="37"/>
                    <a:pt x="99" y="11"/>
                  </a:cubicBezTo>
                  <a:cubicBezTo>
                    <a:pt x="91" y="1"/>
                    <a:pt x="78" y="0"/>
                    <a:pt x="72" y="0"/>
                  </a:cubicBezTo>
                </a:path>
              </a:pathLst>
            </a:custGeom>
            <a:solidFill>
              <a:srgbClr val="00483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6" name="Freeform 57"/>
            <p:cNvSpPr>
              <a:spLocks noEditPoints="1"/>
            </p:cNvSpPr>
            <p:nvPr/>
          </p:nvSpPr>
          <p:spPr bwMode="auto">
            <a:xfrm>
              <a:off x="6297613" y="2789238"/>
              <a:ext cx="427038" cy="292100"/>
            </a:xfrm>
            <a:custGeom>
              <a:avLst/>
              <a:gdLst>
                <a:gd name="T0" fmla="*/ 420981 w 141"/>
                <a:gd name="T1" fmla="*/ 33470 h 96"/>
                <a:gd name="T2" fmla="*/ 230177 w 141"/>
                <a:gd name="T3" fmla="*/ 170392 h 96"/>
                <a:gd name="T4" fmla="*/ 230177 w 141"/>
                <a:gd name="T5" fmla="*/ 170392 h 96"/>
                <a:gd name="T6" fmla="*/ 230177 w 141"/>
                <a:gd name="T7" fmla="*/ 170392 h 96"/>
                <a:gd name="T8" fmla="*/ 230177 w 141"/>
                <a:gd name="T9" fmla="*/ 170392 h 96"/>
                <a:gd name="T10" fmla="*/ 227148 w 141"/>
                <a:gd name="T11" fmla="*/ 170392 h 96"/>
                <a:gd name="T12" fmla="*/ 227148 w 141"/>
                <a:gd name="T13" fmla="*/ 170392 h 96"/>
                <a:gd name="T14" fmla="*/ 227148 w 141"/>
                <a:gd name="T15" fmla="*/ 170392 h 96"/>
                <a:gd name="T16" fmla="*/ 227148 w 141"/>
                <a:gd name="T17" fmla="*/ 170392 h 96"/>
                <a:gd name="T18" fmla="*/ 227148 w 141"/>
                <a:gd name="T19" fmla="*/ 170392 h 96"/>
                <a:gd name="T20" fmla="*/ 227148 w 141"/>
                <a:gd name="T21" fmla="*/ 170392 h 96"/>
                <a:gd name="T22" fmla="*/ 227148 w 141"/>
                <a:gd name="T23" fmla="*/ 170392 h 96"/>
                <a:gd name="T24" fmla="*/ 227148 w 141"/>
                <a:gd name="T25" fmla="*/ 170392 h 96"/>
                <a:gd name="T26" fmla="*/ 227148 w 141"/>
                <a:gd name="T27" fmla="*/ 170392 h 96"/>
                <a:gd name="T28" fmla="*/ 224119 w 141"/>
                <a:gd name="T29" fmla="*/ 170392 h 96"/>
                <a:gd name="T30" fmla="*/ 224119 w 141"/>
                <a:gd name="T31" fmla="*/ 170392 h 96"/>
                <a:gd name="T32" fmla="*/ 224119 w 141"/>
                <a:gd name="T33" fmla="*/ 170392 h 96"/>
                <a:gd name="T34" fmla="*/ 224119 w 141"/>
                <a:gd name="T35" fmla="*/ 170392 h 96"/>
                <a:gd name="T36" fmla="*/ 224119 w 141"/>
                <a:gd name="T37" fmla="*/ 170392 h 96"/>
                <a:gd name="T38" fmla="*/ 224119 w 141"/>
                <a:gd name="T39" fmla="*/ 170392 h 96"/>
                <a:gd name="T40" fmla="*/ 184747 w 141"/>
                <a:gd name="T41" fmla="*/ 167349 h 96"/>
                <a:gd name="T42" fmla="*/ 339207 w 141"/>
                <a:gd name="T43" fmla="*/ 252545 h 96"/>
                <a:gd name="T44" fmla="*/ 427038 w 141"/>
                <a:gd name="T45" fmla="*/ 79110 h 96"/>
                <a:gd name="T46" fmla="*/ 420981 w 141"/>
                <a:gd name="T47" fmla="*/ 33470 h 96"/>
                <a:gd name="T48" fmla="*/ 15143 w 141"/>
                <a:gd name="T49" fmla="*/ 0 h 96"/>
                <a:gd name="T50" fmla="*/ 0 w 141"/>
                <a:gd name="T51" fmla="*/ 79110 h 96"/>
                <a:gd name="T52" fmla="*/ 3029 w 141"/>
                <a:gd name="T53" fmla="*/ 112580 h 96"/>
                <a:gd name="T54" fmla="*/ 215033 w 141"/>
                <a:gd name="T55" fmla="*/ 292100 h 96"/>
                <a:gd name="T56" fmla="*/ 260463 w 141"/>
                <a:gd name="T57" fmla="*/ 289057 h 96"/>
                <a:gd name="T58" fmla="*/ 178690 w 141"/>
                <a:gd name="T59" fmla="*/ 167349 h 96"/>
                <a:gd name="T60" fmla="*/ 15143 w 141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41"/>
                <a:gd name="T94" fmla="*/ 0 h 96"/>
                <a:gd name="T95" fmla="*/ 141 w 141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41" h="96">
                  <a:moveTo>
                    <a:pt x="139" y="11"/>
                  </a:moveTo>
                  <a:cubicBezTo>
                    <a:pt x="129" y="37"/>
                    <a:pt x="105" y="55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0" y="56"/>
                    <a:pt x="65" y="56"/>
                    <a:pt x="61" y="55"/>
                  </a:cubicBezTo>
                  <a:cubicBezTo>
                    <a:pt x="112" y="83"/>
                    <a:pt x="112" y="83"/>
                    <a:pt x="112" y="83"/>
                  </a:cubicBezTo>
                  <a:cubicBezTo>
                    <a:pt x="129" y="70"/>
                    <a:pt x="141" y="49"/>
                    <a:pt x="141" y="26"/>
                  </a:cubicBezTo>
                  <a:cubicBezTo>
                    <a:pt x="141" y="21"/>
                    <a:pt x="140" y="16"/>
                    <a:pt x="139" y="11"/>
                  </a:cubicBezTo>
                  <a:moveTo>
                    <a:pt x="5" y="0"/>
                  </a:moveTo>
                  <a:cubicBezTo>
                    <a:pt x="2" y="8"/>
                    <a:pt x="0" y="17"/>
                    <a:pt x="0" y="26"/>
                  </a:cubicBezTo>
                  <a:cubicBezTo>
                    <a:pt x="0" y="30"/>
                    <a:pt x="0" y="33"/>
                    <a:pt x="1" y="37"/>
                  </a:cubicBezTo>
                  <a:cubicBezTo>
                    <a:pt x="19" y="48"/>
                    <a:pt x="47" y="73"/>
                    <a:pt x="71" y="96"/>
                  </a:cubicBezTo>
                  <a:cubicBezTo>
                    <a:pt x="76" y="96"/>
                    <a:pt x="81" y="96"/>
                    <a:pt x="86" y="9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32" y="49"/>
                    <a:pt x="11" y="27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7" name="Freeform 58"/>
            <p:cNvSpPr>
              <a:spLocks noEditPoints="1"/>
            </p:cNvSpPr>
            <p:nvPr/>
          </p:nvSpPr>
          <p:spPr bwMode="auto">
            <a:xfrm>
              <a:off x="6300788" y="2901950"/>
              <a:ext cx="334963" cy="179388"/>
            </a:xfrm>
            <a:custGeom>
              <a:avLst/>
              <a:gdLst>
                <a:gd name="T0" fmla="*/ 175026 w 111"/>
                <a:gd name="T1" fmla="*/ 54729 h 59"/>
                <a:gd name="T2" fmla="*/ 256503 w 111"/>
                <a:gd name="T3" fmla="*/ 176348 h 59"/>
                <a:gd name="T4" fmla="*/ 334963 w 111"/>
                <a:gd name="T5" fmla="*/ 139862 h 59"/>
                <a:gd name="T6" fmla="*/ 181061 w 111"/>
                <a:gd name="T7" fmla="*/ 54729 h 59"/>
                <a:gd name="T8" fmla="*/ 175026 w 111"/>
                <a:gd name="T9" fmla="*/ 54729 h 59"/>
                <a:gd name="T10" fmla="*/ 0 w 111"/>
                <a:gd name="T11" fmla="*/ 0 h 59"/>
                <a:gd name="T12" fmla="*/ 51301 w 111"/>
                <a:gd name="T13" fmla="*/ 109457 h 59"/>
                <a:gd name="T14" fmla="*/ 60354 w 111"/>
                <a:gd name="T15" fmla="*/ 106417 h 59"/>
                <a:gd name="T16" fmla="*/ 138814 w 111"/>
                <a:gd name="T17" fmla="*/ 167226 h 59"/>
                <a:gd name="T18" fmla="*/ 211238 w 111"/>
                <a:gd name="T19" fmla="*/ 179388 h 59"/>
                <a:gd name="T20" fmla="*/ 211238 w 111"/>
                <a:gd name="T21" fmla="*/ 179388 h 59"/>
                <a:gd name="T22" fmla="*/ 0 w 111"/>
                <a:gd name="T23" fmla="*/ 0 h 5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"/>
                <a:gd name="T37" fmla="*/ 0 h 59"/>
                <a:gd name="T38" fmla="*/ 111 w 111"/>
                <a:gd name="T39" fmla="*/ 59 h 5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" h="59">
                  <a:moveTo>
                    <a:pt x="58" y="18"/>
                  </a:moveTo>
                  <a:cubicBezTo>
                    <a:pt x="85" y="58"/>
                    <a:pt x="85" y="58"/>
                    <a:pt x="85" y="58"/>
                  </a:cubicBezTo>
                  <a:cubicBezTo>
                    <a:pt x="94" y="56"/>
                    <a:pt x="103" y="52"/>
                    <a:pt x="111" y="46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59" y="18"/>
                    <a:pt x="59" y="18"/>
                    <a:pt x="58" y="18"/>
                  </a:cubicBezTo>
                  <a:moveTo>
                    <a:pt x="0" y="0"/>
                  </a:moveTo>
                  <a:cubicBezTo>
                    <a:pt x="2" y="14"/>
                    <a:pt x="8" y="27"/>
                    <a:pt x="17" y="36"/>
                  </a:cubicBezTo>
                  <a:cubicBezTo>
                    <a:pt x="18" y="36"/>
                    <a:pt x="19" y="35"/>
                    <a:pt x="20" y="35"/>
                  </a:cubicBezTo>
                  <a:cubicBezTo>
                    <a:pt x="25" y="35"/>
                    <a:pt x="35" y="43"/>
                    <a:pt x="46" y="55"/>
                  </a:cubicBezTo>
                  <a:cubicBezTo>
                    <a:pt x="53" y="58"/>
                    <a:pt x="61" y="59"/>
                    <a:pt x="70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46" y="36"/>
                    <a:pt x="18" y="11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8" name="Freeform 59"/>
            <p:cNvSpPr/>
            <p:nvPr/>
          </p:nvSpPr>
          <p:spPr bwMode="auto">
            <a:xfrm>
              <a:off x="6351588" y="3008313"/>
              <a:ext cx="87313" cy="60325"/>
            </a:xfrm>
            <a:custGeom>
              <a:avLst/>
              <a:gdLst>
                <a:gd name="T0" fmla="*/ 9032 w 29"/>
                <a:gd name="T1" fmla="*/ 0 h 20"/>
                <a:gd name="T2" fmla="*/ 0 w 29"/>
                <a:gd name="T3" fmla="*/ 3016 h 20"/>
                <a:gd name="T4" fmla="*/ 87313 w 29"/>
                <a:gd name="T5" fmla="*/ 60325 h 20"/>
                <a:gd name="T6" fmla="*/ 9032 w 29"/>
                <a:gd name="T7" fmla="*/ 0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9"/>
                <a:gd name="T13" fmla="*/ 0 h 20"/>
                <a:gd name="T14" fmla="*/ 29 w 29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9" h="20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8" y="10"/>
                    <a:pt x="18" y="16"/>
                    <a:pt x="29" y="20"/>
                  </a:cubicBezTo>
                  <a:cubicBezTo>
                    <a:pt x="18" y="8"/>
                    <a:pt x="8" y="0"/>
                    <a:pt x="3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29" name="Oval 60"/>
            <p:cNvSpPr>
              <a:spLocks noChangeArrowheads="1"/>
            </p:cNvSpPr>
            <p:nvPr/>
          </p:nvSpPr>
          <p:spPr bwMode="auto">
            <a:xfrm>
              <a:off x="6307138" y="2532063"/>
              <a:ext cx="425450" cy="428625"/>
            </a:xfrm>
            <a:prstGeom prst="ellipse">
              <a:avLst/>
            </a:prstGeom>
            <a:solidFill>
              <a:srgbClr val="9CCC6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0" name="Freeform 61"/>
            <p:cNvSpPr/>
            <p:nvPr/>
          </p:nvSpPr>
          <p:spPr bwMode="auto">
            <a:xfrm>
              <a:off x="6307138" y="2708275"/>
              <a:ext cx="425450" cy="193675"/>
            </a:xfrm>
            <a:custGeom>
              <a:avLst/>
              <a:gdLst>
                <a:gd name="T0" fmla="*/ 3017 w 141"/>
                <a:gd name="T1" fmla="*/ 21183 h 64"/>
                <a:gd name="T2" fmla="*/ 0 w 141"/>
                <a:gd name="T3" fmla="*/ 39340 h 64"/>
                <a:gd name="T4" fmla="*/ 42243 w 141"/>
                <a:gd name="T5" fmla="*/ 163413 h 64"/>
                <a:gd name="T6" fmla="*/ 377172 w 141"/>
                <a:gd name="T7" fmla="*/ 175518 h 64"/>
                <a:gd name="T8" fmla="*/ 425450 w 141"/>
                <a:gd name="T9" fmla="*/ 39340 h 64"/>
                <a:gd name="T10" fmla="*/ 422433 w 141"/>
                <a:gd name="T11" fmla="*/ 0 h 64"/>
                <a:gd name="T12" fmla="*/ 3017 w 141"/>
                <a:gd name="T13" fmla="*/ 2118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1"/>
                <a:gd name="T22" fmla="*/ 0 h 64"/>
                <a:gd name="T23" fmla="*/ 141 w 141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1" h="64">
                  <a:moveTo>
                    <a:pt x="1" y="7"/>
                  </a:moveTo>
                  <a:cubicBezTo>
                    <a:pt x="1" y="9"/>
                    <a:pt x="0" y="11"/>
                    <a:pt x="0" y="13"/>
                  </a:cubicBezTo>
                  <a:cubicBezTo>
                    <a:pt x="0" y="28"/>
                    <a:pt x="5" y="42"/>
                    <a:pt x="14" y="54"/>
                  </a:cubicBezTo>
                  <a:cubicBezTo>
                    <a:pt x="63" y="64"/>
                    <a:pt x="99" y="63"/>
                    <a:pt x="125" y="58"/>
                  </a:cubicBezTo>
                  <a:cubicBezTo>
                    <a:pt x="135" y="46"/>
                    <a:pt x="141" y="30"/>
                    <a:pt x="141" y="13"/>
                  </a:cubicBezTo>
                  <a:cubicBezTo>
                    <a:pt x="141" y="8"/>
                    <a:pt x="141" y="4"/>
                    <a:pt x="140" y="0"/>
                  </a:cubicBezTo>
                  <a:cubicBezTo>
                    <a:pt x="91" y="19"/>
                    <a:pt x="36" y="14"/>
                    <a:pt x="1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1" name="Oval 62"/>
            <p:cNvSpPr>
              <a:spLocks noChangeArrowheads="1"/>
            </p:cNvSpPr>
            <p:nvPr/>
          </p:nvSpPr>
          <p:spPr bwMode="auto">
            <a:xfrm>
              <a:off x="6497638" y="2798763"/>
              <a:ext cx="38100" cy="39688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2" name="Oval 63"/>
            <p:cNvSpPr>
              <a:spLocks noChangeArrowheads="1"/>
            </p:cNvSpPr>
            <p:nvPr/>
          </p:nvSpPr>
          <p:spPr bwMode="auto">
            <a:xfrm>
              <a:off x="6634163" y="2771775"/>
              <a:ext cx="57150" cy="57150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3" name="Freeform 64"/>
            <p:cNvSpPr/>
            <p:nvPr/>
          </p:nvSpPr>
          <p:spPr bwMode="auto">
            <a:xfrm>
              <a:off x="6424613" y="2571750"/>
              <a:ext cx="266700" cy="130175"/>
            </a:xfrm>
            <a:custGeom>
              <a:avLst/>
              <a:gdLst>
                <a:gd name="T0" fmla="*/ 124258 w 88"/>
                <a:gd name="T1" fmla="*/ 0 h 43"/>
                <a:gd name="T2" fmla="*/ 118197 w 88"/>
                <a:gd name="T3" fmla="*/ 0 h 43"/>
                <a:gd name="T4" fmla="*/ 184872 w 88"/>
                <a:gd name="T5" fmla="*/ 130175 h 43"/>
                <a:gd name="T6" fmla="*/ 245485 w 88"/>
                <a:gd name="T7" fmla="*/ 105956 h 43"/>
                <a:gd name="T8" fmla="*/ 124258 w 88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43"/>
                <a:gd name="T17" fmla="*/ 88 w 88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43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0" y="26"/>
                    <a:pt x="35" y="43"/>
                    <a:pt x="61" y="43"/>
                  </a:cubicBezTo>
                  <a:cubicBezTo>
                    <a:pt x="71" y="43"/>
                    <a:pt x="79" y="40"/>
                    <a:pt x="81" y="35"/>
                  </a:cubicBezTo>
                  <a:cubicBezTo>
                    <a:pt x="88" y="17"/>
                    <a:pt x="49" y="0"/>
                    <a:pt x="41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4" name="Freeform 65"/>
            <p:cNvSpPr/>
            <p:nvPr/>
          </p:nvSpPr>
          <p:spPr bwMode="auto">
            <a:xfrm>
              <a:off x="6554788" y="2605088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20" y="5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5" name="Freeform 66"/>
            <p:cNvSpPr>
              <a:spLocks noEditPoints="1"/>
            </p:cNvSpPr>
            <p:nvPr/>
          </p:nvSpPr>
          <p:spPr bwMode="auto">
            <a:xfrm>
              <a:off x="6521451" y="2960688"/>
              <a:ext cx="6350" cy="0"/>
            </a:xfrm>
            <a:custGeom>
              <a:avLst/>
              <a:gdLst>
                <a:gd name="T0" fmla="*/ 0 w 2"/>
                <a:gd name="T1" fmla="*/ 0 w 2"/>
                <a:gd name="T2" fmla="*/ 0 w 2"/>
                <a:gd name="T3" fmla="*/ 0 w 2"/>
                <a:gd name="T4" fmla="*/ 0 w 2"/>
                <a:gd name="T5" fmla="*/ 0 w 2"/>
                <a:gd name="T6" fmla="*/ 3175 w 2"/>
                <a:gd name="T7" fmla="*/ 0 w 2"/>
                <a:gd name="T8" fmla="*/ 3175 w 2"/>
                <a:gd name="T9" fmla="*/ 3175 w 2"/>
                <a:gd name="T10" fmla="*/ 3175 w 2"/>
                <a:gd name="T11" fmla="*/ 3175 w 2"/>
                <a:gd name="T12" fmla="*/ 3175 w 2"/>
                <a:gd name="T13" fmla="*/ 3175 w 2"/>
                <a:gd name="T14" fmla="*/ 3175 w 2"/>
                <a:gd name="T15" fmla="*/ 3175 w 2"/>
                <a:gd name="T16" fmla="*/ 3175 w 2"/>
                <a:gd name="T17" fmla="*/ 3175 w 2"/>
                <a:gd name="T18" fmla="*/ 3175 w 2"/>
                <a:gd name="T19" fmla="*/ 3175 w 2"/>
                <a:gd name="T20" fmla="*/ 3175 w 2"/>
                <a:gd name="T21" fmla="*/ 6350 w 2"/>
                <a:gd name="T22" fmla="*/ 6350 w 2"/>
                <a:gd name="T23" fmla="*/ 6350 w 2"/>
                <a:gd name="T24" fmla="*/ 6350 w 2"/>
                <a:gd name="T25" fmla="*/ 6350 w 2"/>
                <a:gd name="T26" fmla="*/ 6350 w 2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"/>
                <a:gd name="T55" fmla="*/ 2 w 2"/>
              </a:gdLst>
              <a:ahLst/>
              <a:cxnLst>
                <a:cxn ang="T27">
                  <a:pos x="T0" y="0"/>
                </a:cxn>
                <a:cxn ang="T28">
                  <a:pos x="T1" y="0"/>
                </a:cxn>
                <a:cxn ang="T29">
                  <a:pos x="T2" y="0"/>
                </a:cxn>
                <a:cxn ang="T30">
                  <a:pos x="T3" y="0"/>
                </a:cxn>
                <a:cxn ang="T31">
                  <a:pos x="T4" y="0"/>
                </a:cxn>
                <a:cxn ang="T32">
                  <a:pos x="T5" y="0"/>
                </a:cxn>
                <a:cxn ang="T33">
                  <a:pos x="T6" y="0"/>
                </a:cxn>
                <a:cxn ang="T34">
                  <a:pos x="T7" y="0"/>
                </a:cxn>
                <a:cxn ang="T35">
                  <a:pos x="T8" y="0"/>
                </a:cxn>
                <a:cxn ang="T36">
                  <a:pos x="T9" y="0"/>
                </a:cxn>
                <a:cxn ang="T37">
                  <a:pos x="T10" y="0"/>
                </a:cxn>
                <a:cxn ang="T38">
                  <a:pos x="T11" y="0"/>
                </a:cxn>
                <a:cxn ang="T39">
                  <a:pos x="T12" y="0"/>
                </a:cxn>
                <a:cxn ang="T40">
                  <a:pos x="T13" y="0"/>
                </a:cxn>
                <a:cxn ang="T41">
                  <a:pos x="T14" y="0"/>
                </a:cxn>
                <a:cxn ang="T42">
                  <a:pos x="T15" y="0"/>
                </a:cxn>
                <a:cxn ang="T43">
                  <a:pos x="T16" y="0"/>
                </a:cxn>
                <a:cxn ang="T44">
                  <a:pos x="T17" y="0"/>
                </a:cxn>
                <a:cxn ang="T45">
                  <a:pos x="T18" y="0"/>
                </a:cxn>
                <a:cxn ang="T46">
                  <a:pos x="T19" y="0"/>
                </a:cxn>
                <a:cxn ang="T47">
                  <a:pos x="T20" y="0"/>
                </a:cxn>
                <a:cxn ang="T48">
                  <a:pos x="T21" y="0"/>
                </a:cxn>
                <a:cxn ang="T49">
                  <a:pos x="T22" y="0"/>
                </a:cxn>
                <a:cxn ang="T50">
                  <a:pos x="T23" y="0"/>
                </a:cxn>
                <a:cxn ang="T51">
                  <a:pos x="T24" y="0"/>
                </a:cxn>
                <a:cxn ang="T52">
                  <a:pos x="T25" y="0"/>
                </a:cxn>
                <a:cxn ang="T53">
                  <a:pos x="T26" y="0"/>
                </a:cxn>
              </a:cxnLst>
              <a:rect l="T54" t="0" r="T55" b="0"/>
              <a:pathLst>
                <a:path w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6" name="Freeform 67"/>
            <p:cNvSpPr>
              <a:spLocks noEditPoints="1"/>
            </p:cNvSpPr>
            <p:nvPr/>
          </p:nvSpPr>
          <p:spPr bwMode="auto">
            <a:xfrm>
              <a:off x="6307138" y="2701925"/>
              <a:ext cx="377825" cy="258763"/>
            </a:xfrm>
            <a:custGeom>
              <a:avLst/>
              <a:gdLst>
                <a:gd name="T0" fmla="*/ 0 w 125"/>
                <a:gd name="T1" fmla="*/ 45664 h 85"/>
                <a:gd name="T2" fmla="*/ 214605 w 125"/>
                <a:gd name="T3" fmla="*/ 258763 h 85"/>
                <a:gd name="T4" fmla="*/ 214605 w 125"/>
                <a:gd name="T5" fmla="*/ 258763 h 85"/>
                <a:gd name="T6" fmla="*/ 214605 w 125"/>
                <a:gd name="T7" fmla="*/ 258763 h 85"/>
                <a:gd name="T8" fmla="*/ 214605 w 125"/>
                <a:gd name="T9" fmla="*/ 258763 h 85"/>
                <a:gd name="T10" fmla="*/ 214605 w 125"/>
                <a:gd name="T11" fmla="*/ 258763 h 85"/>
                <a:gd name="T12" fmla="*/ 214605 w 125"/>
                <a:gd name="T13" fmla="*/ 258763 h 85"/>
                <a:gd name="T14" fmla="*/ 217627 w 125"/>
                <a:gd name="T15" fmla="*/ 258763 h 85"/>
                <a:gd name="T16" fmla="*/ 217627 w 125"/>
                <a:gd name="T17" fmla="*/ 258763 h 85"/>
                <a:gd name="T18" fmla="*/ 217627 w 125"/>
                <a:gd name="T19" fmla="*/ 258763 h 85"/>
                <a:gd name="T20" fmla="*/ 217627 w 125"/>
                <a:gd name="T21" fmla="*/ 258763 h 85"/>
                <a:gd name="T22" fmla="*/ 217627 w 125"/>
                <a:gd name="T23" fmla="*/ 258763 h 85"/>
                <a:gd name="T24" fmla="*/ 217627 w 125"/>
                <a:gd name="T25" fmla="*/ 258763 h 85"/>
                <a:gd name="T26" fmla="*/ 217627 w 125"/>
                <a:gd name="T27" fmla="*/ 258763 h 85"/>
                <a:gd name="T28" fmla="*/ 217627 w 125"/>
                <a:gd name="T29" fmla="*/ 258763 h 85"/>
                <a:gd name="T30" fmla="*/ 217627 w 125"/>
                <a:gd name="T31" fmla="*/ 258763 h 85"/>
                <a:gd name="T32" fmla="*/ 220650 w 125"/>
                <a:gd name="T33" fmla="*/ 258763 h 85"/>
                <a:gd name="T34" fmla="*/ 220650 w 125"/>
                <a:gd name="T35" fmla="*/ 258763 h 85"/>
                <a:gd name="T36" fmla="*/ 220650 w 125"/>
                <a:gd name="T37" fmla="*/ 258763 h 85"/>
                <a:gd name="T38" fmla="*/ 220650 w 125"/>
                <a:gd name="T39" fmla="*/ 258763 h 85"/>
                <a:gd name="T40" fmla="*/ 377825 w 125"/>
                <a:gd name="T41" fmla="*/ 182656 h 85"/>
                <a:gd name="T42" fmla="*/ 368757 w 125"/>
                <a:gd name="T43" fmla="*/ 185700 h 85"/>
                <a:gd name="T44" fmla="*/ 308305 w 125"/>
                <a:gd name="T45" fmla="*/ 203966 h 85"/>
                <a:gd name="T46" fmla="*/ 265989 w 125"/>
                <a:gd name="T47" fmla="*/ 194833 h 85"/>
                <a:gd name="T48" fmla="*/ 253898 w 125"/>
                <a:gd name="T49" fmla="*/ 194833 h 85"/>
                <a:gd name="T50" fmla="*/ 42316 w 125"/>
                <a:gd name="T51" fmla="*/ 170479 h 85"/>
                <a:gd name="T52" fmla="*/ 0 w 125"/>
                <a:gd name="T53" fmla="*/ 45664 h 85"/>
                <a:gd name="T54" fmla="*/ 0 w 125"/>
                <a:gd name="T55" fmla="*/ 45664 h 85"/>
                <a:gd name="T56" fmla="*/ 0 w 125"/>
                <a:gd name="T57" fmla="*/ 45664 h 85"/>
                <a:gd name="T58" fmla="*/ 0 w 125"/>
                <a:gd name="T59" fmla="*/ 45664 h 85"/>
                <a:gd name="T60" fmla="*/ 0 w 125"/>
                <a:gd name="T61" fmla="*/ 45664 h 85"/>
                <a:gd name="T62" fmla="*/ 0 w 125"/>
                <a:gd name="T63" fmla="*/ 45664 h 85"/>
                <a:gd name="T64" fmla="*/ 0 w 125"/>
                <a:gd name="T65" fmla="*/ 45664 h 85"/>
                <a:gd name="T66" fmla="*/ 0 w 125"/>
                <a:gd name="T67" fmla="*/ 45664 h 85"/>
                <a:gd name="T68" fmla="*/ 0 w 125"/>
                <a:gd name="T69" fmla="*/ 45664 h 85"/>
                <a:gd name="T70" fmla="*/ 0 w 125"/>
                <a:gd name="T71" fmla="*/ 45664 h 85"/>
                <a:gd name="T72" fmla="*/ 6045 w 125"/>
                <a:gd name="T73" fmla="*/ 0 h 85"/>
                <a:gd name="T74" fmla="*/ 0 w 125"/>
                <a:gd name="T75" fmla="*/ 45664 h 85"/>
                <a:gd name="T76" fmla="*/ 3023 w 125"/>
                <a:gd name="T77" fmla="*/ 27398 h 85"/>
                <a:gd name="T78" fmla="*/ 75565 w 125"/>
                <a:gd name="T79" fmla="*/ 39576 h 85"/>
                <a:gd name="T80" fmla="*/ 72542 w 125"/>
                <a:gd name="T81" fmla="*/ 36531 h 85"/>
                <a:gd name="T82" fmla="*/ 6045 w 125"/>
                <a:gd name="T83" fmla="*/ 0 h 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5"/>
                <a:gd name="T127" fmla="*/ 0 h 85"/>
                <a:gd name="T128" fmla="*/ 125 w 125"/>
                <a:gd name="T129" fmla="*/ 85 h 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5" h="85">
                  <a:moveTo>
                    <a:pt x="0" y="15"/>
                  </a:moveTo>
                  <a:cubicBezTo>
                    <a:pt x="1" y="54"/>
                    <a:pt x="32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85"/>
                    <a:pt x="71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85"/>
                    <a:pt x="72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94" y="85"/>
                    <a:pt x="112" y="75"/>
                    <a:pt x="125" y="60"/>
                  </a:cubicBezTo>
                  <a:cubicBezTo>
                    <a:pt x="124" y="60"/>
                    <a:pt x="123" y="60"/>
                    <a:pt x="122" y="61"/>
                  </a:cubicBezTo>
                  <a:cubicBezTo>
                    <a:pt x="115" y="65"/>
                    <a:pt x="109" y="67"/>
                    <a:pt x="102" y="67"/>
                  </a:cubicBezTo>
                  <a:cubicBezTo>
                    <a:pt x="97" y="67"/>
                    <a:pt x="92" y="65"/>
                    <a:pt x="88" y="64"/>
                  </a:cubicBezTo>
                  <a:cubicBezTo>
                    <a:pt x="86" y="64"/>
                    <a:pt x="85" y="64"/>
                    <a:pt x="84" y="64"/>
                  </a:cubicBezTo>
                  <a:cubicBezTo>
                    <a:pt x="64" y="64"/>
                    <a:pt x="41" y="61"/>
                    <a:pt x="14" y="56"/>
                  </a:cubicBezTo>
                  <a:cubicBezTo>
                    <a:pt x="5" y="44"/>
                    <a:pt x="1" y="30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13"/>
                    <a:pt x="1" y="11"/>
                    <a:pt x="1" y="9"/>
                  </a:cubicBezTo>
                  <a:cubicBezTo>
                    <a:pt x="8" y="11"/>
                    <a:pt x="17" y="12"/>
                    <a:pt x="25" y="13"/>
                  </a:cubicBezTo>
                  <a:cubicBezTo>
                    <a:pt x="25" y="13"/>
                    <a:pt x="25" y="12"/>
                    <a:pt x="24" y="12"/>
                  </a:cubicBezTo>
                  <a:cubicBezTo>
                    <a:pt x="14" y="6"/>
                    <a:pt x="7" y="2"/>
                    <a:pt x="2" y="0"/>
                  </a:cubicBezTo>
                </a:path>
              </a:pathLst>
            </a:custGeom>
            <a:solidFill>
              <a:srgbClr val="6D9B4C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7" name="Freeform 68"/>
            <p:cNvSpPr>
              <a:spLocks noEditPoints="1"/>
            </p:cNvSpPr>
            <p:nvPr/>
          </p:nvSpPr>
          <p:spPr bwMode="auto">
            <a:xfrm>
              <a:off x="6307138" y="2728913"/>
              <a:ext cx="387350" cy="166688"/>
            </a:xfrm>
            <a:custGeom>
              <a:avLst/>
              <a:gdLst>
                <a:gd name="T0" fmla="*/ 387350 w 128"/>
                <a:gd name="T1" fmla="*/ 142442 h 55"/>
                <a:gd name="T2" fmla="*/ 369193 w 128"/>
                <a:gd name="T3" fmla="*/ 157596 h 55"/>
                <a:gd name="T4" fmla="*/ 378271 w 128"/>
                <a:gd name="T5" fmla="*/ 154565 h 55"/>
                <a:gd name="T6" fmla="*/ 387350 w 128"/>
                <a:gd name="T7" fmla="*/ 142442 h 55"/>
                <a:gd name="T8" fmla="*/ 3026 w 128"/>
                <a:gd name="T9" fmla="*/ 0 h 55"/>
                <a:gd name="T10" fmla="*/ 0 w 128"/>
                <a:gd name="T11" fmla="*/ 18184 h 55"/>
                <a:gd name="T12" fmla="*/ 0 w 128"/>
                <a:gd name="T13" fmla="*/ 18184 h 55"/>
                <a:gd name="T14" fmla="*/ 0 w 128"/>
                <a:gd name="T15" fmla="*/ 18184 h 55"/>
                <a:gd name="T16" fmla="*/ 0 w 128"/>
                <a:gd name="T17" fmla="*/ 18184 h 55"/>
                <a:gd name="T18" fmla="*/ 0 w 128"/>
                <a:gd name="T19" fmla="*/ 18184 h 55"/>
                <a:gd name="T20" fmla="*/ 0 w 128"/>
                <a:gd name="T21" fmla="*/ 18184 h 55"/>
                <a:gd name="T22" fmla="*/ 0 w 128"/>
                <a:gd name="T23" fmla="*/ 18184 h 55"/>
                <a:gd name="T24" fmla="*/ 0 w 128"/>
                <a:gd name="T25" fmla="*/ 18184 h 55"/>
                <a:gd name="T26" fmla="*/ 0 w 128"/>
                <a:gd name="T27" fmla="*/ 18184 h 55"/>
                <a:gd name="T28" fmla="*/ 0 w 128"/>
                <a:gd name="T29" fmla="*/ 18184 h 55"/>
                <a:gd name="T30" fmla="*/ 42366 w 128"/>
                <a:gd name="T31" fmla="*/ 142442 h 55"/>
                <a:gd name="T32" fmla="*/ 254198 w 128"/>
                <a:gd name="T33" fmla="*/ 166688 h 55"/>
                <a:gd name="T34" fmla="*/ 266303 w 128"/>
                <a:gd name="T35" fmla="*/ 166688 h 55"/>
                <a:gd name="T36" fmla="*/ 75654 w 128"/>
                <a:gd name="T37" fmla="*/ 12123 h 55"/>
                <a:gd name="T38" fmla="*/ 3026 w 128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8"/>
                <a:gd name="T61" fmla="*/ 0 h 55"/>
                <a:gd name="T62" fmla="*/ 128 w 128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8" h="55">
                  <a:moveTo>
                    <a:pt x="128" y="47"/>
                  </a:moveTo>
                  <a:cubicBezTo>
                    <a:pt x="126" y="49"/>
                    <a:pt x="124" y="50"/>
                    <a:pt x="122" y="52"/>
                  </a:cubicBezTo>
                  <a:cubicBezTo>
                    <a:pt x="123" y="51"/>
                    <a:pt x="124" y="51"/>
                    <a:pt x="125" y="51"/>
                  </a:cubicBezTo>
                  <a:cubicBezTo>
                    <a:pt x="126" y="50"/>
                    <a:pt x="127" y="48"/>
                    <a:pt x="128" y="47"/>
                  </a:cubicBezTo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21"/>
                    <a:pt x="5" y="35"/>
                    <a:pt x="14" y="47"/>
                  </a:cubicBezTo>
                  <a:cubicBezTo>
                    <a:pt x="41" y="52"/>
                    <a:pt x="64" y="55"/>
                    <a:pt x="84" y="55"/>
                  </a:cubicBezTo>
                  <a:cubicBezTo>
                    <a:pt x="85" y="55"/>
                    <a:pt x="86" y="55"/>
                    <a:pt x="88" y="55"/>
                  </a:cubicBezTo>
                  <a:cubicBezTo>
                    <a:pt x="63" y="45"/>
                    <a:pt x="41" y="15"/>
                    <a:pt x="25" y="4"/>
                  </a:cubicBezTo>
                  <a:cubicBezTo>
                    <a:pt x="17" y="3"/>
                    <a:pt x="8" y="2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8" name="Freeform 69"/>
            <p:cNvSpPr/>
            <p:nvPr/>
          </p:nvSpPr>
          <p:spPr bwMode="auto">
            <a:xfrm>
              <a:off x="6497638" y="2501900"/>
              <a:ext cx="38100" cy="33338"/>
            </a:xfrm>
            <a:custGeom>
              <a:avLst/>
              <a:gdLst>
                <a:gd name="T0" fmla="*/ 14654 w 13"/>
                <a:gd name="T1" fmla="*/ 0 h 11"/>
                <a:gd name="T2" fmla="*/ 0 w 13"/>
                <a:gd name="T3" fmla="*/ 24246 h 11"/>
                <a:gd name="T4" fmla="*/ 2931 w 13"/>
                <a:gd name="T5" fmla="*/ 33338 h 11"/>
                <a:gd name="T6" fmla="*/ 23446 w 13"/>
                <a:gd name="T7" fmla="*/ 30307 h 11"/>
                <a:gd name="T8" fmla="*/ 38100 w 13"/>
                <a:gd name="T9" fmla="*/ 30307 h 11"/>
                <a:gd name="T10" fmla="*/ 14654 w 13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11"/>
                <a:gd name="T20" fmla="*/ 13 w 13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11">
                  <a:moveTo>
                    <a:pt x="5" y="0"/>
                  </a:moveTo>
                  <a:cubicBezTo>
                    <a:pt x="3" y="4"/>
                    <a:pt x="2" y="6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3" y="10"/>
                    <a:pt x="5" y="10"/>
                    <a:pt x="8" y="10"/>
                  </a:cubicBezTo>
                  <a:cubicBezTo>
                    <a:pt x="10" y="10"/>
                    <a:pt x="11" y="10"/>
                    <a:pt x="13" y="10"/>
                  </a:cubicBezTo>
                  <a:cubicBezTo>
                    <a:pt x="10" y="7"/>
                    <a:pt x="7" y="3"/>
                    <a:pt x="5" y="0"/>
                  </a:cubicBezTo>
                </a:path>
              </a:pathLst>
            </a:custGeom>
            <a:solidFill>
              <a:srgbClr val="919980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39" name="Freeform 70"/>
            <p:cNvSpPr>
              <a:spLocks noEditPoints="1"/>
            </p:cNvSpPr>
            <p:nvPr/>
          </p:nvSpPr>
          <p:spPr bwMode="auto">
            <a:xfrm>
              <a:off x="6478588" y="2449513"/>
              <a:ext cx="73025" cy="88900"/>
            </a:xfrm>
            <a:custGeom>
              <a:avLst/>
              <a:gdLst>
                <a:gd name="T0" fmla="*/ 18256 w 24"/>
                <a:gd name="T1" fmla="*/ 76638 h 29"/>
                <a:gd name="T2" fmla="*/ 0 w 24"/>
                <a:gd name="T3" fmla="*/ 88900 h 29"/>
                <a:gd name="T4" fmla="*/ 21299 w 24"/>
                <a:gd name="T5" fmla="*/ 85834 h 29"/>
                <a:gd name="T6" fmla="*/ 18256 w 24"/>
                <a:gd name="T7" fmla="*/ 76638 h 29"/>
                <a:gd name="T8" fmla="*/ 42598 w 24"/>
                <a:gd name="T9" fmla="*/ 0 h 29"/>
                <a:gd name="T10" fmla="*/ 33470 w 24"/>
                <a:gd name="T11" fmla="*/ 52114 h 29"/>
                <a:gd name="T12" fmla="*/ 57811 w 24"/>
                <a:gd name="T13" fmla="*/ 82769 h 29"/>
                <a:gd name="T14" fmla="*/ 73025 w 24"/>
                <a:gd name="T15" fmla="*/ 85834 h 29"/>
                <a:gd name="T16" fmla="*/ 42598 w 24"/>
                <a:gd name="T17" fmla="*/ 0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6" y="25"/>
                  </a:moveTo>
                  <a:cubicBezTo>
                    <a:pt x="4" y="27"/>
                    <a:pt x="2" y="28"/>
                    <a:pt x="0" y="29"/>
                  </a:cubicBezTo>
                  <a:cubicBezTo>
                    <a:pt x="2" y="28"/>
                    <a:pt x="4" y="28"/>
                    <a:pt x="7" y="28"/>
                  </a:cubicBezTo>
                  <a:cubicBezTo>
                    <a:pt x="6" y="27"/>
                    <a:pt x="6" y="26"/>
                    <a:pt x="6" y="25"/>
                  </a:cubicBezTo>
                  <a:moveTo>
                    <a:pt x="14" y="0"/>
                  </a:moveTo>
                  <a:cubicBezTo>
                    <a:pt x="14" y="7"/>
                    <a:pt x="12" y="13"/>
                    <a:pt x="11" y="17"/>
                  </a:cubicBezTo>
                  <a:cubicBezTo>
                    <a:pt x="13" y="20"/>
                    <a:pt x="16" y="24"/>
                    <a:pt x="19" y="27"/>
                  </a:cubicBezTo>
                  <a:cubicBezTo>
                    <a:pt x="21" y="28"/>
                    <a:pt x="22" y="28"/>
                    <a:pt x="24" y="28"/>
                  </a:cubicBezTo>
                  <a:cubicBezTo>
                    <a:pt x="15" y="23"/>
                    <a:pt x="15" y="9"/>
                    <a:pt x="14" y="0"/>
                  </a:cubicBezTo>
                </a:path>
              </a:pathLst>
            </a:custGeom>
            <a:solidFill>
              <a:srgbClr val="91A48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0" name="Freeform 71"/>
            <p:cNvSpPr/>
            <p:nvPr/>
          </p:nvSpPr>
          <p:spPr bwMode="auto">
            <a:xfrm>
              <a:off x="6470651" y="2532063"/>
              <a:ext cx="111125" cy="20638"/>
            </a:xfrm>
            <a:custGeom>
              <a:avLst/>
              <a:gdLst>
                <a:gd name="T0" fmla="*/ 51057 w 37"/>
                <a:gd name="T1" fmla="*/ 0 h 7"/>
                <a:gd name="T2" fmla="*/ 30034 w 37"/>
                <a:gd name="T3" fmla="*/ 2948 h 7"/>
                <a:gd name="T4" fmla="*/ 9010 w 37"/>
                <a:gd name="T5" fmla="*/ 5897 h 7"/>
                <a:gd name="T6" fmla="*/ 0 w 37"/>
                <a:gd name="T7" fmla="*/ 5897 h 7"/>
                <a:gd name="T8" fmla="*/ 21024 w 37"/>
                <a:gd name="T9" fmla="*/ 20638 h 7"/>
                <a:gd name="T10" fmla="*/ 111125 w 37"/>
                <a:gd name="T11" fmla="*/ 8845 h 7"/>
                <a:gd name="T12" fmla="*/ 105118 w 37"/>
                <a:gd name="T13" fmla="*/ 8845 h 7"/>
                <a:gd name="T14" fmla="*/ 81091 w 37"/>
                <a:gd name="T15" fmla="*/ 2948 h 7"/>
                <a:gd name="T16" fmla="*/ 66074 w 37"/>
                <a:gd name="T17" fmla="*/ 0 h 7"/>
                <a:gd name="T18" fmla="*/ 51057 w 37"/>
                <a:gd name="T19" fmla="*/ 0 h 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7"/>
                <a:gd name="T31" fmla="*/ 0 h 7"/>
                <a:gd name="T32" fmla="*/ 37 w 37"/>
                <a:gd name="T33" fmla="*/ 7 h 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7" h="7">
                  <a:moveTo>
                    <a:pt x="17" y="0"/>
                  </a:moveTo>
                  <a:cubicBezTo>
                    <a:pt x="14" y="0"/>
                    <a:pt x="12" y="0"/>
                    <a:pt x="10" y="1"/>
                  </a:cubicBezTo>
                  <a:cubicBezTo>
                    <a:pt x="7" y="1"/>
                    <a:pt x="5" y="1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24" y="5"/>
                    <a:pt x="37" y="3"/>
                  </a:cubicBezTo>
                  <a:cubicBezTo>
                    <a:pt x="36" y="3"/>
                    <a:pt x="36" y="3"/>
                    <a:pt x="35" y="3"/>
                  </a:cubicBezTo>
                  <a:cubicBezTo>
                    <a:pt x="32" y="3"/>
                    <a:pt x="29" y="2"/>
                    <a:pt x="27" y="1"/>
                  </a:cubicBezTo>
                  <a:cubicBezTo>
                    <a:pt x="25" y="1"/>
                    <a:pt x="24" y="1"/>
                    <a:pt x="22" y="0"/>
                  </a:cubicBezTo>
                  <a:cubicBezTo>
                    <a:pt x="20" y="0"/>
                    <a:pt x="19" y="0"/>
                    <a:pt x="17" y="0"/>
                  </a:cubicBezTo>
                </a:path>
              </a:pathLst>
            </a:custGeom>
            <a:solidFill>
              <a:srgbClr val="D4E6A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1" name="Oval 72"/>
            <p:cNvSpPr>
              <a:spLocks noChangeArrowheads="1"/>
            </p:cNvSpPr>
            <p:nvPr/>
          </p:nvSpPr>
          <p:spPr bwMode="auto">
            <a:xfrm>
              <a:off x="6354763" y="2789238"/>
              <a:ext cx="36513" cy="36513"/>
            </a:xfrm>
            <a:prstGeom prst="ellipse">
              <a:avLst/>
            </a:prstGeom>
            <a:solidFill>
              <a:srgbClr val="568B3E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2" name="Freeform 73"/>
            <p:cNvSpPr/>
            <p:nvPr/>
          </p:nvSpPr>
          <p:spPr bwMode="auto">
            <a:xfrm>
              <a:off x="5816601" y="1784350"/>
              <a:ext cx="26988" cy="65088"/>
            </a:xfrm>
            <a:custGeom>
              <a:avLst/>
              <a:gdLst>
                <a:gd name="T0" fmla="*/ 0 w 9"/>
                <a:gd name="T1" fmla="*/ 0 h 21"/>
                <a:gd name="T2" fmla="*/ 5997 w 9"/>
                <a:gd name="T3" fmla="*/ 65088 h 21"/>
                <a:gd name="T4" fmla="*/ 26988 w 9"/>
                <a:gd name="T5" fmla="*/ 6199 h 21"/>
                <a:gd name="T6" fmla="*/ 0 w 9"/>
                <a:gd name="T7" fmla="*/ 0 h 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21"/>
                <a:gd name="T14" fmla="*/ 9 w 9"/>
                <a:gd name="T15" fmla="*/ 21 h 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21">
                  <a:moveTo>
                    <a:pt x="0" y="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3" y="1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3" name="Freeform 74"/>
            <p:cNvSpPr/>
            <p:nvPr/>
          </p:nvSpPr>
          <p:spPr bwMode="auto">
            <a:xfrm>
              <a:off x="5721351" y="1693863"/>
              <a:ext cx="242888" cy="166688"/>
            </a:xfrm>
            <a:custGeom>
              <a:avLst/>
              <a:gdLst>
                <a:gd name="T0" fmla="*/ 9108 w 80"/>
                <a:gd name="T1" fmla="*/ 0 h 55"/>
                <a:gd name="T2" fmla="*/ 0 w 80"/>
                <a:gd name="T3" fmla="*/ 45460 h 55"/>
                <a:gd name="T4" fmla="*/ 121444 w 80"/>
                <a:gd name="T5" fmla="*/ 166688 h 55"/>
                <a:gd name="T6" fmla="*/ 242888 w 80"/>
                <a:gd name="T7" fmla="*/ 45460 h 55"/>
                <a:gd name="T8" fmla="*/ 239852 w 80"/>
                <a:gd name="T9" fmla="*/ 21215 h 55"/>
                <a:gd name="T10" fmla="*/ 130552 w 80"/>
                <a:gd name="T11" fmla="*/ 96982 h 55"/>
                <a:gd name="T12" fmla="*/ 130552 w 80"/>
                <a:gd name="T13" fmla="*/ 96982 h 55"/>
                <a:gd name="T14" fmla="*/ 130552 w 80"/>
                <a:gd name="T15" fmla="*/ 96982 h 55"/>
                <a:gd name="T16" fmla="*/ 130552 w 80"/>
                <a:gd name="T17" fmla="*/ 96982 h 55"/>
                <a:gd name="T18" fmla="*/ 127516 w 80"/>
                <a:gd name="T19" fmla="*/ 96982 h 55"/>
                <a:gd name="T20" fmla="*/ 127516 w 80"/>
                <a:gd name="T21" fmla="*/ 96982 h 55"/>
                <a:gd name="T22" fmla="*/ 127516 w 80"/>
                <a:gd name="T23" fmla="*/ 96982 h 55"/>
                <a:gd name="T24" fmla="*/ 127516 w 80"/>
                <a:gd name="T25" fmla="*/ 96982 h 55"/>
                <a:gd name="T26" fmla="*/ 127516 w 80"/>
                <a:gd name="T27" fmla="*/ 96982 h 55"/>
                <a:gd name="T28" fmla="*/ 127516 w 80"/>
                <a:gd name="T29" fmla="*/ 96982 h 55"/>
                <a:gd name="T30" fmla="*/ 127516 w 80"/>
                <a:gd name="T31" fmla="*/ 96982 h 55"/>
                <a:gd name="T32" fmla="*/ 121444 w 80"/>
                <a:gd name="T33" fmla="*/ 96982 h 55"/>
                <a:gd name="T34" fmla="*/ 100191 w 80"/>
                <a:gd name="T35" fmla="*/ 154565 h 55"/>
                <a:gd name="T36" fmla="*/ 94119 w 80"/>
                <a:gd name="T37" fmla="*/ 90921 h 55"/>
                <a:gd name="T38" fmla="*/ 9108 w 80"/>
                <a:gd name="T39" fmla="*/ 0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0"/>
                <a:gd name="T61" fmla="*/ 0 h 55"/>
                <a:gd name="T62" fmla="*/ 80 w 80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0" h="55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37"/>
                    <a:pt x="18" y="55"/>
                    <a:pt x="40" y="55"/>
                  </a:cubicBezTo>
                  <a:cubicBezTo>
                    <a:pt x="62" y="55"/>
                    <a:pt x="80" y="37"/>
                    <a:pt x="80" y="15"/>
                  </a:cubicBezTo>
                  <a:cubicBezTo>
                    <a:pt x="80" y="12"/>
                    <a:pt x="80" y="9"/>
                    <a:pt x="79" y="7"/>
                  </a:cubicBezTo>
                  <a:cubicBezTo>
                    <a:pt x="73" y="21"/>
                    <a:pt x="59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3" y="32"/>
                    <a:pt x="43" y="32"/>
                  </a:cubicBezTo>
                  <a:cubicBezTo>
                    <a:pt x="43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1" y="32"/>
                    <a:pt x="41" y="32"/>
                    <a:pt x="40" y="32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7" y="26"/>
                    <a:pt x="6" y="15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4" name="Oval 75"/>
            <p:cNvSpPr>
              <a:spLocks noChangeArrowheads="1"/>
            </p:cNvSpPr>
            <p:nvPr/>
          </p:nvSpPr>
          <p:spPr bwMode="auto">
            <a:xfrm>
              <a:off x="5727701" y="1547813"/>
              <a:ext cx="242888" cy="2428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5" name="Freeform 76"/>
            <p:cNvSpPr/>
            <p:nvPr/>
          </p:nvSpPr>
          <p:spPr bwMode="auto">
            <a:xfrm>
              <a:off x="5727701" y="1647825"/>
              <a:ext cx="242888" cy="109538"/>
            </a:xfrm>
            <a:custGeom>
              <a:avLst/>
              <a:gdLst>
                <a:gd name="T0" fmla="*/ 0 w 80"/>
                <a:gd name="T1" fmla="*/ 12171 h 36"/>
                <a:gd name="T2" fmla="*/ 0 w 80"/>
                <a:gd name="T3" fmla="*/ 21299 h 36"/>
                <a:gd name="T4" fmla="*/ 24289 w 80"/>
                <a:gd name="T5" fmla="*/ 91282 h 36"/>
                <a:gd name="T6" fmla="*/ 212527 w 80"/>
                <a:gd name="T7" fmla="*/ 100410 h 36"/>
                <a:gd name="T8" fmla="*/ 242888 w 80"/>
                <a:gd name="T9" fmla="*/ 21299 h 36"/>
                <a:gd name="T10" fmla="*/ 239852 w 80"/>
                <a:gd name="T11" fmla="*/ 0 h 36"/>
                <a:gd name="T12" fmla="*/ 0 w 80"/>
                <a:gd name="T13" fmla="*/ 12171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36"/>
                <a:gd name="T23" fmla="*/ 80 w 80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36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6"/>
                    <a:pt x="3" y="24"/>
                    <a:pt x="8" y="30"/>
                  </a:cubicBezTo>
                  <a:cubicBezTo>
                    <a:pt x="35" y="36"/>
                    <a:pt x="56" y="36"/>
                    <a:pt x="70" y="33"/>
                  </a:cubicBezTo>
                  <a:cubicBezTo>
                    <a:pt x="76" y="26"/>
                    <a:pt x="80" y="17"/>
                    <a:pt x="80" y="7"/>
                  </a:cubicBezTo>
                  <a:cubicBezTo>
                    <a:pt x="80" y="5"/>
                    <a:pt x="80" y="2"/>
                    <a:pt x="79" y="0"/>
                  </a:cubicBezTo>
                  <a:cubicBezTo>
                    <a:pt x="51" y="11"/>
                    <a:pt x="20" y="8"/>
                    <a:pt x="0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6" name="Oval 77"/>
            <p:cNvSpPr>
              <a:spLocks noChangeArrowheads="1"/>
            </p:cNvSpPr>
            <p:nvPr/>
          </p:nvSpPr>
          <p:spPr bwMode="auto">
            <a:xfrm>
              <a:off x="5837238" y="1700213"/>
              <a:ext cx="20638" cy="2063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7" name="Oval 78"/>
            <p:cNvSpPr>
              <a:spLocks noChangeArrowheads="1"/>
            </p:cNvSpPr>
            <p:nvPr/>
          </p:nvSpPr>
          <p:spPr bwMode="auto">
            <a:xfrm>
              <a:off x="5913438" y="1684338"/>
              <a:ext cx="33338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8" name="Freeform 79"/>
            <p:cNvSpPr/>
            <p:nvPr/>
          </p:nvSpPr>
          <p:spPr bwMode="auto">
            <a:xfrm>
              <a:off x="5794376" y="1570038"/>
              <a:ext cx="152400" cy="76200"/>
            </a:xfrm>
            <a:custGeom>
              <a:avLst/>
              <a:gdLst>
                <a:gd name="T0" fmla="*/ 70104 w 50"/>
                <a:gd name="T1" fmla="*/ 0 h 25"/>
                <a:gd name="T2" fmla="*/ 67056 w 50"/>
                <a:gd name="T3" fmla="*/ 0 h 25"/>
                <a:gd name="T4" fmla="*/ 103632 w 50"/>
                <a:gd name="T5" fmla="*/ 76200 h 25"/>
                <a:gd name="T6" fmla="*/ 140208 w 50"/>
                <a:gd name="T7" fmla="*/ 60960 h 25"/>
                <a:gd name="T8" fmla="*/ 70104 w 50"/>
                <a:gd name="T9" fmla="*/ 0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25"/>
                <a:gd name="T17" fmla="*/ 50 w 50"/>
                <a:gd name="T18" fmla="*/ 25 h 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25">
                  <a:moveTo>
                    <a:pt x="23" y="0"/>
                  </a:moveTo>
                  <a:cubicBezTo>
                    <a:pt x="23" y="0"/>
                    <a:pt x="22" y="0"/>
                    <a:pt x="22" y="0"/>
                  </a:cubicBezTo>
                  <a:cubicBezTo>
                    <a:pt x="0" y="15"/>
                    <a:pt x="20" y="25"/>
                    <a:pt x="34" y="25"/>
                  </a:cubicBezTo>
                  <a:cubicBezTo>
                    <a:pt x="40" y="25"/>
                    <a:pt x="45" y="23"/>
                    <a:pt x="46" y="20"/>
                  </a:cubicBezTo>
                  <a:cubicBezTo>
                    <a:pt x="50" y="10"/>
                    <a:pt x="28" y="0"/>
                    <a:pt x="23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49" name="Freeform 80"/>
            <p:cNvSpPr/>
            <p:nvPr/>
          </p:nvSpPr>
          <p:spPr bwMode="auto">
            <a:xfrm>
              <a:off x="5867401" y="1590675"/>
              <a:ext cx="39688" cy="33338"/>
            </a:xfrm>
            <a:custGeom>
              <a:avLst/>
              <a:gdLst>
                <a:gd name="T0" fmla="*/ 36635 w 13"/>
                <a:gd name="T1" fmla="*/ 24246 h 11"/>
                <a:gd name="T2" fmla="*/ 15265 w 13"/>
                <a:gd name="T3" fmla="*/ 30307 h 11"/>
                <a:gd name="T4" fmla="*/ 6106 w 13"/>
                <a:gd name="T5" fmla="*/ 9092 h 11"/>
                <a:gd name="T6" fmla="*/ 27476 w 13"/>
                <a:gd name="T7" fmla="*/ 3031 h 11"/>
                <a:gd name="T8" fmla="*/ 36635 w 13"/>
                <a:gd name="T9" fmla="*/ 242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12" y="8"/>
                  </a:moveTo>
                  <a:cubicBezTo>
                    <a:pt x="11" y="10"/>
                    <a:pt x="8" y="11"/>
                    <a:pt x="5" y="10"/>
                  </a:cubicBezTo>
                  <a:cubicBezTo>
                    <a:pt x="2" y="9"/>
                    <a:pt x="0" y="6"/>
                    <a:pt x="2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12" y="2"/>
                    <a:pt x="13" y="5"/>
                    <a:pt x="12" y="8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0" name="Freeform 81"/>
            <p:cNvSpPr/>
            <p:nvPr/>
          </p:nvSpPr>
          <p:spPr bwMode="auto">
            <a:xfrm>
              <a:off x="5727701" y="1670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1" name="Freeform 82"/>
            <p:cNvSpPr>
              <a:spLocks noEditPoints="1"/>
            </p:cNvSpPr>
            <p:nvPr/>
          </p:nvSpPr>
          <p:spPr bwMode="auto">
            <a:xfrm>
              <a:off x="5849938" y="17907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1588 w 1"/>
                <a:gd name="T10" fmla="*/ 1588 w 1"/>
                <a:gd name="T11" fmla="*/ 1588 w 1"/>
                <a:gd name="T12" fmla="*/ 1588 w 1"/>
                <a:gd name="T13" fmla="*/ 1588 w 1"/>
                <a:gd name="T14" fmla="*/ 1588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2" name="Freeform 83"/>
            <p:cNvSpPr>
              <a:spLocks noEditPoints="1"/>
            </p:cNvSpPr>
            <p:nvPr/>
          </p:nvSpPr>
          <p:spPr bwMode="auto">
            <a:xfrm>
              <a:off x="5727701" y="1646238"/>
              <a:ext cx="212725" cy="144463"/>
            </a:xfrm>
            <a:custGeom>
              <a:avLst/>
              <a:gdLst>
                <a:gd name="T0" fmla="*/ 0 w 70"/>
                <a:gd name="T1" fmla="*/ 27087 h 48"/>
                <a:gd name="T2" fmla="*/ 121557 w 70"/>
                <a:gd name="T3" fmla="*/ 144463 h 48"/>
                <a:gd name="T4" fmla="*/ 121557 w 70"/>
                <a:gd name="T5" fmla="*/ 144463 h 48"/>
                <a:gd name="T6" fmla="*/ 121557 w 70"/>
                <a:gd name="T7" fmla="*/ 144463 h 48"/>
                <a:gd name="T8" fmla="*/ 121557 w 70"/>
                <a:gd name="T9" fmla="*/ 144463 h 48"/>
                <a:gd name="T10" fmla="*/ 121557 w 70"/>
                <a:gd name="T11" fmla="*/ 144463 h 48"/>
                <a:gd name="T12" fmla="*/ 121557 w 70"/>
                <a:gd name="T13" fmla="*/ 144463 h 48"/>
                <a:gd name="T14" fmla="*/ 121557 w 70"/>
                <a:gd name="T15" fmla="*/ 144463 h 48"/>
                <a:gd name="T16" fmla="*/ 124596 w 70"/>
                <a:gd name="T17" fmla="*/ 144463 h 48"/>
                <a:gd name="T18" fmla="*/ 124596 w 70"/>
                <a:gd name="T19" fmla="*/ 144463 h 48"/>
                <a:gd name="T20" fmla="*/ 124596 w 70"/>
                <a:gd name="T21" fmla="*/ 144463 h 48"/>
                <a:gd name="T22" fmla="*/ 124596 w 70"/>
                <a:gd name="T23" fmla="*/ 144463 h 48"/>
                <a:gd name="T24" fmla="*/ 212725 w 70"/>
                <a:gd name="T25" fmla="*/ 102328 h 48"/>
                <a:gd name="T26" fmla="*/ 209686 w 70"/>
                <a:gd name="T27" fmla="*/ 102328 h 48"/>
                <a:gd name="T28" fmla="*/ 176258 w 70"/>
                <a:gd name="T29" fmla="*/ 114367 h 48"/>
                <a:gd name="T30" fmla="*/ 148907 w 70"/>
                <a:gd name="T31" fmla="*/ 108347 h 48"/>
                <a:gd name="T32" fmla="*/ 142830 w 70"/>
                <a:gd name="T33" fmla="*/ 108347 h 48"/>
                <a:gd name="T34" fmla="*/ 24311 w 70"/>
                <a:gd name="T35" fmla="*/ 93299 h 48"/>
                <a:gd name="T36" fmla="*/ 0 w 70"/>
                <a:gd name="T37" fmla="*/ 27087 h 48"/>
                <a:gd name="T38" fmla="*/ 0 w 70"/>
                <a:gd name="T39" fmla="*/ 24077 h 48"/>
                <a:gd name="T40" fmla="*/ 0 w 70"/>
                <a:gd name="T41" fmla="*/ 27087 h 48"/>
                <a:gd name="T42" fmla="*/ 0 w 70"/>
                <a:gd name="T43" fmla="*/ 24077 h 48"/>
                <a:gd name="T44" fmla="*/ 0 w 70"/>
                <a:gd name="T45" fmla="*/ 24077 h 48"/>
                <a:gd name="T46" fmla="*/ 0 w 70"/>
                <a:gd name="T47" fmla="*/ 24077 h 48"/>
                <a:gd name="T48" fmla="*/ 0 w 70"/>
                <a:gd name="T49" fmla="*/ 24077 h 48"/>
                <a:gd name="T50" fmla="*/ 0 w 70"/>
                <a:gd name="T51" fmla="*/ 24077 h 48"/>
                <a:gd name="T52" fmla="*/ 0 w 70"/>
                <a:gd name="T53" fmla="*/ 24077 h 48"/>
                <a:gd name="T54" fmla="*/ 0 w 70"/>
                <a:gd name="T55" fmla="*/ 24077 h 48"/>
                <a:gd name="T56" fmla="*/ 3039 w 70"/>
                <a:gd name="T57" fmla="*/ 0 h 48"/>
                <a:gd name="T58" fmla="*/ 0 w 70"/>
                <a:gd name="T59" fmla="*/ 24077 h 48"/>
                <a:gd name="T60" fmla="*/ 0 w 70"/>
                <a:gd name="T61" fmla="*/ 24077 h 48"/>
                <a:gd name="T62" fmla="*/ 0 w 70"/>
                <a:gd name="T63" fmla="*/ 24077 h 48"/>
                <a:gd name="T64" fmla="*/ 0 w 70"/>
                <a:gd name="T65" fmla="*/ 24077 h 48"/>
                <a:gd name="T66" fmla="*/ 0 w 70"/>
                <a:gd name="T67" fmla="*/ 24077 h 48"/>
                <a:gd name="T68" fmla="*/ 0 w 70"/>
                <a:gd name="T69" fmla="*/ 15048 h 48"/>
                <a:gd name="T70" fmla="*/ 42545 w 70"/>
                <a:gd name="T71" fmla="*/ 21068 h 48"/>
                <a:gd name="T72" fmla="*/ 42545 w 70"/>
                <a:gd name="T73" fmla="*/ 21068 h 48"/>
                <a:gd name="T74" fmla="*/ 3039 w 70"/>
                <a:gd name="T75" fmla="*/ 0 h 4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"/>
                <a:gd name="T115" fmla="*/ 0 h 48"/>
                <a:gd name="T116" fmla="*/ 70 w 70"/>
                <a:gd name="T117" fmla="*/ 48 h 4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" h="48">
                  <a:moveTo>
                    <a:pt x="0" y="9"/>
                  </a:moveTo>
                  <a:cubicBezTo>
                    <a:pt x="0" y="30"/>
                    <a:pt x="18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53" y="48"/>
                    <a:pt x="63" y="42"/>
                    <a:pt x="70" y="34"/>
                  </a:cubicBezTo>
                  <a:cubicBezTo>
                    <a:pt x="70" y="34"/>
                    <a:pt x="69" y="34"/>
                    <a:pt x="69" y="34"/>
                  </a:cubicBezTo>
                  <a:cubicBezTo>
                    <a:pt x="65" y="37"/>
                    <a:pt x="61" y="38"/>
                    <a:pt x="58" y="38"/>
                  </a:cubicBezTo>
                  <a:cubicBezTo>
                    <a:pt x="55" y="38"/>
                    <a:pt x="52" y="37"/>
                    <a:pt x="49" y="36"/>
                  </a:cubicBezTo>
                  <a:cubicBezTo>
                    <a:pt x="49" y="36"/>
                    <a:pt x="48" y="36"/>
                    <a:pt x="47" y="36"/>
                  </a:cubicBezTo>
                  <a:cubicBezTo>
                    <a:pt x="36" y="36"/>
                    <a:pt x="23" y="35"/>
                    <a:pt x="8" y="31"/>
                  </a:cubicBezTo>
                  <a:cubicBezTo>
                    <a:pt x="3" y="25"/>
                    <a:pt x="0" y="17"/>
                    <a:pt x="0" y="9"/>
                  </a:cubicBezTo>
                  <a:moveTo>
                    <a:pt x="0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4" y="6"/>
                    <a:pt x="9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8" y="3"/>
                    <a:pt x="4" y="1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3" name="Freeform 84"/>
            <p:cNvSpPr>
              <a:spLocks noEditPoints="1"/>
            </p:cNvSpPr>
            <p:nvPr/>
          </p:nvSpPr>
          <p:spPr bwMode="auto">
            <a:xfrm>
              <a:off x="5727701" y="1660525"/>
              <a:ext cx="219075" cy="93663"/>
            </a:xfrm>
            <a:custGeom>
              <a:avLst/>
              <a:gdLst>
                <a:gd name="T0" fmla="*/ 219075 w 72"/>
                <a:gd name="T1" fmla="*/ 78556 h 31"/>
                <a:gd name="T2" fmla="*/ 209947 w 72"/>
                <a:gd name="T3" fmla="*/ 87620 h 31"/>
                <a:gd name="T4" fmla="*/ 212990 w 72"/>
                <a:gd name="T5" fmla="*/ 87620 h 31"/>
                <a:gd name="T6" fmla="*/ 219075 w 72"/>
                <a:gd name="T7" fmla="*/ 78556 h 31"/>
                <a:gd name="T8" fmla="*/ 0 w 72"/>
                <a:gd name="T9" fmla="*/ 0 h 31"/>
                <a:gd name="T10" fmla="*/ 0 w 72"/>
                <a:gd name="T11" fmla="*/ 9064 h 31"/>
                <a:gd name="T12" fmla="*/ 0 w 72"/>
                <a:gd name="T13" fmla="*/ 9064 h 31"/>
                <a:gd name="T14" fmla="*/ 0 w 72"/>
                <a:gd name="T15" fmla="*/ 9064 h 31"/>
                <a:gd name="T16" fmla="*/ 0 w 72"/>
                <a:gd name="T17" fmla="*/ 9064 h 31"/>
                <a:gd name="T18" fmla="*/ 0 w 72"/>
                <a:gd name="T19" fmla="*/ 9064 h 31"/>
                <a:gd name="T20" fmla="*/ 0 w 72"/>
                <a:gd name="T21" fmla="*/ 9064 h 31"/>
                <a:gd name="T22" fmla="*/ 0 w 72"/>
                <a:gd name="T23" fmla="*/ 12086 h 31"/>
                <a:gd name="T24" fmla="*/ 0 w 72"/>
                <a:gd name="T25" fmla="*/ 12086 h 31"/>
                <a:gd name="T26" fmla="*/ 24342 w 72"/>
                <a:gd name="T27" fmla="*/ 78556 h 31"/>
                <a:gd name="T28" fmla="*/ 143007 w 72"/>
                <a:gd name="T29" fmla="*/ 93663 h 31"/>
                <a:gd name="T30" fmla="*/ 149093 w 72"/>
                <a:gd name="T31" fmla="*/ 93663 h 31"/>
                <a:gd name="T32" fmla="*/ 42598 w 72"/>
                <a:gd name="T33" fmla="*/ 6043 h 31"/>
                <a:gd name="T34" fmla="*/ 0 w 72"/>
                <a:gd name="T35" fmla="*/ 0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2"/>
                <a:gd name="T55" fmla="*/ 0 h 31"/>
                <a:gd name="T56" fmla="*/ 72 w 72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2" h="31">
                  <a:moveTo>
                    <a:pt x="72" y="26"/>
                  </a:moveTo>
                  <a:cubicBezTo>
                    <a:pt x="71" y="27"/>
                    <a:pt x="70" y="28"/>
                    <a:pt x="69" y="29"/>
                  </a:cubicBezTo>
                  <a:cubicBezTo>
                    <a:pt x="69" y="29"/>
                    <a:pt x="70" y="29"/>
                    <a:pt x="70" y="29"/>
                  </a:cubicBezTo>
                  <a:cubicBezTo>
                    <a:pt x="71" y="28"/>
                    <a:pt x="72" y="27"/>
                    <a:pt x="72" y="26"/>
                  </a:cubicBezTo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2"/>
                    <a:pt x="3" y="20"/>
                    <a:pt x="8" y="26"/>
                  </a:cubicBezTo>
                  <a:cubicBezTo>
                    <a:pt x="23" y="30"/>
                    <a:pt x="36" y="31"/>
                    <a:pt x="47" y="31"/>
                  </a:cubicBezTo>
                  <a:cubicBezTo>
                    <a:pt x="48" y="31"/>
                    <a:pt x="49" y="31"/>
                    <a:pt x="49" y="31"/>
                  </a:cubicBezTo>
                  <a:cubicBezTo>
                    <a:pt x="35" y="25"/>
                    <a:pt x="23" y="8"/>
                    <a:pt x="14" y="2"/>
                  </a:cubicBezTo>
                  <a:cubicBezTo>
                    <a:pt x="9" y="2"/>
                    <a:pt x="4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4" name="Freeform 85"/>
            <p:cNvSpPr/>
            <p:nvPr/>
          </p:nvSpPr>
          <p:spPr bwMode="auto">
            <a:xfrm>
              <a:off x="5818188" y="1503363"/>
              <a:ext cx="65088" cy="57150"/>
            </a:xfrm>
            <a:custGeom>
              <a:avLst/>
              <a:gdLst>
                <a:gd name="T0" fmla="*/ 0 w 21"/>
                <a:gd name="T1" fmla="*/ 48126 h 19"/>
                <a:gd name="T2" fmla="*/ 30994 w 21"/>
                <a:gd name="T3" fmla="*/ 0 h 19"/>
                <a:gd name="T4" fmla="*/ 65088 w 21"/>
                <a:gd name="T5" fmla="*/ 51134 h 19"/>
                <a:gd name="T6" fmla="*/ 12398 w 21"/>
                <a:gd name="T7" fmla="*/ 57150 h 19"/>
                <a:gd name="T8" fmla="*/ 0 w 21"/>
                <a:gd name="T9" fmla="*/ 4812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0" y="16"/>
                  </a:moveTo>
                  <a:cubicBezTo>
                    <a:pt x="0" y="16"/>
                    <a:pt x="10" y="16"/>
                    <a:pt x="10" y="0"/>
                  </a:cubicBezTo>
                  <a:cubicBezTo>
                    <a:pt x="11" y="6"/>
                    <a:pt x="11" y="18"/>
                    <a:pt x="21" y="17"/>
                  </a:cubicBezTo>
                  <a:cubicBezTo>
                    <a:pt x="14" y="18"/>
                    <a:pt x="4" y="19"/>
                    <a:pt x="4" y="19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5" name="Oval 86"/>
            <p:cNvSpPr>
              <a:spLocks noChangeArrowheads="1"/>
            </p:cNvSpPr>
            <p:nvPr/>
          </p:nvSpPr>
          <p:spPr bwMode="auto">
            <a:xfrm>
              <a:off x="5754688" y="1693863"/>
              <a:ext cx="22225" cy="22225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6" name="Freeform 87"/>
            <p:cNvSpPr>
              <a:spLocks noEditPoints="1"/>
            </p:cNvSpPr>
            <p:nvPr/>
          </p:nvSpPr>
          <p:spPr bwMode="auto">
            <a:xfrm>
              <a:off x="5443538" y="3354388"/>
              <a:ext cx="244475" cy="152400"/>
            </a:xfrm>
            <a:custGeom>
              <a:avLst/>
              <a:gdLst>
                <a:gd name="T0" fmla="*/ 30182 w 81"/>
                <a:gd name="T1" fmla="*/ 36576 h 50"/>
                <a:gd name="T2" fmla="*/ 0 w 81"/>
                <a:gd name="T3" fmla="*/ 73152 h 50"/>
                <a:gd name="T4" fmla="*/ 102619 w 81"/>
                <a:gd name="T5" fmla="*/ 152400 h 50"/>
                <a:gd name="T6" fmla="*/ 129783 w 81"/>
                <a:gd name="T7" fmla="*/ 79248 h 50"/>
                <a:gd name="T8" fmla="*/ 126765 w 81"/>
                <a:gd name="T9" fmla="*/ 79248 h 50"/>
                <a:gd name="T10" fmla="*/ 126765 w 81"/>
                <a:gd name="T11" fmla="*/ 79248 h 50"/>
                <a:gd name="T12" fmla="*/ 126765 w 81"/>
                <a:gd name="T13" fmla="*/ 79248 h 50"/>
                <a:gd name="T14" fmla="*/ 126765 w 81"/>
                <a:gd name="T15" fmla="*/ 79248 h 50"/>
                <a:gd name="T16" fmla="*/ 123747 w 81"/>
                <a:gd name="T17" fmla="*/ 79248 h 50"/>
                <a:gd name="T18" fmla="*/ 123747 w 81"/>
                <a:gd name="T19" fmla="*/ 79248 h 50"/>
                <a:gd name="T20" fmla="*/ 123747 w 81"/>
                <a:gd name="T21" fmla="*/ 79248 h 50"/>
                <a:gd name="T22" fmla="*/ 123747 w 81"/>
                <a:gd name="T23" fmla="*/ 79248 h 50"/>
                <a:gd name="T24" fmla="*/ 123747 w 81"/>
                <a:gd name="T25" fmla="*/ 79248 h 50"/>
                <a:gd name="T26" fmla="*/ 123747 w 81"/>
                <a:gd name="T27" fmla="*/ 79248 h 50"/>
                <a:gd name="T28" fmla="*/ 123747 w 81"/>
                <a:gd name="T29" fmla="*/ 79248 h 50"/>
                <a:gd name="T30" fmla="*/ 30182 w 81"/>
                <a:gd name="T31" fmla="*/ 36576 h 50"/>
                <a:gd name="T32" fmla="*/ 241457 w 81"/>
                <a:gd name="T33" fmla="*/ 0 h 50"/>
                <a:gd name="T34" fmla="*/ 226366 w 81"/>
                <a:gd name="T35" fmla="*/ 27432 h 50"/>
                <a:gd name="T36" fmla="*/ 159965 w 81"/>
                <a:gd name="T37" fmla="*/ 146304 h 50"/>
                <a:gd name="T38" fmla="*/ 244475 w 81"/>
                <a:gd name="T39" fmla="*/ 24384 h 50"/>
                <a:gd name="T40" fmla="*/ 241457 w 81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1"/>
                <a:gd name="T64" fmla="*/ 0 h 50"/>
                <a:gd name="T65" fmla="*/ 81 w 81"/>
                <a:gd name="T66" fmla="*/ 50 h 5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1" h="50">
                  <a:moveTo>
                    <a:pt x="10" y="12"/>
                  </a:moveTo>
                  <a:cubicBezTo>
                    <a:pt x="7" y="16"/>
                    <a:pt x="4" y="20"/>
                    <a:pt x="0" y="24"/>
                  </a:cubicBezTo>
                  <a:cubicBezTo>
                    <a:pt x="6" y="38"/>
                    <a:pt x="19" y="48"/>
                    <a:pt x="34" y="50"/>
                  </a:cubicBezTo>
                  <a:cubicBezTo>
                    <a:pt x="37" y="42"/>
                    <a:pt x="40" y="34"/>
                    <a:pt x="43" y="26"/>
                  </a:cubicBezTo>
                  <a:cubicBezTo>
                    <a:pt x="43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29" y="26"/>
                    <a:pt x="17" y="21"/>
                    <a:pt x="10" y="12"/>
                  </a:cubicBezTo>
                  <a:moveTo>
                    <a:pt x="80" y="0"/>
                  </a:moveTo>
                  <a:cubicBezTo>
                    <a:pt x="78" y="3"/>
                    <a:pt x="77" y="6"/>
                    <a:pt x="75" y="9"/>
                  </a:cubicBezTo>
                  <a:cubicBezTo>
                    <a:pt x="68" y="23"/>
                    <a:pt x="61" y="36"/>
                    <a:pt x="53" y="48"/>
                  </a:cubicBezTo>
                  <a:cubicBezTo>
                    <a:pt x="69" y="42"/>
                    <a:pt x="81" y="26"/>
                    <a:pt x="81" y="8"/>
                  </a:cubicBezTo>
                  <a:cubicBezTo>
                    <a:pt x="81" y="5"/>
                    <a:pt x="80" y="3"/>
                    <a:pt x="8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7" name="Freeform 88"/>
            <p:cNvSpPr/>
            <p:nvPr/>
          </p:nvSpPr>
          <p:spPr bwMode="auto">
            <a:xfrm>
              <a:off x="5434013" y="3333750"/>
              <a:ext cx="39688" cy="93663"/>
            </a:xfrm>
            <a:custGeom>
              <a:avLst/>
              <a:gdLst>
                <a:gd name="T0" fmla="*/ 9159 w 13"/>
                <a:gd name="T1" fmla="*/ 0 h 31"/>
                <a:gd name="T2" fmla="*/ 0 w 13"/>
                <a:gd name="T3" fmla="*/ 45321 h 31"/>
                <a:gd name="T4" fmla="*/ 9159 w 13"/>
                <a:gd name="T5" fmla="*/ 93663 h 31"/>
                <a:gd name="T6" fmla="*/ 39688 w 13"/>
                <a:gd name="T7" fmla="*/ 57406 h 31"/>
                <a:gd name="T8" fmla="*/ 9159 w 13"/>
                <a:gd name="T9" fmla="*/ 0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31"/>
                <a:gd name="T17" fmla="*/ 13 w 13"/>
                <a:gd name="T18" fmla="*/ 31 h 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31">
                  <a:moveTo>
                    <a:pt x="3" y="0"/>
                  </a:moveTo>
                  <a:cubicBezTo>
                    <a:pt x="1" y="5"/>
                    <a:pt x="0" y="10"/>
                    <a:pt x="0" y="15"/>
                  </a:cubicBezTo>
                  <a:cubicBezTo>
                    <a:pt x="0" y="21"/>
                    <a:pt x="1" y="26"/>
                    <a:pt x="3" y="31"/>
                  </a:cubicBezTo>
                  <a:cubicBezTo>
                    <a:pt x="7" y="27"/>
                    <a:pt x="10" y="23"/>
                    <a:pt x="13" y="19"/>
                  </a:cubicBezTo>
                  <a:cubicBezTo>
                    <a:pt x="8" y="14"/>
                    <a:pt x="5" y="7"/>
                    <a:pt x="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8" name="Freeform 89"/>
            <p:cNvSpPr/>
            <p:nvPr/>
          </p:nvSpPr>
          <p:spPr bwMode="auto">
            <a:xfrm>
              <a:off x="5546726" y="3381375"/>
              <a:ext cx="123825" cy="125413"/>
            </a:xfrm>
            <a:custGeom>
              <a:avLst/>
              <a:gdLst>
                <a:gd name="T0" fmla="*/ 123825 w 41"/>
                <a:gd name="T1" fmla="*/ 0 h 41"/>
                <a:gd name="T2" fmla="*/ 27181 w 41"/>
                <a:gd name="T3" fmla="*/ 52001 h 41"/>
                <a:gd name="T4" fmla="*/ 0 w 41"/>
                <a:gd name="T5" fmla="*/ 125413 h 41"/>
                <a:gd name="T6" fmla="*/ 15101 w 41"/>
                <a:gd name="T7" fmla="*/ 125413 h 41"/>
                <a:gd name="T8" fmla="*/ 57382 w 41"/>
                <a:gd name="T9" fmla="*/ 119295 h 41"/>
                <a:gd name="T10" fmla="*/ 123825 w 41"/>
                <a:gd name="T11" fmla="*/ 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"/>
                <a:gd name="T19" fmla="*/ 0 h 41"/>
                <a:gd name="T20" fmla="*/ 41 w 41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" h="41">
                  <a:moveTo>
                    <a:pt x="41" y="0"/>
                  </a:moveTo>
                  <a:cubicBezTo>
                    <a:pt x="34" y="10"/>
                    <a:pt x="22" y="16"/>
                    <a:pt x="9" y="17"/>
                  </a:cubicBezTo>
                  <a:cubicBezTo>
                    <a:pt x="6" y="25"/>
                    <a:pt x="3" y="33"/>
                    <a:pt x="0" y="41"/>
                  </a:cubicBezTo>
                  <a:cubicBezTo>
                    <a:pt x="2" y="41"/>
                    <a:pt x="3" y="41"/>
                    <a:pt x="5" y="41"/>
                  </a:cubicBezTo>
                  <a:cubicBezTo>
                    <a:pt x="10" y="41"/>
                    <a:pt x="14" y="40"/>
                    <a:pt x="19" y="39"/>
                  </a:cubicBezTo>
                  <a:cubicBezTo>
                    <a:pt x="27" y="27"/>
                    <a:pt x="34" y="14"/>
                    <a:pt x="4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59" name="Oval 90"/>
            <p:cNvSpPr>
              <a:spLocks noChangeArrowheads="1"/>
            </p:cNvSpPr>
            <p:nvPr/>
          </p:nvSpPr>
          <p:spPr bwMode="auto">
            <a:xfrm>
              <a:off x="5440363" y="3181350"/>
              <a:ext cx="250825" cy="252413"/>
            </a:xfrm>
            <a:prstGeom prst="ellipse">
              <a:avLst/>
            </a:prstGeom>
            <a:solidFill>
              <a:srgbClr val="C62828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0" name="Freeform 91"/>
            <p:cNvSpPr/>
            <p:nvPr/>
          </p:nvSpPr>
          <p:spPr bwMode="auto">
            <a:xfrm>
              <a:off x="5440363" y="3284538"/>
              <a:ext cx="250825" cy="115888"/>
            </a:xfrm>
            <a:custGeom>
              <a:avLst/>
              <a:gdLst>
                <a:gd name="T0" fmla="*/ 3022 w 83"/>
                <a:gd name="T1" fmla="*/ 12199 h 38"/>
                <a:gd name="T2" fmla="*/ 0 w 83"/>
                <a:gd name="T3" fmla="*/ 24397 h 38"/>
                <a:gd name="T4" fmla="*/ 24176 w 83"/>
                <a:gd name="T5" fmla="*/ 97590 h 38"/>
                <a:gd name="T6" fmla="*/ 223627 w 83"/>
                <a:gd name="T7" fmla="*/ 103689 h 38"/>
                <a:gd name="T8" fmla="*/ 250825 w 83"/>
                <a:gd name="T9" fmla="*/ 24397 h 38"/>
                <a:gd name="T10" fmla="*/ 250825 w 83"/>
                <a:gd name="T11" fmla="*/ 0 h 38"/>
                <a:gd name="T12" fmla="*/ 3022 w 83"/>
                <a:gd name="T13" fmla="*/ 12199 h 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38"/>
                <a:gd name="T23" fmla="*/ 83 w 83"/>
                <a:gd name="T24" fmla="*/ 38 h 3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38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0" y="17"/>
                    <a:pt x="3" y="25"/>
                    <a:pt x="8" y="32"/>
                  </a:cubicBezTo>
                  <a:cubicBezTo>
                    <a:pt x="37" y="38"/>
                    <a:pt x="59" y="37"/>
                    <a:pt x="74" y="34"/>
                  </a:cubicBezTo>
                  <a:cubicBezTo>
                    <a:pt x="80" y="27"/>
                    <a:pt x="83" y="18"/>
                    <a:pt x="83" y="8"/>
                  </a:cubicBezTo>
                  <a:cubicBezTo>
                    <a:pt x="83" y="5"/>
                    <a:pt x="83" y="2"/>
                    <a:pt x="83" y="0"/>
                  </a:cubicBezTo>
                  <a:cubicBezTo>
                    <a:pt x="54" y="11"/>
                    <a:pt x="21" y="8"/>
                    <a:pt x="1" y="4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1" name="Oval 92"/>
            <p:cNvSpPr>
              <a:spLocks noChangeArrowheads="1"/>
            </p:cNvSpPr>
            <p:nvPr/>
          </p:nvSpPr>
          <p:spPr bwMode="auto">
            <a:xfrm>
              <a:off x="5553076" y="3340100"/>
              <a:ext cx="23813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2" name="Oval 93"/>
            <p:cNvSpPr>
              <a:spLocks noChangeArrowheads="1"/>
            </p:cNvSpPr>
            <p:nvPr/>
          </p:nvSpPr>
          <p:spPr bwMode="auto">
            <a:xfrm>
              <a:off x="5634038" y="3321050"/>
              <a:ext cx="33338" cy="36513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3" name="Freeform 94"/>
            <p:cNvSpPr/>
            <p:nvPr/>
          </p:nvSpPr>
          <p:spPr bwMode="auto">
            <a:xfrm>
              <a:off x="5510213" y="3201988"/>
              <a:ext cx="157163" cy="79375"/>
            </a:xfrm>
            <a:custGeom>
              <a:avLst/>
              <a:gdLst>
                <a:gd name="T0" fmla="*/ 72537 w 52"/>
                <a:gd name="T1" fmla="*/ 0 h 26"/>
                <a:gd name="T2" fmla="*/ 69514 w 52"/>
                <a:gd name="T3" fmla="*/ 0 h 26"/>
                <a:gd name="T4" fmla="*/ 108805 w 52"/>
                <a:gd name="T5" fmla="*/ 79375 h 26"/>
                <a:gd name="T6" fmla="*/ 145074 w 52"/>
                <a:gd name="T7" fmla="*/ 64111 h 26"/>
                <a:gd name="T8" fmla="*/ 72537 w 52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26"/>
                <a:gd name="T17" fmla="*/ 52 w 52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26">
                  <a:moveTo>
                    <a:pt x="24" y="0"/>
                  </a:moveTo>
                  <a:cubicBezTo>
                    <a:pt x="24" y="0"/>
                    <a:pt x="24" y="0"/>
                    <a:pt x="23" y="0"/>
                  </a:cubicBezTo>
                  <a:cubicBezTo>
                    <a:pt x="0" y="16"/>
                    <a:pt x="21" y="26"/>
                    <a:pt x="36" y="26"/>
                  </a:cubicBezTo>
                  <a:cubicBezTo>
                    <a:pt x="42" y="26"/>
                    <a:pt x="47" y="24"/>
                    <a:pt x="48" y="21"/>
                  </a:cubicBezTo>
                  <a:cubicBezTo>
                    <a:pt x="52" y="11"/>
                    <a:pt x="29" y="0"/>
                    <a:pt x="24" y="0"/>
                  </a:cubicBezTo>
                </a:path>
              </a:pathLst>
            </a:custGeom>
            <a:solidFill>
              <a:srgbClr val="E6937D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4" name="Freeform 95"/>
            <p:cNvSpPr/>
            <p:nvPr/>
          </p:nvSpPr>
          <p:spPr bwMode="auto">
            <a:xfrm>
              <a:off x="5589588" y="3224213"/>
              <a:ext cx="38100" cy="36513"/>
            </a:xfrm>
            <a:custGeom>
              <a:avLst/>
              <a:gdLst>
                <a:gd name="T0" fmla="*/ 35169 w 13"/>
                <a:gd name="T1" fmla="*/ 27385 h 12"/>
                <a:gd name="T2" fmla="*/ 11723 w 13"/>
                <a:gd name="T3" fmla="*/ 33470 h 12"/>
                <a:gd name="T4" fmla="*/ 2931 w 13"/>
                <a:gd name="T5" fmla="*/ 12171 h 12"/>
                <a:gd name="T6" fmla="*/ 23446 w 13"/>
                <a:gd name="T7" fmla="*/ 3043 h 12"/>
                <a:gd name="T8" fmla="*/ 35169 w 13"/>
                <a:gd name="T9" fmla="*/ 27385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2"/>
                <a:gd name="T17" fmla="*/ 13 w 13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2">
                  <a:moveTo>
                    <a:pt x="12" y="9"/>
                  </a:moveTo>
                  <a:cubicBezTo>
                    <a:pt x="10" y="11"/>
                    <a:pt x="7" y="12"/>
                    <a:pt x="4" y="11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3"/>
                    <a:pt x="13" y="6"/>
                    <a:pt x="12" y="9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5" name="Freeform 96"/>
            <p:cNvSpPr/>
            <p:nvPr/>
          </p:nvSpPr>
          <p:spPr bwMode="auto">
            <a:xfrm>
              <a:off x="5440363" y="330517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6" name="Freeform 97"/>
            <p:cNvSpPr>
              <a:spLocks noEditPoints="1"/>
            </p:cNvSpPr>
            <p:nvPr/>
          </p:nvSpPr>
          <p:spPr bwMode="auto">
            <a:xfrm>
              <a:off x="5567363" y="34337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"/>
                <a:gd name="T31" fmla="*/ 1 w 1"/>
              </a:gdLst>
              <a:ahLst/>
              <a:cxnLst>
                <a:cxn ang="T15">
                  <a:pos x="T0" y="0"/>
                </a:cxn>
                <a:cxn ang="T16">
                  <a:pos x="T1" y="0"/>
                </a:cxn>
                <a:cxn ang="T17">
                  <a:pos x="T2" y="0"/>
                </a:cxn>
                <a:cxn ang="T18">
                  <a:pos x="T3" y="0"/>
                </a:cxn>
                <a:cxn ang="T19">
                  <a:pos x="T4" y="0"/>
                </a:cxn>
                <a:cxn ang="T20">
                  <a:pos x="T5" y="0"/>
                </a:cxn>
                <a:cxn ang="T21">
                  <a:pos x="T6" y="0"/>
                </a:cxn>
                <a:cxn ang="T22">
                  <a:pos x="T7" y="0"/>
                </a:cxn>
                <a:cxn ang="T23">
                  <a:pos x="T8" y="0"/>
                </a:cxn>
                <a:cxn ang="T24">
                  <a:pos x="T9" y="0"/>
                </a:cxn>
                <a:cxn ang="T25">
                  <a:pos x="T10" y="0"/>
                </a:cxn>
                <a:cxn ang="T26">
                  <a:pos x="T11" y="0"/>
                </a:cxn>
                <a:cxn ang="T27">
                  <a:pos x="T12" y="0"/>
                </a:cxn>
                <a:cxn ang="T28">
                  <a:pos x="T13" y="0"/>
                </a:cxn>
                <a:cxn ang="T29">
                  <a:pos x="T14" y="0"/>
                </a:cxn>
              </a:cxnLst>
              <a:rect l="T30" t="0" r="T31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7" name="Freeform 98"/>
            <p:cNvSpPr>
              <a:spLocks noEditPoints="1"/>
            </p:cNvSpPr>
            <p:nvPr/>
          </p:nvSpPr>
          <p:spPr bwMode="auto">
            <a:xfrm>
              <a:off x="5440363" y="3281363"/>
              <a:ext cx="223838" cy="152400"/>
            </a:xfrm>
            <a:custGeom>
              <a:avLst/>
              <a:gdLst>
                <a:gd name="T0" fmla="*/ 0 w 74"/>
                <a:gd name="T1" fmla="*/ 27432 h 50"/>
                <a:gd name="T2" fmla="*/ 127043 w 74"/>
                <a:gd name="T3" fmla="*/ 152400 h 50"/>
                <a:gd name="T4" fmla="*/ 127043 w 74"/>
                <a:gd name="T5" fmla="*/ 152400 h 50"/>
                <a:gd name="T6" fmla="*/ 127043 w 74"/>
                <a:gd name="T7" fmla="*/ 152400 h 50"/>
                <a:gd name="T8" fmla="*/ 127043 w 74"/>
                <a:gd name="T9" fmla="*/ 152400 h 50"/>
                <a:gd name="T10" fmla="*/ 127043 w 74"/>
                <a:gd name="T11" fmla="*/ 152400 h 50"/>
                <a:gd name="T12" fmla="*/ 127043 w 74"/>
                <a:gd name="T13" fmla="*/ 152400 h 50"/>
                <a:gd name="T14" fmla="*/ 127043 w 74"/>
                <a:gd name="T15" fmla="*/ 152400 h 50"/>
                <a:gd name="T16" fmla="*/ 130068 w 74"/>
                <a:gd name="T17" fmla="*/ 152400 h 50"/>
                <a:gd name="T18" fmla="*/ 130068 w 74"/>
                <a:gd name="T19" fmla="*/ 152400 h 50"/>
                <a:gd name="T20" fmla="*/ 130068 w 74"/>
                <a:gd name="T21" fmla="*/ 152400 h 50"/>
                <a:gd name="T22" fmla="*/ 130068 w 74"/>
                <a:gd name="T23" fmla="*/ 152400 h 50"/>
                <a:gd name="T24" fmla="*/ 223838 w 74"/>
                <a:gd name="T25" fmla="*/ 106680 h 50"/>
                <a:gd name="T26" fmla="*/ 217788 w 74"/>
                <a:gd name="T27" fmla="*/ 109728 h 50"/>
                <a:gd name="T28" fmla="*/ 181490 w 74"/>
                <a:gd name="T29" fmla="*/ 118872 h 50"/>
                <a:gd name="T30" fmla="*/ 157292 w 74"/>
                <a:gd name="T31" fmla="*/ 112776 h 50"/>
                <a:gd name="T32" fmla="*/ 151242 w 74"/>
                <a:gd name="T33" fmla="*/ 112776 h 50"/>
                <a:gd name="T34" fmla="*/ 24199 w 74"/>
                <a:gd name="T35" fmla="*/ 100584 h 50"/>
                <a:gd name="T36" fmla="*/ 0 w 74"/>
                <a:gd name="T37" fmla="*/ 27432 h 50"/>
                <a:gd name="T38" fmla="*/ 0 w 74"/>
                <a:gd name="T39" fmla="*/ 27432 h 50"/>
                <a:gd name="T40" fmla="*/ 0 w 74"/>
                <a:gd name="T41" fmla="*/ 27432 h 50"/>
                <a:gd name="T42" fmla="*/ 0 w 74"/>
                <a:gd name="T43" fmla="*/ 27432 h 50"/>
                <a:gd name="T44" fmla="*/ 0 w 74"/>
                <a:gd name="T45" fmla="*/ 27432 h 50"/>
                <a:gd name="T46" fmla="*/ 0 w 74"/>
                <a:gd name="T47" fmla="*/ 27432 h 50"/>
                <a:gd name="T48" fmla="*/ 0 w 74"/>
                <a:gd name="T49" fmla="*/ 27432 h 50"/>
                <a:gd name="T50" fmla="*/ 0 w 74"/>
                <a:gd name="T51" fmla="*/ 27432 h 50"/>
                <a:gd name="T52" fmla="*/ 0 w 74"/>
                <a:gd name="T53" fmla="*/ 27432 h 50"/>
                <a:gd name="T54" fmla="*/ 0 w 74"/>
                <a:gd name="T55" fmla="*/ 27432 h 50"/>
                <a:gd name="T56" fmla="*/ 3025 w 74"/>
                <a:gd name="T57" fmla="*/ 0 h 50"/>
                <a:gd name="T58" fmla="*/ 0 w 74"/>
                <a:gd name="T59" fmla="*/ 24384 h 50"/>
                <a:gd name="T60" fmla="*/ 0 w 74"/>
                <a:gd name="T61" fmla="*/ 24384 h 50"/>
                <a:gd name="T62" fmla="*/ 0 w 74"/>
                <a:gd name="T63" fmla="*/ 27432 h 50"/>
                <a:gd name="T64" fmla="*/ 0 w 74"/>
                <a:gd name="T65" fmla="*/ 27432 h 50"/>
                <a:gd name="T66" fmla="*/ 0 w 74"/>
                <a:gd name="T67" fmla="*/ 27432 h 50"/>
                <a:gd name="T68" fmla="*/ 3025 w 74"/>
                <a:gd name="T69" fmla="*/ 15240 h 50"/>
                <a:gd name="T70" fmla="*/ 45373 w 74"/>
                <a:gd name="T71" fmla="*/ 24384 h 50"/>
                <a:gd name="T72" fmla="*/ 42348 w 74"/>
                <a:gd name="T73" fmla="*/ 21336 h 50"/>
                <a:gd name="T74" fmla="*/ 3025 w 74"/>
                <a:gd name="T75" fmla="*/ 0 h 5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4"/>
                <a:gd name="T115" fmla="*/ 0 h 50"/>
                <a:gd name="T116" fmla="*/ 74 w 74"/>
                <a:gd name="T117" fmla="*/ 50 h 5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4" h="50">
                  <a:moveTo>
                    <a:pt x="0" y="9"/>
                  </a:moveTo>
                  <a:cubicBezTo>
                    <a:pt x="1" y="32"/>
                    <a:pt x="19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55" y="50"/>
                    <a:pt x="66" y="44"/>
                    <a:pt x="74" y="35"/>
                  </a:cubicBezTo>
                  <a:cubicBezTo>
                    <a:pt x="73" y="35"/>
                    <a:pt x="72" y="36"/>
                    <a:pt x="72" y="36"/>
                  </a:cubicBezTo>
                  <a:cubicBezTo>
                    <a:pt x="68" y="38"/>
                    <a:pt x="64" y="39"/>
                    <a:pt x="60" y="39"/>
                  </a:cubicBezTo>
                  <a:cubicBezTo>
                    <a:pt x="58" y="39"/>
                    <a:pt x="55" y="39"/>
                    <a:pt x="52" y="37"/>
                  </a:cubicBezTo>
                  <a:cubicBezTo>
                    <a:pt x="51" y="37"/>
                    <a:pt x="50" y="37"/>
                    <a:pt x="50" y="37"/>
                  </a:cubicBezTo>
                  <a:cubicBezTo>
                    <a:pt x="38" y="37"/>
                    <a:pt x="24" y="36"/>
                    <a:pt x="8" y="33"/>
                  </a:cubicBezTo>
                  <a:cubicBezTo>
                    <a:pt x="3" y="26"/>
                    <a:pt x="0" y="18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" y="0"/>
                  </a:moveTo>
                  <a:cubicBezTo>
                    <a:pt x="1" y="3"/>
                    <a:pt x="0" y="6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5" y="6"/>
                    <a:pt x="10" y="7"/>
                    <a:pt x="15" y="8"/>
                  </a:cubicBezTo>
                  <a:cubicBezTo>
                    <a:pt x="15" y="7"/>
                    <a:pt x="15" y="7"/>
                    <a:pt x="14" y="7"/>
                  </a:cubicBezTo>
                  <a:cubicBezTo>
                    <a:pt x="9" y="3"/>
                    <a:pt x="4" y="1"/>
                    <a:pt x="1" y="0"/>
                  </a:cubicBezTo>
                </a:path>
              </a:pathLst>
            </a:custGeom>
            <a:solidFill>
              <a:srgbClr val="8A1E1E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8" name="Freeform 99"/>
            <p:cNvSpPr>
              <a:spLocks noEditPoints="1"/>
            </p:cNvSpPr>
            <p:nvPr/>
          </p:nvSpPr>
          <p:spPr bwMode="auto">
            <a:xfrm>
              <a:off x="5440363" y="3297238"/>
              <a:ext cx="230188" cy="96838"/>
            </a:xfrm>
            <a:custGeom>
              <a:avLst/>
              <a:gdLst>
                <a:gd name="T0" fmla="*/ 230188 w 76"/>
                <a:gd name="T1" fmla="*/ 84733 h 32"/>
                <a:gd name="T2" fmla="*/ 218073 w 76"/>
                <a:gd name="T3" fmla="*/ 93812 h 32"/>
                <a:gd name="T4" fmla="*/ 224130 w 76"/>
                <a:gd name="T5" fmla="*/ 90786 h 32"/>
                <a:gd name="T6" fmla="*/ 230188 w 76"/>
                <a:gd name="T7" fmla="*/ 84733 h 32"/>
                <a:gd name="T8" fmla="*/ 3029 w 76"/>
                <a:gd name="T9" fmla="*/ 0 h 32"/>
                <a:gd name="T10" fmla="*/ 0 w 76"/>
                <a:gd name="T11" fmla="*/ 12105 h 32"/>
                <a:gd name="T12" fmla="*/ 0 w 76"/>
                <a:gd name="T13" fmla="*/ 12105 h 32"/>
                <a:gd name="T14" fmla="*/ 0 w 76"/>
                <a:gd name="T15" fmla="*/ 12105 h 32"/>
                <a:gd name="T16" fmla="*/ 0 w 76"/>
                <a:gd name="T17" fmla="*/ 12105 h 32"/>
                <a:gd name="T18" fmla="*/ 0 w 76"/>
                <a:gd name="T19" fmla="*/ 12105 h 32"/>
                <a:gd name="T20" fmla="*/ 0 w 76"/>
                <a:gd name="T21" fmla="*/ 12105 h 32"/>
                <a:gd name="T22" fmla="*/ 0 w 76"/>
                <a:gd name="T23" fmla="*/ 12105 h 32"/>
                <a:gd name="T24" fmla="*/ 0 w 76"/>
                <a:gd name="T25" fmla="*/ 12105 h 32"/>
                <a:gd name="T26" fmla="*/ 24230 w 76"/>
                <a:gd name="T27" fmla="*/ 84733 h 32"/>
                <a:gd name="T28" fmla="*/ 151439 w 76"/>
                <a:gd name="T29" fmla="*/ 96838 h 32"/>
                <a:gd name="T30" fmla="*/ 157497 w 76"/>
                <a:gd name="T31" fmla="*/ 96838 h 32"/>
                <a:gd name="T32" fmla="*/ 45432 w 76"/>
                <a:gd name="T33" fmla="*/ 9079 h 32"/>
                <a:gd name="T34" fmla="*/ 3029 w 76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6"/>
                <a:gd name="T55" fmla="*/ 0 h 32"/>
                <a:gd name="T56" fmla="*/ 76 w 76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6" h="32">
                  <a:moveTo>
                    <a:pt x="76" y="28"/>
                  </a:moveTo>
                  <a:cubicBezTo>
                    <a:pt x="74" y="29"/>
                    <a:pt x="73" y="30"/>
                    <a:pt x="72" y="31"/>
                  </a:cubicBezTo>
                  <a:cubicBezTo>
                    <a:pt x="72" y="31"/>
                    <a:pt x="73" y="30"/>
                    <a:pt x="74" y="30"/>
                  </a:cubicBezTo>
                  <a:cubicBezTo>
                    <a:pt x="74" y="29"/>
                    <a:pt x="75" y="29"/>
                    <a:pt x="76" y="28"/>
                  </a:cubicBezTo>
                  <a:moveTo>
                    <a:pt x="1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3"/>
                    <a:pt x="3" y="21"/>
                    <a:pt x="8" y="28"/>
                  </a:cubicBezTo>
                  <a:cubicBezTo>
                    <a:pt x="24" y="31"/>
                    <a:pt x="38" y="32"/>
                    <a:pt x="50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37" y="27"/>
                    <a:pt x="24" y="9"/>
                    <a:pt x="15" y="3"/>
                  </a:cubicBezTo>
                  <a:cubicBezTo>
                    <a:pt x="10" y="2"/>
                    <a:pt x="5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69" name="Freeform 100"/>
            <p:cNvSpPr/>
            <p:nvPr/>
          </p:nvSpPr>
          <p:spPr bwMode="auto">
            <a:xfrm>
              <a:off x="5537201" y="3132138"/>
              <a:ext cx="66675" cy="61913"/>
            </a:xfrm>
            <a:custGeom>
              <a:avLst/>
              <a:gdLst>
                <a:gd name="T0" fmla="*/ 0 w 22"/>
                <a:gd name="T1" fmla="*/ 52626 h 20"/>
                <a:gd name="T2" fmla="*/ 30307 w 22"/>
                <a:gd name="T3" fmla="*/ 0 h 20"/>
                <a:gd name="T4" fmla="*/ 66675 w 22"/>
                <a:gd name="T5" fmla="*/ 55722 h 20"/>
                <a:gd name="T6" fmla="*/ 12123 w 22"/>
                <a:gd name="T7" fmla="*/ 61913 h 20"/>
                <a:gd name="T8" fmla="*/ 0 w 22"/>
                <a:gd name="T9" fmla="*/ 5262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0"/>
                <a:gd name="T17" fmla="*/ 22 w 22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0">
                  <a:moveTo>
                    <a:pt x="0" y="17"/>
                  </a:moveTo>
                  <a:cubicBezTo>
                    <a:pt x="0" y="17"/>
                    <a:pt x="10" y="17"/>
                    <a:pt x="10" y="0"/>
                  </a:cubicBezTo>
                  <a:cubicBezTo>
                    <a:pt x="11" y="7"/>
                    <a:pt x="11" y="18"/>
                    <a:pt x="22" y="18"/>
                  </a:cubicBezTo>
                  <a:cubicBezTo>
                    <a:pt x="14" y="19"/>
                    <a:pt x="4" y="20"/>
                    <a:pt x="4" y="2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62828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0" name="Oval 101"/>
            <p:cNvSpPr>
              <a:spLocks noChangeArrowheads="1"/>
            </p:cNvSpPr>
            <p:nvPr/>
          </p:nvSpPr>
          <p:spPr bwMode="auto">
            <a:xfrm>
              <a:off x="5467351" y="3333750"/>
              <a:ext cx="25400" cy="20638"/>
            </a:xfrm>
            <a:prstGeom prst="ellipse">
              <a:avLst/>
            </a:prstGeom>
            <a:solidFill>
              <a:srgbClr val="B7202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1" name="Freeform 102"/>
            <p:cNvSpPr>
              <a:spLocks noEditPoints="1"/>
            </p:cNvSpPr>
            <p:nvPr/>
          </p:nvSpPr>
          <p:spPr bwMode="auto">
            <a:xfrm>
              <a:off x="6651626" y="4140200"/>
              <a:ext cx="323850" cy="225425"/>
            </a:xfrm>
            <a:custGeom>
              <a:avLst/>
              <a:gdLst>
                <a:gd name="T0" fmla="*/ 296610 w 107"/>
                <a:gd name="T1" fmla="*/ 70065 h 74"/>
                <a:gd name="T2" fmla="*/ 226998 w 107"/>
                <a:gd name="T3" fmla="*/ 121851 h 74"/>
                <a:gd name="T4" fmla="*/ 269371 w 107"/>
                <a:gd name="T5" fmla="*/ 182777 h 74"/>
                <a:gd name="T6" fmla="*/ 302664 w 107"/>
                <a:gd name="T7" fmla="*/ 146222 h 74"/>
                <a:gd name="T8" fmla="*/ 296610 w 107"/>
                <a:gd name="T9" fmla="*/ 70065 h 74"/>
                <a:gd name="T10" fmla="*/ 320823 w 107"/>
                <a:gd name="T11" fmla="*/ 27417 h 74"/>
                <a:gd name="T12" fmla="*/ 314770 w 107"/>
                <a:gd name="T13" fmla="*/ 39602 h 74"/>
                <a:gd name="T14" fmla="*/ 323850 w 107"/>
                <a:gd name="T15" fmla="*/ 67018 h 74"/>
                <a:gd name="T16" fmla="*/ 323850 w 107"/>
                <a:gd name="T17" fmla="*/ 60926 h 74"/>
                <a:gd name="T18" fmla="*/ 320823 w 107"/>
                <a:gd name="T19" fmla="*/ 27417 h 74"/>
                <a:gd name="T20" fmla="*/ 3027 w 107"/>
                <a:gd name="T21" fmla="*/ 0 h 74"/>
                <a:gd name="T22" fmla="*/ 0 w 107"/>
                <a:gd name="T23" fmla="*/ 15231 h 74"/>
                <a:gd name="T24" fmla="*/ 105932 w 107"/>
                <a:gd name="T25" fmla="*/ 219332 h 74"/>
                <a:gd name="T26" fmla="*/ 127119 w 107"/>
                <a:gd name="T27" fmla="*/ 225425 h 74"/>
                <a:gd name="T28" fmla="*/ 124092 w 107"/>
                <a:gd name="T29" fmla="*/ 127944 h 74"/>
                <a:gd name="T30" fmla="*/ 3027 w 107"/>
                <a:gd name="T31" fmla="*/ 0 h 7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7"/>
                <a:gd name="T49" fmla="*/ 0 h 74"/>
                <a:gd name="T50" fmla="*/ 107 w 107"/>
                <a:gd name="T51" fmla="*/ 74 h 7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7" h="74">
                  <a:moveTo>
                    <a:pt x="98" y="23"/>
                  </a:moveTo>
                  <a:cubicBezTo>
                    <a:pt x="92" y="31"/>
                    <a:pt x="84" y="36"/>
                    <a:pt x="75" y="40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3" y="57"/>
                    <a:pt x="97" y="53"/>
                    <a:pt x="100" y="48"/>
                  </a:cubicBezTo>
                  <a:cubicBezTo>
                    <a:pt x="98" y="23"/>
                    <a:pt x="98" y="23"/>
                    <a:pt x="98" y="23"/>
                  </a:cubicBezTo>
                  <a:moveTo>
                    <a:pt x="106" y="9"/>
                  </a:moveTo>
                  <a:cubicBezTo>
                    <a:pt x="106" y="10"/>
                    <a:pt x="105" y="12"/>
                    <a:pt x="104" y="13"/>
                  </a:cubicBezTo>
                  <a:cubicBezTo>
                    <a:pt x="105" y="16"/>
                    <a:pt x="106" y="19"/>
                    <a:pt x="107" y="22"/>
                  </a:cubicBezTo>
                  <a:cubicBezTo>
                    <a:pt x="107" y="21"/>
                    <a:pt x="107" y="21"/>
                    <a:pt x="107" y="20"/>
                  </a:cubicBezTo>
                  <a:cubicBezTo>
                    <a:pt x="107" y="16"/>
                    <a:pt x="107" y="12"/>
                    <a:pt x="106" y="9"/>
                  </a:cubicBezTo>
                  <a:moveTo>
                    <a:pt x="1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7" y="73"/>
                    <a:pt x="40" y="73"/>
                    <a:pt x="42" y="74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21" y="36"/>
                    <a:pt x="6" y="20"/>
                    <a:pt x="1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2" name="Freeform 103"/>
            <p:cNvSpPr>
              <a:spLocks noEditPoints="1"/>
            </p:cNvSpPr>
            <p:nvPr/>
          </p:nvSpPr>
          <p:spPr bwMode="auto">
            <a:xfrm>
              <a:off x="6645276" y="4156075"/>
              <a:ext cx="330200" cy="212725"/>
            </a:xfrm>
            <a:custGeom>
              <a:avLst/>
              <a:gdLst>
                <a:gd name="T0" fmla="*/ 233261 w 109"/>
                <a:gd name="T1" fmla="*/ 106363 h 70"/>
                <a:gd name="T2" fmla="*/ 175703 w 109"/>
                <a:gd name="T3" fmla="*/ 115479 h 70"/>
                <a:gd name="T4" fmla="*/ 175703 w 109"/>
                <a:gd name="T5" fmla="*/ 115479 h 70"/>
                <a:gd name="T6" fmla="*/ 175703 w 109"/>
                <a:gd name="T7" fmla="*/ 115479 h 70"/>
                <a:gd name="T8" fmla="*/ 175703 w 109"/>
                <a:gd name="T9" fmla="*/ 115479 h 70"/>
                <a:gd name="T10" fmla="*/ 175703 w 109"/>
                <a:gd name="T11" fmla="*/ 115479 h 70"/>
                <a:gd name="T12" fmla="*/ 175703 w 109"/>
                <a:gd name="T13" fmla="*/ 115479 h 70"/>
                <a:gd name="T14" fmla="*/ 175703 w 109"/>
                <a:gd name="T15" fmla="*/ 115479 h 70"/>
                <a:gd name="T16" fmla="*/ 175703 w 109"/>
                <a:gd name="T17" fmla="*/ 115479 h 70"/>
                <a:gd name="T18" fmla="*/ 175703 w 109"/>
                <a:gd name="T19" fmla="*/ 115479 h 70"/>
                <a:gd name="T20" fmla="*/ 175703 w 109"/>
                <a:gd name="T21" fmla="*/ 115479 h 70"/>
                <a:gd name="T22" fmla="*/ 175703 w 109"/>
                <a:gd name="T23" fmla="*/ 115479 h 70"/>
                <a:gd name="T24" fmla="*/ 172673 w 109"/>
                <a:gd name="T25" fmla="*/ 115479 h 70"/>
                <a:gd name="T26" fmla="*/ 172673 w 109"/>
                <a:gd name="T27" fmla="*/ 115479 h 70"/>
                <a:gd name="T28" fmla="*/ 172673 w 109"/>
                <a:gd name="T29" fmla="*/ 115479 h 70"/>
                <a:gd name="T30" fmla="*/ 172673 w 109"/>
                <a:gd name="T31" fmla="*/ 115479 h 70"/>
                <a:gd name="T32" fmla="*/ 172673 w 109"/>
                <a:gd name="T33" fmla="*/ 115479 h 70"/>
                <a:gd name="T34" fmla="*/ 172673 w 109"/>
                <a:gd name="T35" fmla="*/ 115479 h 70"/>
                <a:gd name="T36" fmla="*/ 130262 w 109"/>
                <a:gd name="T37" fmla="*/ 112440 h 70"/>
                <a:gd name="T38" fmla="*/ 133292 w 109"/>
                <a:gd name="T39" fmla="*/ 209686 h 70"/>
                <a:gd name="T40" fmla="*/ 163585 w 109"/>
                <a:gd name="T41" fmla="*/ 212725 h 70"/>
                <a:gd name="T42" fmla="*/ 275672 w 109"/>
                <a:gd name="T43" fmla="*/ 167141 h 70"/>
                <a:gd name="T44" fmla="*/ 233261 w 109"/>
                <a:gd name="T45" fmla="*/ 106363 h 70"/>
                <a:gd name="T46" fmla="*/ 321112 w 109"/>
                <a:gd name="T47" fmla="*/ 24311 h 70"/>
                <a:gd name="T48" fmla="*/ 302936 w 109"/>
                <a:gd name="T49" fmla="*/ 54701 h 70"/>
                <a:gd name="T50" fmla="*/ 308995 w 109"/>
                <a:gd name="T51" fmla="*/ 130674 h 70"/>
                <a:gd name="T52" fmla="*/ 330200 w 109"/>
                <a:gd name="T53" fmla="*/ 51662 h 70"/>
                <a:gd name="T54" fmla="*/ 321112 w 109"/>
                <a:gd name="T55" fmla="*/ 24311 h 70"/>
                <a:gd name="T56" fmla="*/ 6059 w 109"/>
                <a:gd name="T57" fmla="*/ 0 h 70"/>
                <a:gd name="T58" fmla="*/ 0 w 109"/>
                <a:gd name="T59" fmla="*/ 45584 h 70"/>
                <a:gd name="T60" fmla="*/ 112086 w 109"/>
                <a:gd name="T61" fmla="*/ 203608 h 70"/>
                <a:gd name="T62" fmla="*/ 6059 w 109"/>
                <a:gd name="T63" fmla="*/ 0 h 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09"/>
                <a:gd name="T97" fmla="*/ 0 h 70"/>
                <a:gd name="T98" fmla="*/ 109 w 109"/>
                <a:gd name="T99" fmla="*/ 70 h 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09" h="70">
                  <a:moveTo>
                    <a:pt x="77" y="35"/>
                  </a:moveTo>
                  <a:cubicBezTo>
                    <a:pt x="71" y="37"/>
                    <a:pt x="65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58" y="38"/>
                    <a:pt x="58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2" y="38"/>
                    <a:pt x="47" y="38"/>
                    <a:pt x="43" y="37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7" y="69"/>
                    <a:pt x="51" y="70"/>
                    <a:pt x="54" y="70"/>
                  </a:cubicBezTo>
                  <a:cubicBezTo>
                    <a:pt x="69" y="70"/>
                    <a:pt x="82" y="64"/>
                    <a:pt x="91" y="55"/>
                  </a:cubicBezTo>
                  <a:cubicBezTo>
                    <a:pt x="77" y="35"/>
                    <a:pt x="77" y="35"/>
                    <a:pt x="77" y="35"/>
                  </a:cubicBezTo>
                  <a:moveTo>
                    <a:pt x="106" y="8"/>
                  </a:moveTo>
                  <a:cubicBezTo>
                    <a:pt x="104" y="12"/>
                    <a:pt x="102" y="15"/>
                    <a:pt x="100" y="18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6" y="35"/>
                    <a:pt x="109" y="26"/>
                    <a:pt x="109" y="17"/>
                  </a:cubicBezTo>
                  <a:cubicBezTo>
                    <a:pt x="108" y="14"/>
                    <a:pt x="107" y="11"/>
                    <a:pt x="106" y="8"/>
                  </a:cubicBezTo>
                  <a:moveTo>
                    <a:pt x="2" y="0"/>
                  </a:moveTo>
                  <a:cubicBezTo>
                    <a:pt x="0" y="4"/>
                    <a:pt x="0" y="10"/>
                    <a:pt x="0" y="15"/>
                  </a:cubicBezTo>
                  <a:cubicBezTo>
                    <a:pt x="0" y="39"/>
                    <a:pt x="15" y="60"/>
                    <a:pt x="37" y="67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3" name="Oval 104"/>
            <p:cNvSpPr>
              <a:spLocks noChangeArrowheads="1"/>
            </p:cNvSpPr>
            <p:nvPr/>
          </p:nvSpPr>
          <p:spPr bwMode="auto">
            <a:xfrm>
              <a:off x="6651626" y="3940175"/>
              <a:ext cx="333375" cy="33178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4" name="Freeform 105"/>
            <p:cNvSpPr/>
            <p:nvPr/>
          </p:nvSpPr>
          <p:spPr bwMode="auto">
            <a:xfrm>
              <a:off x="6651626" y="4076700"/>
              <a:ext cx="333375" cy="152400"/>
            </a:xfrm>
            <a:custGeom>
              <a:avLst/>
              <a:gdLst>
                <a:gd name="T0" fmla="*/ 3031 w 110"/>
                <a:gd name="T1" fmla="*/ 15240 h 50"/>
                <a:gd name="T2" fmla="*/ 0 w 110"/>
                <a:gd name="T3" fmla="*/ 30480 h 50"/>
                <a:gd name="T4" fmla="*/ 33338 w 110"/>
                <a:gd name="T5" fmla="*/ 124968 h 50"/>
                <a:gd name="T6" fmla="*/ 293976 w 110"/>
                <a:gd name="T7" fmla="*/ 137160 h 50"/>
                <a:gd name="T8" fmla="*/ 333375 w 110"/>
                <a:gd name="T9" fmla="*/ 30480 h 50"/>
                <a:gd name="T10" fmla="*/ 330344 w 110"/>
                <a:gd name="T11" fmla="*/ 0 h 50"/>
                <a:gd name="T12" fmla="*/ 3031 w 110"/>
                <a:gd name="T13" fmla="*/ 1524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0"/>
                <a:gd name="T22" fmla="*/ 0 h 50"/>
                <a:gd name="T23" fmla="*/ 110 w 110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0" h="50">
                  <a:moveTo>
                    <a:pt x="1" y="5"/>
                  </a:moveTo>
                  <a:cubicBezTo>
                    <a:pt x="0" y="7"/>
                    <a:pt x="0" y="8"/>
                    <a:pt x="0" y="10"/>
                  </a:cubicBezTo>
                  <a:cubicBezTo>
                    <a:pt x="0" y="21"/>
                    <a:pt x="4" y="32"/>
                    <a:pt x="11" y="41"/>
                  </a:cubicBezTo>
                  <a:cubicBezTo>
                    <a:pt x="49" y="50"/>
                    <a:pt x="77" y="49"/>
                    <a:pt x="97" y="45"/>
                  </a:cubicBezTo>
                  <a:cubicBezTo>
                    <a:pt x="105" y="35"/>
                    <a:pt x="110" y="23"/>
                    <a:pt x="110" y="10"/>
                  </a:cubicBezTo>
                  <a:cubicBezTo>
                    <a:pt x="110" y="6"/>
                    <a:pt x="110" y="3"/>
                    <a:pt x="109" y="0"/>
                  </a:cubicBezTo>
                  <a:cubicBezTo>
                    <a:pt x="70" y="14"/>
                    <a:pt x="28" y="11"/>
                    <a:pt x="1" y="5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5" name="Oval 106"/>
            <p:cNvSpPr>
              <a:spLocks noChangeArrowheads="1"/>
            </p:cNvSpPr>
            <p:nvPr/>
          </p:nvSpPr>
          <p:spPr bwMode="auto">
            <a:xfrm>
              <a:off x="6799263" y="4146550"/>
              <a:ext cx="30163" cy="30163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6" name="Oval 107"/>
            <p:cNvSpPr>
              <a:spLocks noChangeArrowheads="1"/>
            </p:cNvSpPr>
            <p:nvPr/>
          </p:nvSpPr>
          <p:spPr bwMode="auto">
            <a:xfrm>
              <a:off x="6905626" y="4125913"/>
              <a:ext cx="46038" cy="444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7" name="Freeform 108"/>
            <p:cNvSpPr/>
            <p:nvPr/>
          </p:nvSpPr>
          <p:spPr bwMode="auto">
            <a:xfrm>
              <a:off x="6745288" y="3967163"/>
              <a:ext cx="206375" cy="103188"/>
            </a:xfrm>
            <a:custGeom>
              <a:avLst/>
              <a:gdLst>
                <a:gd name="T0" fmla="*/ 94083 w 68"/>
                <a:gd name="T1" fmla="*/ 0 h 34"/>
                <a:gd name="T2" fmla="*/ 91048 w 68"/>
                <a:gd name="T3" fmla="*/ 3035 h 34"/>
                <a:gd name="T4" fmla="*/ 142642 w 68"/>
                <a:gd name="T5" fmla="*/ 103188 h 34"/>
                <a:gd name="T6" fmla="*/ 188165 w 68"/>
                <a:gd name="T7" fmla="*/ 84978 h 34"/>
                <a:gd name="T8" fmla="*/ 94083 w 68"/>
                <a:gd name="T9" fmla="*/ 0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34"/>
                <a:gd name="T17" fmla="*/ 68 w 6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34">
                  <a:moveTo>
                    <a:pt x="31" y="0"/>
                  </a:moveTo>
                  <a:cubicBezTo>
                    <a:pt x="31" y="0"/>
                    <a:pt x="30" y="0"/>
                    <a:pt x="30" y="1"/>
                  </a:cubicBezTo>
                  <a:cubicBezTo>
                    <a:pt x="0" y="21"/>
                    <a:pt x="27" y="34"/>
                    <a:pt x="47" y="34"/>
                  </a:cubicBezTo>
                  <a:cubicBezTo>
                    <a:pt x="54" y="34"/>
                    <a:pt x="61" y="32"/>
                    <a:pt x="62" y="28"/>
                  </a:cubicBezTo>
                  <a:cubicBezTo>
                    <a:pt x="68" y="14"/>
                    <a:pt x="38" y="0"/>
                    <a:pt x="31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8" name="Freeform 109"/>
            <p:cNvSpPr/>
            <p:nvPr/>
          </p:nvSpPr>
          <p:spPr bwMode="auto">
            <a:xfrm>
              <a:off x="6845301" y="3995738"/>
              <a:ext cx="50800" cy="47625"/>
            </a:xfrm>
            <a:custGeom>
              <a:avLst/>
              <a:gdLst>
                <a:gd name="T0" fmla="*/ 47812 w 17"/>
                <a:gd name="T1" fmla="*/ 32742 h 16"/>
                <a:gd name="T2" fmla="*/ 17929 w 17"/>
                <a:gd name="T3" fmla="*/ 41672 h 16"/>
                <a:gd name="T4" fmla="*/ 5976 w 17"/>
                <a:gd name="T5" fmla="*/ 14883 h 16"/>
                <a:gd name="T6" fmla="*/ 32871 w 17"/>
                <a:gd name="T7" fmla="*/ 5953 h 16"/>
                <a:gd name="T8" fmla="*/ 47812 w 17"/>
                <a:gd name="T9" fmla="*/ 32742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6"/>
                <a:gd name="T17" fmla="*/ 17 w 17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6">
                  <a:moveTo>
                    <a:pt x="16" y="11"/>
                  </a:moveTo>
                  <a:cubicBezTo>
                    <a:pt x="14" y="15"/>
                    <a:pt x="10" y="16"/>
                    <a:pt x="6" y="14"/>
                  </a:cubicBezTo>
                  <a:cubicBezTo>
                    <a:pt x="2" y="12"/>
                    <a:pt x="0" y="8"/>
                    <a:pt x="2" y="5"/>
                  </a:cubicBezTo>
                  <a:cubicBezTo>
                    <a:pt x="3" y="2"/>
                    <a:pt x="8" y="0"/>
                    <a:pt x="11" y="2"/>
                  </a:cubicBezTo>
                  <a:cubicBezTo>
                    <a:pt x="15" y="4"/>
                    <a:pt x="17" y="8"/>
                    <a:pt x="16" y="11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79" name="Freeform 110"/>
            <p:cNvSpPr>
              <a:spLocks noEditPoints="1"/>
            </p:cNvSpPr>
            <p:nvPr/>
          </p:nvSpPr>
          <p:spPr bwMode="auto">
            <a:xfrm>
              <a:off x="6818313" y="4271963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3175 w 1"/>
                <a:gd name="T7" fmla="*/ 0 w 1"/>
                <a:gd name="T8" fmla="*/ 3175 w 1"/>
                <a:gd name="T9" fmla="*/ 3175 w 1"/>
                <a:gd name="T10" fmla="*/ 3175 w 1"/>
                <a:gd name="T11" fmla="*/ 3175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3175 w 1"/>
                <a:gd name="T20" fmla="*/ 3175 w 1"/>
                <a:gd name="T21" fmla="*/ 3175 w 1"/>
                <a:gd name="T22" fmla="*/ 3175 w 1"/>
                <a:gd name="T23" fmla="*/ 3175 w 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"/>
                <a:gd name="T49" fmla="*/ 1 w 1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0" name="Freeform 111"/>
            <p:cNvSpPr>
              <a:spLocks noEditPoints="1"/>
            </p:cNvSpPr>
            <p:nvPr/>
          </p:nvSpPr>
          <p:spPr bwMode="auto">
            <a:xfrm>
              <a:off x="6651626" y="4070350"/>
              <a:ext cx="293688" cy="201613"/>
            </a:xfrm>
            <a:custGeom>
              <a:avLst/>
              <a:gdLst>
                <a:gd name="T0" fmla="*/ 0 w 97"/>
                <a:gd name="T1" fmla="*/ 36657 h 66"/>
                <a:gd name="T2" fmla="*/ 166524 w 97"/>
                <a:gd name="T3" fmla="*/ 201613 h 66"/>
                <a:gd name="T4" fmla="*/ 166524 w 97"/>
                <a:gd name="T5" fmla="*/ 201613 h 66"/>
                <a:gd name="T6" fmla="*/ 166524 w 97"/>
                <a:gd name="T7" fmla="*/ 201613 h 66"/>
                <a:gd name="T8" fmla="*/ 166524 w 97"/>
                <a:gd name="T9" fmla="*/ 201613 h 66"/>
                <a:gd name="T10" fmla="*/ 166524 w 97"/>
                <a:gd name="T11" fmla="*/ 201613 h 66"/>
                <a:gd name="T12" fmla="*/ 166524 w 97"/>
                <a:gd name="T13" fmla="*/ 201613 h 66"/>
                <a:gd name="T14" fmla="*/ 169552 w 97"/>
                <a:gd name="T15" fmla="*/ 201613 h 66"/>
                <a:gd name="T16" fmla="*/ 169552 w 97"/>
                <a:gd name="T17" fmla="*/ 201613 h 66"/>
                <a:gd name="T18" fmla="*/ 169552 w 97"/>
                <a:gd name="T19" fmla="*/ 201613 h 66"/>
                <a:gd name="T20" fmla="*/ 169552 w 97"/>
                <a:gd name="T21" fmla="*/ 201613 h 66"/>
                <a:gd name="T22" fmla="*/ 169552 w 97"/>
                <a:gd name="T23" fmla="*/ 201613 h 66"/>
                <a:gd name="T24" fmla="*/ 169552 w 97"/>
                <a:gd name="T25" fmla="*/ 201613 h 66"/>
                <a:gd name="T26" fmla="*/ 169552 w 97"/>
                <a:gd name="T27" fmla="*/ 201613 h 66"/>
                <a:gd name="T28" fmla="*/ 169552 w 97"/>
                <a:gd name="T29" fmla="*/ 201613 h 66"/>
                <a:gd name="T30" fmla="*/ 169552 w 97"/>
                <a:gd name="T31" fmla="*/ 201613 h 66"/>
                <a:gd name="T32" fmla="*/ 169552 w 97"/>
                <a:gd name="T33" fmla="*/ 201613 h 66"/>
                <a:gd name="T34" fmla="*/ 169552 w 97"/>
                <a:gd name="T35" fmla="*/ 201613 h 66"/>
                <a:gd name="T36" fmla="*/ 293688 w 97"/>
                <a:gd name="T37" fmla="*/ 143573 h 66"/>
                <a:gd name="T38" fmla="*/ 287633 w 97"/>
                <a:gd name="T39" fmla="*/ 143573 h 66"/>
                <a:gd name="T40" fmla="*/ 242217 w 97"/>
                <a:gd name="T41" fmla="*/ 158847 h 66"/>
                <a:gd name="T42" fmla="*/ 205884 w 97"/>
                <a:gd name="T43" fmla="*/ 152737 h 66"/>
                <a:gd name="T44" fmla="*/ 196801 w 97"/>
                <a:gd name="T45" fmla="*/ 152737 h 66"/>
                <a:gd name="T46" fmla="*/ 33305 w 97"/>
                <a:gd name="T47" fmla="*/ 131354 h 66"/>
                <a:gd name="T48" fmla="*/ 0 w 97"/>
                <a:gd name="T49" fmla="*/ 36657 h 66"/>
                <a:gd name="T50" fmla="*/ 0 w 97"/>
                <a:gd name="T51" fmla="*/ 36657 h 66"/>
                <a:gd name="T52" fmla="*/ 0 w 97"/>
                <a:gd name="T53" fmla="*/ 36657 h 66"/>
                <a:gd name="T54" fmla="*/ 0 w 97"/>
                <a:gd name="T55" fmla="*/ 36657 h 66"/>
                <a:gd name="T56" fmla="*/ 0 w 97"/>
                <a:gd name="T57" fmla="*/ 36657 h 66"/>
                <a:gd name="T58" fmla="*/ 0 w 97"/>
                <a:gd name="T59" fmla="*/ 36657 h 66"/>
                <a:gd name="T60" fmla="*/ 0 w 97"/>
                <a:gd name="T61" fmla="*/ 36657 h 66"/>
                <a:gd name="T62" fmla="*/ 0 w 97"/>
                <a:gd name="T63" fmla="*/ 36657 h 66"/>
                <a:gd name="T64" fmla="*/ 0 w 97"/>
                <a:gd name="T65" fmla="*/ 36657 h 66"/>
                <a:gd name="T66" fmla="*/ 0 w 97"/>
                <a:gd name="T67" fmla="*/ 36657 h 66"/>
                <a:gd name="T68" fmla="*/ 3028 w 97"/>
                <a:gd name="T69" fmla="*/ 0 h 66"/>
                <a:gd name="T70" fmla="*/ 0 w 97"/>
                <a:gd name="T71" fmla="*/ 36657 h 66"/>
                <a:gd name="T72" fmla="*/ 0 w 97"/>
                <a:gd name="T73" fmla="*/ 36657 h 66"/>
                <a:gd name="T74" fmla="*/ 0 w 97"/>
                <a:gd name="T75" fmla="*/ 36657 h 66"/>
                <a:gd name="T76" fmla="*/ 3028 w 97"/>
                <a:gd name="T77" fmla="*/ 21383 h 66"/>
                <a:gd name="T78" fmla="*/ 60554 w 97"/>
                <a:gd name="T79" fmla="*/ 30547 h 66"/>
                <a:gd name="T80" fmla="*/ 57527 w 97"/>
                <a:gd name="T81" fmla="*/ 30547 h 66"/>
                <a:gd name="T82" fmla="*/ 3028 w 97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7"/>
                <a:gd name="T127" fmla="*/ 0 h 66"/>
                <a:gd name="T128" fmla="*/ 97 w 97"/>
                <a:gd name="T129" fmla="*/ 66 h 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7" h="66">
                  <a:moveTo>
                    <a:pt x="0" y="12"/>
                  </a:moveTo>
                  <a:cubicBezTo>
                    <a:pt x="1" y="42"/>
                    <a:pt x="2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73" y="66"/>
                    <a:pt x="87" y="59"/>
                    <a:pt x="97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0" y="51"/>
                    <a:pt x="84" y="52"/>
                    <a:pt x="80" y="52"/>
                  </a:cubicBezTo>
                  <a:cubicBezTo>
                    <a:pt x="76" y="52"/>
                    <a:pt x="72" y="51"/>
                    <a:pt x="68" y="50"/>
                  </a:cubicBezTo>
                  <a:cubicBezTo>
                    <a:pt x="67" y="50"/>
                    <a:pt x="66" y="50"/>
                    <a:pt x="65" y="50"/>
                  </a:cubicBezTo>
                  <a:cubicBezTo>
                    <a:pt x="50" y="50"/>
                    <a:pt x="32" y="48"/>
                    <a:pt x="11" y="43"/>
                  </a:cubicBezTo>
                  <a:cubicBezTo>
                    <a:pt x="4" y="35"/>
                    <a:pt x="0" y="24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0" y="12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moveTo>
                    <a:pt x="1" y="0"/>
                  </a:moveTo>
                  <a:cubicBezTo>
                    <a:pt x="1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0" y="9"/>
                    <a:pt x="1" y="7"/>
                  </a:cubicBezTo>
                  <a:cubicBezTo>
                    <a:pt x="6" y="8"/>
                    <a:pt x="13" y="9"/>
                    <a:pt x="20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1" y="5"/>
                    <a:pt x="6" y="2"/>
                    <a:pt x="1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1" name="Freeform 112"/>
            <p:cNvSpPr>
              <a:spLocks noEditPoints="1"/>
            </p:cNvSpPr>
            <p:nvPr/>
          </p:nvSpPr>
          <p:spPr bwMode="auto">
            <a:xfrm>
              <a:off x="6651626" y="4092575"/>
              <a:ext cx="303213" cy="130175"/>
            </a:xfrm>
            <a:custGeom>
              <a:avLst/>
              <a:gdLst>
                <a:gd name="T0" fmla="*/ 303213 w 100"/>
                <a:gd name="T1" fmla="*/ 108984 h 43"/>
                <a:gd name="T2" fmla="*/ 288052 w 100"/>
                <a:gd name="T3" fmla="*/ 121093 h 43"/>
                <a:gd name="T4" fmla="*/ 294117 w 100"/>
                <a:gd name="T5" fmla="*/ 121093 h 43"/>
                <a:gd name="T6" fmla="*/ 303213 w 100"/>
                <a:gd name="T7" fmla="*/ 108984 h 43"/>
                <a:gd name="T8" fmla="*/ 3032 w 100"/>
                <a:gd name="T9" fmla="*/ 0 h 43"/>
                <a:gd name="T10" fmla="*/ 0 w 100"/>
                <a:gd name="T11" fmla="*/ 15137 h 43"/>
                <a:gd name="T12" fmla="*/ 0 w 100"/>
                <a:gd name="T13" fmla="*/ 15137 h 43"/>
                <a:gd name="T14" fmla="*/ 0 w 100"/>
                <a:gd name="T15" fmla="*/ 15137 h 43"/>
                <a:gd name="T16" fmla="*/ 0 w 100"/>
                <a:gd name="T17" fmla="*/ 15137 h 43"/>
                <a:gd name="T18" fmla="*/ 0 w 100"/>
                <a:gd name="T19" fmla="*/ 15137 h 43"/>
                <a:gd name="T20" fmla="*/ 0 w 100"/>
                <a:gd name="T21" fmla="*/ 15137 h 43"/>
                <a:gd name="T22" fmla="*/ 0 w 100"/>
                <a:gd name="T23" fmla="*/ 15137 h 43"/>
                <a:gd name="T24" fmla="*/ 0 w 100"/>
                <a:gd name="T25" fmla="*/ 15137 h 43"/>
                <a:gd name="T26" fmla="*/ 33353 w 100"/>
                <a:gd name="T27" fmla="*/ 108984 h 43"/>
                <a:gd name="T28" fmla="*/ 197088 w 100"/>
                <a:gd name="T29" fmla="*/ 130175 h 43"/>
                <a:gd name="T30" fmla="*/ 206185 w 100"/>
                <a:gd name="T31" fmla="*/ 130175 h 43"/>
                <a:gd name="T32" fmla="*/ 60643 w 100"/>
                <a:gd name="T33" fmla="*/ 9082 h 43"/>
                <a:gd name="T34" fmla="*/ 3032 w 100"/>
                <a:gd name="T35" fmla="*/ 0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43"/>
                <a:gd name="T56" fmla="*/ 100 w 100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43">
                  <a:moveTo>
                    <a:pt x="100" y="36"/>
                  </a:moveTo>
                  <a:cubicBezTo>
                    <a:pt x="98" y="38"/>
                    <a:pt x="96" y="39"/>
                    <a:pt x="95" y="40"/>
                  </a:cubicBezTo>
                  <a:cubicBezTo>
                    <a:pt x="95" y="40"/>
                    <a:pt x="96" y="40"/>
                    <a:pt x="97" y="40"/>
                  </a:cubicBezTo>
                  <a:cubicBezTo>
                    <a:pt x="98" y="39"/>
                    <a:pt x="99" y="38"/>
                    <a:pt x="100" y="36"/>
                  </a:cubicBezTo>
                  <a:moveTo>
                    <a:pt x="1" y="0"/>
                  </a:moveTo>
                  <a:cubicBezTo>
                    <a:pt x="0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7"/>
                    <a:pt x="4" y="28"/>
                    <a:pt x="11" y="36"/>
                  </a:cubicBezTo>
                  <a:cubicBezTo>
                    <a:pt x="32" y="41"/>
                    <a:pt x="50" y="43"/>
                    <a:pt x="65" y="43"/>
                  </a:cubicBezTo>
                  <a:cubicBezTo>
                    <a:pt x="66" y="43"/>
                    <a:pt x="67" y="43"/>
                    <a:pt x="68" y="43"/>
                  </a:cubicBezTo>
                  <a:cubicBezTo>
                    <a:pt x="49" y="35"/>
                    <a:pt x="32" y="12"/>
                    <a:pt x="20" y="3"/>
                  </a:cubicBezTo>
                  <a:cubicBezTo>
                    <a:pt x="13" y="2"/>
                    <a:pt x="6" y="1"/>
                    <a:pt x="1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2" name="Freeform 113"/>
            <p:cNvSpPr/>
            <p:nvPr/>
          </p:nvSpPr>
          <p:spPr bwMode="auto">
            <a:xfrm>
              <a:off x="6778626" y="3873500"/>
              <a:ext cx="87313" cy="82550"/>
            </a:xfrm>
            <a:custGeom>
              <a:avLst/>
              <a:gdLst>
                <a:gd name="T0" fmla="*/ 0 w 29"/>
                <a:gd name="T1" fmla="*/ 70320 h 27"/>
                <a:gd name="T2" fmla="*/ 39140 w 29"/>
                <a:gd name="T3" fmla="*/ 0 h 27"/>
                <a:gd name="T4" fmla="*/ 87313 w 29"/>
                <a:gd name="T5" fmla="*/ 73378 h 27"/>
                <a:gd name="T6" fmla="*/ 15054 w 29"/>
                <a:gd name="T7" fmla="*/ 82550 h 27"/>
                <a:gd name="T8" fmla="*/ 0 w 29"/>
                <a:gd name="T9" fmla="*/ 7032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27"/>
                <a:gd name="T17" fmla="*/ 29 w 29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27">
                  <a:moveTo>
                    <a:pt x="0" y="23"/>
                  </a:moveTo>
                  <a:cubicBezTo>
                    <a:pt x="0" y="23"/>
                    <a:pt x="13" y="23"/>
                    <a:pt x="13" y="0"/>
                  </a:cubicBezTo>
                  <a:cubicBezTo>
                    <a:pt x="14" y="9"/>
                    <a:pt x="14" y="25"/>
                    <a:pt x="29" y="24"/>
                  </a:cubicBezTo>
                  <a:cubicBezTo>
                    <a:pt x="18" y="26"/>
                    <a:pt x="5" y="27"/>
                    <a:pt x="5" y="27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3" name="Oval 114"/>
            <p:cNvSpPr>
              <a:spLocks noChangeArrowheads="1"/>
            </p:cNvSpPr>
            <p:nvPr/>
          </p:nvSpPr>
          <p:spPr bwMode="auto">
            <a:xfrm>
              <a:off x="6688138" y="4137025"/>
              <a:ext cx="30163" cy="317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4" name="Freeform 115"/>
            <p:cNvSpPr>
              <a:spLocks noEditPoints="1"/>
            </p:cNvSpPr>
            <p:nvPr/>
          </p:nvSpPr>
          <p:spPr bwMode="auto">
            <a:xfrm>
              <a:off x="5167313" y="4735513"/>
              <a:ext cx="439738" cy="228600"/>
            </a:xfrm>
            <a:custGeom>
              <a:avLst/>
              <a:gdLst>
                <a:gd name="T0" fmla="*/ 263843 w 145"/>
                <a:gd name="T1" fmla="*/ 173736 h 75"/>
                <a:gd name="T2" fmla="*/ 233516 w 145"/>
                <a:gd name="T3" fmla="*/ 176784 h 75"/>
                <a:gd name="T4" fmla="*/ 233516 w 145"/>
                <a:gd name="T5" fmla="*/ 176784 h 75"/>
                <a:gd name="T6" fmla="*/ 233516 w 145"/>
                <a:gd name="T7" fmla="*/ 176784 h 75"/>
                <a:gd name="T8" fmla="*/ 233516 w 145"/>
                <a:gd name="T9" fmla="*/ 176784 h 75"/>
                <a:gd name="T10" fmla="*/ 233516 w 145"/>
                <a:gd name="T11" fmla="*/ 176784 h 75"/>
                <a:gd name="T12" fmla="*/ 233516 w 145"/>
                <a:gd name="T13" fmla="*/ 176784 h 75"/>
                <a:gd name="T14" fmla="*/ 230483 w 145"/>
                <a:gd name="T15" fmla="*/ 222504 h 75"/>
                <a:gd name="T16" fmla="*/ 233516 w 145"/>
                <a:gd name="T17" fmla="*/ 228600 h 75"/>
                <a:gd name="T18" fmla="*/ 263843 w 145"/>
                <a:gd name="T19" fmla="*/ 173736 h 75"/>
                <a:gd name="T20" fmla="*/ 436705 w 145"/>
                <a:gd name="T21" fmla="*/ 60960 h 75"/>
                <a:gd name="T22" fmla="*/ 415477 w 145"/>
                <a:gd name="T23" fmla="*/ 179832 h 75"/>
                <a:gd name="T24" fmla="*/ 439738 w 145"/>
                <a:gd name="T25" fmla="*/ 82296 h 75"/>
                <a:gd name="T26" fmla="*/ 436705 w 145"/>
                <a:gd name="T27" fmla="*/ 60960 h 75"/>
                <a:gd name="T28" fmla="*/ 15163 w 145"/>
                <a:gd name="T29" fmla="*/ 0 h 75"/>
                <a:gd name="T30" fmla="*/ 0 w 145"/>
                <a:gd name="T31" fmla="*/ 82296 h 75"/>
                <a:gd name="T32" fmla="*/ 0 w 145"/>
                <a:gd name="T33" fmla="*/ 85344 h 75"/>
                <a:gd name="T34" fmla="*/ 27294 w 145"/>
                <a:gd name="T35" fmla="*/ 45720 h 75"/>
                <a:gd name="T36" fmla="*/ 15163 w 145"/>
                <a:gd name="T37" fmla="*/ 0 h 7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5"/>
                <a:gd name="T58" fmla="*/ 0 h 75"/>
                <a:gd name="T59" fmla="*/ 145 w 145"/>
                <a:gd name="T60" fmla="*/ 75 h 7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5" h="75">
                  <a:moveTo>
                    <a:pt x="87" y="57"/>
                  </a:moveTo>
                  <a:cubicBezTo>
                    <a:pt x="84" y="57"/>
                    <a:pt x="81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4"/>
                    <a:pt x="77" y="75"/>
                  </a:cubicBezTo>
                  <a:cubicBezTo>
                    <a:pt x="87" y="57"/>
                    <a:pt x="87" y="57"/>
                    <a:pt x="87" y="57"/>
                  </a:cubicBezTo>
                  <a:moveTo>
                    <a:pt x="144" y="20"/>
                  </a:moveTo>
                  <a:cubicBezTo>
                    <a:pt x="137" y="59"/>
                    <a:pt x="137" y="59"/>
                    <a:pt x="137" y="59"/>
                  </a:cubicBezTo>
                  <a:cubicBezTo>
                    <a:pt x="142" y="49"/>
                    <a:pt x="145" y="38"/>
                    <a:pt x="145" y="27"/>
                  </a:cubicBezTo>
                  <a:cubicBezTo>
                    <a:pt x="145" y="24"/>
                    <a:pt x="145" y="22"/>
                    <a:pt x="144" y="20"/>
                  </a:cubicBezTo>
                  <a:moveTo>
                    <a:pt x="5" y="0"/>
                  </a:moveTo>
                  <a:cubicBezTo>
                    <a:pt x="1" y="8"/>
                    <a:pt x="0" y="17"/>
                    <a:pt x="0" y="27"/>
                  </a:cubicBezTo>
                  <a:cubicBezTo>
                    <a:pt x="0" y="27"/>
                    <a:pt x="0" y="28"/>
                    <a:pt x="0" y="28"/>
                  </a:cubicBezTo>
                  <a:cubicBezTo>
                    <a:pt x="3" y="24"/>
                    <a:pt x="6" y="19"/>
                    <a:pt x="9" y="15"/>
                  </a:cubicBezTo>
                  <a:cubicBezTo>
                    <a:pt x="7" y="10"/>
                    <a:pt x="6" y="5"/>
                    <a:pt x="5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5" name="Freeform 116"/>
            <p:cNvSpPr>
              <a:spLocks noEditPoints="1"/>
            </p:cNvSpPr>
            <p:nvPr/>
          </p:nvSpPr>
          <p:spPr bwMode="auto">
            <a:xfrm>
              <a:off x="5167313" y="4772025"/>
              <a:ext cx="436563" cy="263525"/>
            </a:xfrm>
            <a:custGeom>
              <a:avLst/>
              <a:gdLst>
                <a:gd name="T0" fmla="*/ 181901 w 144"/>
                <a:gd name="T1" fmla="*/ 154480 h 87"/>
                <a:gd name="T2" fmla="*/ 151584 w 144"/>
                <a:gd name="T3" fmla="*/ 254438 h 87"/>
                <a:gd name="T4" fmla="*/ 212218 w 144"/>
                <a:gd name="T5" fmla="*/ 263525 h 87"/>
                <a:gd name="T6" fmla="*/ 190996 w 144"/>
                <a:gd name="T7" fmla="*/ 184770 h 87"/>
                <a:gd name="T8" fmla="*/ 181901 w 144"/>
                <a:gd name="T9" fmla="*/ 154480 h 87"/>
                <a:gd name="T10" fmla="*/ 215250 w 144"/>
                <a:gd name="T11" fmla="*/ 139335 h 87"/>
                <a:gd name="T12" fmla="*/ 230408 w 144"/>
                <a:gd name="T13" fmla="*/ 184770 h 87"/>
                <a:gd name="T14" fmla="*/ 233440 w 144"/>
                <a:gd name="T15" fmla="*/ 139335 h 87"/>
                <a:gd name="T16" fmla="*/ 233440 w 144"/>
                <a:gd name="T17" fmla="*/ 139335 h 87"/>
                <a:gd name="T18" fmla="*/ 233440 w 144"/>
                <a:gd name="T19" fmla="*/ 139335 h 87"/>
                <a:gd name="T20" fmla="*/ 233440 w 144"/>
                <a:gd name="T21" fmla="*/ 139335 h 87"/>
                <a:gd name="T22" fmla="*/ 230408 w 144"/>
                <a:gd name="T23" fmla="*/ 139335 h 87"/>
                <a:gd name="T24" fmla="*/ 230408 w 144"/>
                <a:gd name="T25" fmla="*/ 139335 h 87"/>
                <a:gd name="T26" fmla="*/ 230408 w 144"/>
                <a:gd name="T27" fmla="*/ 139335 h 87"/>
                <a:gd name="T28" fmla="*/ 230408 w 144"/>
                <a:gd name="T29" fmla="*/ 139335 h 87"/>
                <a:gd name="T30" fmla="*/ 230408 w 144"/>
                <a:gd name="T31" fmla="*/ 139335 h 87"/>
                <a:gd name="T32" fmla="*/ 230408 w 144"/>
                <a:gd name="T33" fmla="*/ 139335 h 87"/>
                <a:gd name="T34" fmla="*/ 230408 w 144"/>
                <a:gd name="T35" fmla="*/ 139335 h 87"/>
                <a:gd name="T36" fmla="*/ 230408 w 144"/>
                <a:gd name="T37" fmla="*/ 139335 h 87"/>
                <a:gd name="T38" fmla="*/ 230408 w 144"/>
                <a:gd name="T39" fmla="*/ 139335 h 87"/>
                <a:gd name="T40" fmla="*/ 215250 w 144"/>
                <a:gd name="T41" fmla="*/ 139335 h 87"/>
                <a:gd name="T42" fmla="*/ 345612 w 144"/>
                <a:gd name="T43" fmla="*/ 102987 h 87"/>
                <a:gd name="T44" fmla="*/ 263757 w 144"/>
                <a:gd name="T45" fmla="*/ 136306 h 87"/>
                <a:gd name="T46" fmla="*/ 233440 w 144"/>
                <a:gd name="T47" fmla="*/ 190828 h 87"/>
                <a:gd name="T48" fmla="*/ 251630 w 144"/>
                <a:gd name="T49" fmla="*/ 245351 h 87"/>
                <a:gd name="T50" fmla="*/ 260725 w 144"/>
                <a:gd name="T51" fmla="*/ 260496 h 87"/>
                <a:gd name="T52" fmla="*/ 269820 w 144"/>
                <a:gd name="T53" fmla="*/ 257467 h 87"/>
                <a:gd name="T54" fmla="*/ 345612 w 144"/>
                <a:gd name="T55" fmla="*/ 102987 h 87"/>
                <a:gd name="T56" fmla="*/ 27285 w 144"/>
                <a:gd name="T57" fmla="*/ 9087 h 87"/>
                <a:gd name="T58" fmla="*/ 0 w 144"/>
                <a:gd name="T59" fmla="*/ 48464 h 87"/>
                <a:gd name="T60" fmla="*/ 15158 w 144"/>
                <a:gd name="T61" fmla="*/ 124190 h 87"/>
                <a:gd name="T62" fmla="*/ 21222 w 144"/>
                <a:gd name="T63" fmla="*/ 118132 h 87"/>
                <a:gd name="T64" fmla="*/ 21222 w 144"/>
                <a:gd name="T65" fmla="*/ 118132 h 87"/>
                <a:gd name="T66" fmla="*/ 21222 w 144"/>
                <a:gd name="T67" fmla="*/ 118132 h 87"/>
                <a:gd name="T68" fmla="*/ 18190 w 144"/>
                <a:gd name="T69" fmla="*/ 136306 h 87"/>
                <a:gd name="T70" fmla="*/ 112172 w 144"/>
                <a:gd name="T71" fmla="*/ 236264 h 87"/>
                <a:gd name="T72" fmla="*/ 118236 w 144"/>
                <a:gd name="T73" fmla="*/ 109045 h 87"/>
                <a:gd name="T74" fmla="*/ 27285 w 144"/>
                <a:gd name="T75" fmla="*/ 9087 h 87"/>
                <a:gd name="T76" fmla="*/ 433531 w 144"/>
                <a:gd name="T77" fmla="*/ 0 h 87"/>
                <a:gd name="T78" fmla="*/ 381993 w 144"/>
                <a:gd name="T79" fmla="*/ 78755 h 87"/>
                <a:gd name="T80" fmla="*/ 288010 w 144"/>
                <a:gd name="T81" fmla="*/ 251409 h 87"/>
                <a:gd name="T82" fmla="*/ 415341 w 144"/>
                <a:gd name="T83" fmla="*/ 142364 h 87"/>
                <a:gd name="T84" fmla="*/ 436563 w 144"/>
                <a:gd name="T85" fmla="*/ 24232 h 87"/>
                <a:gd name="T86" fmla="*/ 433531 w 144"/>
                <a:gd name="T87" fmla="*/ 0 h 8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4"/>
                <a:gd name="T133" fmla="*/ 0 h 87"/>
                <a:gd name="T134" fmla="*/ 144 w 144"/>
                <a:gd name="T135" fmla="*/ 87 h 8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4" h="87">
                  <a:moveTo>
                    <a:pt x="60" y="51"/>
                  </a:moveTo>
                  <a:cubicBezTo>
                    <a:pt x="57" y="51"/>
                    <a:pt x="55" y="65"/>
                    <a:pt x="50" y="84"/>
                  </a:cubicBezTo>
                  <a:cubicBezTo>
                    <a:pt x="56" y="86"/>
                    <a:pt x="63" y="87"/>
                    <a:pt x="70" y="87"/>
                  </a:cubicBezTo>
                  <a:cubicBezTo>
                    <a:pt x="67" y="80"/>
                    <a:pt x="65" y="72"/>
                    <a:pt x="63" y="61"/>
                  </a:cubicBezTo>
                  <a:cubicBezTo>
                    <a:pt x="62" y="54"/>
                    <a:pt x="61" y="51"/>
                    <a:pt x="60" y="51"/>
                  </a:cubicBezTo>
                  <a:moveTo>
                    <a:pt x="71" y="46"/>
                  </a:moveTo>
                  <a:cubicBezTo>
                    <a:pt x="73" y="51"/>
                    <a:pt x="75" y="56"/>
                    <a:pt x="76" y="61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7" y="46"/>
                    <a:pt x="77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4" y="46"/>
                    <a:pt x="73" y="46"/>
                    <a:pt x="71" y="46"/>
                  </a:cubicBezTo>
                  <a:moveTo>
                    <a:pt x="114" y="34"/>
                  </a:moveTo>
                  <a:cubicBezTo>
                    <a:pt x="106" y="40"/>
                    <a:pt x="97" y="43"/>
                    <a:pt x="87" y="45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9" y="70"/>
                    <a:pt x="81" y="76"/>
                    <a:pt x="83" y="81"/>
                  </a:cubicBezTo>
                  <a:cubicBezTo>
                    <a:pt x="84" y="84"/>
                    <a:pt x="85" y="85"/>
                    <a:pt x="86" y="86"/>
                  </a:cubicBezTo>
                  <a:cubicBezTo>
                    <a:pt x="87" y="86"/>
                    <a:pt x="88" y="85"/>
                    <a:pt x="89" y="85"/>
                  </a:cubicBezTo>
                  <a:cubicBezTo>
                    <a:pt x="96" y="80"/>
                    <a:pt x="106" y="53"/>
                    <a:pt x="114" y="34"/>
                  </a:cubicBezTo>
                  <a:moveTo>
                    <a:pt x="9" y="3"/>
                  </a:moveTo>
                  <a:cubicBezTo>
                    <a:pt x="6" y="7"/>
                    <a:pt x="3" y="12"/>
                    <a:pt x="0" y="16"/>
                  </a:cubicBezTo>
                  <a:cubicBezTo>
                    <a:pt x="0" y="25"/>
                    <a:pt x="2" y="33"/>
                    <a:pt x="5" y="41"/>
                  </a:cubicBezTo>
                  <a:cubicBezTo>
                    <a:pt x="6" y="40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3"/>
                    <a:pt x="6" y="45"/>
                  </a:cubicBezTo>
                  <a:cubicBezTo>
                    <a:pt x="13" y="59"/>
                    <a:pt x="23" y="71"/>
                    <a:pt x="37" y="78"/>
                  </a:cubicBezTo>
                  <a:cubicBezTo>
                    <a:pt x="37" y="64"/>
                    <a:pt x="38" y="49"/>
                    <a:pt x="39" y="36"/>
                  </a:cubicBezTo>
                  <a:cubicBezTo>
                    <a:pt x="26" y="28"/>
                    <a:pt x="15" y="16"/>
                    <a:pt x="9" y="3"/>
                  </a:cubicBezTo>
                  <a:moveTo>
                    <a:pt x="143" y="0"/>
                  </a:moveTo>
                  <a:cubicBezTo>
                    <a:pt x="139" y="10"/>
                    <a:pt x="133" y="18"/>
                    <a:pt x="126" y="26"/>
                  </a:cubicBezTo>
                  <a:cubicBezTo>
                    <a:pt x="121" y="38"/>
                    <a:pt x="106" y="64"/>
                    <a:pt x="95" y="83"/>
                  </a:cubicBezTo>
                  <a:cubicBezTo>
                    <a:pt x="113" y="77"/>
                    <a:pt x="128" y="64"/>
                    <a:pt x="137" y="47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"/>
                    <a:pt x="144" y="2"/>
                    <a:pt x="143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6" name="Freeform 117"/>
            <p:cNvSpPr/>
            <p:nvPr/>
          </p:nvSpPr>
          <p:spPr bwMode="auto">
            <a:xfrm>
              <a:off x="5183188" y="4891088"/>
              <a:ext cx="6350" cy="17463"/>
            </a:xfrm>
            <a:custGeom>
              <a:avLst/>
              <a:gdLst>
                <a:gd name="T0" fmla="*/ 6350 w 2"/>
                <a:gd name="T1" fmla="*/ 0 h 6"/>
                <a:gd name="T2" fmla="*/ 0 w 2"/>
                <a:gd name="T3" fmla="*/ 5821 h 6"/>
                <a:gd name="T4" fmla="*/ 3175 w 2"/>
                <a:gd name="T5" fmla="*/ 17463 h 6"/>
                <a:gd name="T6" fmla="*/ 6350 w 2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6"/>
                <a:gd name="T14" fmla="*/ 2 w 2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2" y="4"/>
                    <a:pt x="2" y="2"/>
                    <a:pt x="2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7" name="Freeform 118"/>
            <p:cNvSpPr/>
            <p:nvPr/>
          </p:nvSpPr>
          <p:spPr bwMode="auto">
            <a:xfrm>
              <a:off x="5397501" y="4957763"/>
              <a:ext cx="3175" cy="7938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938 h 3"/>
                <a:gd name="T4" fmla="*/ 3175 w 1"/>
                <a:gd name="T5" fmla="*/ 5292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3"/>
                <a:gd name="T14" fmla="*/ 1 w 1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003725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8" name="Freeform 119"/>
            <p:cNvSpPr>
              <a:spLocks noEditPoints="1"/>
            </p:cNvSpPr>
            <p:nvPr/>
          </p:nvSpPr>
          <p:spPr bwMode="auto">
            <a:xfrm>
              <a:off x="5280026" y="4851400"/>
              <a:ext cx="269875" cy="184150"/>
            </a:xfrm>
            <a:custGeom>
              <a:avLst/>
              <a:gdLst>
                <a:gd name="T0" fmla="*/ 6065 w 89"/>
                <a:gd name="T1" fmla="*/ 30189 h 61"/>
                <a:gd name="T2" fmla="*/ 0 w 89"/>
                <a:gd name="T3" fmla="*/ 156980 h 61"/>
                <a:gd name="T4" fmla="*/ 39420 w 89"/>
                <a:gd name="T5" fmla="*/ 175093 h 61"/>
                <a:gd name="T6" fmla="*/ 69743 w 89"/>
                <a:gd name="T7" fmla="*/ 75471 h 61"/>
                <a:gd name="T8" fmla="*/ 78840 w 89"/>
                <a:gd name="T9" fmla="*/ 105660 h 61"/>
                <a:gd name="T10" fmla="*/ 100066 w 89"/>
                <a:gd name="T11" fmla="*/ 184150 h 61"/>
                <a:gd name="T12" fmla="*/ 106131 w 89"/>
                <a:gd name="T13" fmla="*/ 184150 h 61"/>
                <a:gd name="T14" fmla="*/ 148583 w 89"/>
                <a:gd name="T15" fmla="*/ 181131 h 61"/>
                <a:gd name="T16" fmla="*/ 139486 w 89"/>
                <a:gd name="T17" fmla="*/ 166037 h 61"/>
                <a:gd name="T18" fmla="*/ 121292 w 89"/>
                <a:gd name="T19" fmla="*/ 111698 h 61"/>
                <a:gd name="T20" fmla="*/ 118260 w 89"/>
                <a:gd name="T21" fmla="*/ 114716 h 61"/>
                <a:gd name="T22" fmla="*/ 118260 w 89"/>
                <a:gd name="T23" fmla="*/ 105660 h 61"/>
                <a:gd name="T24" fmla="*/ 103098 w 89"/>
                <a:gd name="T25" fmla="*/ 60377 h 61"/>
                <a:gd name="T26" fmla="*/ 6065 w 89"/>
                <a:gd name="T27" fmla="*/ 30189 h 61"/>
                <a:gd name="T28" fmla="*/ 269875 w 89"/>
                <a:gd name="T29" fmla="*/ 0 h 61"/>
                <a:gd name="T30" fmla="*/ 233487 w 89"/>
                <a:gd name="T31" fmla="*/ 24151 h 61"/>
                <a:gd name="T32" fmla="*/ 157680 w 89"/>
                <a:gd name="T33" fmla="*/ 178112 h 61"/>
                <a:gd name="T34" fmla="*/ 175874 w 89"/>
                <a:gd name="T35" fmla="*/ 172075 h 61"/>
                <a:gd name="T36" fmla="*/ 269875 w 89"/>
                <a:gd name="T37" fmla="*/ 0 h 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9"/>
                <a:gd name="T58" fmla="*/ 0 h 61"/>
                <a:gd name="T59" fmla="*/ 89 w 89"/>
                <a:gd name="T60" fmla="*/ 61 h 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9" h="61">
                  <a:moveTo>
                    <a:pt x="2" y="10"/>
                  </a:moveTo>
                  <a:cubicBezTo>
                    <a:pt x="1" y="23"/>
                    <a:pt x="0" y="38"/>
                    <a:pt x="0" y="52"/>
                  </a:cubicBezTo>
                  <a:cubicBezTo>
                    <a:pt x="4" y="54"/>
                    <a:pt x="9" y="56"/>
                    <a:pt x="13" y="58"/>
                  </a:cubicBezTo>
                  <a:cubicBezTo>
                    <a:pt x="18" y="39"/>
                    <a:pt x="20" y="25"/>
                    <a:pt x="23" y="25"/>
                  </a:cubicBezTo>
                  <a:cubicBezTo>
                    <a:pt x="24" y="25"/>
                    <a:pt x="25" y="28"/>
                    <a:pt x="26" y="35"/>
                  </a:cubicBezTo>
                  <a:cubicBezTo>
                    <a:pt x="28" y="46"/>
                    <a:pt x="30" y="54"/>
                    <a:pt x="33" y="61"/>
                  </a:cubicBezTo>
                  <a:cubicBezTo>
                    <a:pt x="33" y="61"/>
                    <a:pt x="34" y="61"/>
                    <a:pt x="35" y="61"/>
                  </a:cubicBezTo>
                  <a:cubicBezTo>
                    <a:pt x="40" y="61"/>
                    <a:pt x="45" y="61"/>
                    <a:pt x="49" y="60"/>
                  </a:cubicBezTo>
                  <a:cubicBezTo>
                    <a:pt x="48" y="59"/>
                    <a:pt x="47" y="58"/>
                    <a:pt x="46" y="55"/>
                  </a:cubicBezTo>
                  <a:cubicBezTo>
                    <a:pt x="44" y="50"/>
                    <a:pt x="42" y="44"/>
                    <a:pt x="40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0"/>
                    <a:pt x="36" y="25"/>
                    <a:pt x="34" y="20"/>
                  </a:cubicBezTo>
                  <a:cubicBezTo>
                    <a:pt x="22" y="19"/>
                    <a:pt x="11" y="15"/>
                    <a:pt x="2" y="10"/>
                  </a:cubicBezTo>
                  <a:moveTo>
                    <a:pt x="89" y="0"/>
                  </a:moveTo>
                  <a:cubicBezTo>
                    <a:pt x="85" y="3"/>
                    <a:pt x="81" y="6"/>
                    <a:pt x="77" y="8"/>
                  </a:cubicBezTo>
                  <a:cubicBezTo>
                    <a:pt x="69" y="27"/>
                    <a:pt x="59" y="54"/>
                    <a:pt x="52" y="59"/>
                  </a:cubicBezTo>
                  <a:cubicBezTo>
                    <a:pt x="54" y="59"/>
                    <a:pt x="56" y="58"/>
                    <a:pt x="58" y="57"/>
                  </a:cubicBezTo>
                  <a:cubicBezTo>
                    <a:pt x="69" y="38"/>
                    <a:pt x="84" y="12"/>
                    <a:pt x="89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89" name="Oval 120"/>
            <p:cNvSpPr>
              <a:spLocks noChangeArrowheads="1"/>
            </p:cNvSpPr>
            <p:nvPr/>
          </p:nvSpPr>
          <p:spPr bwMode="auto">
            <a:xfrm>
              <a:off x="5176838" y="4471988"/>
              <a:ext cx="439738" cy="439738"/>
            </a:xfrm>
            <a:prstGeom prst="ellipse">
              <a:avLst/>
            </a:prstGeom>
            <a:solidFill>
              <a:srgbClr val="F05323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0" name="Freeform 121"/>
            <p:cNvSpPr/>
            <p:nvPr/>
          </p:nvSpPr>
          <p:spPr bwMode="auto">
            <a:xfrm>
              <a:off x="5176838" y="4651375"/>
              <a:ext cx="439738" cy="200025"/>
            </a:xfrm>
            <a:custGeom>
              <a:avLst/>
              <a:gdLst>
                <a:gd name="T0" fmla="*/ 0 w 145"/>
                <a:gd name="T1" fmla="*/ 21215 h 66"/>
                <a:gd name="T2" fmla="*/ 0 w 145"/>
                <a:gd name="T3" fmla="*/ 39399 h 66"/>
                <a:gd name="T4" fmla="*/ 42457 w 145"/>
                <a:gd name="T5" fmla="*/ 166687 h 66"/>
                <a:gd name="T6" fmla="*/ 388183 w 145"/>
                <a:gd name="T7" fmla="*/ 181841 h 66"/>
                <a:gd name="T8" fmla="*/ 439738 w 145"/>
                <a:gd name="T9" fmla="*/ 39399 h 66"/>
                <a:gd name="T10" fmla="*/ 436705 w 145"/>
                <a:gd name="T11" fmla="*/ 0 h 66"/>
                <a:gd name="T12" fmla="*/ 0 w 145"/>
                <a:gd name="T13" fmla="*/ 2121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7"/>
                  </a:moveTo>
                  <a:cubicBezTo>
                    <a:pt x="0" y="9"/>
                    <a:pt x="0" y="11"/>
                    <a:pt x="0" y="13"/>
                  </a:cubicBezTo>
                  <a:cubicBezTo>
                    <a:pt x="0" y="29"/>
                    <a:pt x="5" y="43"/>
                    <a:pt x="14" y="55"/>
                  </a:cubicBezTo>
                  <a:cubicBezTo>
                    <a:pt x="64" y="66"/>
                    <a:pt x="102" y="65"/>
                    <a:pt x="128" y="60"/>
                  </a:cubicBezTo>
                  <a:cubicBezTo>
                    <a:pt x="139" y="47"/>
                    <a:pt x="145" y="31"/>
                    <a:pt x="145" y="13"/>
                  </a:cubicBezTo>
                  <a:cubicBezTo>
                    <a:pt x="145" y="9"/>
                    <a:pt x="145" y="4"/>
                    <a:pt x="144" y="0"/>
                  </a:cubicBezTo>
                  <a:cubicBezTo>
                    <a:pt x="93" y="20"/>
                    <a:pt x="37" y="14"/>
                    <a:pt x="0" y="7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1" name="Oval 122"/>
            <p:cNvSpPr>
              <a:spLocks noChangeArrowheads="1"/>
            </p:cNvSpPr>
            <p:nvPr/>
          </p:nvSpPr>
          <p:spPr bwMode="auto">
            <a:xfrm>
              <a:off x="5373688" y="4745038"/>
              <a:ext cx="39688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2" name="Oval 123"/>
            <p:cNvSpPr>
              <a:spLocks noChangeArrowheads="1"/>
            </p:cNvSpPr>
            <p:nvPr/>
          </p:nvSpPr>
          <p:spPr bwMode="auto">
            <a:xfrm>
              <a:off x="5513388" y="4718050"/>
              <a:ext cx="57150" cy="57150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3" name="Freeform 124"/>
            <p:cNvSpPr/>
            <p:nvPr/>
          </p:nvSpPr>
          <p:spPr bwMode="auto">
            <a:xfrm>
              <a:off x="5297488" y="4508500"/>
              <a:ext cx="273050" cy="136525"/>
            </a:xfrm>
            <a:custGeom>
              <a:avLst/>
              <a:gdLst>
                <a:gd name="T0" fmla="*/ 127423 w 90"/>
                <a:gd name="T1" fmla="*/ 0 h 45"/>
                <a:gd name="T2" fmla="*/ 121356 w 90"/>
                <a:gd name="T3" fmla="*/ 3034 h 45"/>
                <a:gd name="T4" fmla="*/ 188101 w 90"/>
                <a:gd name="T5" fmla="*/ 136525 h 45"/>
                <a:gd name="T6" fmla="*/ 251813 w 90"/>
                <a:gd name="T7" fmla="*/ 112254 h 45"/>
                <a:gd name="T8" fmla="*/ 127423 w 90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5"/>
                <a:gd name="T17" fmla="*/ 90 w 90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5">
                  <a:moveTo>
                    <a:pt x="42" y="0"/>
                  </a:moveTo>
                  <a:cubicBezTo>
                    <a:pt x="41" y="0"/>
                    <a:pt x="41" y="0"/>
                    <a:pt x="40" y="1"/>
                  </a:cubicBezTo>
                  <a:cubicBezTo>
                    <a:pt x="0" y="28"/>
                    <a:pt x="36" y="45"/>
                    <a:pt x="62" y="45"/>
                  </a:cubicBezTo>
                  <a:cubicBezTo>
                    <a:pt x="72" y="45"/>
                    <a:pt x="81" y="42"/>
                    <a:pt x="83" y="37"/>
                  </a:cubicBezTo>
                  <a:cubicBezTo>
                    <a:pt x="90" y="19"/>
                    <a:pt x="51" y="0"/>
                    <a:pt x="42" y="0"/>
                  </a:cubicBezTo>
                </a:path>
              </a:pathLst>
            </a:custGeom>
            <a:solidFill>
              <a:srgbClr val="F9A97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4" name="Freeform 125"/>
            <p:cNvSpPr/>
            <p:nvPr/>
          </p:nvSpPr>
          <p:spPr bwMode="auto">
            <a:xfrm>
              <a:off x="5434013" y="4545013"/>
              <a:ext cx="66675" cy="63500"/>
            </a:xfrm>
            <a:custGeom>
              <a:avLst/>
              <a:gdLst>
                <a:gd name="T0" fmla="*/ 60614 w 22"/>
                <a:gd name="T1" fmla="*/ 45357 h 21"/>
                <a:gd name="T2" fmla="*/ 21215 w 22"/>
                <a:gd name="T3" fmla="*/ 57452 h 21"/>
                <a:gd name="T4" fmla="*/ 6061 w 22"/>
                <a:gd name="T5" fmla="*/ 18143 h 21"/>
                <a:gd name="T6" fmla="*/ 45460 w 22"/>
                <a:gd name="T7" fmla="*/ 9071 h 21"/>
                <a:gd name="T8" fmla="*/ 60614 w 22"/>
                <a:gd name="T9" fmla="*/ 45357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1"/>
                <a:gd name="T17" fmla="*/ 22 w 22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1">
                  <a:moveTo>
                    <a:pt x="20" y="15"/>
                  </a:moveTo>
                  <a:cubicBezTo>
                    <a:pt x="18" y="19"/>
                    <a:pt x="12" y="21"/>
                    <a:pt x="7" y="19"/>
                  </a:cubicBezTo>
                  <a:cubicBezTo>
                    <a:pt x="2" y="16"/>
                    <a:pt x="0" y="11"/>
                    <a:pt x="2" y="6"/>
                  </a:cubicBezTo>
                  <a:cubicBezTo>
                    <a:pt x="4" y="2"/>
                    <a:pt x="9" y="0"/>
                    <a:pt x="15" y="3"/>
                  </a:cubicBezTo>
                  <a:cubicBezTo>
                    <a:pt x="20" y="5"/>
                    <a:pt x="22" y="11"/>
                    <a:pt x="20" y="15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5" name="Freeform 126"/>
            <p:cNvSpPr>
              <a:spLocks noEditPoints="1"/>
            </p:cNvSpPr>
            <p:nvPr/>
          </p:nvSpPr>
          <p:spPr bwMode="auto">
            <a:xfrm>
              <a:off x="5176838" y="4687888"/>
              <a:ext cx="0" cy="1588"/>
            </a:xfrm>
            <a:custGeom>
              <a:avLst/>
              <a:gdLst>
                <a:gd name="T0" fmla="*/ 1588 h 1"/>
                <a:gd name="T1" fmla="*/ 1588 h 1"/>
                <a:gd name="T2" fmla="*/ 1588 h 1"/>
                <a:gd name="T3" fmla="*/ 1588 h 1"/>
                <a:gd name="T4" fmla="*/ 1588 h 1"/>
                <a:gd name="T5" fmla="*/ 1588 h 1"/>
                <a:gd name="T6" fmla="*/ 1588 h 1"/>
                <a:gd name="T7" fmla="*/ 1588 h 1"/>
                <a:gd name="T8" fmla="*/ 1588 h 1"/>
                <a:gd name="T9" fmla="*/ 1588 h 1"/>
                <a:gd name="T10" fmla="*/ 1588 h 1"/>
                <a:gd name="T11" fmla="*/ 0 h 1"/>
                <a:gd name="T12" fmla="*/ 0 h 1"/>
                <a:gd name="T13" fmla="*/ 0 h 1"/>
                <a:gd name="T14" fmla="*/ 0 h 1"/>
                <a:gd name="T15" fmla="*/ 0 h 1"/>
                <a:gd name="T16" fmla="*/ 0 h 1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1"/>
                <a:gd name="T35" fmla="*/ 1 h 1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6" name="Freeform 127"/>
            <p:cNvSpPr>
              <a:spLocks noEditPoints="1"/>
            </p:cNvSpPr>
            <p:nvPr/>
          </p:nvSpPr>
          <p:spPr bwMode="auto">
            <a:xfrm>
              <a:off x="5400676" y="491172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  <a:cxn ang="T6">
                  <a:pos x="0" y="0"/>
                </a:cxn>
                <a:cxn ang="T7">
                  <a:pos x="0" y="0"/>
                </a:cxn>
                <a:cxn ang="T8">
                  <a:pos x="0" y="0"/>
                </a:cxn>
                <a:cxn ang="T9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7" name="Freeform 128"/>
            <p:cNvSpPr>
              <a:spLocks noEditPoints="1"/>
            </p:cNvSpPr>
            <p:nvPr/>
          </p:nvSpPr>
          <p:spPr bwMode="auto">
            <a:xfrm>
              <a:off x="5397501" y="4911725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3175 w 1"/>
                <a:gd name="T13" fmla="*/ 3175 w 1"/>
                <a:gd name="T14" fmla="*/ 3175 w 1"/>
                <a:gd name="T15" fmla="*/ 3175 w 1"/>
                <a:gd name="T16" fmla="*/ 3175 w 1"/>
                <a:gd name="T17" fmla="*/ 3175 w 1"/>
                <a:gd name="T18" fmla="*/ 3175 w 1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w 1"/>
                <a:gd name="T39" fmla="*/ 1 w 1"/>
              </a:gdLst>
              <a:ahLst/>
              <a:cxnLst>
                <a:cxn ang="T19">
                  <a:pos x="T0" y="0"/>
                </a:cxn>
                <a:cxn ang="T20">
                  <a:pos x="T1" y="0"/>
                </a:cxn>
                <a:cxn ang="T21">
                  <a:pos x="T2" y="0"/>
                </a:cxn>
                <a:cxn ang="T22">
                  <a:pos x="T3" y="0"/>
                </a:cxn>
                <a:cxn ang="T23">
                  <a:pos x="T4" y="0"/>
                </a:cxn>
                <a:cxn ang="T24">
                  <a:pos x="T5" y="0"/>
                </a:cxn>
                <a:cxn ang="T25">
                  <a:pos x="T6" y="0"/>
                </a:cxn>
                <a:cxn ang="T26">
                  <a:pos x="T7" y="0"/>
                </a:cxn>
                <a:cxn ang="T27">
                  <a:pos x="T8" y="0"/>
                </a:cxn>
                <a:cxn ang="T28">
                  <a:pos x="T9" y="0"/>
                </a:cxn>
                <a:cxn ang="T29">
                  <a:pos x="T10" y="0"/>
                </a:cxn>
                <a:cxn ang="T30">
                  <a:pos x="T11" y="0"/>
                </a:cxn>
                <a:cxn ang="T31">
                  <a:pos x="T12" y="0"/>
                </a:cxn>
                <a:cxn ang="T32">
                  <a:pos x="T13" y="0"/>
                </a:cxn>
                <a:cxn ang="T33">
                  <a:pos x="T14" y="0"/>
                </a:cxn>
                <a:cxn ang="T34">
                  <a:pos x="T15" y="0"/>
                </a:cxn>
                <a:cxn ang="T35">
                  <a:pos x="T16" y="0"/>
                </a:cxn>
                <a:cxn ang="T36">
                  <a:pos x="T17" y="0"/>
                </a:cxn>
                <a:cxn ang="T37">
                  <a:pos x="T18" y="0"/>
                </a:cxn>
              </a:cxnLst>
              <a:rect l="T38" t="0" r="T39" b="0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A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8" name="Freeform 129"/>
            <p:cNvSpPr>
              <a:spLocks noEditPoints="1"/>
            </p:cNvSpPr>
            <p:nvPr/>
          </p:nvSpPr>
          <p:spPr bwMode="auto">
            <a:xfrm>
              <a:off x="5176838" y="4645025"/>
              <a:ext cx="387350" cy="266700"/>
            </a:xfrm>
            <a:custGeom>
              <a:avLst/>
              <a:gdLst>
                <a:gd name="T0" fmla="*/ 0 w 128"/>
                <a:gd name="T1" fmla="*/ 48491 h 88"/>
                <a:gd name="T2" fmla="*/ 220911 w 128"/>
                <a:gd name="T3" fmla="*/ 266700 h 88"/>
                <a:gd name="T4" fmla="*/ 220911 w 128"/>
                <a:gd name="T5" fmla="*/ 266700 h 88"/>
                <a:gd name="T6" fmla="*/ 220911 w 128"/>
                <a:gd name="T7" fmla="*/ 266700 h 88"/>
                <a:gd name="T8" fmla="*/ 220911 w 128"/>
                <a:gd name="T9" fmla="*/ 266700 h 88"/>
                <a:gd name="T10" fmla="*/ 220911 w 128"/>
                <a:gd name="T11" fmla="*/ 266700 h 88"/>
                <a:gd name="T12" fmla="*/ 220911 w 128"/>
                <a:gd name="T13" fmla="*/ 266700 h 88"/>
                <a:gd name="T14" fmla="*/ 220911 w 128"/>
                <a:gd name="T15" fmla="*/ 266700 h 88"/>
                <a:gd name="T16" fmla="*/ 220911 w 128"/>
                <a:gd name="T17" fmla="*/ 266700 h 88"/>
                <a:gd name="T18" fmla="*/ 220911 w 128"/>
                <a:gd name="T19" fmla="*/ 266700 h 88"/>
                <a:gd name="T20" fmla="*/ 223937 w 128"/>
                <a:gd name="T21" fmla="*/ 266700 h 88"/>
                <a:gd name="T22" fmla="*/ 223937 w 128"/>
                <a:gd name="T23" fmla="*/ 266700 h 88"/>
                <a:gd name="T24" fmla="*/ 223937 w 128"/>
                <a:gd name="T25" fmla="*/ 266700 h 88"/>
                <a:gd name="T26" fmla="*/ 223937 w 128"/>
                <a:gd name="T27" fmla="*/ 266700 h 88"/>
                <a:gd name="T28" fmla="*/ 223937 w 128"/>
                <a:gd name="T29" fmla="*/ 266700 h 88"/>
                <a:gd name="T30" fmla="*/ 223937 w 128"/>
                <a:gd name="T31" fmla="*/ 266700 h 88"/>
                <a:gd name="T32" fmla="*/ 223937 w 128"/>
                <a:gd name="T33" fmla="*/ 266700 h 88"/>
                <a:gd name="T34" fmla="*/ 223937 w 128"/>
                <a:gd name="T35" fmla="*/ 266700 h 88"/>
                <a:gd name="T36" fmla="*/ 223937 w 128"/>
                <a:gd name="T37" fmla="*/ 266700 h 88"/>
                <a:gd name="T38" fmla="*/ 387350 w 128"/>
                <a:gd name="T39" fmla="*/ 187902 h 88"/>
                <a:gd name="T40" fmla="*/ 378271 w 128"/>
                <a:gd name="T41" fmla="*/ 190933 h 88"/>
                <a:gd name="T42" fmla="*/ 317748 w 128"/>
                <a:gd name="T43" fmla="*/ 209117 h 88"/>
                <a:gd name="T44" fmla="*/ 272355 w 128"/>
                <a:gd name="T45" fmla="*/ 200025 h 88"/>
                <a:gd name="T46" fmla="*/ 260251 w 128"/>
                <a:gd name="T47" fmla="*/ 200025 h 88"/>
                <a:gd name="T48" fmla="*/ 42366 w 128"/>
                <a:gd name="T49" fmla="*/ 172749 h 88"/>
                <a:gd name="T50" fmla="*/ 0 w 128"/>
                <a:gd name="T51" fmla="*/ 48491 h 88"/>
                <a:gd name="T52" fmla="*/ 0 w 128"/>
                <a:gd name="T53" fmla="*/ 48491 h 88"/>
                <a:gd name="T54" fmla="*/ 0 w 128"/>
                <a:gd name="T55" fmla="*/ 48491 h 88"/>
                <a:gd name="T56" fmla="*/ 0 w 128"/>
                <a:gd name="T57" fmla="*/ 48491 h 88"/>
                <a:gd name="T58" fmla="*/ 0 w 128"/>
                <a:gd name="T59" fmla="*/ 48491 h 88"/>
                <a:gd name="T60" fmla="*/ 0 w 128"/>
                <a:gd name="T61" fmla="*/ 48491 h 88"/>
                <a:gd name="T62" fmla="*/ 0 w 128"/>
                <a:gd name="T63" fmla="*/ 48491 h 88"/>
                <a:gd name="T64" fmla="*/ 0 w 128"/>
                <a:gd name="T65" fmla="*/ 45460 h 88"/>
                <a:gd name="T66" fmla="*/ 0 w 128"/>
                <a:gd name="T67" fmla="*/ 45460 h 88"/>
                <a:gd name="T68" fmla="*/ 0 w 128"/>
                <a:gd name="T69" fmla="*/ 45460 h 88"/>
                <a:gd name="T70" fmla="*/ 6052 w 128"/>
                <a:gd name="T71" fmla="*/ 0 h 88"/>
                <a:gd name="T72" fmla="*/ 0 w 128"/>
                <a:gd name="T73" fmla="*/ 42430 h 88"/>
                <a:gd name="T74" fmla="*/ 0 w 128"/>
                <a:gd name="T75" fmla="*/ 42430 h 88"/>
                <a:gd name="T76" fmla="*/ 0 w 128"/>
                <a:gd name="T77" fmla="*/ 42430 h 88"/>
                <a:gd name="T78" fmla="*/ 0 w 128"/>
                <a:gd name="T79" fmla="*/ 42430 h 88"/>
                <a:gd name="T80" fmla="*/ 0 w 128"/>
                <a:gd name="T81" fmla="*/ 45460 h 88"/>
                <a:gd name="T82" fmla="*/ 0 w 128"/>
                <a:gd name="T83" fmla="*/ 45460 h 88"/>
                <a:gd name="T84" fmla="*/ 0 w 128"/>
                <a:gd name="T85" fmla="*/ 45460 h 88"/>
                <a:gd name="T86" fmla="*/ 0 w 128"/>
                <a:gd name="T87" fmla="*/ 45460 h 88"/>
                <a:gd name="T88" fmla="*/ 0 w 128"/>
                <a:gd name="T89" fmla="*/ 45460 h 88"/>
                <a:gd name="T90" fmla="*/ 0 w 128"/>
                <a:gd name="T91" fmla="*/ 45460 h 88"/>
                <a:gd name="T92" fmla="*/ 0 w 128"/>
                <a:gd name="T93" fmla="*/ 27276 h 88"/>
                <a:gd name="T94" fmla="*/ 78680 w 128"/>
                <a:gd name="T95" fmla="*/ 39399 h 88"/>
                <a:gd name="T96" fmla="*/ 75654 w 128"/>
                <a:gd name="T97" fmla="*/ 39399 h 88"/>
                <a:gd name="T98" fmla="*/ 6052 w 128"/>
                <a:gd name="T99" fmla="*/ 0 h 8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28"/>
                <a:gd name="T151" fmla="*/ 0 h 88"/>
                <a:gd name="T152" fmla="*/ 128 w 128"/>
                <a:gd name="T153" fmla="*/ 88 h 8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28" h="88">
                  <a:moveTo>
                    <a:pt x="0" y="16"/>
                  </a:moveTo>
                  <a:cubicBezTo>
                    <a:pt x="0" y="56"/>
                    <a:pt x="3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3" y="88"/>
                    <a:pt x="73" y="88"/>
                    <a:pt x="7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96" y="87"/>
                    <a:pt x="115" y="77"/>
                    <a:pt x="128" y="62"/>
                  </a:cubicBezTo>
                  <a:cubicBezTo>
                    <a:pt x="127" y="62"/>
                    <a:pt x="126" y="62"/>
                    <a:pt x="125" y="63"/>
                  </a:cubicBezTo>
                  <a:cubicBezTo>
                    <a:pt x="118" y="67"/>
                    <a:pt x="111" y="69"/>
                    <a:pt x="105" y="69"/>
                  </a:cubicBezTo>
                  <a:cubicBezTo>
                    <a:pt x="100" y="69"/>
                    <a:pt x="95" y="68"/>
                    <a:pt x="90" y="66"/>
                  </a:cubicBezTo>
                  <a:cubicBezTo>
                    <a:pt x="89" y="66"/>
                    <a:pt x="87" y="66"/>
                    <a:pt x="86" y="66"/>
                  </a:cubicBezTo>
                  <a:cubicBezTo>
                    <a:pt x="66" y="66"/>
                    <a:pt x="42" y="63"/>
                    <a:pt x="14" y="57"/>
                  </a:cubicBezTo>
                  <a:cubicBezTo>
                    <a:pt x="5" y="46"/>
                    <a:pt x="0" y="31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2" y="0"/>
                  </a:moveTo>
                  <a:cubicBezTo>
                    <a:pt x="1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1"/>
                    <a:pt x="17" y="12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5" y="6"/>
                    <a:pt x="7" y="2"/>
                    <a:pt x="2" y="0"/>
                  </a:cubicBezTo>
                </a:path>
              </a:pathLst>
            </a:custGeom>
            <a:solidFill>
              <a:srgbClr val="A83F1A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399" name="Freeform 130"/>
            <p:cNvSpPr>
              <a:spLocks noEditPoints="1"/>
            </p:cNvSpPr>
            <p:nvPr/>
          </p:nvSpPr>
          <p:spPr bwMode="auto">
            <a:xfrm>
              <a:off x="5176838" y="4672013"/>
              <a:ext cx="400050" cy="173038"/>
            </a:xfrm>
            <a:custGeom>
              <a:avLst/>
              <a:gdLst>
                <a:gd name="T0" fmla="*/ 400050 w 132"/>
                <a:gd name="T1" fmla="*/ 145716 h 57"/>
                <a:gd name="T2" fmla="*/ 378835 w 132"/>
                <a:gd name="T3" fmla="*/ 163931 h 57"/>
                <a:gd name="T4" fmla="*/ 387927 w 132"/>
                <a:gd name="T5" fmla="*/ 160895 h 57"/>
                <a:gd name="T6" fmla="*/ 400050 w 132"/>
                <a:gd name="T7" fmla="*/ 145716 h 57"/>
                <a:gd name="T8" fmla="*/ 0 w 132"/>
                <a:gd name="T9" fmla="*/ 0 h 57"/>
                <a:gd name="T10" fmla="*/ 0 w 132"/>
                <a:gd name="T11" fmla="*/ 18215 h 57"/>
                <a:gd name="T12" fmla="*/ 0 w 132"/>
                <a:gd name="T13" fmla="*/ 18215 h 57"/>
                <a:gd name="T14" fmla="*/ 0 w 132"/>
                <a:gd name="T15" fmla="*/ 18215 h 57"/>
                <a:gd name="T16" fmla="*/ 0 w 132"/>
                <a:gd name="T17" fmla="*/ 18215 h 57"/>
                <a:gd name="T18" fmla="*/ 0 w 132"/>
                <a:gd name="T19" fmla="*/ 21250 h 57"/>
                <a:gd name="T20" fmla="*/ 0 w 132"/>
                <a:gd name="T21" fmla="*/ 21250 h 57"/>
                <a:gd name="T22" fmla="*/ 0 w 132"/>
                <a:gd name="T23" fmla="*/ 21250 h 57"/>
                <a:gd name="T24" fmla="*/ 0 w 132"/>
                <a:gd name="T25" fmla="*/ 21250 h 57"/>
                <a:gd name="T26" fmla="*/ 0 w 132"/>
                <a:gd name="T27" fmla="*/ 21250 h 57"/>
                <a:gd name="T28" fmla="*/ 42430 w 132"/>
                <a:gd name="T29" fmla="*/ 145716 h 57"/>
                <a:gd name="T30" fmla="*/ 260639 w 132"/>
                <a:gd name="T31" fmla="*/ 173038 h 57"/>
                <a:gd name="T32" fmla="*/ 272761 w 132"/>
                <a:gd name="T33" fmla="*/ 173038 h 57"/>
                <a:gd name="T34" fmla="*/ 78798 w 132"/>
                <a:gd name="T35" fmla="*/ 12143 h 57"/>
                <a:gd name="T36" fmla="*/ 0 w 132"/>
                <a:gd name="T37" fmla="*/ 0 h 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57"/>
                <a:gd name="T59" fmla="*/ 132 w 132"/>
                <a:gd name="T60" fmla="*/ 57 h 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57">
                  <a:moveTo>
                    <a:pt x="132" y="48"/>
                  </a:moveTo>
                  <a:cubicBezTo>
                    <a:pt x="129" y="50"/>
                    <a:pt x="127" y="52"/>
                    <a:pt x="125" y="54"/>
                  </a:cubicBezTo>
                  <a:cubicBezTo>
                    <a:pt x="126" y="53"/>
                    <a:pt x="127" y="53"/>
                    <a:pt x="128" y="53"/>
                  </a:cubicBezTo>
                  <a:cubicBezTo>
                    <a:pt x="129" y="51"/>
                    <a:pt x="130" y="50"/>
                    <a:pt x="132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2"/>
                    <a:pt x="5" y="37"/>
                    <a:pt x="14" y="48"/>
                  </a:cubicBezTo>
                  <a:cubicBezTo>
                    <a:pt x="42" y="54"/>
                    <a:pt x="66" y="57"/>
                    <a:pt x="86" y="57"/>
                  </a:cubicBezTo>
                  <a:cubicBezTo>
                    <a:pt x="87" y="57"/>
                    <a:pt x="89" y="57"/>
                    <a:pt x="90" y="57"/>
                  </a:cubicBezTo>
                  <a:cubicBezTo>
                    <a:pt x="64" y="47"/>
                    <a:pt x="42" y="15"/>
                    <a:pt x="26" y="4"/>
                  </a:cubicBezTo>
                  <a:cubicBezTo>
                    <a:pt x="17" y="3"/>
                    <a:pt x="8" y="2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0" name="Freeform 131"/>
            <p:cNvSpPr/>
            <p:nvPr/>
          </p:nvSpPr>
          <p:spPr bwMode="auto">
            <a:xfrm>
              <a:off x="5343526" y="4383088"/>
              <a:ext cx="115888" cy="109538"/>
            </a:xfrm>
            <a:custGeom>
              <a:avLst/>
              <a:gdLst>
                <a:gd name="T0" fmla="*/ 0 w 38"/>
                <a:gd name="T1" fmla="*/ 94324 h 36"/>
                <a:gd name="T2" fmla="*/ 54894 w 38"/>
                <a:gd name="T3" fmla="*/ 0 h 36"/>
                <a:gd name="T4" fmla="*/ 115888 w 38"/>
                <a:gd name="T5" fmla="*/ 97367 h 36"/>
                <a:gd name="T6" fmla="*/ 21348 w 38"/>
                <a:gd name="T7" fmla="*/ 109538 h 36"/>
                <a:gd name="T8" fmla="*/ 0 w 38"/>
                <a:gd name="T9" fmla="*/ 94324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6"/>
                <a:gd name="T17" fmla="*/ 38 w 38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6">
                  <a:moveTo>
                    <a:pt x="0" y="31"/>
                  </a:moveTo>
                  <a:cubicBezTo>
                    <a:pt x="0" y="31"/>
                    <a:pt x="17" y="31"/>
                    <a:pt x="18" y="0"/>
                  </a:cubicBezTo>
                  <a:cubicBezTo>
                    <a:pt x="19" y="12"/>
                    <a:pt x="19" y="33"/>
                    <a:pt x="38" y="32"/>
                  </a:cubicBezTo>
                  <a:cubicBezTo>
                    <a:pt x="24" y="34"/>
                    <a:pt x="7" y="36"/>
                    <a:pt x="7" y="36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0532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1" name="Oval 132"/>
            <p:cNvSpPr>
              <a:spLocks noChangeArrowheads="1"/>
            </p:cNvSpPr>
            <p:nvPr/>
          </p:nvSpPr>
          <p:spPr bwMode="auto">
            <a:xfrm>
              <a:off x="5226051" y="4732338"/>
              <a:ext cx="38100" cy="39688"/>
            </a:xfrm>
            <a:prstGeom prst="ellipse">
              <a:avLst/>
            </a:prstGeom>
            <a:solidFill>
              <a:srgbClr val="F47C20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2" name="Freeform 133"/>
            <p:cNvSpPr>
              <a:spLocks noEditPoints="1"/>
            </p:cNvSpPr>
            <p:nvPr/>
          </p:nvSpPr>
          <p:spPr bwMode="auto">
            <a:xfrm>
              <a:off x="6197601" y="5221288"/>
              <a:ext cx="433388" cy="303213"/>
            </a:xfrm>
            <a:custGeom>
              <a:avLst/>
              <a:gdLst>
                <a:gd name="T0" fmla="*/ 430357 w 143"/>
                <a:gd name="T1" fmla="*/ 36386 h 100"/>
                <a:gd name="T2" fmla="*/ 397020 w 143"/>
                <a:gd name="T3" fmla="*/ 93996 h 100"/>
                <a:gd name="T4" fmla="*/ 427327 w 143"/>
                <a:gd name="T5" fmla="*/ 136446 h 100"/>
                <a:gd name="T6" fmla="*/ 433388 w 143"/>
                <a:gd name="T7" fmla="*/ 81868 h 100"/>
                <a:gd name="T8" fmla="*/ 430357 w 143"/>
                <a:gd name="T9" fmla="*/ 36386 h 100"/>
                <a:gd name="T10" fmla="*/ 9092 w 143"/>
                <a:gd name="T11" fmla="*/ 0 h 100"/>
                <a:gd name="T12" fmla="*/ 0 w 143"/>
                <a:gd name="T13" fmla="*/ 42450 h 100"/>
                <a:gd name="T14" fmla="*/ 127289 w 143"/>
                <a:gd name="T15" fmla="*/ 281988 h 100"/>
                <a:gd name="T16" fmla="*/ 215179 w 143"/>
                <a:gd name="T17" fmla="*/ 303213 h 100"/>
                <a:gd name="T18" fmla="*/ 372774 w 143"/>
                <a:gd name="T19" fmla="*/ 233474 h 100"/>
                <a:gd name="T20" fmla="*/ 306099 w 143"/>
                <a:gd name="T21" fmla="*/ 160703 h 100"/>
                <a:gd name="T22" fmla="*/ 230332 w 143"/>
                <a:gd name="T23" fmla="*/ 175864 h 100"/>
                <a:gd name="T24" fmla="*/ 230332 w 143"/>
                <a:gd name="T25" fmla="*/ 175864 h 100"/>
                <a:gd name="T26" fmla="*/ 230332 w 143"/>
                <a:gd name="T27" fmla="*/ 175864 h 100"/>
                <a:gd name="T28" fmla="*/ 230332 w 143"/>
                <a:gd name="T29" fmla="*/ 175864 h 100"/>
                <a:gd name="T30" fmla="*/ 230332 w 143"/>
                <a:gd name="T31" fmla="*/ 175864 h 100"/>
                <a:gd name="T32" fmla="*/ 230332 w 143"/>
                <a:gd name="T33" fmla="*/ 175864 h 100"/>
                <a:gd name="T34" fmla="*/ 230332 w 143"/>
                <a:gd name="T35" fmla="*/ 175864 h 100"/>
                <a:gd name="T36" fmla="*/ 227301 w 143"/>
                <a:gd name="T37" fmla="*/ 175864 h 100"/>
                <a:gd name="T38" fmla="*/ 227301 w 143"/>
                <a:gd name="T39" fmla="*/ 175864 h 100"/>
                <a:gd name="T40" fmla="*/ 227301 w 143"/>
                <a:gd name="T41" fmla="*/ 175864 h 100"/>
                <a:gd name="T42" fmla="*/ 227301 w 143"/>
                <a:gd name="T43" fmla="*/ 175864 h 100"/>
                <a:gd name="T44" fmla="*/ 227301 w 143"/>
                <a:gd name="T45" fmla="*/ 175864 h 100"/>
                <a:gd name="T46" fmla="*/ 227301 w 143"/>
                <a:gd name="T47" fmla="*/ 175864 h 100"/>
                <a:gd name="T48" fmla="*/ 227301 w 143"/>
                <a:gd name="T49" fmla="*/ 175864 h 100"/>
                <a:gd name="T50" fmla="*/ 227301 w 143"/>
                <a:gd name="T51" fmla="*/ 175864 h 100"/>
                <a:gd name="T52" fmla="*/ 224271 w 143"/>
                <a:gd name="T53" fmla="*/ 175864 h 100"/>
                <a:gd name="T54" fmla="*/ 224271 w 143"/>
                <a:gd name="T55" fmla="*/ 175864 h 100"/>
                <a:gd name="T56" fmla="*/ 9092 w 143"/>
                <a:gd name="T57" fmla="*/ 0 h 1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3"/>
                <a:gd name="T88" fmla="*/ 0 h 100"/>
                <a:gd name="T89" fmla="*/ 143 w 143"/>
                <a:gd name="T90" fmla="*/ 100 h 10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3" h="100">
                  <a:moveTo>
                    <a:pt x="142" y="12"/>
                  </a:moveTo>
                  <a:cubicBezTo>
                    <a:pt x="139" y="19"/>
                    <a:pt x="136" y="25"/>
                    <a:pt x="131" y="31"/>
                  </a:cubicBezTo>
                  <a:cubicBezTo>
                    <a:pt x="134" y="35"/>
                    <a:pt x="138" y="40"/>
                    <a:pt x="141" y="45"/>
                  </a:cubicBezTo>
                  <a:cubicBezTo>
                    <a:pt x="143" y="39"/>
                    <a:pt x="143" y="33"/>
                    <a:pt x="143" y="27"/>
                  </a:cubicBezTo>
                  <a:cubicBezTo>
                    <a:pt x="143" y="22"/>
                    <a:pt x="143" y="17"/>
                    <a:pt x="142" y="12"/>
                  </a:cubicBezTo>
                  <a:moveTo>
                    <a:pt x="3" y="0"/>
                  </a:moveTo>
                  <a:cubicBezTo>
                    <a:pt x="2" y="5"/>
                    <a:pt x="0" y="10"/>
                    <a:pt x="0" y="14"/>
                  </a:cubicBezTo>
                  <a:cubicBezTo>
                    <a:pt x="15" y="46"/>
                    <a:pt x="31" y="75"/>
                    <a:pt x="42" y="93"/>
                  </a:cubicBezTo>
                  <a:cubicBezTo>
                    <a:pt x="51" y="97"/>
                    <a:pt x="61" y="100"/>
                    <a:pt x="71" y="100"/>
                  </a:cubicBezTo>
                  <a:cubicBezTo>
                    <a:pt x="92" y="100"/>
                    <a:pt x="110" y="91"/>
                    <a:pt x="123" y="77"/>
                  </a:cubicBezTo>
                  <a:cubicBezTo>
                    <a:pt x="115" y="69"/>
                    <a:pt x="108" y="61"/>
                    <a:pt x="101" y="53"/>
                  </a:cubicBezTo>
                  <a:cubicBezTo>
                    <a:pt x="94" y="56"/>
                    <a:pt x="85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6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8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39" y="58"/>
                    <a:pt x="10" y="33"/>
                    <a:pt x="3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3" name="Freeform 134"/>
            <p:cNvSpPr/>
            <p:nvPr/>
          </p:nvSpPr>
          <p:spPr bwMode="auto">
            <a:xfrm>
              <a:off x="6194426" y="5264150"/>
              <a:ext cx="130175" cy="239713"/>
            </a:xfrm>
            <a:custGeom>
              <a:avLst/>
              <a:gdLst>
                <a:gd name="T0" fmla="*/ 3027 w 43"/>
                <a:gd name="T1" fmla="*/ 0 h 79"/>
                <a:gd name="T2" fmla="*/ 0 w 43"/>
                <a:gd name="T3" fmla="*/ 24275 h 79"/>
                <a:gd name="T4" fmla="*/ 99902 w 43"/>
                <a:gd name="T5" fmla="*/ 224541 h 79"/>
                <a:gd name="T6" fmla="*/ 130175 w 43"/>
                <a:gd name="T7" fmla="*/ 239713 h 79"/>
                <a:gd name="T8" fmla="*/ 3027 w 43"/>
                <a:gd name="T9" fmla="*/ 0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79"/>
                <a:gd name="T17" fmla="*/ 43 w 43"/>
                <a:gd name="T18" fmla="*/ 79 h 7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79">
                  <a:moveTo>
                    <a:pt x="1" y="0"/>
                  </a:moveTo>
                  <a:cubicBezTo>
                    <a:pt x="0" y="3"/>
                    <a:pt x="0" y="5"/>
                    <a:pt x="0" y="8"/>
                  </a:cubicBezTo>
                  <a:cubicBezTo>
                    <a:pt x="14" y="36"/>
                    <a:pt x="27" y="62"/>
                    <a:pt x="33" y="74"/>
                  </a:cubicBezTo>
                  <a:cubicBezTo>
                    <a:pt x="36" y="76"/>
                    <a:pt x="39" y="78"/>
                    <a:pt x="43" y="79"/>
                  </a:cubicBezTo>
                  <a:cubicBezTo>
                    <a:pt x="32" y="61"/>
                    <a:pt x="16" y="32"/>
                    <a:pt x="1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4" name="Freeform 135"/>
            <p:cNvSpPr/>
            <p:nvPr/>
          </p:nvSpPr>
          <p:spPr bwMode="auto">
            <a:xfrm>
              <a:off x="6503988" y="5314950"/>
              <a:ext cx="120650" cy="139700"/>
            </a:xfrm>
            <a:custGeom>
              <a:avLst/>
              <a:gdLst>
                <a:gd name="T0" fmla="*/ 90487 w 40"/>
                <a:gd name="T1" fmla="*/ 0 h 46"/>
                <a:gd name="T2" fmla="*/ 0 w 40"/>
                <a:gd name="T3" fmla="*/ 66813 h 46"/>
                <a:gd name="T4" fmla="*/ 66357 w 40"/>
                <a:gd name="T5" fmla="*/ 139700 h 46"/>
                <a:gd name="T6" fmla="*/ 120650 w 40"/>
                <a:gd name="T7" fmla="*/ 42517 h 46"/>
                <a:gd name="T8" fmla="*/ 90487 w 40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6"/>
                <a:gd name="T17" fmla="*/ 40 w 40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6">
                  <a:moveTo>
                    <a:pt x="30" y="0"/>
                  </a:moveTo>
                  <a:cubicBezTo>
                    <a:pt x="22" y="9"/>
                    <a:pt x="12" y="17"/>
                    <a:pt x="0" y="22"/>
                  </a:cubicBezTo>
                  <a:cubicBezTo>
                    <a:pt x="7" y="30"/>
                    <a:pt x="14" y="38"/>
                    <a:pt x="22" y="46"/>
                  </a:cubicBezTo>
                  <a:cubicBezTo>
                    <a:pt x="31" y="37"/>
                    <a:pt x="37" y="26"/>
                    <a:pt x="40" y="14"/>
                  </a:cubicBezTo>
                  <a:cubicBezTo>
                    <a:pt x="37" y="9"/>
                    <a:pt x="33" y="4"/>
                    <a:pt x="30" y="0"/>
                  </a:cubicBezTo>
                </a:path>
              </a:pathLst>
            </a:custGeom>
            <a:solidFill>
              <a:srgbClr val="00372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5" name="Freeform 136"/>
            <p:cNvSpPr/>
            <p:nvPr/>
          </p:nvSpPr>
          <p:spPr bwMode="auto">
            <a:xfrm>
              <a:off x="6191251" y="5287963"/>
              <a:ext cx="103188" cy="200025"/>
            </a:xfrm>
            <a:custGeom>
              <a:avLst/>
              <a:gdLst>
                <a:gd name="T0" fmla="*/ 3035 w 34"/>
                <a:gd name="T1" fmla="*/ 0 h 66"/>
                <a:gd name="T2" fmla="*/ 0 w 34"/>
                <a:gd name="T3" fmla="*/ 15153 h 66"/>
                <a:gd name="T4" fmla="*/ 103188 w 34"/>
                <a:gd name="T5" fmla="*/ 200025 h 66"/>
                <a:gd name="T6" fmla="*/ 3035 w 34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66"/>
                <a:gd name="T14" fmla="*/ 34 w 34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66">
                  <a:moveTo>
                    <a:pt x="1" y="0"/>
                  </a:moveTo>
                  <a:cubicBezTo>
                    <a:pt x="1" y="2"/>
                    <a:pt x="0" y="3"/>
                    <a:pt x="0" y="5"/>
                  </a:cubicBezTo>
                  <a:cubicBezTo>
                    <a:pt x="0" y="31"/>
                    <a:pt x="14" y="53"/>
                    <a:pt x="34" y="66"/>
                  </a:cubicBezTo>
                  <a:cubicBezTo>
                    <a:pt x="28" y="54"/>
                    <a:pt x="15" y="28"/>
                    <a:pt x="1" y="0"/>
                  </a:cubicBezTo>
                </a:path>
              </a:pathLst>
            </a:custGeom>
            <a:solidFill>
              <a:srgbClr val="004D3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6" name="Oval 137"/>
            <p:cNvSpPr>
              <a:spLocks noChangeArrowheads="1"/>
            </p:cNvSpPr>
            <p:nvPr/>
          </p:nvSpPr>
          <p:spPr bwMode="auto">
            <a:xfrm>
              <a:off x="6203951" y="4957763"/>
              <a:ext cx="438150" cy="439738"/>
            </a:xfrm>
            <a:prstGeom prst="ellipse">
              <a:avLst/>
            </a:prstGeom>
            <a:solidFill>
              <a:srgbClr val="3D82C4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7" name="Freeform 138"/>
            <p:cNvSpPr/>
            <p:nvPr/>
          </p:nvSpPr>
          <p:spPr bwMode="auto">
            <a:xfrm>
              <a:off x="6203951" y="5137150"/>
              <a:ext cx="438150" cy="200025"/>
            </a:xfrm>
            <a:custGeom>
              <a:avLst/>
              <a:gdLst>
                <a:gd name="T0" fmla="*/ 0 w 145"/>
                <a:gd name="T1" fmla="*/ 24245 h 66"/>
                <a:gd name="T2" fmla="*/ 0 w 145"/>
                <a:gd name="T3" fmla="*/ 42430 h 66"/>
                <a:gd name="T4" fmla="*/ 42304 w 145"/>
                <a:gd name="T5" fmla="*/ 169718 h 66"/>
                <a:gd name="T6" fmla="*/ 386781 w 145"/>
                <a:gd name="T7" fmla="*/ 181841 h 66"/>
                <a:gd name="T8" fmla="*/ 438150 w 145"/>
                <a:gd name="T9" fmla="*/ 42430 h 66"/>
                <a:gd name="T10" fmla="*/ 435128 w 145"/>
                <a:gd name="T11" fmla="*/ 0 h 66"/>
                <a:gd name="T12" fmla="*/ 0 w 145"/>
                <a:gd name="T13" fmla="*/ 24245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5"/>
                <a:gd name="T22" fmla="*/ 0 h 66"/>
                <a:gd name="T23" fmla="*/ 145 w 145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5" h="66">
                  <a:moveTo>
                    <a:pt x="0" y="8"/>
                  </a:moveTo>
                  <a:cubicBezTo>
                    <a:pt x="0" y="10"/>
                    <a:pt x="0" y="12"/>
                    <a:pt x="0" y="14"/>
                  </a:cubicBezTo>
                  <a:cubicBezTo>
                    <a:pt x="0" y="29"/>
                    <a:pt x="5" y="44"/>
                    <a:pt x="14" y="56"/>
                  </a:cubicBezTo>
                  <a:cubicBezTo>
                    <a:pt x="64" y="66"/>
                    <a:pt x="101" y="65"/>
                    <a:pt x="128" y="60"/>
                  </a:cubicBezTo>
                  <a:cubicBezTo>
                    <a:pt x="138" y="48"/>
                    <a:pt x="145" y="31"/>
                    <a:pt x="145" y="14"/>
                  </a:cubicBezTo>
                  <a:cubicBezTo>
                    <a:pt x="145" y="9"/>
                    <a:pt x="144" y="5"/>
                    <a:pt x="144" y="0"/>
                  </a:cubicBezTo>
                  <a:cubicBezTo>
                    <a:pt x="93" y="20"/>
                    <a:pt x="36" y="15"/>
                    <a:pt x="0" y="8"/>
                  </a:cubicBezTo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8" name="Oval 139"/>
            <p:cNvSpPr>
              <a:spLocks noChangeArrowheads="1"/>
            </p:cNvSpPr>
            <p:nvPr/>
          </p:nvSpPr>
          <p:spPr bwMode="auto">
            <a:xfrm>
              <a:off x="6400801" y="5233988"/>
              <a:ext cx="38100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09" name="Oval 140"/>
            <p:cNvSpPr>
              <a:spLocks noChangeArrowheads="1"/>
            </p:cNvSpPr>
            <p:nvPr/>
          </p:nvSpPr>
          <p:spPr bwMode="auto">
            <a:xfrm>
              <a:off x="6538913" y="5203825"/>
              <a:ext cx="58738" cy="57150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0" name="Freeform 141"/>
            <p:cNvSpPr/>
            <p:nvPr/>
          </p:nvSpPr>
          <p:spPr bwMode="auto">
            <a:xfrm>
              <a:off x="6324601" y="4997450"/>
              <a:ext cx="273050" cy="133350"/>
            </a:xfrm>
            <a:custGeom>
              <a:avLst/>
              <a:gdLst>
                <a:gd name="T0" fmla="*/ 127423 w 90"/>
                <a:gd name="T1" fmla="*/ 0 h 44"/>
                <a:gd name="T2" fmla="*/ 121356 w 90"/>
                <a:gd name="T3" fmla="*/ 0 h 44"/>
                <a:gd name="T4" fmla="*/ 188101 w 90"/>
                <a:gd name="T5" fmla="*/ 133350 h 44"/>
                <a:gd name="T6" fmla="*/ 251813 w 90"/>
                <a:gd name="T7" fmla="*/ 109105 h 44"/>
                <a:gd name="T8" fmla="*/ 127423 w 90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0"/>
                <a:gd name="T16" fmla="*/ 0 h 44"/>
                <a:gd name="T17" fmla="*/ 90 w 90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0" h="44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7"/>
                    <a:pt x="36" y="44"/>
                    <a:pt x="62" y="44"/>
                  </a:cubicBezTo>
                  <a:cubicBezTo>
                    <a:pt x="72" y="44"/>
                    <a:pt x="81" y="42"/>
                    <a:pt x="83" y="36"/>
                  </a:cubicBezTo>
                  <a:cubicBezTo>
                    <a:pt x="90" y="18"/>
                    <a:pt x="50" y="0"/>
                    <a:pt x="42" y="0"/>
                  </a:cubicBezTo>
                </a:path>
              </a:pathLst>
            </a:custGeom>
            <a:solidFill>
              <a:srgbClr val="ABC1DB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1" name="Freeform 142"/>
            <p:cNvSpPr/>
            <p:nvPr/>
          </p:nvSpPr>
          <p:spPr bwMode="auto">
            <a:xfrm>
              <a:off x="6457951" y="5033963"/>
              <a:ext cx="69850" cy="60325"/>
            </a:xfrm>
            <a:custGeom>
              <a:avLst/>
              <a:gdLst>
                <a:gd name="T0" fmla="*/ 63776 w 23"/>
                <a:gd name="T1" fmla="*/ 42227 h 20"/>
                <a:gd name="T2" fmla="*/ 24296 w 23"/>
                <a:gd name="T3" fmla="*/ 54293 h 20"/>
                <a:gd name="T4" fmla="*/ 6074 w 23"/>
                <a:gd name="T5" fmla="*/ 18097 h 20"/>
                <a:gd name="T6" fmla="*/ 45554 w 23"/>
                <a:gd name="T7" fmla="*/ 6033 h 20"/>
                <a:gd name="T8" fmla="*/ 63776 w 23"/>
                <a:gd name="T9" fmla="*/ 42227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0"/>
                <a:gd name="T17" fmla="*/ 23 w 23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0">
                  <a:moveTo>
                    <a:pt x="21" y="14"/>
                  </a:moveTo>
                  <a:cubicBezTo>
                    <a:pt x="19" y="19"/>
                    <a:pt x="13" y="20"/>
                    <a:pt x="8" y="18"/>
                  </a:cubicBezTo>
                  <a:cubicBezTo>
                    <a:pt x="3" y="16"/>
                    <a:pt x="0" y="10"/>
                    <a:pt x="2" y="6"/>
                  </a:cubicBezTo>
                  <a:cubicBezTo>
                    <a:pt x="4" y="1"/>
                    <a:pt x="10" y="0"/>
                    <a:pt x="15" y="2"/>
                  </a:cubicBezTo>
                  <a:cubicBezTo>
                    <a:pt x="21" y="4"/>
                    <a:pt x="23" y="10"/>
                    <a:pt x="21" y="14"/>
                  </a:cubicBezTo>
                  <a:close/>
                </a:path>
              </a:pathLst>
            </a:custGeom>
            <a:solidFill>
              <a:srgbClr val="FFE0B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2" name="Freeform 143"/>
            <p:cNvSpPr>
              <a:spLocks noEditPoints="1"/>
            </p:cNvSpPr>
            <p:nvPr/>
          </p:nvSpPr>
          <p:spPr bwMode="auto">
            <a:xfrm>
              <a:off x="6203951" y="5172075"/>
              <a:ext cx="0" cy="6350"/>
            </a:xfrm>
            <a:custGeom>
              <a:avLst/>
              <a:gdLst>
                <a:gd name="T0" fmla="*/ 3175 h 2"/>
                <a:gd name="T1" fmla="*/ 6350 h 2"/>
                <a:gd name="T2" fmla="*/ 6350 h 2"/>
                <a:gd name="T3" fmla="*/ 3175 h 2"/>
                <a:gd name="T4" fmla="*/ 3175 h 2"/>
                <a:gd name="T5" fmla="*/ 3175 h 2"/>
                <a:gd name="T6" fmla="*/ 3175 h 2"/>
                <a:gd name="T7" fmla="*/ 3175 h 2"/>
                <a:gd name="T8" fmla="*/ 3175 h 2"/>
                <a:gd name="T9" fmla="*/ 3175 h 2"/>
                <a:gd name="T10" fmla="*/ 3175 h 2"/>
                <a:gd name="T11" fmla="*/ 3175 h 2"/>
                <a:gd name="T12" fmla="*/ 3175 h 2"/>
                <a:gd name="T13" fmla="*/ 3175 h 2"/>
                <a:gd name="T14" fmla="*/ 0 h 2"/>
                <a:gd name="T15" fmla="*/ 3175 h 2"/>
                <a:gd name="T16" fmla="*/ 0 h 2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h 2"/>
                <a:gd name="T35" fmla="*/ 2 h 2"/>
              </a:gdLst>
              <a:ahLst/>
              <a:cxnLst>
                <a:cxn ang="T17">
                  <a:pos x="0" y="T0"/>
                </a:cxn>
                <a:cxn ang="T18">
                  <a:pos x="0" y="T1"/>
                </a:cxn>
                <a:cxn ang="T19">
                  <a:pos x="0" y="T2"/>
                </a:cxn>
                <a:cxn ang="T20">
                  <a:pos x="0" y="T3"/>
                </a:cxn>
                <a:cxn ang="T21">
                  <a:pos x="0" y="T4"/>
                </a:cxn>
                <a:cxn ang="T22">
                  <a:pos x="0" y="T5"/>
                </a:cxn>
                <a:cxn ang="T23">
                  <a:pos x="0" y="T6"/>
                </a:cxn>
                <a:cxn ang="T24">
                  <a:pos x="0" y="T7"/>
                </a:cxn>
                <a:cxn ang="T25">
                  <a:pos x="0" y="T8"/>
                </a:cxn>
                <a:cxn ang="T26">
                  <a:pos x="0" y="T9"/>
                </a:cxn>
                <a:cxn ang="T27">
                  <a:pos x="0" y="T10"/>
                </a:cxn>
                <a:cxn ang="T28">
                  <a:pos x="0" y="T11"/>
                </a:cxn>
                <a:cxn ang="T29">
                  <a:pos x="0" y="T12"/>
                </a:cxn>
                <a:cxn ang="T30">
                  <a:pos x="0" y="T13"/>
                </a:cxn>
                <a:cxn ang="T31">
                  <a:pos x="0" y="T14"/>
                </a:cxn>
                <a:cxn ang="T32">
                  <a:pos x="0" y="T15"/>
                </a:cxn>
                <a:cxn ang="T33">
                  <a:pos x="0" y="T16"/>
                </a:cxn>
              </a:cxnLst>
              <a:rect l="0" t="T34" r="0" b="T35"/>
              <a:pathLst>
                <a:path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2821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3" name="Freeform 144"/>
            <p:cNvSpPr>
              <a:spLocks noEditPoints="1"/>
            </p:cNvSpPr>
            <p:nvPr/>
          </p:nvSpPr>
          <p:spPr bwMode="auto">
            <a:xfrm>
              <a:off x="6203951" y="5133975"/>
              <a:ext cx="77788" cy="44450"/>
            </a:xfrm>
            <a:custGeom>
              <a:avLst/>
              <a:gdLst>
                <a:gd name="T0" fmla="*/ 0 w 26"/>
                <a:gd name="T1" fmla="*/ 44450 h 15"/>
                <a:gd name="T2" fmla="*/ 0 w 26"/>
                <a:gd name="T3" fmla="*/ 44450 h 15"/>
                <a:gd name="T4" fmla="*/ 0 w 26"/>
                <a:gd name="T5" fmla="*/ 44450 h 15"/>
                <a:gd name="T6" fmla="*/ 0 w 26"/>
                <a:gd name="T7" fmla="*/ 44450 h 15"/>
                <a:gd name="T8" fmla="*/ 0 w 26"/>
                <a:gd name="T9" fmla="*/ 44450 h 15"/>
                <a:gd name="T10" fmla="*/ 0 w 26"/>
                <a:gd name="T11" fmla="*/ 44450 h 15"/>
                <a:gd name="T12" fmla="*/ 0 w 26"/>
                <a:gd name="T13" fmla="*/ 44450 h 15"/>
                <a:gd name="T14" fmla="*/ 0 w 26"/>
                <a:gd name="T15" fmla="*/ 44450 h 15"/>
                <a:gd name="T16" fmla="*/ 0 w 26"/>
                <a:gd name="T17" fmla="*/ 44450 h 15"/>
                <a:gd name="T18" fmla="*/ 2992 w 26"/>
                <a:gd name="T19" fmla="*/ 0 h 15"/>
                <a:gd name="T20" fmla="*/ 0 w 26"/>
                <a:gd name="T21" fmla="*/ 38523 h 15"/>
                <a:gd name="T22" fmla="*/ 0 w 26"/>
                <a:gd name="T23" fmla="*/ 41487 h 15"/>
                <a:gd name="T24" fmla="*/ 0 w 26"/>
                <a:gd name="T25" fmla="*/ 41487 h 15"/>
                <a:gd name="T26" fmla="*/ 0 w 26"/>
                <a:gd name="T27" fmla="*/ 41487 h 15"/>
                <a:gd name="T28" fmla="*/ 0 w 26"/>
                <a:gd name="T29" fmla="*/ 41487 h 15"/>
                <a:gd name="T30" fmla="*/ 0 w 26"/>
                <a:gd name="T31" fmla="*/ 41487 h 15"/>
                <a:gd name="T32" fmla="*/ 0 w 26"/>
                <a:gd name="T33" fmla="*/ 41487 h 15"/>
                <a:gd name="T34" fmla="*/ 0 w 26"/>
                <a:gd name="T35" fmla="*/ 41487 h 15"/>
                <a:gd name="T36" fmla="*/ 0 w 26"/>
                <a:gd name="T37" fmla="*/ 41487 h 15"/>
                <a:gd name="T38" fmla="*/ 0 w 26"/>
                <a:gd name="T39" fmla="*/ 41487 h 15"/>
                <a:gd name="T40" fmla="*/ 0 w 26"/>
                <a:gd name="T41" fmla="*/ 26670 h 15"/>
                <a:gd name="T42" fmla="*/ 77788 w 26"/>
                <a:gd name="T43" fmla="*/ 38523 h 15"/>
                <a:gd name="T44" fmla="*/ 74796 w 26"/>
                <a:gd name="T45" fmla="*/ 35560 h 15"/>
                <a:gd name="T46" fmla="*/ 2992 w 26"/>
                <a:gd name="T47" fmla="*/ 0 h 1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6"/>
                <a:gd name="T73" fmla="*/ 0 h 15"/>
                <a:gd name="T74" fmla="*/ 26 w 26"/>
                <a:gd name="T75" fmla="*/ 15 h 1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6" h="15"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0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moveTo>
                    <a:pt x="1" y="0"/>
                  </a:moveTo>
                  <a:cubicBezTo>
                    <a:pt x="1" y="4"/>
                    <a:pt x="0" y="9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1"/>
                    <a:pt x="0" y="9"/>
                  </a:cubicBezTo>
                  <a:cubicBezTo>
                    <a:pt x="8" y="10"/>
                    <a:pt x="16" y="12"/>
                    <a:pt x="26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14" y="5"/>
                    <a:pt x="7" y="2"/>
                    <a:pt x="1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4" name="Freeform 145"/>
            <p:cNvSpPr>
              <a:spLocks noEditPoints="1"/>
            </p:cNvSpPr>
            <p:nvPr/>
          </p:nvSpPr>
          <p:spPr bwMode="auto">
            <a:xfrm>
              <a:off x="6421438" y="5397500"/>
              <a:ext cx="6350" cy="0"/>
            </a:xfrm>
            <a:custGeom>
              <a:avLst/>
              <a:gdLst>
                <a:gd name="T0" fmla="*/ 3175 w 2"/>
                <a:gd name="T1" fmla="*/ 0 w 2"/>
                <a:gd name="T2" fmla="*/ 3175 w 2"/>
                <a:gd name="T3" fmla="*/ 3175 w 2"/>
                <a:gd name="T4" fmla="*/ 3175 w 2"/>
                <a:gd name="T5" fmla="*/ 3175 w 2"/>
                <a:gd name="T6" fmla="*/ 3175 w 2"/>
                <a:gd name="T7" fmla="*/ 3175 w 2"/>
                <a:gd name="T8" fmla="*/ 3175 w 2"/>
                <a:gd name="T9" fmla="*/ 3175 w 2"/>
                <a:gd name="T10" fmla="*/ 3175 w 2"/>
                <a:gd name="T11" fmla="*/ 3175 w 2"/>
                <a:gd name="T12" fmla="*/ 6350 w 2"/>
                <a:gd name="T13" fmla="*/ 3175 w 2"/>
                <a:gd name="T14" fmla="*/ 6350 w 2"/>
                <a:gd name="T15" fmla="*/ 6350 w 2"/>
                <a:gd name="T16" fmla="*/ 6350 w 2"/>
                <a:gd name="T17" fmla="*/ 6350 w 2"/>
                <a:gd name="T18" fmla="*/ 6350 w 2"/>
                <a:gd name="T19" fmla="*/ 6350 w 2"/>
                <a:gd name="T20" fmla="*/ 6350 w 2"/>
                <a:gd name="T21" fmla="*/ 6350 w 2"/>
                <a:gd name="T22" fmla="*/ 6350 w 2"/>
                <a:gd name="T23" fmla="*/ 6350 w 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"/>
                <a:gd name="T49" fmla="*/ 2 w 2"/>
              </a:gdLst>
              <a:ahLst/>
              <a:cxnLst>
                <a:cxn ang="T24">
                  <a:pos x="T0" y="0"/>
                </a:cxn>
                <a:cxn ang="T25">
                  <a:pos x="T1" y="0"/>
                </a:cxn>
                <a:cxn ang="T26">
                  <a:pos x="T2" y="0"/>
                </a:cxn>
                <a:cxn ang="T27">
                  <a:pos x="T3" y="0"/>
                </a:cxn>
                <a:cxn ang="T28">
                  <a:pos x="T4" y="0"/>
                </a:cxn>
                <a:cxn ang="T29">
                  <a:pos x="T5" y="0"/>
                </a:cxn>
                <a:cxn ang="T30">
                  <a:pos x="T6" y="0"/>
                </a:cxn>
                <a:cxn ang="T31">
                  <a:pos x="T7" y="0"/>
                </a:cxn>
                <a:cxn ang="T32">
                  <a:pos x="T8" y="0"/>
                </a:cxn>
                <a:cxn ang="T33">
                  <a:pos x="T9" y="0"/>
                </a:cxn>
                <a:cxn ang="T34">
                  <a:pos x="T10" y="0"/>
                </a:cxn>
                <a:cxn ang="T35">
                  <a:pos x="T11" y="0"/>
                </a:cxn>
                <a:cxn ang="T36">
                  <a:pos x="T12" y="0"/>
                </a:cxn>
                <a:cxn ang="T37">
                  <a:pos x="T13" y="0"/>
                </a:cxn>
                <a:cxn ang="T38">
                  <a:pos x="T14" y="0"/>
                </a:cxn>
                <a:cxn ang="T39">
                  <a:pos x="T15" y="0"/>
                </a:cxn>
                <a:cxn ang="T40">
                  <a:pos x="T16" y="0"/>
                </a:cxn>
                <a:cxn ang="T41">
                  <a:pos x="T17" y="0"/>
                </a:cxn>
                <a:cxn ang="T42">
                  <a:pos x="T18" y="0"/>
                </a:cxn>
                <a:cxn ang="T43">
                  <a:pos x="T19" y="0"/>
                </a:cxn>
                <a:cxn ang="T44">
                  <a:pos x="T20" y="0"/>
                </a:cxn>
                <a:cxn ang="T45">
                  <a:pos x="T21" y="0"/>
                </a:cxn>
                <a:cxn ang="T46">
                  <a:pos x="T22" y="0"/>
                </a:cxn>
                <a:cxn ang="T47">
                  <a:pos x="T23" y="0"/>
                </a:cxn>
              </a:cxnLst>
              <a:rect l="T48" t="0" r="T49" b="0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1E19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5" name="Freeform 146"/>
            <p:cNvSpPr/>
            <p:nvPr/>
          </p:nvSpPr>
          <p:spPr bwMode="auto">
            <a:xfrm>
              <a:off x="6203951" y="5178425"/>
              <a:ext cx="387350" cy="219075"/>
            </a:xfrm>
            <a:custGeom>
              <a:avLst/>
              <a:gdLst>
                <a:gd name="T0" fmla="*/ 0 w 128"/>
                <a:gd name="T1" fmla="*/ 0 h 72"/>
                <a:gd name="T2" fmla="*/ 217884 w 128"/>
                <a:gd name="T3" fmla="*/ 219075 h 72"/>
                <a:gd name="T4" fmla="*/ 217884 w 128"/>
                <a:gd name="T5" fmla="*/ 219075 h 72"/>
                <a:gd name="T6" fmla="*/ 220911 w 128"/>
                <a:gd name="T7" fmla="*/ 219075 h 72"/>
                <a:gd name="T8" fmla="*/ 220911 w 128"/>
                <a:gd name="T9" fmla="*/ 219075 h 72"/>
                <a:gd name="T10" fmla="*/ 220911 w 128"/>
                <a:gd name="T11" fmla="*/ 219075 h 72"/>
                <a:gd name="T12" fmla="*/ 220911 w 128"/>
                <a:gd name="T13" fmla="*/ 219075 h 72"/>
                <a:gd name="T14" fmla="*/ 220911 w 128"/>
                <a:gd name="T15" fmla="*/ 219075 h 72"/>
                <a:gd name="T16" fmla="*/ 220911 w 128"/>
                <a:gd name="T17" fmla="*/ 219075 h 72"/>
                <a:gd name="T18" fmla="*/ 220911 w 128"/>
                <a:gd name="T19" fmla="*/ 219075 h 72"/>
                <a:gd name="T20" fmla="*/ 220911 w 128"/>
                <a:gd name="T21" fmla="*/ 219075 h 72"/>
                <a:gd name="T22" fmla="*/ 223937 w 128"/>
                <a:gd name="T23" fmla="*/ 219075 h 72"/>
                <a:gd name="T24" fmla="*/ 223937 w 128"/>
                <a:gd name="T25" fmla="*/ 219075 h 72"/>
                <a:gd name="T26" fmla="*/ 223937 w 128"/>
                <a:gd name="T27" fmla="*/ 219075 h 72"/>
                <a:gd name="T28" fmla="*/ 223937 w 128"/>
                <a:gd name="T29" fmla="*/ 219075 h 72"/>
                <a:gd name="T30" fmla="*/ 223937 w 128"/>
                <a:gd name="T31" fmla="*/ 219075 h 72"/>
                <a:gd name="T32" fmla="*/ 223937 w 128"/>
                <a:gd name="T33" fmla="*/ 219075 h 72"/>
                <a:gd name="T34" fmla="*/ 223937 w 128"/>
                <a:gd name="T35" fmla="*/ 219075 h 72"/>
                <a:gd name="T36" fmla="*/ 387350 w 128"/>
                <a:gd name="T37" fmla="*/ 139965 h 72"/>
                <a:gd name="T38" fmla="*/ 378271 w 128"/>
                <a:gd name="T39" fmla="*/ 143007 h 72"/>
                <a:gd name="T40" fmla="*/ 317748 w 128"/>
                <a:gd name="T41" fmla="*/ 161264 h 72"/>
                <a:gd name="T42" fmla="*/ 272355 w 128"/>
                <a:gd name="T43" fmla="*/ 152135 h 72"/>
                <a:gd name="T44" fmla="*/ 260251 w 128"/>
                <a:gd name="T45" fmla="*/ 152135 h 72"/>
                <a:gd name="T46" fmla="*/ 42366 w 128"/>
                <a:gd name="T47" fmla="*/ 127794 h 72"/>
                <a:gd name="T48" fmla="*/ 0 w 128"/>
                <a:gd name="T49" fmla="*/ 0 h 7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72"/>
                <a:gd name="T77" fmla="*/ 128 w 128"/>
                <a:gd name="T78" fmla="*/ 72 h 7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72">
                  <a:moveTo>
                    <a:pt x="0" y="0"/>
                  </a:moveTo>
                  <a:cubicBezTo>
                    <a:pt x="0" y="40"/>
                    <a:pt x="33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3" y="72"/>
                    <a:pt x="73" y="72"/>
                  </a:cubicBezTo>
                  <a:cubicBezTo>
                    <a:pt x="73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96" y="72"/>
                    <a:pt x="115" y="62"/>
                    <a:pt x="128" y="46"/>
                  </a:cubicBezTo>
                  <a:cubicBezTo>
                    <a:pt x="127" y="46"/>
                    <a:pt x="126" y="47"/>
                    <a:pt x="125" y="47"/>
                  </a:cubicBezTo>
                  <a:cubicBezTo>
                    <a:pt x="118" y="51"/>
                    <a:pt x="111" y="53"/>
                    <a:pt x="105" y="53"/>
                  </a:cubicBezTo>
                  <a:cubicBezTo>
                    <a:pt x="100" y="53"/>
                    <a:pt x="95" y="52"/>
                    <a:pt x="90" y="50"/>
                  </a:cubicBezTo>
                  <a:cubicBezTo>
                    <a:pt x="88" y="50"/>
                    <a:pt x="87" y="50"/>
                    <a:pt x="86" y="50"/>
                  </a:cubicBezTo>
                  <a:cubicBezTo>
                    <a:pt x="66" y="50"/>
                    <a:pt x="42" y="48"/>
                    <a:pt x="14" y="42"/>
                  </a:cubicBezTo>
                  <a:cubicBezTo>
                    <a:pt x="5" y="30"/>
                    <a:pt x="0" y="16"/>
                    <a:pt x="0" y="0"/>
                  </a:cubicBezTo>
                </a:path>
              </a:pathLst>
            </a:custGeom>
            <a:solidFill>
              <a:srgbClr val="2B6393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6" name="Freeform 147"/>
            <p:cNvSpPr>
              <a:spLocks noEditPoints="1"/>
            </p:cNvSpPr>
            <p:nvPr/>
          </p:nvSpPr>
          <p:spPr bwMode="auto">
            <a:xfrm>
              <a:off x="6203951" y="5160963"/>
              <a:ext cx="396875" cy="169863"/>
            </a:xfrm>
            <a:custGeom>
              <a:avLst/>
              <a:gdLst>
                <a:gd name="T0" fmla="*/ 396875 w 131"/>
                <a:gd name="T1" fmla="*/ 145597 h 56"/>
                <a:gd name="T2" fmla="*/ 378697 w 131"/>
                <a:gd name="T3" fmla="*/ 160763 h 56"/>
                <a:gd name="T4" fmla="*/ 387786 w 131"/>
                <a:gd name="T5" fmla="*/ 157730 h 56"/>
                <a:gd name="T6" fmla="*/ 396875 w 131"/>
                <a:gd name="T7" fmla="*/ 145597 h 56"/>
                <a:gd name="T8" fmla="*/ 0 w 131"/>
                <a:gd name="T9" fmla="*/ 0 h 56"/>
                <a:gd name="T10" fmla="*/ 0 w 131"/>
                <a:gd name="T11" fmla="*/ 15166 h 56"/>
                <a:gd name="T12" fmla="*/ 0 w 131"/>
                <a:gd name="T13" fmla="*/ 18200 h 56"/>
                <a:gd name="T14" fmla="*/ 0 w 131"/>
                <a:gd name="T15" fmla="*/ 18200 h 56"/>
                <a:gd name="T16" fmla="*/ 0 w 131"/>
                <a:gd name="T17" fmla="*/ 18200 h 56"/>
                <a:gd name="T18" fmla="*/ 0 w 131"/>
                <a:gd name="T19" fmla="*/ 18200 h 56"/>
                <a:gd name="T20" fmla="*/ 0 w 131"/>
                <a:gd name="T21" fmla="*/ 18200 h 56"/>
                <a:gd name="T22" fmla="*/ 0 w 131"/>
                <a:gd name="T23" fmla="*/ 18200 h 56"/>
                <a:gd name="T24" fmla="*/ 0 w 131"/>
                <a:gd name="T25" fmla="*/ 18200 h 56"/>
                <a:gd name="T26" fmla="*/ 0 w 131"/>
                <a:gd name="T27" fmla="*/ 18200 h 56"/>
                <a:gd name="T28" fmla="*/ 42414 w 131"/>
                <a:gd name="T29" fmla="*/ 145597 h 56"/>
                <a:gd name="T30" fmla="*/ 260544 w 131"/>
                <a:gd name="T31" fmla="*/ 169863 h 56"/>
                <a:gd name="T32" fmla="*/ 272662 w 131"/>
                <a:gd name="T33" fmla="*/ 169863 h 56"/>
                <a:gd name="T34" fmla="*/ 78769 w 131"/>
                <a:gd name="T35" fmla="*/ 12133 h 56"/>
                <a:gd name="T36" fmla="*/ 0 w 131"/>
                <a:gd name="T37" fmla="*/ 0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56"/>
                <a:gd name="T59" fmla="*/ 131 w 131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56">
                  <a:moveTo>
                    <a:pt x="131" y="48"/>
                  </a:moveTo>
                  <a:cubicBezTo>
                    <a:pt x="129" y="50"/>
                    <a:pt x="127" y="51"/>
                    <a:pt x="125" y="53"/>
                  </a:cubicBezTo>
                  <a:cubicBezTo>
                    <a:pt x="126" y="53"/>
                    <a:pt x="127" y="52"/>
                    <a:pt x="128" y="52"/>
                  </a:cubicBezTo>
                  <a:cubicBezTo>
                    <a:pt x="129" y="51"/>
                    <a:pt x="130" y="49"/>
                    <a:pt x="131" y="48"/>
                  </a:cubicBezTo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2"/>
                    <a:pt x="5" y="36"/>
                    <a:pt x="14" y="48"/>
                  </a:cubicBezTo>
                  <a:cubicBezTo>
                    <a:pt x="42" y="54"/>
                    <a:pt x="66" y="56"/>
                    <a:pt x="86" y="56"/>
                  </a:cubicBezTo>
                  <a:cubicBezTo>
                    <a:pt x="87" y="56"/>
                    <a:pt x="88" y="56"/>
                    <a:pt x="90" y="56"/>
                  </a:cubicBezTo>
                  <a:cubicBezTo>
                    <a:pt x="64" y="46"/>
                    <a:pt x="41" y="15"/>
                    <a:pt x="26" y="4"/>
                  </a:cubicBezTo>
                  <a:cubicBezTo>
                    <a:pt x="16" y="3"/>
                    <a:pt x="8" y="1"/>
                    <a:pt x="0" y="0"/>
                  </a:cubicBezTo>
                </a:path>
              </a:pathLst>
            </a:custGeom>
            <a:solidFill>
              <a:srgbClr val="B2AA86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7" name="Freeform 148"/>
            <p:cNvSpPr/>
            <p:nvPr/>
          </p:nvSpPr>
          <p:spPr bwMode="auto">
            <a:xfrm>
              <a:off x="6370638" y="4872038"/>
              <a:ext cx="114300" cy="106363"/>
            </a:xfrm>
            <a:custGeom>
              <a:avLst/>
              <a:gdLst>
                <a:gd name="T0" fmla="*/ 0 w 38"/>
                <a:gd name="T1" fmla="*/ 91168 h 35"/>
                <a:gd name="T2" fmla="*/ 51134 w 38"/>
                <a:gd name="T3" fmla="*/ 0 h 35"/>
                <a:gd name="T4" fmla="*/ 114300 w 38"/>
                <a:gd name="T5" fmla="*/ 94207 h 35"/>
                <a:gd name="T6" fmla="*/ 21055 w 38"/>
                <a:gd name="T7" fmla="*/ 106363 h 35"/>
                <a:gd name="T8" fmla="*/ 0 w 38"/>
                <a:gd name="T9" fmla="*/ 9116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5"/>
                <a:gd name="T17" fmla="*/ 38 w 38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5">
                  <a:moveTo>
                    <a:pt x="0" y="30"/>
                  </a:moveTo>
                  <a:cubicBezTo>
                    <a:pt x="0" y="30"/>
                    <a:pt x="17" y="30"/>
                    <a:pt x="17" y="0"/>
                  </a:cubicBezTo>
                  <a:cubicBezTo>
                    <a:pt x="19" y="12"/>
                    <a:pt x="19" y="32"/>
                    <a:pt x="38" y="31"/>
                  </a:cubicBezTo>
                  <a:cubicBezTo>
                    <a:pt x="24" y="33"/>
                    <a:pt x="7" y="35"/>
                    <a:pt x="7" y="35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3D82C4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8" name="Oval 149"/>
            <p:cNvSpPr>
              <a:spLocks noChangeArrowheads="1"/>
            </p:cNvSpPr>
            <p:nvPr/>
          </p:nvSpPr>
          <p:spPr bwMode="auto">
            <a:xfrm>
              <a:off x="6248401" y="5221288"/>
              <a:ext cx="39688" cy="39688"/>
            </a:xfrm>
            <a:prstGeom prst="ellipse">
              <a:avLst/>
            </a:prstGeom>
            <a:solidFill>
              <a:srgbClr val="2B66B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19" name="Freeform 150"/>
            <p:cNvSpPr/>
            <p:nvPr/>
          </p:nvSpPr>
          <p:spPr bwMode="auto">
            <a:xfrm>
              <a:off x="5797551" y="6122988"/>
              <a:ext cx="136525" cy="388938"/>
            </a:xfrm>
            <a:custGeom>
              <a:avLst/>
              <a:gdLst>
                <a:gd name="T0" fmla="*/ 0 w 45"/>
                <a:gd name="T1" fmla="*/ 0 h 128"/>
                <a:gd name="T2" fmla="*/ 21237 w 45"/>
                <a:gd name="T3" fmla="*/ 343359 h 128"/>
                <a:gd name="T4" fmla="*/ 136525 w 45"/>
                <a:gd name="T5" fmla="*/ 388938 h 128"/>
                <a:gd name="T6" fmla="*/ 45508 w 45"/>
                <a:gd name="T7" fmla="*/ 30386 h 128"/>
                <a:gd name="T8" fmla="*/ 0 w 45"/>
                <a:gd name="T9" fmla="*/ 0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"/>
                <a:gd name="T16" fmla="*/ 0 h 128"/>
                <a:gd name="T17" fmla="*/ 45 w 45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" h="128">
                  <a:moveTo>
                    <a:pt x="0" y="0"/>
                  </a:moveTo>
                  <a:cubicBezTo>
                    <a:pt x="7" y="113"/>
                    <a:pt x="7" y="113"/>
                    <a:pt x="7" y="113"/>
                  </a:cubicBezTo>
                  <a:cubicBezTo>
                    <a:pt x="7" y="113"/>
                    <a:pt x="35" y="128"/>
                    <a:pt x="45" y="128"/>
                  </a:cubicBezTo>
                  <a:cubicBezTo>
                    <a:pt x="40" y="105"/>
                    <a:pt x="15" y="10"/>
                    <a:pt x="15" y="1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0" name="Freeform 151"/>
            <p:cNvSpPr/>
            <p:nvPr/>
          </p:nvSpPr>
          <p:spPr bwMode="auto">
            <a:xfrm>
              <a:off x="5900738" y="6153150"/>
              <a:ext cx="127000" cy="242888"/>
            </a:xfrm>
            <a:custGeom>
              <a:avLst/>
              <a:gdLst>
                <a:gd name="T0" fmla="*/ 0 w 80"/>
                <a:gd name="T1" fmla="*/ 0 h 153"/>
                <a:gd name="T2" fmla="*/ 57150 w 80"/>
                <a:gd name="T3" fmla="*/ 242888 h 153"/>
                <a:gd name="T4" fmla="*/ 117475 w 80"/>
                <a:gd name="T5" fmla="*/ 236538 h 153"/>
                <a:gd name="T6" fmla="*/ 127000 w 80"/>
                <a:gd name="T7" fmla="*/ 55563 h 153"/>
                <a:gd name="T8" fmla="*/ 0 w 80"/>
                <a:gd name="T9" fmla="*/ 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53"/>
                <a:gd name="T17" fmla="*/ 80 w 80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53">
                  <a:moveTo>
                    <a:pt x="0" y="0"/>
                  </a:moveTo>
                  <a:lnTo>
                    <a:pt x="36" y="153"/>
                  </a:lnTo>
                  <a:lnTo>
                    <a:pt x="74" y="149"/>
                  </a:lnTo>
                  <a:lnTo>
                    <a:pt x="8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1" name="Freeform 152"/>
            <p:cNvSpPr/>
            <p:nvPr/>
          </p:nvSpPr>
          <p:spPr bwMode="auto">
            <a:xfrm>
              <a:off x="6078538" y="6232525"/>
              <a:ext cx="92075" cy="276225"/>
            </a:xfrm>
            <a:custGeom>
              <a:avLst/>
              <a:gdLst>
                <a:gd name="T0" fmla="*/ 0 w 58"/>
                <a:gd name="T1" fmla="*/ 0 h 174"/>
                <a:gd name="T2" fmla="*/ 9525 w 58"/>
                <a:gd name="T3" fmla="*/ 276225 h 174"/>
                <a:gd name="T4" fmla="*/ 85725 w 58"/>
                <a:gd name="T5" fmla="*/ 260350 h 174"/>
                <a:gd name="T6" fmla="*/ 92075 w 58"/>
                <a:gd name="T7" fmla="*/ 20637 h 174"/>
                <a:gd name="T8" fmla="*/ 0 w 58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"/>
                <a:gd name="T16" fmla="*/ 0 h 174"/>
                <a:gd name="T17" fmla="*/ 58 w 58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" h="174">
                  <a:moveTo>
                    <a:pt x="0" y="0"/>
                  </a:moveTo>
                  <a:lnTo>
                    <a:pt x="6" y="174"/>
                  </a:lnTo>
                  <a:lnTo>
                    <a:pt x="54" y="164"/>
                  </a:lnTo>
                  <a:lnTo>
                    <a:pt x="58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D4D42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2" name="Freeform 153"/>
            <p:cNvSpPr/>
            <p:nvPr/>
          </p:nvSpPr>
          <p:spPr bwMode="auto">
            <a:xfrm>
              <a:off x="6400801" y="1333500"/>
              <a:ext cx="398463" cy="473075"/>
            </a:xfrm>
            <a:custGeom>
              <a:avLst/>
              <a:gdLst>
                <a:gd name="T0" fmla="*/ 187325 w 251"/>
                <a:gd name="T1" fmla="*/ 211138 h 298"/>
                <a:gd name="T2" fmla="*/ 230188 w 251"/>
                <a:gd name="T3" fmla="*/ 0 h 298"/>
                <a:gd name="T4" fmla="*/ 230188 w 251"/>
                <a:gd name="T5" fmla="*/ 230188 h 298"/>
                <a:gd name="T6" fmla="*/ 398463 w 251"/>
                <a:gd name="T7" fmla="*/ 247650 h 298"/>
                <a:gd name="T8" fmla="*/ 230188 w 251"/>
                <a:gd name="T9" fmla="*/ 260350 h 298"/>
                <a:gd name="T10" fmla="*/ 174625 w 251"/>
                <a:gd name="T11" fmla="*/ 473075 h 298"/>
                <a:gd name="T12" fmla="*/ 187325 w 251"/>
                <a:gd name="T13" fmla="*/ 254000 h 298"/>
                <a:gd name="T14" fmla="*/ 0 w 251"/>
                <a:gd name="T15" fmla="*/ 200025 h 298"/>
                <a:gd name="T16" fmla="*/ 187325 w 251"/>
                <a:gd name="T17" fmla="*/ 21113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1"/>
                <a:gd name="T28" fmla="*/ 0 h 298"/>
                <a:gd name="T29" fmla="*/ 251 w 251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1" h="298">
                  <a:moveTo>
                    <a:pt x="118" y="133"/>
                  </a:moveTo>
                  <a:lnTo>
                    <a:pt x="145" y="0"/>
                  </a:lnTo>
                  <a:lnTo>
                    <a:pt x="145" y="145"/>
                  </a:lnTo>
                  <a:lnTo>
                    <a:pt x="251" y="156"/>
                  </a:lnTo>
                  <a:lnTo>
                    <a:pt x="145" y="164"/>
                  </a:lnTo>
                  <a:lnTo>
                    <a:pt x="110" y="298"/>
                  </a:lnTo>
                  <a:lnTo>
                    <a:pt x="118" y="160"/>
                  </a:lnTo>
                  <a:lnTo>
                    <a:pt x="0" y="126"/>
                  </a:lnTo>
                  <a:lnTo>
                    <a:pt x="118" y="13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3" name="Freeform 154"/>
            <p:cNvSpPr/>
            <p:nvPr/>
          </p:nvSpPr>
          <p:spPr bwMode="auto">
            <a:xfrm>
              <a:off x="6227763" y="2389188"/>
              <a:ext cx="296863" cy="352425"/>
            </a:xfrm>
            <a:custGeom>
              <a:avLst/>
              <a:gdLst>
                <a:gd name="T0" fmla="*/ 139700 w 187"/>
                <a:gd name="T1" fmla="*/ 157163 h 222"/>
                <a:gd name="T2" fmla="*/ 169863 w 187"/>
                <a:gd name="T3" fmla="*/ 0 h 222"/>
                <a:gd name="T4" fmla="*/ 169863 w 187"/>
                <a:gd name="T5" fmla="*/ 173038 h 222"/>
                <a:gd name="T6" fmla="*/ 296863 w 187"/>
                <a:gd name="T7" fmla="*/ 185737 h 222"/>
                <a:gd name="T8" fmla="*/ 169863 w 187"/>
                <a:gd name="T9" fmla="*/ 193675 h 222"/>
                <a:gd name="T10" fmla="*/ 130175 w 187"/>
                <a:gd name="T11" fmla="*/ 352425 h 222"/>
                <a:gd name="T12" fmla="*/ 139700 w 187"/>
                <a:gd name="T13" fmla="*/ 190500 h 222"/>
                <a:gd name="T14" fmla="*/ 0 w 187"/>
                <a:gd name="T15" fmla="*/ 149225 h 222"/>
                <a:gd name="T16" fmla="*/ 139700 w 187"/>
                <a:gd name="T17" fmla="*/ 157163 h 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7"/>
                <a:gd name="T28" fmla="*/ 0 h 222"/>
                <a:gd name="T29" fmla="*/ 187 w 187"/>
                <a:gd name="T30" fmla="*/ 222 h 2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7" h="222">
                  <a:moveTo>
                    <a:pt x="88" y="99"/>
                  </a:moveTo>
                  <a:lnTo>
                    <a:pt x="107" y="0"/>
                  </a:lnTo>
                  <a:lnTo>
                    <a:pt x="107" y="109"/>
                  </a:lnTo>
                  <a:lnTo>
                    <a:pt x="187" y="117"/>
                  </a:lnTo>
                  <a:lnTo>
                    <a:pt x="107" y="122"/>
                  </a:lnTo>
                  <a:lnTo>
                    <a:pt x="82" y="222"/>
                  </a:lnTo>
                  <a:lnTo>
                    <a:pt x="88" y="120"/>
                  </a:lnTo>
                  <a:lnTo>
                    <a:pt x="0" y="94"/>
                  </a:lnTo>
                  <a:lnTo>
                    <a:pt x="88" y="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4" name="Freeform 155"/>
            <p:cNvSpPr/>
            <p:nvPr/>
          </p:nvSpPr>
          <p:spPr bwMode="auto">
            <a:xfrm>
              <a:off x="5226051" y="1949450"/>
              <a:ext cx="241300" cy="284163"/>
            </a:xfrm>
            <a:custGeom>
              <a:avLst/>
              <a:gdLst>
                <a:gd name="T0" fmla="*/ 111125 w 152"/>
                <a:gd name="T1" fmla="*/ 130175 h 179"/>
                <a:gd name="T2" fmla="*/ 96837 w 152"/>
                <a:gd name="T3" fmla="*/ 0 h 179"/>
                <a:gd name="T4" fmla="*/ 138112 w 152"/>
                <a:gd name="T5" fmla="*/ 133350 h 179"/>
                <a:gd name="T6" fmla="*/ 241300 w 152"/>
                <a:gd name="T7" fmla="*/ 111125 h 179"/>
                <a:gd name="T8" fmla="*/ 144462 w 152"/>
                <a:gd name="T9" fmla="*/ 150813 h 179"/>
                <a:gd name="T10" fmla="*/ 153987 w 152"/>
                <a:gd name="T11" fmla="*/ 284163 h 179"/>
                <a:gd name="T12" fmla="*/ 120650 w 152"/>
                <a:gd name="T13" fmla="*/ 153988 h 179"/>
                <a:gd name="T14" fmla="*/ 0 w 152"/>
                <a:gd name="T15" fmla="*/ 160338 h 179"/>
                <a:gd name="T16" fmla="*/ 111125 w 152"/>
                <a:gd name="T17" fmla="*/ 130175 h 1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2"/>
                <a:gd name="T28" fmla="*/ 0 h 179"/>
                <a:gd name="T29" fmla="*/ 152 w 152"/>
                <a:gd name="T30" fmla="*/ 179 h 17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2" h="179">
                  <a:moveTo>
                    <a:pt x="70" y="82"/>
                  </a:moveTo>
                  <a:lnTo>
                    <a:pt x="61" y="0"/>
                  </a:lnTo>
                  <a:lnTo>
                    <a:pt x="87" y="84"/>
                  </a:lnTo>
                  <a:lnTo>
                    <a:pt x="152" y="70"/>
                  </a:lnTo>
                  <a:lnTo>
                    <a:pt x="91" y="95"/>
                  </a:lnTo>
                  <a:lnTo>
                    <a:pt x="97" y="179"/>
                  </a:lnTo>
                  <a:lnTo>
                    <a:pt x="76" y="97"/>
                  </a:lnTo>
                  <a:lnTo>
                    <a:pt x="0" y="101"/>
                  </a:lnTo>
                  <a:lnTo>
                    <a:pt x="70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5" name="Freeform 156"/>
            <p:cNvSpPr/>
            <p:nvPr/>
          </p:nvSpPr>
          <p:spPr bwMode="auto">
            <a:xfrm>
              <a:off x="5100638" y="3384550"/>
              <a:ext cx="246063" cy="285750"/>
            </a:xfrm>
            <a:custGeom>
              <a:avLst/>
              <a:gdLst>
                <a:gd name="T0" fmla="*/ 112713 w 155"/>
                <a:gd name="T1" fmla="*/ 130175 h 180"/>
                <a:gd name="T2" fmla="*/ 98425 w 155"/>
                <a:gd name="T3" fmla="*/ 0 h 180"/>
                <a:gd name="T4" fmla="*/ 142875 w 155"/>
                <a:gd name="T5" fmla="*/ 133350 h 180"/>
                <a:gd name="T6" fmla="*/ 246063 w 155"/>
                <a:gd name="T7" fmla="*/ 112713 h 180"/>
                <a:gd name="T8" fmla="*/ 149225 w 155"/>
                <a:gd name="T9" fmla="*/ 152400 h 180"/>
                <a:gd name="T10" fmla="*/ 155575 w 155"/>
                <a:gd name="T11" fmla="*/ 285750 h 180"/>
                <a:gd name="T12" fmla="*/ 122238 w 155"/>
                <a:gd name="T13" fmla="*/ 155575 h 180"/>
                <a:gd name="T14" fmla="*/ 0 w 155"/>
                <a:gd name="T15" fmla="*/ 161925 h 180"/>
                <a:gd name="T16" fmla="*/ 112713 w 155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5"/>
                <a:gd name="T28" fmla="*/ 0 h 180"/>
                <a:gd name="T29" fmla="*/ 155 w 155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5" h="180">
                  <a:moveTo>
                    <a:pt x="71" y="82"/>
                  </a:moveTo>
                  <a:lnTo>
                    <a:pt x="62" y="0"/>
                  </a:lnTo>
                  <a:lnTo>
                    <a:pt x="90" y="84"/>
                  </a:lnTo>
                  <a:lnTo>
                    <a:pt x="155" y="71"/>
                  </a:lnTo>
                  <a:lnTo>
                    <a:pt x="94" y="96"/>
                  </a:lnTo>
                  <a:lnTo>
                    <a:pt x="98" y="180"/>
                  </a:lnTo>
                  <a:lnTo>
                    <a:pt x="77" y="98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6" name="Freeform 157"/>
            <p:cNvSpPr/>
            <p:nvPr/>
          </p:nvSpPr>
          <p:spPr bwMode="auto">
            <a:xfrm>
              <a:off x="6738938" y="3867150"/>
              <a:ext cx="242888" cy="285750"/>
            </a:xfrm>
            <a:custGeom>
              <a:avLst/>
              <a:gdLst>
                <a:gd name="T0" fmla="*/ 112713 w 153"/>
                <a:gd name="T1" fmla="*/ 130175 h 180"/>
                <a:gd name="T2" fmla="*/ 96838 w 153"/>
                <a:gd name="T3" fmla="*/ 0 h 180"/>
                <a:gd name="T4" fmla="*/ 139700 w 153"/>
                <a:gd name="T5" fmla="*/ 133350 h 180"/>
                <a:gd name="T6" fmla="*/ 242888 w 153"/>
                <a:gd name="T7" fmla="*/ 112713 h 180"/>
                <a:gd name="T8" fmla="*/ 146050 w 153"/>
                <a:gd name="T9" fmla="*/ 152400 h 180"/>
                <a:gd name="T10" fmla="*/ 155575 w 153"/>
                <a:gd name="T11" fmla="*/ 285750 h 180"/>
                <a:gd name="T12" fmla="*/ 122238 w 153"/>
                <a:gd name="T13" fmla="*/ 158750 h 180"/>
                <a:gd name="T14" fmla="*/ 0 w 153"/>
                <a:gd name="T15" fmla="*/ 161925 h 180"/>
                <a:gd name="T16" fmla="*/ 112713 w 153"/>
                <a:gd name="T17" fmla="*/ 130175 h 1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0"/>
                <a:gd name="T29" fmla="*/ 153 w 153"/>
                <a:gd name="T30" fmla="*/ 180 h 1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0">
                  <a:moveTo>
                    <a:pt x="71" y="82"/>
                  </a:moveTo>
                  <a:lnTo>
                    <a:pt x="61" y="0"/>
                  </a:lnTo>
                  <a:lnTo>
                    <a:pt x="88" y="84"/>
                  </a:lnTo>
                  <a:lnTo>
                    <a:pt x="153" y="71"/>
                  </a:lnTo>
                  <a:lnTo>
                    <a:pt x="92" y="96"/>
                  </a:lnTo>
                  <a:lnTo>
                    <a:pt x="98" y="180"/>
                  </a:lnTo>
                  <a:lnTo>
                    <a:pt x="77" y="100"/>
                  </a:lnTo>
                  <a:lnTo>
                    <a:pt x="0" y="102"/>
                  </a:lnTo>
                  <a:lnTo>
                    <a:pt x="71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11427" name="Freeform 158"/>
            <p:cNvSpPr/>
            <p:nvPr/>
          </p:nvSpPr>
          <p:spPr bwMode="auto">
            <a:xfrm>
              <a:off x="6324601" y="4914900"/>
              <a:ext cx="242888" cy="288925"/>
            </a:xfrm>
            <a:custGeom>
              <a:avLst/>
              <a:gdLst>
                <a:gd name="T0" fmla="*/ 112713 w 153"/>
                <a:gd name="T1" fmla="*/ 133350 h 182"/>
                <a:gd name="T2" fmla="*/ 96838 w 153"/>
                <a:gd name="T3" fmla="*/ 0 h 182"/>
                <a:gd name="T4" fmla="*/ 139700 w 153"/>
                <a:gd name="T5" fmla="*/ 136525 h 182"/>
                <a:gd name="T6" fmla="*/ 242888 w 153"/>
                <a:gd name="T7" fmla="*/ 115888 h 182"/>
                <a:gd name="T8" fmla="*/ 146050 w 153"/>
                <a:gd name="T9" fmla="*/ 153987 h 182"/>
                <a:gd name="T10" fmla="*/ 153988 w 153"/>
                <a:gd name="T11" fmla="*/ 288925 h 182"/>
                <a:gd name="T12" fmla="*/ 120650 w 153"/>
                <a:gd name="T13" fmla="*/ 157162 h 182"/>
                <a:gd name="T14" fmla="*/ 0 w 153"/>
                <a:gd name="T15" fmla="*/ 160337 h 182"/>
                <a:gd name="T16" fmla="*/ 112713 w 153"/>
                <a:gd name="T17" fmla="*/ 133350 h 1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3"/>
                <a:gd name="T28" fmla="*/ 0 h 182"/>
                <a:gd name="T29" fmla="*/ 153 w 153"/>
                <a:gd name="T30" fmla="*/ 182 h 1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3" h="182">
                  <a:moveTo>
                    <a:pt x="71" y="84"/>
                  </a:moveTo>
                  <a:lnTo>
                    <a:pt x="61" y="0"/>
                  </a:lnTo>
                  <a:lnTo>
                    <a:pt x="88" y="86"/>
                  </a:lnTo>
                  <a:lnTo>
                    <a:pt x="153" y="73"/>
                  </a:lnTo>
                  <a:lnTo>
                    <a:pt x="92" y="97"/>
                  </a:lnTo>
                  <a:lnTo>
                    <a:pt x="97" y="182"/>
                  </a:lnTo>
                  <a:lnTo>
                    <a:pt x="76" y="99"/>
                  </a:lnTo>
                  <a:lnTo>
                    <a:pt x="0" y="101"/>
                  </a:lnTo>
                  <a:lnTo>
                    <a:pt x="71" y="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</p:grpSp>
      <p:sp>
        <p:nvSpPr>
          <p:cNvPr id="11271" name="文本框 206"/>
          <p:cNvSpPr txBox="1">
            <a:spLocks noChangeArrowheads="1"/>
          </p:cNvSpPr>
          <p:nvPr/>
        </p:nvSpPr>
        <p:spPr bwMode="auto">
          <a:xfrm>
            <a:off x="739775" y="4535805"/>
            <a:ext cx="7784465" cy="1383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ctr">
              <a:lnSpc>
                <a:spcPct val="140000"/>
              </a:lnSpc>
            </a:pP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c581b6c91d36acfd31f4b4b7b19507f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00000">
            <a:off x="3528060" y="1880870"/>
            <a:ext cx="4759960" cy="223520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12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75858" y="2889613"/>
            <a:ext cx="4037610" cy="403761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120390" y="2459506"/>
            <a:ext cx="5951220" cy="193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 lIns="91436" tIns="45718" rIns="91436" bIns="45718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6000" b="1" dirty="0">
                <a:solidFill>
                  <a:srgbClr val="FFD03B"/>
                </a:solidFill>
              </a:rPr>
              <a:t>非常感谢您的</a:t>
            </a:r>
            <a:endParaRPr lang="en-US" altLang="zh-CN" sz="6000" b="1" dirty="0">
              <a:solidFill>
                <a:srgbClr val="FFD03B"/>
              </a:solidFill>
            </a:endParaRPr>
          </a:p>
          <a:p>
            <a:pPr algn="ctr"/>
            <a:r>
              <a:rPr lang="zh-CN" altLang="en-US" sz="6000" b="1" dirty="0">
                <a:solidFill>
                  <a:srgbClr val="FFD03B"/>
                </a:solidFill>
              </a:rPr>
              <a:t>    观赏！</a:t>
            </a:r>
            <a:endParaRPr lang="en-US" altLang="zh-CN" sz="6000" b="1" dirty="0">
              <a:solidFill>
                <a:srgbClr val="FFD03B"/>
              </a:solidFill>
            </a:endParaRPr>
          </a:p>
        </p:txBody>
      </p: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7" grpId="1" animBg="1"/>
      <p:bldP spid="47" grpId="2" animBg="1"/>
      <p:bldP spid="47" grpId="3" animBg="1"/>
      <p:bldP spid="47" grpId="4" animBg="1"/>
      <p:bldP spid="47" grpId="5" animBg="1"/>
      <p:bldP spid="47" grpId="6" animBg="1"/>
      <p:bldP spid="47" grpId="7" animBg="1"/>
      <p:bldP spid="47" grpId="8" animBg="1"/>
      <p:bldP spid="47" grpId="9" animBg="1"/>
      <p:bldP spid="47" grpId="10" animBg="1"/>
      <p:bldP spid="47" grpId="11" animBg="1"/>
      <p:bldP spid="47" grpId="12" animBg="1"/>
      <p:bldP spid="47" grpId="13" animBg="1"/>
      <p:bldP spid="47" grpId="14" animBg="1"/>
      <p:bldP spid="47" grpId="15" animBg="1"/>
      <p:bldP spid="47" grpId="16" animBg="1"/>
      <p:bldP spid="47" grpId="17" animBg="1"/>
      <p:bldP spid="47" grpId="18" animBg="1"/>
      <p:bldP spid="47" grpId="19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活动背景介绍</a:t>
            </a:r>
            <a:endParaRPr lang="zh-CN" altLang="en-US" sz="2800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69160" y="833755"/>
            <a:ext cx="3528695" cy="3889375"/>
            <a:chOff x="2394" y="984"/>
            <a:chExt cx="5557" cy="6125"/>
          </a:xfrm>
        </p:grpSpPr>
        <p:sp>
          <p:nvSpPr>
            <p:cNvPr id="43" name="文本框 10"/>
            <p:cNvSpPr txBox="1"/>
            <p:nvPr/>
          </p:nvSpPr>
          <p:spPr>
            <a:xfrm>
              <a:off x="4918" y="3663"/>
              <a:ext cx="3033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FD03B"/>
                  </a:solidFill>
                  <a:latin typeface="Impact" panose="020B0806030902050204" pitchFamily="34" charset="0"/>
                </a:rPr>
                <a:t>01</a:t>
              </a:r>
              <a:endParaRPr lang="en-US" altLang="zh-CN" sz="13800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94" y="984"/>
              <a:ext cx="4383" cy="61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809901" y="1668201"/>
            <a:ext cx="2628343" cy="2627392"/>
          </a:xfrm>
          <a:prstGeom prst="ellipse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775785" y="1668201"/>
            <a:ext cx="2628343" cy="2627392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799407" y="1668201"/>
            <a:ext cx="2628343" cy="262739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3" rIns="91428" bIns="45713" rtlCol="0" anchor="ctr"/>
          <a:lstStyle/>
          <a:p>
            <a:pPr algn="ctr"/>
            <a:endParaRPr lang="zh-CN" altLang="en-US" sz="24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9"/>
          <p:cNvGrpSpPr/>
          <p:nvPr/>
        </p:nvGrpSpPr>
        <p:grpSpPr>
          <a:xfrm>
            <a:off x="1661727" y="4422259"/>
            <a:ext cx="2760521" cy="1229820"/>
            <a:chOff x="1137578" y="4446650"/>
            <a:chExt cx="2653767" cy="916840"/>
          </a:xfrm>
        </p:grpSpPr>
        <p:sp>
          <p:nvSpPr>
            <p:cNvPr id="12" name="矩形 11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13"/>
          <p:cNvGrpSpPr/>
          <p:nvPr/>
        </p:nvGrpSpPr>
        <p:grpSpPr>
          <a:xfrm>
            <a:off x="4736968" y="4422259"/>
            <a:ext cx="2760521" cy="1229820"/>
            <a:chOff x="1137578" y="4446650"/>
            <a:chExt cx="2653767" cy="916840"/>
          </a:xfrm>
        </p:grpSpPr>
        <p:sp>
          <p:nvSpPr>
            <p:cNvPr id="15" name="矩形 14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16"/>
          <p:cNvGrpSpPr/>
          <p:nvPr/>
        </p:nvGrpSpPr>
        <p:grpSpPr>
          <a:xfrm>
            <a:off x="7767603" y="4422259"/>
            <a:ext cx="2760521" cy="1229820"/>
            <a:chOff x="1137578" y="4446650"/>
            <a:chExt cx="2653767" cy="916840"/>
          </a:xfrm>
        </p:grpSpPr>
        <p:sp>
          <p:nvSpPr>
            <p:cNvPr id="18" name="矩形 17"/>
            <p:cNvSpPr/>
            <p:nvPr/>
          </p:nvSpPr>
          <p:spPr>
            <a:xfrm>
              <a:off x="1137578" y="4813876"/>
              <a:ext cx="2653767" cy="5496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换文字内容，添加相关标题，修改文字内容，也可以直接复制你的内容到此。</a:t>
              </a:r>
              <a:endParaRPr lang="zh-CN" altLang="en-US" sz="14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307632" y="4446650"/>
              <a:ext cx="2313659" cy="2513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FFD0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点击添加标题</a:t>
              </a:r>
              <a:endParaRPr lang="zh-CN" altLang="en-US" sz="1600" b="1" dirty="0">
                <a:solidFill>
                  <a:srgbClr val="FFD03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122" name="直接连接符 13"/>
          <p:cNvSpPr>
            <a:spLocks noChangeShapeType="1"/>
          </p:cNvSpPr>
          <p:nvPr/>
        </p:nvSpPr>
        <p:spPr bwMode="auto">
          <a:xfrm>
            <a:off x="2202498" y="3429000"/>
            <a:ext cx="9960894" cy="0"/>
          </a:xfrm>
          <a:prstGeom prst="line">
            <a:avLst/>
          </a:prstGeom>
          <a:noFill/>
          <a:ln w="22225">
            <a:solidFill>
              <a:srgbClr val="F2F2F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53" name="组合 5152"/>
          <p:cNvGrpSpPr/>
          <p:nvPr/>
        </p:nvGrpSpPr>
        <p:grpSpPr>
          <a:xfrm>
            <a:off x="3086232" y="2036763"/>
            <a:ext cx="1711325" cy="1415097"/>
            <a:chOff x="2364872" y="2036763"/>
            <a:chExt cx="1711325" cy="1415097"/>
          </a:xfrm>
        </p:grpSpPr>
        <p:sp>
          <p:nvSpPr>
            <p:cNvPr id="5123" name="矩形 45"/>
            <p:cNvSpPr>
              <a:spLocks noChangeArrowheads="1"/>
            </p:cNvSpPr>
            <p:nvPr/>
          </p:nvSpPr>
          <p:spPr bwMode="auto">
            <a:xfrm>
              <a:off x="2817310" y="3048635"/>
              <a:ext cx="812800" cy="403225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2017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28" name="文本框 50"/>
            <p:cNvSpPr>
              <a:spLocks noChangeArrowheads="1"/>
            </p:cNvSpPr>
            <p:nvPr/>
          </p:nvSpPr>
          <p:spPr bwMode="auto">
            <a:xfrm>
              <a:off x="2364872" y="2036763"/>
              <a:ext cx="1711325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1" name="组合 5150"/>
          <p:cNvGrpSpPr/>
          <p:nvPr/>
        </p:nvGrpSpPr>
        <p:grpSpPr>
          <a:xfrm>
            <a:off x="6466021" y="2036763"/>
            <a:ext cx="1709737" cy="1415097"/>
            <a:chOff x="5221288" y="2036763"/>
            <a:chExt cx="1709737" cy="1415097"/>
          </a:xfrm>
        </p:grpSpPr>
        <p:sp>
          <p:nvSpPr>
            <p:cNvPr id="5124" name="矩形 46"/>
            <p:cNvSpPr>
              <a:spLocks noChangeArrowheads="1"/>
            </p:cNvSpPr>
            <p:nvPr/>
          </p:nvSpPr>
          <p:spPr bwMode="auto">
            <a:xfrm>
              <a:off x="5686425" y="3048635"/>
              <a:ext cx="812800" cy="403225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2022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29" name="文本框 51"/>
            <p:cNvSpPr>
              <a:spLocks noChangeArrowheads="1"/>
            </p:cNvSpPr>
            <p:nvPr/>
          </p:nvSpPr>
          <p:spPr bwMode="auto">
            <a:xfrm>
              <a:off x="5221288" y="2036763"/>
              <a:ext cx="1709737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49" name="组合 5148"/>
          <p:cNvGrpSpPr/>
          <p:nvPr/>
        </p:nvGrpSpPr>
        <p:grpSpPr>
          <a:xfrm>
            <a:off x="9844223" y="2036763"/>
            <a:ext cx="1709737" cy="1415097"/>
            <a:chOff x="7799388" y="2036763"/>
            <a:chExt cx="1709737" cy="1415097"/>
          </a:xfrm>
        </p:grpSpPr>
        <p:sp>
          <p:nvSpPr>
            <p:cNvPr id="5125" name="矩形 47"/>
            <p:cNvSpPr>
              <a:spLocks noChangeArrowheads="1"/>
            </p:cNvSpPr>
            <p:nvPr/>
          </p:nvSpPr>
          <p:spPr bwMode="auto">
            <a:xfrm>
              <a:off x="8280400" y="3048635"/>
              <a:ext cx="812800" cy="403225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2040</a:t>
              </a:r>
              <a:endParaRPr lang="zh-CN" altLang="en-US" dirty="0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0" name="文本框 52"/>
            <p:cNvSpPr>
              <a:spLocks noChangeArrowheads="1"/>
            </p:cNvSpPr>
            <p:nvPr/>
          </p:nvSpPr>
          <p:spPr bwMode="auto">
            <a:xfrm>
              <a:off x="7799388" y="2036763"/>
              <a:ext cx="1709737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2" name="组合 5151"/>
          <p:cNvGrpSpPr/>
          <p:nvPr/>
        </p:nvGrpSpPr>
        <p:grpSpPr>
          <a:xfrm>
            <a:off x="4776920" y="3419475"/>
            <a:ext cx="1709738" cy="1368425"/>
            <a:chOff x="3911600" y="3419475"/>
            <a:chExt cx="1709738" cy="1368425"/>
          </a:xfrm>
        </p:grpSpPr>
        <p:sp>
          <p:nvSpPr>
            <p:cNvPr id="5126" name="矩形 48"/>
            <p:cNvSpPr>
              <a:spLocks noChangeArrowheads="1"/>
            </p:cNvSpPr>
            <p:nvPr/>
          </p:nvSpPr>
          <p:spPr bwMode="auto">
            <a:xfrm>
              <a:off x="4391025" y="3419475"/>
              <a:ext cx="812800" cy="401638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2020</a:t>
              </a:r>
              <a:endParaRPr lang="zh-CN" alt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1" name="文本框 53"/>
            <p:cNvSpPr>
              <a:spLocks noChangeArrowheads="1"/>
            </p:cNvSpPr>
            <p:nvPr/>
          </p:nvSpPr>
          <p:spPr bwMode="auto">
            <a:xfrm>
              <a:off x="3911600" y="3959225"/>
              <a:ext cx="1709738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5150" name="组合 5149"/>
          <p:cNvGrpSpPr/>
          <p:nvPr/>
        </p:nvGrpSpPr>
        <p:grpSpPr>
          <a:xfrm>
            <a:off x="8155121" y="3419475"/>
            <a:ext cx="1709738" cy="1368425"/>
            <a:chOff x="6562725" y="3419475"/>
            <a:chExt cx="1709738" cy="1368425"/>
          </a:xfrm>
        </p:grpSpPr>
        <p:sp>
          <p:nvSpPr>
            <p:cNvPr id="5127" name="矩形 49"/>
            <p:cNvSpPr>
              <a:spLocks noChangeArrowheads="1"/>
            </p:cNvSpPr>
            <p:nvPr/>
          </p:nvSpPr>
          <p:spPr bwMode="auto">
            <a:xfrm>
              <a:off x="6983413" y="3419475"/>
              <a:ext cx="812800" cy="401638"/>
            </a:xfrm>
            <a:prstGeom prst="rect">
              <a:avLst/>
            </a:prstGeom>
            <a:solidFill>
              <a:srgbClr val="FFD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20</a:t>
              </a:r>
              <a:r>
                <a:rPr lang="en-US">
                  <a:solidFill>
                    <a:srgbClr val="FFFFFF"/>
                  </a:solidFill>
                  <a:latin typeface="Arial Black" panose="020B0A04020102020204" pitchFamily="34" charset="0"/>
                  <a:sym typeface="Verdana" panose="020B0604030504040204" pitchFamily="34" charset="0"/>
                </a:rPr>
                <a:t>28</a:t>
              </a:r>
              <a:endParaRPr lang="en-US">
                <a:solidFill>
                  <a:srgbClr val="FFFFFF"/>
                </a:solidFill>
                <a:latin typeface="Arial Black" panose="020B0A04020102020204" pitchFamily="34" charset="0"/>
                <a:sym typeface="Verdana" panose="020B0604030504040204" pitchFamily="34" charset="0"/>
              </a:endParaRPr>
            </a:p>
          </p:txBody>
        </p:sp>
        <p:sp>
          <p:nvSpPr>
            <p:cNvPr id="5132" name="文本框 54"/>
            <p:cNvSpPr>
              <a:spLocks noChangeArrowheads="1"/>
            </p:cNvSpPr>
            <p:nvPr/>
          </p:nvSpPr>
          <p:spPr bwMode="auto">
            <a:xfrm>
              <a:off x="6562725" y="3959225"/>
              <a:ext cx="1709738" cy="82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Clr>
                  <a:srgbClr val="BFBFBF"/>
                </a:buClr>
              </a:pPr>
              <a:r>
                <a: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" name="图片 5" descr="bad16bfa84b2dc0a9f41505784cf2e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10490" y="1697355"/>
            <a:ext cx="2999740" cy="360934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71f7d1b8f95247e5381e137b9a5e51b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82560" y="729615"/>
            <a:ext cx="3362325" cy="62287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11028" y="2312355"/>
            <a:ext cx="5434609" cy="3063119"/>
            <a:chOff x="5337893" y="1489395"/>
            <a:chExt cx="5434609" cy="3063119"/>
          </a:xfrm>
        </p:grpSpPr>
        <p:grpSp>
          <p:nvGrpSpPr>
            <p:cNvPr id="7" name="组合 6"/>
            <p:cNvGrpSpPr/>
            <p:nvPr/>
          </p:nvGrpSpPr>
          <p:grpSpPr>
            <a:xfrm>
              <a:off x="5337893" y="1489395"/>
              <a:ext cx="2299523" cy="1470958"/>
              <a:chOff x="5337893" y="1489395"/>
              <a:chExt cx="2299523" cy="1470958"/>
            </a:xfrm>
          </p:grpSpPr>
          <p:sp>
            <p:nvSpPr>
              <p:cNvPr id="16390" name="Rounded Rectangle 72"/>
              <p:cNvSpPr>
                <a:spLocks noChangeArrowheads="1"/>
              </p:cNvSpPr>
              <p:nvPr/>
            </p:nvSpPr>
            <p:spPr bwMode="auto">
              <a:xfrm>
                <a:off x="5759450" y="1489395"/>
                <a:ext cx="1389063" cy="377825"/>
              </a:xfrm>
              <a:prstGeom prst="roundRect">
                <a:avLst>
                  <a:gd name="adj" fmla="val 21106"/>
                </a:avLst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337893" y="2101752"/>
                <a:ext cx="2299523" cy="858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 dirty="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472979" y="1489395"/>
              <a:ext cx="2299523" cy="1470958"/>
              <a:chOff x="8472979" y="1489395"/>
              <a:chExt cx="2299523" cy="1470958"/>
            </a:xfrm>
          </p:grpSpPr>
          <p:sp>
            <p:nvSpPr>
              <p:cNvPr id="16392" name="Rounded Rectangle 72"/>
              <p:cNvSpPr>
                <a:spLocks noChangeArrowheads="1"/>
              </p:cNvSpPr>
              <p:nvPr/>
            </p:nvSpPr>
            <p:spPr bwMode="auto">
              <a:xfrm>
                <a:off x="8901476" y="1489395"/>
                <a:ext cx="1390650" cy="377825"/>
              </a:xfrm>
              <a:prstGeom prst="roundRect">
                <a:avLst>
                  <a:gd name="adj" fmla="val 21106"/>
                </a:avLst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8472979" y="2101752"/>
                <a:ext cx="2299523" cy="858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337893" y="3218182"/>
              <a:ext cx="2299523" cy="1334332"/>
              <a:chOff x="5337893" y="3218182"/>
              <a:chExt cx="2299523" cy="1334332"/>
            </a:xfrm>
          </p:grpSpPr>
          <p:sp>
            <p:nvSpPr>
              <p:cNvPr id="16394" name="Rounded Rectangle 72"/>
              <p:cNvSpPr>
                <a:spLocks noChangeArrowheads="1"/>
              </p:cNvSpPr>
              <p:nvPr/>
            </p:nvSpPr>
            <p:spPr bwMode="auto">
              <a:xfrm>
                <a:off x="5759450" y="3218182"/>
                <a:ext cx="1389063" cy="377825"/>
              </a:xfrm>
              <a:prstGeom prst="roundRect">
                <a:avLst>
                  <a:gd name="adj" fmla="val 21106"/>
                </a:avLst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5337893" y="3823195"/>
                <a:ext cx="2299523" cy="7293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472979" y="3218182"/>
              <a:ext cx="2299523" cy="1304347"/>
              <a:chOff x="8472979" y="3218182"/>
              <a:chExt cx="2299523" cy="1304347"/>
            </a:xfrm>
          </p:grpSpPr>
          <p:sp>
            <p:nvSpPr>
              <p:cNvPr id="16396" name="Rounded Rectangle 72"/>
              <p:cNvSpPr>
                <a:spLocks noChangeArrowheads="1"/>
              </p:cNvSpPr>
              <p:nvPr/>
            </p:nvSpPr>
            <p:spPr bwMode="auto">
              <a:xfrm>
                <a:off x="8901476" y="3218182"/>
                <a:ext cx="1390650" cy="377825"/>
              </a:xfrm>
              <a:prstGeom prst="roundRect">
                <a:avLst>
                  <a:gd name="adj" fmla="val 21106"/>
                </a:avLst>
              </a:prstGeom>
              <a:solidFill>
                <a:srgbClr val="FFD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点击添加标题</a:t>
                </a:r>
                <a:endParaRPr lang="zh-CN" altLang="en-US" sz="14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472979" y="3823394"/>
                <a:ext cx="2299523" cy="699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sz="1200">
                    <a:solidFill>
                      <a:srgbClr val="F5F7EA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请替换文字内容，添加相关标题，修改文字内容，也可以直接复制你的内容到此。</a:t>
                </a:r>
                <a:endParaRPr lang="zh-CN" altLang="en-US" sz="1200">
                  <a:solidFill>
                    <a:srgbClr val="F5F7E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活动背景介绍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Group 82"/>
          <p:cNvGrpSpPr/>
          <p:nvPr/>
        </p:nvGrpSpPr>
        <p:grpSpPr>
          <a:xfrm>
            <a:off x="881579" y="3717518"/>
            <a:ext cx="10430476" cy="2048279"/>
            <a:chOff x="911424" y="2653916"/>
            <a:chExt cx="10430477" cy="2048279"/>
          </a:xfrm>
        </p:grpSpPr>
        <p:cxnSp>
          <p:nvCxnSpPr>
            <p:cNvPr id="29" name="Straight Connector 79"/>
            <p:cNvCxnSpPr/>
            <p:nvPr/>
          </p:nvCxnSpPr>
          <p:spPr>
            <a:xfrm flipH="1">
              <a:off x="6164537" y="2668208"/>
              <a:ext cx="5177362" cy="0"/>
            </a:xfrm>
            <a:prstGeom prst="line">
              <a:avLst/>
            </a:prstGeom>
            <a:ln w="381000">
              <a:solidFill>
                <a:srgbClr val="FFD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80"/>
            <p:cNvCxnSpPr/>
            <p:nvPr/>
          </p:nvCxnSpPr>
          <p:spPr>
            <a:xfrm flipH="1">
              <a:off x="6164537" y="2653916"/>
              <a:ext cx="5177364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Oval 73"/>
            <p:cNvSpPr/>
            <p:nvPr/>
          </p:nvSpPr>
          <p:spPr bwMode="auto">
            <a:xfrm flipV="1">
              <a:off x="5071888" y="2668400"/>
              <a:ext cx="2033795" cy="2033795"/>
            </a:xfrm>
            <a:prstGeom prst="ellipse">
              <a:avLst/>
            </a:prstGeom>
            <a:noFill/>
            <a:ln w="381000">
              <a:solidFill>
                <a:srgbClr val="FFD03B"/>
              </a:solidFill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74"/>
            <p:cNvSpPr/>
            <p:nvPr/>
          </p:nvSpPr>
          <p:spPr bwMode="auto">
            <a:xfrm flipV="1">
              <a:off x="5071888" y="2654108"/>
              <a:ext cx="2033795" cy="2033795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Straight Connector 75"/>
            <p:cNvCxnSpPr>
              <a:stCxn id="31" idx="4"/>
            </p:cNvCxnSpPr>
            <p:nvPr/>
          </p:nvCxnSpPr>
          <p:spPr>
            <a:xfrm flipH="1">
              <a:off x="911424" y="2668400"/>
              <a:ext cx="5177362" cy="0"/>
            </a:xfrm>
            <a:prstGeom prst="line">
              <a:avLst/>
            </a:prstGeom>
            <a:ln w="381000">
              <a:solidFill>
                <a:srgbClr val="FFD0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76"/>
            <p:cNvCxnSpPr/>
            <p:nvPr/>
          </p:nvCxnSpPr>
          <p:spPr>
            <a:xfrm flipH="1">
              <a:off x="911424" y="2654108"/>
              <a:ext cx="5177364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85"/>
          <p:cNvSpPr/>
          <p:nvPr/>
        </p:nvSpPr>
        <p:spPr>
          <a:xfrm>
            <a:off x="5253990" y="4209415"/>
            <a:ext cx="1609090" cy="103695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86"/>
          <p:cNvSpPr/>
          <p:nvPr/>
        </p:nvSpPr>
        <p:spPr>
          <a:xfrm>
            <a:off x="881380" y="4818147"/>
            <a:ext cx="2747010" cy="577215"/>
          </a:xfrm>
          <a:prstGeom prst="rect">
            <a:avLst/>
          </a:prstGeom>
        </p:spPr>
        <p:txBody>
          <a:bodyPr wrap="square"/>
          <a:lstStyle/>
          <a:p>
            <a:pPr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87"/>
          <p:cNvSpPr txBox="1"/>
          <p:nvPr/>
        </p:nvSpPr>
        <p:spPr bwMode="auto">
          <a:xfrm>
            <a:off x="927100" y="4315483"/>
            <a:ext cx="1449115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algn="l" latinLnBrk="0">
              <a:buClr>
                <a:prstClr val="white"/>
              </a:buCl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89"/>
          <p:cNvSpPr/>
          <p:nvPr/>
        </p:nvSpPr>
        <p:spPr>
          <a:xfrm>
            <a:off x="8564880" y="4891172"/>
            <a:ext cx="2747010" cy="577215"/>
          </a:xfrm>
          <a:prstGeom prst="rect">
            <a:avLst/>
          </a:prstGeom>
        </p:spPr>
        <p:txBody>
          <a:bodyPr wrap="square"/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请替换文字内容，添加相关标题，修改文字内容，也可以直接复制你的内容到此。</a:t>
            </a:r>
            <a:endParaRPr lang="zh-CN" altLang="en-US" sz="120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90"/>
          <p:cNvSpPr txBox="1"/>
          <p:nvPr/>
        </p:nvSpPr>
        <p:spPr bwMode="auto">
          <a:xfrm>
            <a:off x="9747205" y="4410733"/>
            <a:ext cx="1449115" cy="2492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85000" lnSpcReduction="20000"/>
          </a:bodyPr>
          <a:lstStyle/>
          <a:p>
            <a:pPr algn="r" latinLnBrk="0">
              <a:buClr>
                <a:prstClr val="white"/>
              </a:buClr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c19101526ca90f5bcc2e2aa85f621c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3990" y="1002665"/>
            <a:ext cx="1916430" cy="2715260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0" grpId="0"/>
      <p:bldP spid="41" grpId="0"/>
      <p:bldP spid="42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012954" y="2881382"/>
            <a:ext cx="2264468" cy="495300"/>
          </a:xfrm>
          <a:prstGeom prst="rect">
            <a:avLst/>
          </a:prstGeom>
        </p:spPr>
        <p:txBody>
          <a:bodyPr wrap="square" lIns="65023" tIns="32511" rIns="65023" bIns="32511">
            <a:spAutoFit/>
          </a:bodyPr>
          <a:lstStyle/>
          <a:p>
            <a:r>
              <a:rPr lang="zh-CN" altLang="en-US" sz="2800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活动受众分析</a:t>
            </a:r>
            <a:endParaRPr lang="en-US" altLang="zh-CN" sz="2800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6012815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26"/>
          <p:cNvSpPr txBox="1"/>
          <p:nvPr/>
        </p:nvSpPr>
        <p:spPr>
          <a:xfrm>
            <a:off x="7669530" y="3524250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26"/>
          <p:cNvSpPr txBox="1"/>
          <p:nvPr/>
        </p:nvSpPr>
        <p:spPr>
          <a:xfrm>
            <a:off x="6012815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26"/>
          <p:cNvSpPr txBox="1"/>
          <p:nvPr/>
        </p:nvSpPr>
        <p:spPr>
          <a:xfrm>
            <a:off x="7669530" y="3957955"/>
            <a:ext cx="1481455" cy="433705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en-US" altLang="zh-CN" sz="1600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4225" y="662305"/>
            <a:ext cx="3863975" cy="4060825"/>
            <a:chOff x="2213" y="714"/>
            <a:chExt cx="6085" cy="6395"/>
          </a:xfrm>
        </p:grpSpPr>
        <p:sp>
          <p:nvSpPr>
            <p:cNvPr id="43" name="文本框 10"/>
            <p:cNvSpPr txBox="1"/>
            <p:nvPr/>
          </p:nvSpPr>
          <p:spPr>
            <a:xfrm>
              <a:off x="4969" y="3663"/>
              <a:ext cx="3329" cy="3446"/>
            </a:xfrm>
            <a:prstGeom prst="rect">
              <a:avLst/>
            </a:prstGeom>
            <a:noFill/>
          </p:spPr>
          <p:txBody>
            <a:bodyPr wrap="square" lIns="65023" tIns="32511" rIns="65023" bIns="32511" rtlCol="0">
              <a:spAutoFit/>
            </a:bodyPr>
            <a:lstStyle/>
            <a:p>
              <a:pPr algn="ctr"/>
              <a:r>
                <a:rPr lang="en-US" altLang="zh-CN" sz="13800" dirty="0">
                  <a:solidFill>
                    <a:srgbClr val="FFD03B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13800" dirty="0">
                <a:solidFill>
                  <a:srgbClr val="FFD03B"/>
                </a:solidFill>
                <a:latin typeface="Impact" panose="020B0806030902050204" pitchFamily="34" charset="0"/>
              </a:endParaRPr>
            </a:p>
          </p:txBody>
        </p:sp>
        <p:pic>
          <p:nvPicPr>
            <p:cNvPr id="3" name="图片 2" descr="2e25b4aded0037fab128b6ffe073695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13" y="714"/>
              <a:ext cx="4576" cy="639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5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346369" y="2987517"/>
            <a:ext cx="3455719" cy="183196"/>
          </a:xfrm>
          <a:prstGeom prst="rect">
            <a:avLst/>
          </a:prstGeom>
          <a:solidFill>
            <a:srgbClr val="C42C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26"/>
          <p:cNvSpPr txBox="1"/>
          <p:nvPr/>
        </p:nvSpPr>
        <p:spPr>
          <a:xfrm>
            <a:off x="372745" y="82550"/>
            <a:ext cx="2033270" cy="480060"/>
          </a:xfrm>
          <a:prstGeom prst="rect">
            <a:avLst/>
          </a:prstGeom>
          <a:noFill/>
        </p:spPr>
        <p:txBody>
          <a:bodyPr wrap="square" lIns="65023" tIns="32511" rIns="65023" bIns="3251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5F7E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活动受众分析</a:t>
            </a:r>
            <a:endParaRPr lang="zh-CN" altLang="en-US" b="1" dirty="0">
              <a:solidFill>
                <a:srgbClr val="F5F7E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3" name="Group 3"/>
          <p:cNvGrpSpPr/>
          <p:nvPr/>
        </p:nvGrpSpPr>
        <p:grpSpPr>
          <a:xfrm>
            <a:off x="1798438" y="2784559"/>
            <a:ext cx="8107443" cy="1743614"/>
            <a:chOff x="1050566" y="2772576"/>
            <a:chExt cx="10090868" cy="2170176"/>
          </a:xfrm>
        </p:grpSpPr>
        <p:sp>
          <p:nvSpPr>
            <p:cNvPr id="54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7"/>
          <p:cNvGrpSpPr/>
          <p:nvPr/>
        </p:nvGrpSpPr>
        <p:grpSpPr>
          <a:xfrm>
            <a:off x="6957020" y="3161794"/>
            <a:ext cx="977844" cy="977844"/>
            <a:chOff x="7471157" y="3242097"/>
            <a:chExt cx="1217066" cy="1217066"/>
          </a:xfrm>
        </p:grpSpPr>
        <p:sp>
          <p:nvSpPr>
            <p:cNvPr id="60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8"/>
          <p:cNvGrpSpPr/>
          <p:nvPr/>
        </p:nvGrpSpPr>
        <p:grpSpPr>
          <a:xfrm>
            <a:off x="8550805" y="3161794"/>
            <a:ext cx="977844" cy="977844"/>
            <a:chOff x="9454847" y="3242097"/>
            <a:chExt cx="1217066" cy="1217066"/>
          </a:xfrm>
        </p:grpSpPr>
        <p:sp>
          <p:nvSpPr>
            <p:cNvPr id="63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5"/>
          <p:cNvGrpSpPr/>
          <p:nvPr/>
        </p:nvGrpSpPr>
        <p:grpSpPr>
          <a:xfrm>
            <a:off x="3769456" y="3161794"/>
            <a:ext cx="977844" cy="977844"/>
            <a:chOff x="3503777" y="3242097"/>
            <a:chExt cx="1217066" cy="1217066"/>
          </a:xfrm>
        </p:grpSpPr>
        <p:sp>
          <p:nvSpPr>
            <p:cNvPr id="66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"/>
          <p:cNvGrpSpPr/>
          <p:nvPr/>
        </p:nvGrpSpPr>
        <p:grpSpPr>
          <a:xfrm>
            <a:off x="5363238" y="3161794"/>
            <a:ext cx="977844" cy="977844"/>
            <a:chOff x="5487467" y="3242097"/>
            <a:chExt cx="1217066" cy="1217066"/>
          </a:xfrm>
          <a:solidFill>
            <a:srgbClr val="C00000"/>
          </a:solidFill>
        </p:grpSpPr>
        <p:sp>
          <p:nvSpPr>
            <p:cNvPr id="69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/>
          <p:nvPr/>
        </p:nvGrpSpPr>
        <p:grpSpPr>
          <a:xfrm>
            <a:off x="2167417" y="3161794"/>
            <a:ext cx="977844" cy="977844"/>
            <a:chOff x="1520087" y="3242097"/>
            <a:chExt cx="1217066" cy="1217066"/>
          </a:xfrm>
        </p:grpSpPr>
        <p:sp>
          <p:nvSpPr>
            <p:cNvPr id="72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68"/>
          <p:cNvGrpSpPr/>
          <p:nvPr/>
        </p:nvGrpSpPr>
        <p:grpSpPr>
          <a:xfrm>
            <a:off x="2599440" y="4239298"/>
            <a:ext cx="120125" cy="422160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75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69"/>
          <p:cNvGrpSpPr/>
          <p:nvPr/>
        </p:nvGrpSpPr>
        <p:grpSpPr>
          <a:xfrm>
            <a:off x="5792098" y="4239298"/>
            <a:ext cx="120125" cy="422160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79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73"/>
          <p:cNvGrpSpPr/>
          <p:nvPr/>
        </p:nvGrpSpPr>
        <p:grpSpPr>
          <a:xfrm>
            <a:off x="8979662" y="4239298"/>
            <a:ext cx="120125" cy="422160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83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77"/>
          <p:cNvGrpSpPr/>
          <p:nvPr/>
        </p:nvGrpSpPr>
        <p:grpSpPr>
          <a:xfrm>
            <a:off x="4198313" y="2639973"/>
            <a:ext cx="120125" cy="422160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87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0" name="Group 81"/>
          <p:cNvGrpSpPr/>
          <p:nvPr/>
        </p:nvGrpSpPr>
        <p:grpSpPr>
          <a:xfrm>
            <a:off x="7385881" y="2639973"/>
            <a:ext cx="120125" cy="422160"/>
            <a:chOff x="8243431" y="1672074"/>
            <a:chExt cx="199000" cy="699358"/>
          </a:xfrm>
          <a:solidFill>
            <a:schemeClr val="bg1"/>
          </a:solidFill>
        </p:grpSpPr>
        <p:sp>
          <p:nvSpPr>
            <p:cNvPr id="91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4" name="Rectangle 85"/>
          <p:cNvSpPr/>
          <p:nvPr/>
        </p:nvSpPr>
        <p:spPr>
          <a:xfrm>
            <a:off x="1630552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ectangle 86"/>
          <p:cNvSpPr/>
          <p:nvPr/>
        </p:nvSpPr>
        <p:spPr>
          <a:xfrm>
            <a:off x="8010774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ectangle 87"/>
          <p:cNvSpPr/>
          <p:nvPr/>
        </p:nvSpPr>
        <p:spPr>
          <a:xfrm>
            <a:off x="4823209" y="4816430"/>
            <a:ext cx="2051617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ectangle 88"/>
          <p:cNvSpPr/>
          <p:nvPr/>
        </p:nvSpPr>
        <p:spPr>
          <a:xfrm>
            <a:off x="6347145" y="1754535"/>
            <a:ext cx="208633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ectangle 89"/>
          <p:cNvSpPr/>
          <p:nvPr/>
        </p:nvSpPr>
        <p:spPr>
          <a:xfrm>
            <a:off x="3155146" y="1754535"/>
            <a:ext cx="2086333" cy="6635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rgbClr val="F5F7EA"/>
                </a:solidFill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F5F7EA"/>
              </a:solidFill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99" name="图片 98" descr="88c220a8c5d6d4e3a6bc8860f2b6403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223375" y="-862965"/>
            <a:ext cx="3108960" cy="5372735"/>
          </a:xfrm>
          <a:prstGeom prst="rect">
            <a:avLst/>
          </a:prstGeom>
        </p:spPr>
      </p:pic>
    </p:spTree>
  </p:cSld>
  <p:clrMapOvr>
    <a:masterClrMapping/>
  </p:clrMapOvr>
  <p:transition spd="slow" advClick="0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94" grpId="0"/>
      <p:bldP spid="96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2886</Words>
  <Application>WPS 演示</Application>
  <PresentationFormat>宽屏</PresentationFormat>
  <Paragraphs>302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Showcard Gothic</vt:lpstr>
      <vt:lpstr>Impact</vt:lpstr>
      <vt:lpstr>Open Sans</vt:lpstr>
      <vt:lpstr>Arial Black</vt:lpstr>
      <vt:lpstr>Verdana</vt:lpstr>
      <vt:lpstr>等线</vt:lpstr>
      <vt:lpstr>Arial Unicode MS</vt:lpstr>
      <vt:lpstr>等线 Light</vt:lpstr>
      <vt:lpstr>Calibri Light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2018-10-07T09:55:00Z</dcterms:created>
  <dcterms:modified xsi:type="dcterms:W3CDTF">2018-10-07T09:55:01Z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