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ags/tag4.xml" ContentType="application/vnd.openxmlformats-officedocument.presentationml.tags+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handoutMasterIdLst>
    <p:handoutMasterId r:id="rId22"/>
  </p:handoutMasterIdLst>
  <p:sldIdLst>
    <p:sldId id="524" r:id="rId2"/>
    <p:sldId id="257" r:id="rId3"/>
    <p:sldId id="525" r:id="rId4"/>
    <p:sldId id="469" r:id="rId5"/>
    <p:sldId id="540" r:id="rId6"/>
    <p:sldId id="542" r:id="rId7"/>
    <p:sldId id="529" r:id="rId8"/>
    <p:sldId id="543" r:id="rId9"/>
    <p:sldId id="544" r:id="rId10"/>
    <p:sldId id="557" r:id="rId11"/>
    <p:sldId id="533" r:id="rId12"/>
    <p:sldId id="545" r:id="rId13"/>
    <p:sldId id="534" r:id="rId14"/>
    <p:sldId id="559" r:id="rId15"/>
    <p:sldId id="546" r:id="rId16"/>
    <p:sldId id="548" r:id="rId17"/>
    <p:sldId id="547" r:id="rId18"/>
    <p:sldId id="558" r:id="rId19"/>
    <p:sldId id="549" r:id="rId20"/>
    <p:sldId id="276" r:id="rId21"/>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78">
          <p15:clr>
            <a:srgbClr val="A4A3A4"/>
          </p15:clr>
        </p15:guide>
        <p15:guide id="2" pos="2858">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0E9ED"/>
    <a:srgbClr val="7BADC6"/>
    <a:srgbClr val="919FC5"/>
    <a:srgbClr val="F5FFFD"/>
    <a:srgbClr val="9ABDCC"/>
    <a:srgbClr val="AD8D88"/>
    <a:srgbClr val="DC6F5C"/>
    <a:srgbClr val="F3B5A1"/>
    <a:srgbClr val="FDF3F1"/>
    <a:srgbClr val="DD9E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570" autoAdjust="0"/>
    <p:restoredTop sz="94660"/>
  </p:normalViewPr>
  <p:slideViewPr>
    <p:cSldViewPr snapToGrid="0" showGuides="1">
      <p:cViewPr varScale="1">
        <p:scale>
          <a:sx n="140" d="100"/>
          <a:sy n="140" d="100"/>
        </p:scale>
        <p:origin x="222" y="114"/>
      </p:cViewPr>
      <p:guideLst>
        <p:guide orient="horz" pos="1878"/>
        <p:guide pos="2858"/>
      </p:guideLst>
    </p:cSldViewPr>
  </p:slideViewPr>
  <p:notesTextViewPr>
    <p:cViewPr>
      <p:scale>
        <a:sx n="1" d="1"/>
        <a:sy n="1" d="1"/>
      </p:scale>
      <p:origin x="0" y="0"/>
    </p:cViewPr>
  </p:notesTextViewPr>
  <p:notesViewPr>
    <p:cSldViewPr snapToGrid="0">
      <p:cViewPr varScale="1">
        <p:scale>
          <a:sx n="65" d="100"/>
          <a:sy n="65" d="100"/>
        </p:scale>
        <p:origin x="2746" y="6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___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___4.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070942716539799"/>
          <c:y val="8.1064221780569504E-2"/>
          <c:w val="0.55858114566920403"/>
          <c:h val="0.83787155643886102"/>
        </c:manualLayout>
      </c:layout>
      <c:doughnutChart>
        <c:varyColors val="1"/>
        <c:ser>
          <c:idx val="0"/>
          <c:order val="0"/>
          <c:tx>
            <c:strRef>
              <c:f>Sheet1!$B$1</c:f>
              <c:strCache>
                <c:ptCount val="1"/>
                <c:pt idx="0">
                  <c:v>占比</c:v>
                </c:pt>
              </c:strCache>
            </c:strRef>
          </c:tx>
          <c:spPr>
            <a:ln w="19050">
              <a:noFill/>
            </a:ln>
          </c:spPr>
          <c:dPt>
            <c:idx val="0"/>
            <c:bubble3D val="0"/>
            <c:spPr>
              <a:solidFill>
                <a:srgbClr val="7BADC6"/>
              </a:solidFill>
              <a:ln w="19050">
                <a:noFill/>
              </a:ln>
              <a:effectLst/>
            </c:spPr>
            <c:extLst>
              <c:ext xmlns:c16="http://schemas.microsoft.com/office/drawing/2014/chart" uri="{C3380CC4-5D6E-409C-BE32-E72D297353CC}">
                <c16:uniqueId val="{00000001-5545-4760-9675-5F3073FF5051}"/>
              </c:ext>
            </c:extLst>
          </c:dPt>
          <c:dPt>
            <c:idx val="1"/>
            <c:bubble3D val="0"/>
            <c:spPr>
              <a:solidFill>
                <a:schemeClr val="bg1">
                  <a:lumMod val="95000"/>
                </a:schemeClr>
              </a:solidFill>
              <a:ln w="19050">
                <a:noFill/>
              </a:ln>
              <a:effectLst/>
            </c:spPr>
            <c:extLst>
              <c:ext xmlns:c16="http://schemas.microsoft.com/office/drawing/2014/chart" uri="{C3380CC4-5D6E-409C-BE32-E72D297353CC}">
                <c16:uniqueId val="{00000003-5545-4760-9675-5F3073FF5051}"/>
              </c:ext>
            </c:extLst>
          </c:dPt>
          <c:cat>
            <c:strRef>
              <c:f>Sheet1!$A$2:$A$3</c:f>
              <c:strCache>
                <c:ptCount val="2"/>
                <c:pt idx="0">
                  <c:v>管理人员</c:v>
                </c:pt>
                <c:pt idx="1">
                  <c:v>其他</c:v>
                </c:pt>
              </c:strCache>
            </c:strRef>
          </c:cat>
          <c:val>
            <c:numRef>
              <c:f>Sheet1!$B$2:$B$3</c:f>
              <c:numCache>
                <c:formatCode>General</c:formatCode>
                <c:ptCount val="2"/>
                <c:pt idx="0">
                  <c:v>80</c:v>
                </c:pt>
                <c:pt idx="1">
                  <c:v>20</c:v>
                </c:pt>
              </c:numCache>
            </c:numRef>
          </c:val>
          <c:extLst>
            <c:ext xmlns:c16="http://schemas.microsoft.com/office/drawing/2014/chart" uri="{C3380CC4-5D6E-409C-BE32-E72D297353CC}">
              <c16:uniqueId val="{00000004-5545-4760-9675-5F3073FF5051}"/>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solidFill>
            <a:schemeClr val="tx1">
              <a:lumMod val="65000"/>
              <a:lumOff val="35000"/>
            </a:schemeClr>
          </a:solidFill>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070942716539799"/>
          <c:y val="8.1064221780569504E-2"/>
          <c:w val="0.55858114566920403"/>
          <c:h val="0.83787155643886102"/>
        </c:manualLayout>
      </c:layout>
      <c:doughnutChart>
        <c:varyColors val="1"/>
        <c:ser>
          <c:idx val="0"/>
          <c:order val="0"/>
          <c:tx>
            <c:strRef>
              <c:f>Sheet1!$B$1</c:f>
              <c:strCache>
                <c:ptCount val="1"/>
                <c:pt idx="0">
                  <c:v>占比</c:v>
                </c:pt>
              </c:strCache>
            </c:strRef>
          </c:tx>
          <c:spPr>
            <a:ln w="19050">
              <a:noFill/>
            </a:ln>
          </c:spPr>
          <c:dPt>
            <c:idx val="0"/>
            <c:bubble3D val="0"/>
            <c:spPr>
              <a:solidFill>
                <a:schemeClr val="bg1"/>
              </a:solidFill>
              <a:ln w="19050">
                <a:noFill/>
              </a:ln>
              <a:effectLst/>
            </c:spPr>
            <c:extLst>
              <c:ext xmlns:c16="http://schemas.microsoft.com/office/drawing/2014/chart" uri="{C3380CC4-5D6E-409C-BE32-E72D297353CC}">
                <c16:uniqueId val="{00000001-B5B4-4C1A-95E2-A6112C1C986E}"/>
              </c:ext>
            </c:extLst>
          </c:dPt>
          <c:dPt>
            <c:idx val="1"/>
            <c:bubble3D val="0"/>
            <c:spPr>
              <a:solidFill>
                <a:srgbClr val="919FC5"/>
              </a:solidFill>
              <a:ln w="19050">
                <a:noFill/>
              </a:ln>
              <a:effectLst/>
            </c:spPr>
            <c:extLst>
              <c:ext xmlns:c16="http://schemas.microsoft.com/office/drawing/2014/chart" uri="{C3380CC4-5D6E-409C-BE32-E72D297353CC}">
                <c16:uniqueId val="{00000003-B5B4-4C1A-95E2-A6112C1C986E}"/>
              </c:ext>
            </c:extLst>
          </c:dPt>
          <c:cat>
            <c:strRef>
              <c:f>Sheet1!$A$2:$A$3</c:f>
              <c:strCache>
                <c:ptCount val="2"/>
                <c:pt idx="0">
                  <c:v>管理人员</c:v>
                </c:pt>
                <c:pt idx="1">
                  <c:v>其他</c:v>
                </c:pt>
              </c:strCache>
            </c:strRef>
          </c:cat>
          <c:val>
            <c:numRef>
              <c:f>Sheet1!$B$2:$B$3</c:f>
              <c:numCache>
                <c:formatCode>General</c:formatCode>
                <c:ptCount val="2"/>
                <c:pt idx="0">
                  <c:v>70</c:v>
                </c:pt>
                <c:pt idx="1">
                  <c:v>30</c:v>
                </c:pt>
              </c:numCache>
            </c:numRef>
          </c:val>
          <c:extLst>
            <c:ext xmlns:c16="http://schemas.microsoft.com/office/drawing/2014/chart" uri="{C3380CC4-5D6E-409C-BE32-E72D297353CC}">
              <c16:uniqueId val="{00000004-B5B4-4C1A-95E2-A6112C1C986E}"/>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solidFill>
            <a:schemeClr val="tx1">
              <a:lumMod val="65000"/>
              <a:lumOff val="35000"/>
            </a:schemeClr>
          </a:solidFill>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070942716539799"/>
          <c:y val="8.1064221780569504E-2"/>
          <c:w val="0.55858114566920403"/>
          <c:h val="0.83787155643886102"/>
        </c:manualLayout>
      </c:layout>
      <c:doughnutChart>
        <c:varyColors val="1"/>
        <c:ser>
          <c:idx val="0"/>
          <c:order val="0"/>
          <c:tx>
            <c:strRef>
              <c:f>Sheet1!$B$1</c:f>
              <c:strCache>
                <c:ptCount val="1"/>
                <c:pt idx="0">
                  <c:v>占比</c:v>
                </c:pt>
              </c:strCache>
            </c:strRef>
          </c:tx>
          <c:spPr>
            <a:ln w="19050">
              <a:noFill/>
            </a:ln>
          </c:spPr>
          <c:dPt>
            <c:idx val="0"/>
            <c:bubble3D val="0"/>
            <c:spPr>
              <a:solidFill>
                <a:srgbClr val="7BADC6"/>
              </a:solidFill>
              <a:ln w="19050">
                <a:noFill/>
              </a:ln>
              <a:effectLst/>
            </c:spPr>
            <c:extLst>
              <c:ext xmlns:c16="http://schemas.microsoft.com/office/drawing/2014/chart" uri="{C3380CC4-5D6E-409C-BE32-E72D297353CC}">
                <c16:uniqueId val="{00000001-D733-45DB-A4B1-90F3669FA287}"/>
              </c:ext>
            </c:extLst>
          </c:dPt>
          <c:dPt>
            <c:idx val="1"/>
            <c:bubble3D val="0"/>
            <c:spPr>
              <a:solidFill>
                <a:schemeClr val="bg1">
                  <a:lumMod val="95000"/>
                </a:schemeClr>
              </a:solidFill>
              <a:ln w="19050">
                <a:noFill/>
              </a:ln>
              <a:effectLst/>
            </c:spPr>
            <c:extLst>
              <c:ext xmlns:c16="http://schemas.microsoft.com/office/drawing/2014/chart" uri="{C3380CC4-5D6E-409C-BE32-E72D297353CC}">
                <c16:uniqueId val="{00000003-D733-45DB-A4B1-90F3669FA287}"/>
              </c:ext>
            </c:extLst>
          </c:dPt>
          <c:cat>
            <c:strRef>
              <c:f>Sheet1!$A$2:$A$3</c:f>
              <c:strCache>
                <c:ptCount val="2"/>
                <c:pt idx="0">
                  <c:v>管理人员</c:v>
                </c:pt>
                <c:pt idx="1">
                  <c:v>其他</c:v>
                </c:pt>
              </c:strCache>
            </c:strRef>
          </c:cat>
          <c:val>
            <c:numRef>
              <c:f>Sheet1!$B$2:$B$3</c:f>
              <c:numCache>
                <c:formatCode>General</c:formatCode>
                <c:ptCount val="2"/>
                <c:pt idx="0">
                  <c:v>60</c:v>
                </c:pt>
                <c:pt idx="1">
                  <c:v>40</c:v>
                </c:pt>
              </c:numCache>
            </c:numRef>
          </c:val>
          <c:extLst>
            <c:ext xmlns:c16="http://schemas.microsoft.com/office/drawing/2014/chart" uri="{C3380CC4-5D6E-409C-BE32-E72D297353CC}">
              <c16:uniqueId val="{00000004-D733-45DB-A4B1-90F3669FA287}"/>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solidFill>
            <a:schemeClr val="tx1">
              <a:lumMod val="65000"/>
              <a:lumOff val="35000"/>
            </a:schemeClr>
          </a:solidFill>
        </a:defRPr>
      </a:pPr>
      <a:endParaRPr lang="zh-CN"/>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7BADC6"/>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0454-4AEF-B6CC-B36DF36DA368}"/>
            </c:ext>
          </c:extLst>
        </c:ser>
        <c:ser>
          <c:idx val="1"/>
          <c:order val="1"/>
          <c:tx>
            <c:strRef>
              <c:f>Sheet1!$C$1</c:f>
              <c:strCache>
                <c:ptCount val="1"/>
                <c:pt idx="0">
                  <c:v>系列 2</c:v>
                </c:pt>
              </c:strCache>
            </c:strRef>
          </c:tx>
          <c:spPr>
            <a:solidFill>
              <a:srgbClr val="919FC5"/>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0454-4AEF-B6CC-B36DF36DA368}"/>
            </c:ext>
          </c:extLst>
        </c:ser>
        <c:dLbls>
          <c:showLegendKey val="0"/>
          <c:showVal val="0"/>
          <c:showCatName val="0"/>
          <c:showSerName val="0"/>
          <c:showPercent val="0"/>
          <c:showBubbleSize val="0"/>
        </c:dLbls>
        <c:gapWidth val="110"/>
        <c:overlap val="-27"/>
        <c:axId val="1630964448"/>
        <c:axId val="1624576544"/>
      </c:barChart>
      <c:catAx>
        <c:axId val="16309644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j-lt"/>
                <a:ea typeface="+mn-ea"/>
                <a:cs typeface="+mn-cs"/>
              </a:defRPr>
            </a:pPr>
            <a:endParaRPr lang="zh-CN"/>
          </a:p>
        </c:txPr>
        <c:crossAx val="1624576544"/>
        <c:crosses val="autoZero"/>
        <c:auto val="1"/>
        <c:lblAlgn val="ctr"/>
        <c:lblOffset val="100"/>
        <c:noMultiLvlLbl val="0"/>
      </c:catAx>
      <c:valAx>
        <c:axId val="1624576544"/>
        <c:scaling>
          <c:orientation val="minMax"/>
        </c:scaling>
        <c:delete val="0"/>
        <c:axPos val="l"/>
        <c:majorGridlines>
          <c:spPr>
            <a:ln w="9525" cap="flat" cmpd="sng" algn="ctr">
              <a:solidFill>
                <a:schemeClr val="bg1"/>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j-lt"/>
                <a:ea typeface="+mn-ea"/>
                <a:cs typeface="+mn-cs"/>
              </a:defRPr>
            </a:pPr>
            <a:endParaRPr lang="zh-CN"/>
          </a:p>
        </c:txPr>
        <c:crossAx val="1630964448"/>
        <c:crosses val="autoZero"/>
        <c:crossBetween val="between"/>
      </c:valAx>
      <c:spPr>
        <a:noFill/>
        <a:ln>
          <a:noFill/>
        </a:ln>
        <a:effectLst/>
      </c:spPr>
    </c:plotArea>
    <c:plotVisOnly val="1"/>
    <c:dispBlanksAs val="gap"/>
    <c:showDLblsOverMax val="0"/>
  </c:chart>
  <c:spPr>
    <a:noFill/>
    <a:ln>
      <a:noFill/>
    </a:ln>
    <a:effectLst/>
  </c:spPr>
  <c:txPr>
    <a:bodyPr/>
    <a:lstStyle/>
    <a:p>
      <a:pPr>
        <a:defRPr lang="zh-CN">
          <a:solidFill>
            <a:schemeClr val="tx1">
              <a:lumMod val="65000"/>
              <a:lumOff val="35000"/>
            </a:schemeClr>
          </a:solidFill>
          <a:latin typeface="+mj-lt"/>
        </a:defRPr>
      </a:pPr>
      <a:endParaRPr lang="zh-CN"/>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070942716539799"/>
          <c:y val="8.1064221780569504E-2"/>
          <c:w val="0.55858114566920403"/>
          <c:h val="0.83787155643886102"/>
        </c:manualLayout>
      </c:layout>
      <c:doughnutChart>
        <c:varyColors val="1"/>
        <c:dLbls>
          <c:showLegendKey val="0"/>
          <c:showVal val="0"/>
          <c:showCatName val="0"/>
          <c:showSerName val="0"/>
          <c:showPercent val="0"/>
          <c:showBubbleSize val="0"/>
          <c:showLeaderLines val="0"/>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solidFill>
            <a:schemeClr val="tx1">
              <a:lumMod val="65000"/>
              <a:lumOff val="35000"/>
            </a:schemeClr>
          </a:solidFill>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EB292CB-B65F-4429-B917-DC3E1D2A417C}" type="datetimeFigureOut">
              <a:rPr lang="zh-CN" altLang="en-US" smtClean="0"/>
              <a:t>2021/4/8</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172A309-CAC4-491A-BE0B-C228453A0DE1}" type="slidenum">
              <a:rPr lang="zh-CN" altLang="en-US" smtClean="0"/>
              <a:t>‹#›</a:t>
            </a:fld>
            <a:endParaRPr lang="zh-CN" alt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 name="图片占位符 2"/>
          <p:cNvSpPr>
            <a:spLocks noGrp="1"/>
          </p:cNvSpPr>
          <p:nvPr>
            <p:ph type="pic" sz="quarter" idx="10"/>
          </p:nvPr>
        </p:nvSpPr>
        <p:spPr>
          <a:xfrm>
            <a:off x="407193" y="1449386"/>
            <a:ext cx="1635919" cy="1635919"/>
          </a:xfrm>
          <a:prstGeom prst="ellipse">
            <a:avLst/>
          </a:prstGeom>
        </p:spPr>
        <p:txBody>
          <a:bodyPr/>
          <a:lstStyle/>
          <a:p>
            <a:endParaRPr lang="zh-CN" altLang="en-US"/>
          </a:p>
        </p:txBody>
      </p:sp>
      <p:sp>
        <p:nvSpPr>
          <p:cNvPr id="5" name="图片占位符 2"/>
          <p:cNvSpPr>
            <a:spLocks noGrp="1"/>
          </p:cNvSpPr>
          <p:nvPr>
            <p:ph type="pic" sz="quarter" idx="11"/>
          </p:nvPr>
        </p:nvSpPr>
        <p:spPr>
          <a:xfrm>
            <a:off x="2647950" y="1449386"/>
            <a:ext cx="1635919" cy="1635919"/>
          </a:xfrm>
          <a:prstGeom prst="ellipse">
            <a:avLst/>
          </a:prstGeom>
        </p:spPr>
        <p:txBody>
          <a:bodyPr/>
          <a:lstStyle/>
          <a:p>
            <a:endParaRPr lang="zh-CN" altLang="en-US"/>
          </a:p>
        </p:txBody>
      </p:sp>
      <p:sp>
        <p:nvSpPr>
          <p:cNvPr id="7" name="图片占位符 2"/>
          <p:cNvSpPr>
            <a:spLocks noGrp="1"/>
          </p:cNvSpPr>
          <p:nvPr>
            <p:ph type="pic" sz="quarter" idx="12"/>
          </p:nvPr>
        </p:nvSpPr>
        <p:spPr>
          <a:xfrm>
            <a:off x="4888707" y="1449386"/>
            <a:ext cx="1635919" cy="1635919"/>
          </a:xfrm>
          <a:prstGeom prst="ellipse">
            <a:avLst/>
          </a:prstGeom>
        </p:spPr>
        <p:txBody>
          <a:bodyPr/>
          <a:lstStyle/>
          <a:p>
            <a:endParaRPr lang="zh-CN" altLang="en-US"/>
          </a:p>
        </p:txBody>
      </p:sp>
      <p:sp>
        <p:nvSpPr>
          <p:cNvPr id="8" name="图片占位符 2"/>
          <p:cNvSpPr>
            <a:spLocks noGrp="1"/>
          </p:cNvSpPr>
          <p:nvPr>
            <p:ph type="pic" sz="quarter" idx="13"/>
          </p:nvPr>
        </p:nvSpPr>
        <p:spPr>
          <a:xfrm>
            <a:off x="7129464" y="1449386"/>
            <a:ext cx="1635919" cy="1635919"/>
          </a:xfrm>
          <a:prstGeom prst="ellipse">
            <a:avLst/>
          </a:prstGeom>
        </p:spPr>
        <p:txBody>
          <a:bodyPr/>
          <a:lstStyle/>
          <a:p>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7BADC6"/>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B13F87CF-3569-4A6D-ABE9-80B564D3AFB4}" type="datetimeFigureOut">
              <a:rPr lang="zh-CN" altLang="en-US" smtClean="0"/>
              <a:t>2021/4/8</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E431EDE2-ED55-47B1-BF0C-0EF98048EBB1}"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4.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xml"/><Relationship Id="rId1" Type="http://schemas.openxmlformats.org/officeDocument/2006/relationships/tags" Target="../tags/tag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3.xml"/><Relationship Id="rId5" Type="http://schemas.openxmlformats.org/officeDocument/2006/relationships/image" Target="../media/image8.jpeg"/><Relationship Id="rId4" Type="http://schemas.openxmlformats.org/officeDocument/2006/relationships/image" Target="../media/image7.jpe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8.xml"/><Relationship Id="rId1" Type="http://schemas.openxmlformats.org/officeDocument/2006/relationships/tags" Target="../tags/tag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圆角 10"/>
          <p:cNvSpPr/>
          <p:nvPr/>
        </p:nvSpPr>
        <p:spPr>
          <a:xfrm>
            <a:off x="5024029" y="3503589"/>
            <a:ext cx="1190172" cy="232606"/>
          </a:xfrm>
          <a:prstGeom prst="roundRect">
            <a:avLst>
              <a:gd name="adj" fmla="val 50000"/>
            </a:avLst>
          </a:prstGeom>
          <a:solidFill>
            <a:srgbClr val="919FC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100" b="0" i="0" u="none" strike="noStrike" kern="0" cap="none" spc="0" normalizeH="0" baseline="0" noProof="0">
                <a:ln>
                  <a:noFill/>
                </a:ln>
                <a:solidFill>
                  <a:prstClr val="white"/>
                </a:solidFill>
                <a:effectLst/>
                <a:uLnTx/>
                <a:uFillTx/>
                <a:latin typeface="方正清刻本悦宋简体"/>
                <a:ea typeface="方正清刻本悦宋简体"/>
                <a:cs typeface="+mn-cs"/>
              </a:rPr>
              <a:t>汇报人：</a:t>
            </a:r>
            <a:r>
              <a:rPr kumimoji="0" lang="en-US" altLang="zh-CN" sz="1100" b="0" i="0" u="none" strike="noStrike" kern="0" cap="none" spc="0" normalizeH="0" baseline="0" noProof="0">
                <a:ln>
                  <a:noFill/>
                </a:ln>
                <a:solidFill>
                  <a:prstClr val="white"/>
                </a:solidFill>
                <a:effectLst/>
                <a:uLnTx/>
                <a:uFillTx/>
                <a:latin typeface="方正清刻本悦宋简体"/>
                <a:ea typeface="方正清刻本悦宋简体"/>
                <a:cs typeface="+mn-cs"/>
              </a:rPr>
              <a:t>XXX</a:t>
            </a:r>
          </a:p>
        </p:txBody>
      </p:sp>
      <p:sp>
        <p:nvSpPr>
          <p:cNvPr id="13" name="矩形 12"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p:cNvSpPr/>
          <p:nvPr/>
        </p:nvSpPr>
        <p:spPr>
          <a:xfrm>
            <a:off x="2398261" y="2720109"/>
            <a:ext cx="4335113" cy="552011"/>
          </a:xfrm>
          <a:prstGeom prst="rect">
            <a:avLst/>
          </a:prstGeom>
        </p:spPr>
        <p:txBody>
          <a:bodyPr wrap="square">
            <a:spAutoFit/>
          </a:bodyPr>
          <a:lstStyle/>
          <a:p>
            <a:pPr algn="ctr" defTabSz="914400">
              <a:lnSpc>
                <a:spcPct val="150000"/>
              </a:lnSpc>
              <a:defRPr/>
            </a:pPr>
            <a:r>
              <a:rPr lang="en-US" altLang="zh-CN" sz="1050" kern="0">
                <a:solidFill>
                  <a:srgbClr val="838995"/>
                </a:solidFill>
                <a:ea typeface="微软雅黑" panose="020B0503020204020204" charset="-122"/>
                <a:cs typeface="Arial" panose="020B0604020202020204" pitchFamily="34" charset="0"/>
                <a:sym typeface="Arial" panose="020B0604020202020204" pitchFamily="34" charset="0"/>
              </a:rPr>
              <a:t>Lorem ipsum dolor sit amet, consectetuer adipiscing elit. Aenean commodo ligula eget dolor. Lorem ipsum dolor sit amet</a:t>
            </a:r>
            <a:endParaRPr lang="zh-CN" altLang="en-US" sz="1050" kern="0">
              <a:solidFill>
                <a:srgbClr val="838995"/>
              </a:solidFill>
              <a:ea typeface="微软雅黑" panose="020B0503020204020204" charset="-122"/>
            </a:endParaRPr>
          </a:p>
        </p:txBody>
      </p:sp>
      <p:sp>
        <p:nvSpPr>
          <p:cNvPr id="19" name="PA_矩形 8"/>
          <p:cNvSpPr/>
          <p:nvPr>
            <p:custDataLst>
              <p:tags r:id="rId1"/>
            </p:custDataLst>
          </p:nvPr>
        </p:nvSpPr>
        <p:spPr>
          <a:xfrm>
            <a:off x="2862841" y="1436268"/>
            <a:ext cx="3294404" cy="276999"/>
          </a:xfrm>
          <a:prstGeom prst="rect">
            <a:avLst/>
          </a:prstGeom>
        </p:spPr>
        <p:txBody>
          <a:bodyPr wrap="square">
            <a:spAutoFit/>
          </a:bodyPr>
          <a:lstStyle/>
          <a:p>
            <a:pPr algn="dist" defTabSz="685800">
              <a:defRPr/>
            </a:pPr>
            <a:r>
              <a:rPr lang="en-US" altLang="zh-CN" sz="1200" kern="0">
                <a:solidFill>
                  <a:srgbClr val="7BADC6"/>
                </a:solidFill>
                <a:latin typeface="+mj-ea"/>
                <a:ea typeface="+mj-ea"/>
              </a:rPr>
              <a:t>TIFFANY BLUE WATERCOLOR</a:t>
            </a:r>
          </a:p>
        </p:txBody>
      </p:sp>
      <p:sp>
        <p:nvSpPr>
          <p:cNvPr id="14" name="文本框 13"/>
          <p:cNvSpPr txBox="1"/>
          <p:nvPr/>
        </p:nvSpPr>
        <p:spPr>
          <a:xfrm>
            <a:off x="2465607" y="1584859"/>
            <a:ext cx="1107997" cy="1200329"/>
          </a:xfrm>
          <a:prstGeom prst="rect">
            <a:avLst/>
          </a:prstGeom>
          <a:noFill/>
        </p:spPr>
        <p:txBody>
          <a:bodyPr wrap="none" rtlCol="0">
            <a:spAutoFit/>
          </a:bodyPr>
          <a:lstStyle/>
          <a:p>
            <a:pPr algn="ctr">
              <a:defRPr/>
            </a:pPr>
            <a:r>
              <a:rPr lang="zh-CN" altLang="en-US" sz="7200">
                <a:gradFill flip="none" rotWithShape="1">
                  <a:gsLst>
                    <a:gs pos="43000">
                      <a:srgbClr val="7BADC6"/>
                    </a:gs>
                    <a:gs pos="91000">
                      <a:srgbClr val="7BADC6">
                        <a:alpha val="0"/>
                      </a:srgbClr>
                    </a:gs>
                  </a:gsLst>
                  <a:lin ang="0" scaled="1"/>
                  <a:tileRect/>
                </a:gradFill>
                <a:latin typeface="+mj-ea"/>
                <a:ea typeface="+mj-ea"/>
              </a:rPr>
              <a:t>蒂</a:t>
            </a:r>
          </a:p>
        </p:txBody>
      </p:sp>
      <p:sp>
        <p:nvSpPr>
          <p:cNvPr id="15" name="矩形 14"/>
          <p:cNvSpPr/>
          <p:nvPr/>
        </p:nvSpPr>
        <p:spPr>
          <a:xfrm>
            <a:off x="3155753" y="1677192"/>
            <a:ext cx="954107" cy="1015663"/>
          </a:xfrm>
          <a:prstGeom prst="rect">
            <a:avLst/>
          </a:prstGeom>
        </p:spPr>
        <p:txBody>
          <a:bodyPr wrap="square">
            <a:spAutoFit/>
          </a:bodyPr>
          <a:lstStyle/>
          <a:p>
            <a:r>
              <a:rPr lang="zh-CN" altLang="en-US" sz="6000">
                <a:gradFill flip="none" rotWithShape="1">
                  <a:gsLst>
                    <a:gs pos="43000">
                      <a:srgbClr val="7BADC6"/>
                    </a:gs>
                    <a:gs pos="91000">
                      <a:srgbClr val="7BADC6">
                        <a:alpha val="0"/>
                      </a:srgbClr>
                    </a:gs>
                  </a:gsLst>
                  <a:lin ang="0" scaled="1"/>
                  <a:tileRect/>
                </a:gradFill>
                <a:latin typeface="+mj-ea"/>
                <a:ea typeface="+mj-ea"/>
              </a:rPr>
              <a:t>芙</a:t>
            </a:r>
            <a:endParaRPr lang="zh-CN" altLang="en-US">
              <a:gradFill flip="none" rotWithShape="1">
                <a:gsLst>
                  <a:gs pos="43000">
                    <a:srgbClr val="7BADC6"/>
                  </a:gs>
                  <a:gs pos="91000">
                    <a:srgbClr val="7BADC6">
                      <a:alpha val="0"/>
                    </a:srgbClr>
                  </a:gs>
                </a:gsLst>
                <a:lin ang="0" scaled="1"/>
                <a:tileRect/>
              </a:gradFill>
              <a:latin typeface="+mj-ea"/>
              <a:ea typeface="+mj-ea"/>
            </a:endParaRPr>
          </a:p>
        </p:txBody>
      </p:sp>
      <p:sp>
        <p:nvSpPr>
          <p:cNvPr id="16" name="矩形 15"/>
          <p:cNvSpPr/>
          <p:nvPr/>
        </p:nvSpPr>
        <p:spPr>
          <a:xfrm>
            <a:off x="3754803" y="1584859"/>
            <a:ext cx="1107996" cy="1200329"/>
          </a:xfrm>
          <a:prstGeom prst="rect">
            <a:avLst/>
          </a:prstGeom>
        </p:spPr>
        <p:txBody>
          <a:bodyPr wrap="none">
            <a:spAutoFit/>
          </a:bodyPr>
          <a:lstStyle/>
          <a:p>
            <a:r>
              <a:rPr lang="zh-CN" altLang="en-US" sz="7200">
                <a:gradFill flip="none" rotWithShape="1">
                  <a:gsLst>
                    <a:gs pos="43000">
                      <a:srgbClr val="7BADC6"/>
                    </a:gs>
                    <a:gs pos="91000">
                      <a:srgbClr val="7BADC6">
                        <a:alpha val="0"/>
                      </a:srgbClr>
                    </a:gs>
                  </a:gsLst>
                  <a:lin ang="0" scaled="1"/>
                  <a:tileRect/>
                </a:gradFill>
                <a:latin typeface="+mj-ea"/>
                <a:ea typeface="+mj-ea"/>
              </a:rPr>
              <a:t>尼</a:t>
            </a:r>
            <a:endParaRPr lang="zh-CN" altLang="en-US" sz="2400">
              <a:gradFill flip="none" rotWithShape="1">
                <a:gsLst>
                  <a:gs pos="43000">
                    <a:srgbClr val="7BADC6"/>
                  </a:gs>
                  <a:gs pos="91000">
                    <a:srgbClr val="7BADC6">
                      <a:alpha val="0"/>
                    </a:srgbClr>
                  </a:gs>
                </a:gsLst>
                <a:lin ang="0" scaled="1"/>
                <a:tileRect/>
              </a:gradFill>
              <a:latin typeface="+mj-ea"/>
              <a:ea typeface="+mj-ea"/>
            </a:endParaRPr>
          </a:p>
        </p:txBody>
      </p:sp>
      <p:sp>
        <p:nvSpPr>
          <p:cNvPr id="17" name="矩形 16"/>
          <p:cNvSpPr/>
          <p:nvPr/>
        </p:nvSpPr>
        <p:spPr>
          <a:xfrm>
            <a:off x="4452502" y="1631025"/>
            <a:ext cx="1031051" cy="1107996"/>
          </a:xfrm>
          <a:prstGeom prst="rect">
            <a:avLst/>
          </a:prstGeom>
        </p:spPr>
        <p:txBody>
          <a:bodyPr wrap="none">
            <a:spAutoFit/>
          </a:bodyPr>
          <a:lstStyle/>
          <a:p>
            <a:r>
              <a:rPr lang="zh-CN" altLang="en-US" sz="6600">
                <a:gradFill flip="none" rotWithShape="1">
                  <a:gsLst>
                    <a:gs pos="43000">
                      <a:srgbClr val="7BADC6"/>
                    </a:gs>
                    <a:gs pos="91000">
                      <a:srgbClr val="7BADC6">
                        <a:alpha val="0"/>
                      </a:srgbClr>
                    </a:gs>
                  </a:gsLst>
                  <a:lin ang="0" scaled="1"/>
                  <a:tileRect/>
                </a:gradFill>
                <a:latin typeface="+mj-ea"/>
                <a:ea typeface="+mj-ea"/>
              </a:rPr>
              <a:t>蓝</a:t>
            </a:r>
            <a:endParaRPr lang="zh-CN" altLang="en-US" sz="2000">
              <a:gradFill flip="none" rotWithShape="1">
                <a:gsLst>
                  <a:gs pos="43000">
                    <a:srgbClr val="7BADC6"/>
                  </a:gs>
                  <a:gs pos="91000">
                    <a:srgbClr val="7BADC6">
                      <a:alpha val="0"/>
                    </a:srgbClr>
                  </a:gs>
                </a:gsLst>
                <a:lin ang="0" scaled="1"/>
                <a:tileRect/>
              </a:gradFill>
              <a:latin typeface="+mj-ea"/>
              <a:ea typeface="+mj-ea"/>
            </a:endParaRPr>
          </a:p>
        </p:txBody>
      </p:sp>
      <p:sp>
        <p:nvSpPr>
          <p:cNvPr id="18" name="矩形 17"/>
          <p:cNvSpPr/>
          <p:nvPr/>
        </p:nvSpPr>
        <p:spPr>
          <a:xfrm>
            <a:off x="5103533" y="1631025"/>
            <a:ext cx="1031051" cy="1107996"/>
          </a:xfrm>
          <a:prstGeom prst="rect">
            <a:avLst/>
          </a:prstGeom>
        </p:spPr>
        <p:txBody>
          <a:bodyPr wrap="none">
            <a:spAutoFit/>
          </a:bodyPr>
          <a:lstStyle/>
          <a:p>
            <a:r>
              <a:rPr lang="zh-CN" altLang="en-US" sz="6600">
                <a:gradFill flip="none" rotWithShape="1">
                  <a:gsLst>
                    <a:gs pos="43000">
                      <a:srgbClr val="7BADC6"/>
                    </a:gs>
                    <a:gs pos="91000">
                      <a:srgbClr val="7BADC6">
                        <a:alpha val="0"/>
                      </a:srgbClr>
                    </a:gs>
                  </a:gsLst>
                  <a:lin ang="0" scaled="1"/>
                  <a:tileRect/>
                </a:gradFill>
                <a:latin typeface="+mj-ea"/>
                <a:ea typeface="+mj-ea"/>
              </a:rPr>
              <a:t>水</a:t>
            </a:r>
            <a:endParaRPr lang="zh-CN" altLang="en-US" sz="2000">
              <a:gradFill flip="none" rotWithShape="1">
                <a:gsLst>
                  <a:gs pos="43000">
                    <a:srgbClr val="7BADC6"/>
                  </a:gs>
                  <a:gs pos="91000">
                    <a:srgbClr val="7BADC6">
                      <a:alpha val="0"/>
                    </a:srgbClr>
                  </a:gs>
                </a:gsLst>
                <a:lin ang="0" scaled="1"/>
                <a:tileRect/>
              </a:gradFill>
              <a:latin typeface="+mj-ea"/>
              <a:ea typeface="+mj-ea"/>
            </a:endParaRPr>
          </a:p>
        </p:txBody>
      </p:sp>
      <p:sp>
        <p:nvSpPr>
          <p:cNvPr id="22" name="矩形 21"/>
          <p:cNvSpPr/>
          <p:nvPr/>
        </p:nvSpPr>
        <p:spPr>
          <a:xfrm>
            <a:off x="5724287" y="1677192"/>
            <a:ext cx="954107" cy="1015663"/>
          </a:xfrm>
          <a:prstGeom prst="rect">
            <a:avLst/>
          </a:prstGeom>
        </p:spPr>
        <p:txBody>
          <a:bodyPr wrap="square">
            <a:spAutoFit/>
          </a:bodyPr>
          <a:lstStyle/>
          <a:p>
            <a:r>
              <a:rPr lang="zh-CN" altLang="en-US" sz="6000">
                <a:gradFill flip="none" rotWithShape="1">
                  <a:gsLst>
                    <a:gs pos="43000">
                      <a:srgbClr val="7BADC6"/>
                    </a:gs>
                    <a:gs pos="91000">
                      <a:srgbClr val="7BADC6">
                        <a:alpha val="0"/>
                      </a:srgbClr>
                    </a:gs>
                  </a:gsLst>
                  <a:lin ang="0" scaled="1"/>
                  <a:tileRect/>
                </a:gradFill>
                <a:latin typeface="+mj-ea"/>
                <a:ea typeface="+mj-ea"/>
              </a:rPr>
              <a:t>彩</a:t>
            </a:r>
            <a:endParaRPr lang="zh-CN" altLang="en-US">
              <a:gradFill flip="none" rotWithShape="1">
                <a:gsLst>
                  <a:gs pos="43000">
                    <a:srgbClr val="7BADC6"/>
                  </a:gs>
                  <a:gs pos="91000">
                    <a:srgbClr val="7BADC6">
                      <a:alpha val="0"/>
                    </a:srgbClr>
                  </a:gs>
                </a:gsLst>
                <a:lin ang="0" scaled="1"/>
                <a:tileRect/>
              </a:gradFill>
              <a:latin typeface="+mj-ea"/>
              <a:ea typeface="+mj-e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6"/>
          <p:cNvSpPr txBox="1">
            <a:spLocks noChangeArrowheads="1"/>
          </p:cNvSpPr>
          <p:nvPr/>
        </p:nvSpPr>
        <p:spPr bwMode="auto">
          <a:xfrm>
            <a:off x="144195" y="99872"/>
            <a:ext cx="20116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marL="0" marR="0" lvl="0" indent="0" algn="l" defTabSz="457200" rtl="0" eaLnBrk="1" fontAlgn="base" latinLnBrk="0" hangingPunct="1">
              <a:lnSpc>
                <a:spcPct val="100000"/>
              </a:lnSpc>
              <a:spcBef>
                <a:spcPct val="0"/>
              </a:spcBef>
              <a:spcAft>
                <a:spcPct val="0"/>
              </a:spcAft>
              <a:buClrTx/>
              <a:buSzTx/>
              <a:buFontTx/>
              <a:buNone/>
              <a:defRPr/>
            </a:pPr>
            <a:r>
              <a:rPr lang="zh-CN" altLang="en-US" sz="2400" noProof="0">
                <a:ln>
                  <a:noFill/>
                </a:ln>
                <a:solidFill>
                  <a:srgbClr val="7BADC6"/>
                </a:solidFill>
                <a:effectLst/>
                <a:uLnTx/>
                <a:uFillTx/>
                <a:latin typeface="汉仪大宋简"/>
                <a:ea typeface="汉仪大宋简"/>
                <a:sym typeface="+mn-ea"/>
              </a:rPr>
              <a:t>市场数据分析</a:t>
            </a:r>
            <a:endParaRPr kumimoji="0" lang="zh-CN" altLang="en-US" sz="2400" b="0" i="0" u="none" strike="noStrike" kern="1200" cap="none" spc="0" normalizeH="0" baseline="0" noProof="0">
              <a:ln>
                <a:noFill/>
              </a:ln>
              <a:solidFill>
                <a:srgbClr val="7BADC6"/>
              </a:solidFill>
              <a:effectLst/>
              <a:uLnTx/>
              <a:uFillTx/>
              <a:latin typeface="汉仪大宋简"/>
              <a:ea typeface="汉仪大宋简"/>
              <a:cs typeface="+mn-cs"/>
            </a:endParaRPr>
          </a:p>
        </p:txBody>
      </p:sp>
      <p:sp>
        <p:nvSpPr>
          <p:cNvPr id="7" name="矩形 6"/>
          <p:cNvSpPr/>
          <p:nvPr/>
        </p:nvSpPr>
        <p:spPr>
          <a:xfrm>
            <a:off x="144195" y="561537"/>
            <a:ext cx="1302385" cy="229870"/>
          </a:xfrm>
          <a:prstGeom prst="rect">
            <a:avLst/>
          </a:prstGeom>
        </p:spPr>
        <p:txBody>
          <a:bodyPr wrap="none">
            <a:spAutoFit/>
          </a:bodyPr>
          <a:lstStyle/>
          <a:p>
            <a:pPr marL="0" marR="0" lvl="0" indent="0" algn="l" defTabSz="457200" rtl="0" eaLnBrk="1" fontAlgn="base" latinLnBrk="0" hangingPunct="1">
              <a:lnSpc>
                <a:spcPct val="100000"/>
              </a:lnSpc>
              <a:spcBef>
                <a:spcPct val="0"/>
              </a:spcBef>
              <a:spcAft>
                <a:spcPct val="0"/>
              </a:spcAft>
              <a:buClrTx/>
              <a:buSzTx/>
              <a:buFontTx/>
              <a:buNone/>
              <a:defRPr/>
            </a:pPr>
            <a:r>
              <a:rPr lang="en-US" altLang="zh-CN" sz="900" noProof="0">
                <a:ln>
                  <a:noFill/>
                </a:ln>
                <a:solidFill>
                  <a:srgbClr val="7BADC6"/>
                </a:solidFill>
                <a:effectLst/>
                <a:uLnTx/>
                <a:uFillTx/>
                <a:latin typeface="华文细黑" panose="02010600040101010101" charset="-122"/>
                <a:ea typeface="方正兰亭黑_GBK"/>
                <a:sym typeface="+mn-ea"/>
              </a:rPr>
              <a:t>Market data analysis</a:t>
            </a:r>
            <a:endParaRPr kumimoji="0" lang="en-US" altLang="zh-CN" sz="900" b="0" i="0" u="none" strike="noStrike" kern="1200" cap="none" spc="0" normalizeH="0" baseline="0" noProof="0">
              <a:ln>
                <a:noFill/>
              </a:ln>
              <a:solidFill>
                <a:srgbClr val="7BADC6"/>
              </a:solidFill>
              <a:effectLst/>
              <a:uLnTx/>
              <a:uFillTx/>
              <a:latin typeface="华文细黑" panose="02010600040101010101" charset="-122"/>
              <a:ea typeface="方正兰亭黑_GBK"/>
              <a:cs typeface="+mn-cs"/>
            </a:endParaRPr>
          </a:p>
        </p:txBody>
      </p:sp>
      <p:sp>
        <p:nvSpPr>
          <p:cNvPr id="2" name="矩形: 圆角 1"/>
          <p:cNvSpPr/>
          <p:nvPr/>
        </p:nvSpPr>
        <p:spPr>
          <a:xfrm>
            <a:off x="336149" y="1438183"/>
            <a:ext cx="1647417" cy="2366417"/>
          </a:xfrm>
          <a:prstGeom prst="roundRect">
            <a:avLst/>
          </a:prstGeom>
          <a:solidFill>
            <a:srgbClr val="7BAD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734352" y="3294861"/>
            <a:ext cx="851011" cy="851011"/>
          </a:xfrm>
          <a:prstGeom prst="ellipse">
            <a:avLst/>
          </a:prstGeom>
          <a:solidFill>
            <a:srgbClr val="7BADC6"/>
          </a:solidFill>
          <a:ln w="28575">
            <a:solidFill>
              <a:srgbClr val="F5FFF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43" name="矩形: 圆角 42"/>
          <p:cNvSpPr/>
          <p:nvPr/>
        </p:nvSpPr>
        <p:spPr>
          <a:xfrm>
            <a:off x="2589450" y="1438183"/>
            <a:ext cx="1647417" cy="2366417"/>
          </a:xfrm>
          <a:prstGeom prst="roundRect">
            <a:avLst/>
          </a:prstGeom>
          <a:solidFill>
            <a:srgbClr val="919F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2987653" y="3294861"/>
            <a:ext cx="851011" cy="851011"/>
          </a:xfrm>
          <a:prstGeom prst="ellipse">
            <a:avLst/>
          </a:prstGeom>
          <a:solidFill>
            <a:srgbClr val="919FC5"/>
          </a:solidFill>
          <a:ln w="28575">
            <a:solidFill>
              <a:srgbClr val="F5FFF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49" name="矩形: 圆角 48"/>
          <p:cNvSpPr/>
          <p:nvPr/>
        </p:nvSpPr>
        <p:spPr>
          <a:xfrm>
            <a:off x="4834167" y="1438183"/>
            <a:ext cx="1647417" cy="2366417"/>
          </a:xfrm>
          <a:prstGeom prst="roundRect">
            <a:avLst/>
          </a:prstGeom>
          <a:solidFill>
            <a:srgbClr val="7BAD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5232370" y="3294861"/>
            <a:ext cx="851011" cy="851011"/>
          </a:xfrm>
          <a:prstGeom prst="ellipse">
            <a:avLst/>
          </a:prstGeom>
          <a:solidFill>
            <a:srgbClr val="7BADC6"/>
          </a:solidFill>
          <a:ln w="28575">
            <a:solidFill>
              <a:srgbClr val="F5FFF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55" name="矩形: 圆角 54"/>
          <p:cNvSpPr/>
          <p:nvPr/>
        </p:nvSpPr>
        <p:spPr>
          <a:xfrm>
            <a:off x="7062052" y="1438183"/>
            <a:ext cx="1647417" cy="2366417"/>
          </a:xfrm>
          <a:prstGeom prst="roundRect">
            <a:avLst/>
          </a:prstGeom>
          <a:solidFill>
            <a:srgbClr val="7BAD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7460255" y="3294861"/>
            <a:ext cx="851011" cy="851011"/>
          </a:xfrm>
          <a:prstGeom prst="ellipse">
            <a:avLst/>
          </a:prstGeom>
          <a:solidFill>
            <a:srgbClr val="7BADC6"/>
          </a:solidFill>
          <a:ln w="28575">
            <a:solidFill>
              <a:srgbClr val="F5FFF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4" name="矩形 3"/>
          <p:cNvSpPr/>
          <p:nvPr/>
        </p:nvSpPr>
        <p:spPr>
          <a:xfrm>
            <a:off x="357165" y="1955584"/>
            <a:ext cx="1624149" cy="1279133"/>
          </a:xfrm>
          <a:prstGeom prst="rect">
            <a:avLst/>
          </a:prstGeom>
        </p:spPr>
        <p:txBody>
          <a:bodyPr wrap="square">
            <a:spAutoFit/>
          </a:bodyPr>
          <a:lstStyle/>
          <a:p>
            <a:pPr marL="0" marR="0" lvl="0" indent="0" algn="ctr" defTabSz="685800" rtl="0" eaLnBrk="1" fontAlgn="auto" latinLnBrk="0" hangingPunct="1">
              <a:lnSpc>
                <a:spcPct val="150000"/>
              </a:lnSpc>
              <a:spcBef>
                <a:spcPts val="0"/>
              </a:spcBef>
              <a:spcAft>
                <a:spcPts val="0"/>
              </a:spcAft>
              <a:buClr>
                <a:srgbClr val="E7E6E6">
                  <a:lumMod val="10000"/>
                </a:srgbClr>
              </a:buClr>
              <a:buSzTx/>
              <a:buFontTx/>
              <a:buNone/>
              <a:defRPr/>
            </a:pP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Lorem</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ipsum</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dolor sit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amet</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consectetuer</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adipiscing</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elit</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Aenean</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commodo</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ligula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eget</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dolor. </a:t>
            </a:r>
          </a:p>
        </p:txBody>
      </p:sp>
      <p:sp>
        <p:nvSpPr>
          <p:cNvPr id="5" name="矩形 4"/>
          <p:cNvSpPr/>
          <p:nvPr/>
        </p:nvSpPr>
        <p:spPr>
          <a:xfrm>
            <a:off x="536702" y="1669015"/>
            <a:ext cx="126507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457200" rtl="0" eaLnBrk="1" fontAlgn="base" latinLnBrk="0" hangingPunct="1">
              <a:lnSpc>
                <a:spcPct val="100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汉仪大宋简"/>
                <a:ea typeface="汉仪大宋简"/>
                <a:cs typeface="+mn-cs"/>
                <a:sym typeface="+mn-lt"/>
              </a:rPr>
              <a:t>标题内容</a:t>
            </a:r>
          </a:p>
        </p:txBody>
      </p:sp>
      <p:sp>
        <p:nvSpPr>
          <p:cNvPr id="62" name="矩形 61"/>
          <p:cNvSpPr/>
          <p:nvPr/>
        </p:nvSpPr>
        <p:spPr>
          <a:xfrm>
            <a:off x="2601084" y="1965931"/>
            <a:ext cx="1624149" cy="1279133"/>
          </a:xfrm>
          <a:prstGeom prst="rect">
            <a:avLst/>
          </a:prstGeom>
        </p:spPr>
        <p:txBody>
          <a:bodyPr wrap="square">
            <a:spAutoFit/>
          </a:bodyPr>
          <a:lstStyle/>
          <a:p>
            <a:pPr marL="0" marR="0" lvl="0" indent="0" algn="ctr" defTabSz="685800" rtl="0" eaLnBrk="1" fontAlgn="auto" latinLnBrk="0" hangingPunct="1">
              <a:lnSpc>
                <a:spcPct val="150000"/>
              </a:lnSpc>
              <a:spcBef>
                <a:spcPts val="0"/>
              </a:spcBef>
              <a:spcAft>
                <a:spcPts val="0"/>
              </a:spcAft>
              <a:buClr>
                <a:srgbClr val="E7E6E6">
                  <a:lumMod val="10000"/>
                </a:srgbClr>
              </a:buClr>
              <a:buSzTx/>
              <a:buFontTx/>
              <a:buNone/>
              <a:defRPr/>
            </a:pP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Lorem</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ipsum</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dolor sit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amet</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consectetuer</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adipiscing</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elit</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Aenean</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commodo</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ligula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eget</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dolor. </a:t>
            </a:r>
          </a:p>
        </p:txBody>
      </p:sp>
      <p:sp>
        <p:nvSpPr>
          <p:cNvPr id="63" name="矩形 62"/>
          <p:cNvSpPr/>
          <p:nvPr/>
        </p:nvSpPr>
        <p:spPr>
          <a:xfrm>
            <a:off x="2780621" y="1679362"/>
            <a:ext cx="126507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457200" rtl="0" eaLnBrk="1" fontAlgn="base" latinLnBrk="0" hangingPunct="1">
              <a:lnSpc>
                <a:spcPct val="100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汉仪大宋简"/>
                <a:ea typeface="汉仪大宋简"/>
                <a:cs typeface="+mn-cs"/>
                <a:sym typeface="+mn-lt"/>
              </a:rPr>
              <a:t>标题内容</a:t>
            </a:r>
          </a:p>
        </p:txBody>
      </p:sp>
      <p:sp>
        <p:nvSpPr>
          <p:cNvPr id="64" name="矩形 63"/>
          <p:cNvSpPr/>
          <p:nvPr/>
        </p:nvSpPr>
        <p:spPr>
          <a:xfrm>
            <a:off x="4845801" y="1949391"/>
            <a:ext cx="1624149" cy="1279133"/>
          </a:xfrm>
          <a:prstGeom prst="rect">
            <a:avLst/>
          </a:prstGeom>
        </p:spPr>
        <p:txBody>
          <a:bodyPr wrap="square">
            <a:spAutoFit/>
          </a:bodyPr>
          <a:lstStyle/>
          <a:p>
            <a:pPr marL="0" marR="0" lvl="0" indent="0" algn="ctr" defTabSz="685800" rtl="0" eaLnBrk="1" fontAlgn="auto" latinLnBrk="0" hangingPunct="1">
              <a:lnSpc>
                <a:spcPct val="150000"/>
              </a:lnSpc>
              <a:spcBef>
                <a:spcPts val="0"/>
              </a:spcBef>
              <a:spcAft>
                <a:spcPts val="0"/>
              </a:spcAft>
              <a:buClr>
                <a:srgbClr val="E7E6E6">
                  <a:lumMod val="10000"/>
                </a:srgbClr>
              </a:buClr>
              <a:buSzTx/>
              <a:buFontTx/>
              <a:buNone/>
              <a:defRPr/>
            </a:pP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Lorem</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ipsum</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dolor sit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amet</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consectetuer</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adipiscing</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elit</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Aenean</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commodo</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ligula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eget</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dolor. </a:t>
            </a:r>
          </a:p>
        </p:txBody>
      </p:sp>
      <p:sp>
        <p:nvSpPr>
          <p:cNvPr id="65" name="矩形 64"/>
          <p:cNvSpPr/>
          <p:nvPr/>
        </p:nvSpPr>
        <p:spPr>
          <a:xfrm>
            <a:off x="5025338" y="1662822"/>
            <a:ext cx="126507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457200" rtl="0" eaLnBrk="1" fontAlgn="base" latinLnBrk="0" hangingPunct="1">
              <a:lnSpc>
                <a:spcPct val="100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汉仪大宋简"/>
                <a:ea typeface="汉仪大宋简"/>
                <a:cs typeface="+mn-cs"/>
                <a:sym typeface="+mn-lt"/>
              </a:rPr>
              <a:t>标题内容</a:t>
            </a:r>
          </a:p>
        </p:txBody>
      </p:sp>
      <p:sp>
        <p:nvSpPr>
          <p:cNvPr id="66" name="矩形 65"/>
          <p:cNvSpPr/>
          <p:nvPr/>
        </p:nvSpPr>
        <p:spPr>
          <a:xfrm>
            <a:off x="7073686" y="1944414"/>
            <a:ext cx="1624149" cy="1279133"/>
          </a:xfrm>
          <a:prstGeom prst="rect">
            <a:avLst/>
          </a:prstGeom>
        </p:spPr>
        <p:txBody>
          <a:bodyPr wrap="square">
            <a:spAutoFit/>
          </a:bodyPr>
          <a:lstStyle/>
          <a:p>
            <a:pPr marL="0" marR="0" lvl="0" indent="0" algn="ctr" defTabSz="685800" rtl="0" eaLnBrk="1" fontAlgn="auto" latinLnBrk="0" hangingPunct="1">
              <a:lnSpc>
                <a:spcPct val="150000"/>
              </a:lnSpc>
              <a:spcBef>
                <a:spcPts val="0"/>
              </a:spcBef>
              <a:spcAft>
                <a:spcPts val="0"/>
              </a:spcAft>
              <a:buClr>
                <a:srgbClr val="E7E6E6">
                  <a:lumMod val="10000"/>
                </a:srgbClr>
              </a:buClr>
              <a:buSzTx/>
              <a:buFontTx/>
              <a:buNone/>
              <a:defRPr/>
            </a:pP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Lorem</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ipsum</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dolor sit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amet</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consectetuer</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adipiscing</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elit</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Aenean</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commodo</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ligula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eget</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dolor. </a:t>
            </a:r>
          </a:p>
        </p:txBody>
      </p:sp>
      <p:sp>
        <p:nvSpPr>
          <p:cNvPr id="67" name="矩形 66"/>
          <p:cNvSpPr/>
          <p:nvPr/>
        </p:nvSpPr>
        <p:spPr>
          <a:xfrm>
            <a:off x="7253223" y="1657845"/>
            <a:ext cx="126507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457200" rtl="0" eaLnBrk="1" fontAlgn="base" latinLnBrk="0" hangingPunct="1">
              <a:lnSpc>
                <a:spcPct val="100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汉仪大宋简"/>
                <a:ea typeface="汉仪大宋简"/>
                <a:cs typeface="+mn-cs"/>
                <a:sym typeface="+mn-lt"/>
              </a:rPr>
              <a:t>标题内容</a:t>
            </a:r>
          </a:p>
        </p:txBody>
      </p:sp>
      <p:sp>
        <p:nvSpPr>
          <p:cNvPr id="18" name="矩形 17"/>
          <p:cNvSpPr/>
          <p:nvPr/>
        </p:nvSpPr>
        <p:spPr>
          <a:xfrm>
            <a:off x="899160" y="3489566"/>
            <a:ext cx="539750" cy="460375"/>
          </a:xfrm>
          <a:prstGeom prst="rect">
            <a:avLst/>
          </a:prstGeom>
        </p:spPr>
        <p:txBody>
          <a:bodyPr wrap="none">
            <a:spAutoFit/>
          </a:bodyPr>
          <a:lstStyle/>
          <a:p>
            <a:pPr marL="0" marR="0" lvl="0" indent="0" algn="ctr" defTabSz="457200" rtl="0" eaLnBrk="1" fontAlgn="base" latinLnBrk="0" hangingPunct="1">
              <a:lnSpc>
                <a:spcPct val="100000"/>
              </a:lnSpc>
              <a:spcBef>
                <a:spcPct val="0"/>
              </a:spcBef>
              <a:spcAft>
                <a:spcPct val="0"/>
              </a:spcAft>
              <a:buClrTx/>
              <a:buSzTx/>
              <a:buFontTx/>
              <a:buNone/>
              <a:defRPr/>
            </a:pPr>
            <a:r>
              <a:rPr kumimoji="0" lang="en-US" altLang="zh-CN" sz="2400" b="0" i="0" u="none" strike="noStrike" kern="1200" cap="none" spc="0" normalizeH="0" baseline="0" noProof="0">
                <a:ln>
                  <a:noFill/>
                </a:ln>
                <a:solidFill>
                  <a:schemeClr val="bg1"/>
                </a:solidFill>
                <a:effectLst/>
                <a:uLnTx/>
                <a:uFillTx/>
                <a:latin typeface="华文细黑" panose="02010600040101010101" charset="-122"/>
                <a:ea typeface="方正兰亭黑_GBK"/>
                <a:cs typeface="+mn-cs"/>
              </a:rPr>
              <a:t>01</a:t>
            </a:r>
          </a:p>
        </p:txBody>
      </p:sp>
      <p:sp>
        <p:nvSpPr>
          <p:cNvPr id="3" name="矩形 2"/>
          <p:cNvSpPr/>
          <p:nvPr/>
        </p:nvSpPr>
        <p:spPr>
          <a:xfrm>
            <a:off x="3143250" y="3490836"/>
            <a:ext cx="539750" cy="460375"/>
          </a:xfrm>
          <a:prstGeom prst="rect">
            <a:avLst/>
          </a:prstGeom>
        </p:spPr>
        <p:txBody>
          <a:bodyPr wrap="none">
            <a:spAutoFit/>
          </a:bodyPr>
          <a:lstStyle/>
          <a:p>
            <a:pPr marL="0" marR="0" lvl="0" indent="0" algn="ctr" defTabSz="457200" rtl="0" eaLnBrk="1" fontAlgn="base" latinLnBrk="0" hangingPunct="1">
              <a:lnSpc>
                <a:spcPct val="100000"/>
              </a:lnSpc>
              <a:spcBef>
                <a:spcPct val="0"/>
              </a:spcBef>
              <a:spcAft>
                <a:spcPct val="0"/>
              </a:spcAft>
              <a:buClrTx/>
              <a:buSzTx/>
              <a:buFontTx/>
              <a:buNone/>
              <a:defRPr/>
            </a:pPr>
            <a:r>
              <a:rPr kumimoji="0" lang="en-US" altLang="zh-CN" sz="2400" b="0" i="0" u="none" strike="noStrike" kern="1200" cap="none" spc="0" normalizeH="0" baseline="0" noProof="0">
                <a:ln>
                  <a:noFill/>
                </a:ln>
                <a:solidFill>
                  <a:schemeClr val="bg1"/>
                </a:solidFill>
                <a:effectLst/>
                <a:uLnTx/>
                <a:uFillTx/>
                <a:latin typeface="华文细黑" panose="02010600040101010101" charset="-122"/>
                <a:ea typeface="方正兰亭黑_GBK"/>
                <a:cs typeface="+mn-cs"/>
              </a:rPr>
              <a:t>02</a:t>
            </a:r>
          </a:p>
        </p:txBody>
      </p:sp>
      <p:sp>
        <p:nvSpPr>
          <p:cNvPr id="8" name="矩形 7"/>
          <p:cNvSpPr/>
          <p:nvPr/>
        </p:nvSpPr>
        <p:spPr>
          <a:xfrm>
            <a:off x="5387975" y="3489566"/>
            <a:ext cx="539750" cy="460375"/>
          </a:xfrm>
          <a:prstGeom prst="rect">
            <a:avLst/>
          </a:prstGeom>
        </p:spPr>
        <p:txBody>
          <a:bodyPr wrap="none">
            <a:spAutoFit/>
          </a:bodyPr>
          <a:lstStyle/>
          <a:p>
            <a:pPr marL="0" marR="0" lvl="0" indent="0" algn="ctr" defTabSz="457200" rtl="0" eaLnBrk="1" fontAlgn="base" latinLnBrk="0" hangingPunct="1">
              <a:lnSpc>
                <a:spcPct val="100000"/>
              </a:lnSpc>
              <a:spcBef>
                <a:spcPct val="0"/>
              </a:spcBef>
              <a:spcAft>
                <a:spcPct val="0"/>
              </a:spcAft>
              <a:buClrTx/>
              <a:buSzTx/>
              <a:buFontTx/>
              <a:buNone/>
              <a:defRPr/>
            </a:pPr>
            <a:r>
              <a:rPr kumimoji="0" lang="en-US" altLang="zh-CN" sz="2400" b="0" i="0" u="none" strike="noStrike" kern="1200" cap="none" spc="0" normalizeH="0" baseline="0" noProof="0">
                <a:ln>
                  <a:noFill/>
                </a:ln>
                <a:solidFill>
                  <a:schemeClr val="bg1"/>
                </a:solidFill>
                <a:effectLst/>
                <a:uLnTx/>
                <a:uFillTx/>
                <a:latin typeface="华文细黑" panose="02010600040101010101" charset="-122"/>
                <a:ea typeface="方正兰亭黑_GBK"/>
                <a:cs typeface="+mn-cs"/>
              </a:rPr>
              <a:t>03</a:t>
            </a:r>
          </a:p>
        </p:txBody>
      </p:sp>
      <p:sp>
        <p:nvSpPr>
          <p:cNvPr id="9" name="矩形 8"/>
          <p:cNvSpPr/>
          <p:nvPr/>
        </p:nvSpPr>
        <p:spPr>
          <a:xfrm>
            <a:off x="7615555" y="3489566"/>
            <a:ext cx="539750" cy="460375"/>
          </a:xfrm>
          <a:prstGeom prst="rect">
            <a:avLst/>
          </a:prstGeom>
        </p:spPr>
        <p:txBody>
          <a:bodyPr wrap="none">
            <a:spAutoFit/>
          </a:bodyPr>
          <a:lstStyle/>
          <a:p>
            <a:pPr marL="0" marR="0" lvl="0" indent="0" algn="ctr" defTabSz="457200" rtl="0" eaLnBrk="1" fontAlgn="base" latinLnBrk="0" hangingPunct="1">
              <a:lnSpc>
                <a:spcPct val="100000"/>
              </a:lnSpc>
              <a:spcBef>
                <a:spcPct val="0"/>
              </a:spcBef>
              <a:spcAft>
                <a:spcPct val="0"/>
              </a:spcAft>
              <a:buClrTx/>
              <a:buSzTx/>
              <a:buFontTx/>
              <a:buNone/>
              <a:defRPr/>
            </a:pPr>
            <a:r>
              <a:rPr kumimoji="0" lang="en-US" altLang="zh-CN" sz="2400" b="0" i="0" u="none" strike="noStrike" kern="1200" cap="none" spc="0" normalizeH="0" baseline="0" noProof="0">
                <a:ln>
                  <a:noFill/>
                </a:ln>
                <a:solidFill>
                  <a:schemeClr val="bg1"/>
                </a:solidFill>
                <a:effectLst/>
                <a:uLnTx/>
                <a:uFillTx/>
                <a:latin typeface="华文细黑" panose="02010600040101010101" charset="-122"/>
                <a:ea typeface="方正兰亭黑_GBK"/>
                <a:cs typeface="+mn-cs"/>
              </a:rPr>
              <a:t>04</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椭圆 6"/>
          <p:cNvSpPr/>
          <p:nvPr/>
        </p:nvSpPr>
        <p:spPr>
          <a:xfrm>
            <a:off x="-627797" y="1535569"/>
            <a:ext cx="382137" cy="382137"/>
          </a:xfrm>
          <a:prstGeom prst="ellipse">
            <a:avLst/>
          </a:prstGeom>
          <a:solidFill>
            <a:srgbClr val="DC6F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Light" panose="020F0302020204030204"/>
              <a:ea typeface="微软雅黑 Light"/>
              <a:cs typeface="+mn-cs"/>
            </a:endParaRPr>
          </a:p>
        </p:txBody>
      </p:sp>
      <p:sp>
        <p:nvSpPr>
          <p:cNvPr id="8" name="椭圆 7"/>
          <p:cNvSpPr/>
          <p:nvPr/>
        </p:nvSpPr>
        <p:spPr>
          <a:xfrm>
            <a:off x="-627798" y="1992966"/>
            <a:ext cx="382137" cy="382137"/>
          </a:xfrm>
          <a:prstGeom prst="ellipse">
            <a:avLst/>
          </a:prstGeom>
          <a:solidFill>
            <a:srgbClr val="DD9E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Light" panose="020F0302020204030204"/>
              <a:ea typeface="微软雅黑 Light"/>
              <a:cs typeface="+mn-cs"/>
            </a:endParaRPr>
          </a:p>
        </p:txBody>
      </p:sp>
      <p:sp>
        <p:nvSpPr>
          <p:cNvPr id="9" name="椭圆 8"/>
          <p:cNvSpPr/>
          <p:nvPr/>
        </p:nvSpPr>
        <p:spPr>
          <a:xfrm>
            <a:off x="-627799" y="2450363"/>
            <a:ext cx="382137" cy="382137"/>
          </a:xfrm>
          <a:prstGeom prst="ellipse">
            <a:avLst/>
          </a:prstGeom>
          <a:solidFill>
            <a:srgbClr val="AD8D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Light" panose="020F0302020204030204"/>
              <a:ea typeface="微软雅黑 Light"/>
              <a:cs typeface="+mn-cs"/>
            </a:endParaRPr>
          </a:p>
        </p:txBody>
      </p:sp>
      <p:sp>
        <p:nvSpPr>
          <p:cNvPr id="10" name="椭圆 9"/>
          <p:cNvSpPr/>
          <p:nvPr/>
        </p:nvSpPr>
        <p:spPr>
          <a:xfrm>
            <a:off x="-627799" y="1061012"/>
            <a:ext cx="382137" cy="382137"/>
          </a:xfrm>
          <a:prstGeom prst="ellipse">
            <a:avLst/>
          </a:prstGeom>
          <a:solidFill>
            <a:srgbClr val="9ABD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Light" panose="020F0302020204030204"/>
              <a:ea typeface="微软雅黑 Light"/>
              <a:cs typeface="+mn-cs"/>
            </a:endParaRPr>
          </a:p>
        </p:txBody>
      </p:sp>
      <p:sp>
        <p:nvSpPr>
          <p:cNvPr id="11" name="矩形: 圆角 10"/>
          <p:cNvSpPr/>
          <p:nvPr/>
        </p:nvSpPr>
        <p:spPr>
          <a:xfrm>
            <a:off x="3976914" y="3566675"/>
            <a:ext cx="1190172" cy="232606"/>
          </a:xfrm>
          <a:prstGeom prst="roundRect">
            <a:avLst>
              <a:gd name="adj" fmla="val 50000"/>
            </a:avLst>
          </a:prstGeom>
          <a:solidFill>
            <a:srgbClr val="7BADC6"/>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100" b="0" i="0" u="none" strike="noStrike" kern="0" cap="none" spc="0" normalizeH="0" baseline="0" noProof="0">
                <a:ln>
                  <a:noFill/>
                </a:ln>
                <a:solidFill>
                  <a:prstClr val="white"/>
                </a:solidFill>
                <a:effectLst/>
                <a:uLnTx/>
                <a:uFillTx/>
                <a:latin typeface="方正清刻本悦宋简体"/>
                <a:ea typeface="方正清刻本悦宋简体"/>
                <a:cs typeface="+mn-cs"/>
              </a:rPr>
              <a:t>第三单元</a:t>
            </a:r>
          </a:p>
        </p:txBody>
      </p:sp>
      <p:sp>
        <p:nvSpPr>
          <p:cNvPr id="12" name="PA_矩形 7"/>
          <p:cNvSpPr/>
          <p:nvPr>
            <p:custDataLst>
              <p:tags r:id="rId1"/>
            </p:custDataLst>
          </p:nvPr>
        </p:nvSpPr>
        <p:spPr>
          <a:xfrm>
            <a:off x="3325090" y="2603714"/>
            <a:ext cx="2493818" cy="307777"/>
          </a:xfrm>
          <a:prstGeom prst="rect">
            <a:avLst/>
          </a:prstGeom>
        </p:spPr>
        <p:txBody>
          <a:bodyPr wrap="square">
            <a:spAutoFit/>
          </a:bodyPr>
          <a:lstStyle/>
          <a:p>
            <a:pPr marL="0" marR="0" lvl="0" indent="0" algn="dist" defTabSz="685800" rtl="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a:ln>
                  <a:noFill/>
                </a:ln>
                <a:solidFill>
                  <a:srgbClr val="7BADC6"/>
                </a:solidFill>
                <a:effectLst/>
                <a:uLnTx/>
                <a:uFillTx/>
                <a:latin typeface="微软雅黑 Light"/>
                <a:ea typeface="微软雅黑 Light"/>
                <a:cs typeface="+mn-cs"/>
              </a:rPr>
              <a:t>工作经验总结</a:t>
            </a:r>
          </a:p>
        </p:txBody>
      </p:sp>
      <p:sp>
        <p:nvSpPr>
          <p:cNvPr id="13" name="矩形 12"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p:cNvSpPr/>
          <p:nvPr/>
        </p:nvSpPr>
        <p:spPr>
          <a:xfrm>
            <a:off x="2404443" y="2888933"/>
            <a:ext cx="4335113" cy="552011"/>
          </a:xfrm>
          <a:prstGeom prst="rect">
            <a:avLst/>
          </a:prstGeom>
        </p:spPr>
        <p:txBody>
          <a:bodyPr wrap="square">
            <a:spAutoFit/>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en-US" altLang="zh-CN" sz="1050" b="0" i="0" u="none" strike="noStrike" kern="0" cap="none" spc="0" normalizeH="0" baseline="0" noProof="0">
                <a:ln>
                  <a:noFill/>
                </a:ln>
                <a:solidFill>
                  <a:srgbClr val="838995"/>
                </a:solidFill>
                <a:effectLst/>
                <a:uLnTx/>
                <a:uFillTx/>
                <a:latin typeface="Calibri Light" panose="020F0302020204030204"/>
                <a:ea typeface="微软雅黑" panose="020B0503020204020204" charset="-122"/>
                <a:cs typeface="Arial" panose="020B0604020202020204" pitchFamily="34" charset="0"/>
                <a:sym typeface="Arial" panose="020B0604020202020204" pitchFamily="34" charset="0"/>
              </a:rPr>
              <a:t>Lorem ipsum dolor sit amet, consectetuer adipiscing elit. Aenean commodo ligula eget dolor. Lorem ipsum dolor sit amet</a:t>
            </a:r>
            <a:endParaRPr kumimoji="0" lang="zh-CN" altLang="en-US" sz="1050" b="0" i="0" u="none" strike="noStrike" kern="0" cap="none" spc="0" normalizeH="0" baseline="0" noProof="0">
              <a:ln>
                <a:noFill/>
              </a:ln>
              <a:solidFill>
                <a:srgbClr val="838995"/>
              </a:solidFill>
              <a:effectLst/>
              <a:uLnTx/>
              <a:uFillTx/>
              <a:latin typeface="Calibri Light" panose="020F0302020204030204"/>
              <a:ea typeface="微软雅黑" panose="020B0503020204020204" charset="-122"/>
              <a:cs typeface="+mn-cs"/>
            </a:endParaRPr>
          </a:p>
        </p:txBody>
      </p:sp>
      <p:grpSp>
        <p:nvGrpSpPr>
          <p:cNvPr id="2" name="组合 1"/>
          <p:cNvGrpSpPr/>
          <p:nvPr/>
        </p:nvGrpSpPr>
        <p:grpSpPr>
          <a:xfrm>
            <a:off x="3068010" y="1301277"/>
            <a:ext cx="3007978" cy="1323439"/>
            <a:chOff x="2722624" y="1472727"/>
            <a:chExt cx="3007978" cy="1323439"/>
          </a:xfrm>
        </p:grpSpPr>
        <p:sp>
          <p:nvSpPr>
            <p:cNvPr id="14" name="文本框 13"/>
            <p:cNvSpPr txBox="1"/>
            <p:nvPr/>
          </p:nvSpPr>
          <p:spPr>
            <a:xfrm>
              <a:off x="2722624" y="1594948"/>
              <a:ext cx="1107997" cy="1200329"/>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7200" b="0" i="0" u="none" strike="noStrike" kern="1200" cap="none" spc="0" normalizeH="0" baseline="0" noProof="0">
                  <a:ln>
                    <a:noFill/>
                  </a:ln>
                  <a:gradFill flip="none" rotWithShape="1">
                    <a:gsLst>
                      <a:gs pos="43000">
                        <a:srgbClr val="7BADC6"/>
                      </a:gs>
                      <a:gs pos="91000">
                        <a:srgbClr val="7BADC6">
                          <a:alpha val="0"/>
                        </a:srgbClr>
                      </a:gs>
                    </a:gsLst>
                    <a:lin ang="0" scaled="1"/>
                    <a:tileRect/>
                  </a:gradFill>
                  <a:effectLst/>
                  <a:uLnTx/>
                  <a:uFillTx/>
                  <a:latin typeface="汉仪大宋简"/>
                  <a:ea typeface="汉仪大宋简"/>
                  <a:cs typeface="+mn-cs"/>
                </a:rPr>
                <a:t>第</a:t>
              </a:r>
            </a:p>
          </p:txBody>
        </p:sp>
        <p:sp>
          <p:nvSpPr>
            <p:cNvPr id="15" name="矩形 14"/>
            <p:cNvSpPr/>
            <p:nvPr/>
          </p:nvSpPr>
          <p:spPr>
            <a:xfrm>
              <a:off x="3391704" y="1472727"/>
              <a:ext cx="954107" cy="1323439"/>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8000">
                  <a:gradFill flip="none" rotWithShape="1">
                    <a:gsLst>
                      <a:gs pos="43000">
                        <a:srgbClr val="7BADC6"/>
                      </a:gs>
                      <a:gs pos="91000">
                        <a:srgbClr val="7BADC6">
                          <a:alpha val="0"/>
                        </a:srgbClr>
                      </a:gs>
                    </a:gsLst>
                    <a:lin ang="0" scaled="1"/>
                    <a:tileRect/>
                  </a:gradFill>
                  <a:latin typeface="汉仪大宋简"/>
                  <a:ea typeface="汉仪大宋简"/>
                </a:rPr>
                <a:t>叁</a:t>
              </a:r>
              <a:endParaRPr kumimoji="0" lang="zh-CN" altLang="en-US" sz="2800" b="0" i="0" u="none" strike="noStrike" kern="1200" cap="none" spc="0" normalizeH="0" baseline="0" noProof="0">
                <a:ln>
                  <a:noFill/>
                </a:ln>
                <a:gradFill flip="none" rotWithShape="1">
                  <a:gsLst>
                    <a:gs pos="43000">
                      <a:srgbClr val="7BADC6"/>
                    </a:gs>
                    <a:gs pos="91000">
                      <a:srgbClr val="7BADC6">
                        <a:alpha val="0"/>
                      </a:srgbClr>
                    </a:gs>
                  </a:gsLst>
                  <a:lin ang="0" scaled="1"/>
                  <a:tileRect/>
                </a:gradFill>
                <a:effectLst/>
                <a:uLnTx/>
                <a:uFillTx/>
                <a:latin typeface="汉仪大宋简"/>
                <a:ea typeface="汉仪大宋简"/>
                <a:cs typeface="+mn-cs"/>
              </a:endParaRPr>
            </a:p>
          </p:txBody>
        </p:sp>
        <p:sp>
          <p:nvSpPr>
            <p:cNvPr id="16" name="矩形 15"/>
            <p:cNvSpPr/>
            <p:nvPr/>
          </p:nvSpPr>
          <p:spPr>
            <a:xfrm>
              <a:off x="4102916" y="1695147"/>
              <a:ext cx="954107" cy="1015663"/>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6000" b="0" i="0" u="none" strike="noStrike" kern="1200" cap="none" spc="0" normalizeH="0" baseline="0" noProof="0">
                  <a:ln>
                    <a:noFill/>
                  </a:ln>
                  <a:gradFill flip="none" rotWithShape="1">
                    <a:gsLst>
                      <a:gs pos="43000">
                        <a:srgbClr val="7BADC6"/>
                      </a:gs>
                      <a:gs pos="91000">
                        <a:srgbClr val="7BADC6">
                          <a:alpha val="0"/>
                        </a:srgbClr>
                      </a:gs>
                    </a:gsLst>
                    <a:lin ang="0" scaled="1"/>
                    <a:tileRect/>
                  </a:gradFill>
                  <a:effectLst/>
                  <a:uLnTx/>
                  <a:uFillTx/>
                  <a:latin typeface="汉仪大宋简"/>
                  <a:ea typeface="汉仪大宋简"/>
                  <a:cs typeface="+mn-cs"/>
                </a:rPr>
                <a:t>篇</a:t>
              </a:r>
              <a:endParaRPr kumimoji="0" lang="zh-CN" altLang="en-US" sz="1800" b="0" i="0" u="none" strike="noStrike" kern="1200" cap="none" spc="0" normalizeH="0" baseline="0" noProof="0">
                <a:ln>
                  <a:noFill/>
                </a:ln>
                <a:gradFill flip="none" rotWithShape="1">
                  <a:gsLst>
                    <a:gs pos="43000">
                      <a:srgbClr val="7BADC6"/>
                    </a:gs>
                    <a:gs pos="91000">
                      <a:srgbClr val="7BADC6">
                        <a:alpha val="0"/>
                      </a:srgbClr>
                    </a:gs>
                  </a:gsLst>
                  <a:lin ang="0" scaled="1"/>
                  <a:tileRect/>
                </a:gradFill>
                <a:effectLst/>
                <a:uLnTx/>
                <a:uFillTx/>
                <a:latin typeface="汉仪大宋简"/>
                <a:ea typeface="汉仪大宋简"/>
                <a:cs typeface="+mn-cs"/>
              </a:endParaRPr>
            </a:p>
          </p:txBody>
        </p:sp>
        <p:sp>
          <p:nvSpPr>
            <p:cNvPr id="17" name="矩形 16"/>
            <p:cNvSpPr/>
            <p:nvPr/>
          </p:nvSpPr>
          <p:spPr>
            <a:xfrm>
              <a:off x="4699551" y="1612011"/>
              <a:ext cx="1031051" cy="1107996"/>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6600" b="0" i="0" u="none" strike="noStrike" kern="1200" cap="none" spc="0" normalizeH="0" baseline="0" noProof="0">
                  <a:ln>
                    <a:noFill/>
                  </a:ln>
                  <a:gradFill flip="none" rotWithShape="1">
                    <a:gsLst>
                      <a:gs pos="43000">
                        <a:srgbClr val="7BADC6"/>
                      </a:gs>
                      <a:gs pos="91000">
                        <a:srgbClr val="7BADC6">
                          <a:alpha val="0"/>
                        </a:srgbClr>
                      </a:gs>
                    </a:gsLst>
                    <a:lin ang="0" scaled="1"/>
                    <a:tileRect/>
                  </a:gradFill>
                  <a:effectLst/>
                  <a:uLnTx/>
                  <a:uFillTx/>
                  <a:latin typeface="汉仪大宋简"/>
                  <a:ea typeface="汉仪大宋简"/>
                  <a:cs typeface="+mn-cs"/>
                </a:rPr>
                <a:t>章</a:t>
              </a:r>
              <a:endParaRPr kumimoji="0" lang="zh-CN" altLang="en-US" sz="2000" b="0" i="0" u="none" strike="noStrike" kern="1200" cap="none" spc="0" normalizeH="0" baseline="0" noProof="0">
                <a:ln>
                  <a:noFill/>
                </a:ln>
                <a:gradFill flip="none" rotWithShape="1">
                  <a:gsLst>
                    <a:gs pos="43000">
                      <a:srgbClr val="7BADC6"/>
                    </a:gs>
                    <a:gs pos="91000">
                      <a:srgbClr val="7BADC6">
                        <a:alpha val="0"/>
                      </a:srgbClr>
                    </a:gs>
                  </a:gsLst>
                  <a:lin ang="0" scaled="1"/>
                  <a:tileRect/>
                </a:gradFill>
                <a:effectLst/>
                <a:uLnTx/>
                <a:uFillTx/>
                <a:latin typeface="汉仪大宋简"/>
                <a:ea typeface="汉仪大宋简"/>
                <a:cs typeface="+mn-cs"/>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6"/>
          <p:cNvSpPr txBox="1">
            <a:spLocks noChangeArrowheads="1"/>
          </p:cNvSpPr>
          <p:nvPr/>
        </p:nvSpPr>
        <p:spPr bwMode="auto">
          <a:xfrm>
            <a:off x="144195" y="99872"/>
            <a:ext cx="20313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marL="0" marR="0" lvl="0" indent="0" defTabSz="457200" rtl="0" eaLnBrk="1" fontAlgn="base" latinLnBrk="0" hangingPunct="1">
              <a:lnSpc>
                <a:spcPct val="100000"/>
              </a:lnSpc>
              <a:spcBef>
                <a:spcPct val="0"/>
              </a:spcBef>
              <a:spcAft>
                <a:spcPct val="0"/>
              </a:spcAft>
              <a:buClrTx/>
              <a:buSzTx/>
              <a:buFontTx/>
              <a:buNone/>
              <a:defRPr/>
            </a:pPr>
            <a:r>
              <a:rPr kumimoji="0" lang="zh-CN" altLang="en-US" sz="2400" b="0" i="0" u="none" strike="noStrike" kern="1200" cap="none" spc="0" normalizeH="0" baseline="0" noProof="0">
                <a:ln>
                  <a:noFill/>
                </a:ln>
                <a:solidFill>
                  <a:srgbClr val="7BADC6"/>
                </a:solidFill>
                <a:effectLst/>
                <a:uLnTx/>
                <a:uFillTx/>
                <a:latin typeface="汉仪大宋简"/>
                <a:ea typeface="汉仪大宋简"/>
                <a:cs typeface="+mn-cs"/>
              </a:rPr>
              <a:t>工作经验总结</a:t>
            </a:r>
          </a:p>
        </p:txBody>
      </p:sp>
      <p:sp>
        <p:nvSpPr>
          <p:cNvPr id="3" name="矩形 2"/>
          <p:cNvSpPr/>
          <p:nvPr/>
        </p:nvSpPr>
        <p:spPr>
          <a:xfrm>
            <a:off x="144195" y="561537"/>
            <a:ext cx="1670650" cy="230832"/>
          </a:xfrm>
          <a:prstGeom prst="rect">
            <a:avLst/>
          </a:prstGeom>
        </p:spPr>
        <p:txBody>
          <a:bodyPr wrap="none">
            <a:spAutoFit/>
          </a:bodyPr>
          <a:lstStyle/>
          <a:p>
            <a:pPr marL="0" marR="0" lvl="0" indent="0" defTabSz="457200" rtl="0" eaLnBrk="1" fontAlgn="base" latinLnBrk="0" hangingPunct="1">
              <a:lnSpc>
                <a:spcPct val="100000"/>
              </a:lnSpc>
              <a:spcBef>
                <a:spcPct val="0"/>
              </a:spcBef>
              <a:spcAft>
                <a:spcPct val="0"/>
              </a:spcAft>
              <a:buClrTx/>
              <a:buSzTx/>
              <a:buFontTx/>
              <a:buNone/>
              <a:defRPr/>
            </a:pPr>
            <a:r>
              <a:rPr kumimoji="0" lang="en-US" altLang="zh-CN" sz="900" b="0" i="0" u="none" strike="noStrike" kern="1200" cap="none" spc="0" normalizeH="0" baseline="0" noProof="0">
                <a:ln>
                  <a:noFill/>
                </a:ln>
                <a:solidFill>
                  <a:srgbClr val="7BADC6"/>
                </a:solidFill>
                <a:effectLst/>
                <a:uLnTx/>
                <a:uFillTx/>
                <a:latin typeface="华文细黑" panose="02010600040101010101" charset="-122"/>
                <a:ea typeface="方正兰亭黑_GBK"/>
                <a:cs typeface="+mn-cs"/>
              </a:rPr>
              <a:t>Work experience summary</a:t>
            </a:r>
          </a:p>
        </p:txBody>
      </p:sp>
      <p:pic>
        <p:nvPicPr>
          <p:cNvPr id="9" name="图片 8"/>
          <p:cNvPicPr>
            <a:picLocks noChangeAspect="1"/>
          </p:cNvPicPr>
          <p:nvPr/>
        </p:nvPicPr>
        <p:blipFill rotWithShape="1">
          <a:blip r:embed="rId2" cstate="print">
            <a:extLst>
              <a:ext uri="{28A0092B-C50C-407E-A947-70E740481C1C}">
                <a14:useLocalDpi xmlns:a14="http://schemas.microsoft.com/office/drawing/2010/main" val="0"/>
              </a:ext>
            </a:extLst>
          </a:blip>
          <a:srcRect l="16667" r="16667"/>
          <a:stretch>
            <a:fillRect/>
          </a:stretch>
        </p:blipFill>
        <p:spPr>
          <a:xfrm>
            <a:off x="4831864" y="981636"/>
            <a:ext cx="3707019" cy="3707019"/>
          </a:xfrm>
          <a:prstGeom prst="ellipse">
            <a:avLst/>
          </a:prstGeom>
        </p:spPr>
      </p:pic>
      <p:sp>
        <p:nvSpPr>
          <p:cNvPr id="10" name="椭圆 9"/>
          <p:cNvSpPr/>
          <p:nvPr/>
        </p:nvSpPr>
        <p:spPr>
          <a:xfrm>
            <a:off x="5391093" y="1559859"/>
            <a:ext cx="2663695" cy="2663695"/>
          </a:xfrm>
          <a:prstGeom prst="ellipse">
            <a:avLst/>
          </a:prstGeom>
          <a:solidFill>
            <a:srgbClr val="F5FF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descr="e7d195523061f1c09e9d68d7cf438b91ef959ecb14fc25d26BBA7F7DBC18E55DFF4014AF651F0BF2569D4B6C1DA7F1A4683A481403BD872FC687266AD13265C1DE7C373772FD8728ABDD69ADD03BFF5BE2862BC891DBB79EC884C45A5F465464F4471A44E2E9B6024498CDCB4F20168DAB66C7FAB51F4DF2191988BC51E8947C5543912A7B2AB33F8B6FFDD33C59E19B"/>
          <p:cNvSpPr/>
          <p:nvPr/>
        </p:nvSpPr>
        <p:spPr>
          <a:xfrm>
            <a:off x="5993903" y="2372993"/>
            <a:ext cx="1440979" cy="338554"/>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a:ln>
                  <a:noFill/>
                </a:ln>
                <a:solidFill>
                  <a:srgbClr val="7BADC6"/>
                </a:solidFill>
                <a:effectLst/>
                <a:uLnTx/>
                <a:uFillTx/>
                <a:latin typeface="华文细黑" panose="02010600040101010101" charset="-122"/>
                <a:ea typeface="汉仪大宋简"/>
                <a:cs typeface="+mn-cs"/>
                <a:sym typeface="+mn-lt"/>
              </a:rPr>
              <a:t>工作经验总结</a:t>
            </a:r>
          </a:p>
        </p:txBody>
      </p:sp>
      <p:sp>
        <p:nvSpPr>
          <p:cNvPr id="12" name="矩形 11" descr="e7d195523061f1c09e9d68d7cf438b91ef959ecb14fc25d26BBA7F7DBC18E55DFF4014AF651F0BF2569D4B6C1DA7F1A4683A481403BD872FC687266AD13265C1DE7C373772FD8728ABDD69ADD03BFF5BE2862BC891DBB79E48D68EAF9BC0B135F08CB3AA261467E47643FBA29D38A9757F7FFD5B7023D39A21F358D3BB12D2D6D548E32EE07CB42717034D7FAE5F42C8"/>
          <p:cNvSpPr/>
          <p:nvPr/>
        </p:nvSpPr>
        <p:spPr>
          <a:xfrm>
            <a:off x="5539558" y="2711547"/>
            <a:ext cx="2349668" cy="794385"/>
          </a:xfrm>
          <a:prstGeom prst="rect">
            <a:avLst/>
          </a:prstGeom>
        </p:spPr>
        <p:txBody>
          <a:bodyPr wrap="square">
            <a:spAutoFit/>
          </a:bodyPr>
          <a:lstStyle/>
          <a:p>
            <a:pPr marL="0" marR="0" lvl="0" indent="0" algn="ctr" defTabSz="457200" rtl="0" eaLnBrk="1" fontAlgn="auto" latinLnBrk="0" hangingPunct="1">
              <a:lnSpc>
                <a:spcPct val="150000"/>
              </a:lnSpc>
              <a:spcBef>
                <a:spcPts val="0"/>
              </a:spcBef>
              <a:spcAft>
                <a:spcPts val="0"/>
              </a:spcAft>
              <a:buClrTx/>
              <a:buSzTx/>
              <a:buFontTx/>
              <a:buNone/>
              <a:defRPr/>
            </a:pPr>
            <a:r>
              <a:rPr kumimoji="0" lang="en-US" altLang="zh-CN"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panose="020B0503020204020204" charset="-122"/>
                <a:cs typeface="Arial" panose="020B0604020202020204" pitchFamily="34" charset="0"/>
                <a:sym typeface="Calibri" panose="020F0502020204030204" charset="0"/>
              </a:rPr>
              <a:t>Lorem ipsum dolor sit amet, consectetuer adipiscing elit. Aenean commodo ligula eget dolor. </a:t>
            </a:r>
          </a:p>
        </p:txBody>
      </p:sp>
      <p:sp>
        <p:nvSpPr>
          <p:cNvPr id="17" name="矩形 16"/>
          <p:cNvSpPr/>
          <p:nvPr/>
        </p:nvSpPr>
        <p:spPr>
          <a:xfrm>
            <a:off x="232364" y="1296056"/>
            <a:ext cx="1415772" cy="338554"/>
          </a:xfrm>
          <a:prstGeom prst="rect">
            <a:avLst/>
          </a:prstGeom>
          <a:noFill/>
        </p:spPr>
        <p:txBody>
          <a:bodyPr wrap="none" rtlCol="0">
            <a:spAutoFit/>
          </a:bodyPr>
          <a:lstStyle/>
          <a:p>
            <a:pPr lvl="0"/>
            <a:r>
              <a:rPr lang="zh-CN" altLang="en-US" sz="1600">
                <a:solidFill>
                  <a:srgbClr val="7BADC6"/>
                </a:solidFill>
                <a:latin typeface="+mj-ea"/>
                <a:ea typeface="+mj-ea"/>
              </a:rPr>
              <a:t>添加标题内容</a:t>
            </a:r>
          </a:p>
        </p:txBody>
      </p:sp>
      <p:sp>
        <p:nvSpPr>
          <p:cNvPr id="18" name="TextBox 16"/>
          <p:cNvSpPr txBox="1"/>
          <p:nvPr/>
        </p:nvSpPr>
        <p:spPr>
          <a:xfrm>
            <a:off x="322011" y="1571562"/>
            <a:ext cx="3707019" cy="1036759"/>
          </a:xfrm>
          <a:prstGeom prst="rect">
            <a:avLst/>
          </a:prstGeom>
          <a:noFill/>
        </p:spPr>
        <p:txBody>
          <a:bodyPr wrap="square" lIns="0" rtlCol="0">
            <a:spAutoFit/>
          </a:bodyPr>
          <a:lstStyle/>
          <a:p>
            <a:pPr>
              <a:lnSpc>
                <a:spcPct val="150000"/>
              </a:lnSpc>
              <a:defRPr/>
            </a:pPr>
            <a:r>
              <a:rPr kumimoji="0" lang="en-US"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Light"/>
                <a:cs typeface="+mn-cs"/>
              </a:rPr>
              <a:t>Lorem ipsum dolor sit amet, consectetur adipiscing elit. Donec luctus nibh sit amet sem vulputate venenatis</a:t>
            </a:r>
            <a:r>
              <a:rPr kumimoji="0" lang="en-US" altLang="zh-CN"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Light"/>
                <a:cs typeface="+mn-cs"/>
              </a:rPr>
              <a:t>Lorem ipsum dolor sit amet, consectetur adipiscing elit. Donec luctus nibh sit amet sem vulputate venenatis</a:t>
            </a:r>
          </a:p>
        </p:txBody>
      </p:sp>
      <p:sp>
        <p:nvSpPr>
          <p:cNvPr id="19" name="矩形 18"/>
          <p:cNvSpPr/>
          <p:nvPr/>
        </p:nvSpPr>
        <p:spPr>
          <a:xfrm>
            <a:off x="232364" y="2946871"/>
            <a:ext cx="1415772" cy="338554"/>
          </a:xfrm>
          <a:prstGeom prst="rect">
            <a:avLst/>
          </a:prstGeom>
          <a:noFill/>
        </p:spPr>
        <p:txBody>
          <a:bodyPr wrap="none" rtlCol="0">
            <a:spAutoFit/>
          </a:bodyPr>
          <a:lstStyle/>
          <a:p>
            <a:pPr lvl="0"/>
            <a:r>
              <a:rPr lang="zh-CN" altLang="en-US" sz="1600">
                <a:solidFill>
                  <a:srgbClr val="7BADC6"/>
                </a:solidFill>
                <a:latin typeface="+mj-ea"/>
                <a:ea typeface="+mj-ea"/>
              </a:rPr>
              <a:t>添加标题内容</a:t>
            </a:r>
          </a:p>
        </p:txBody>
      </p:sp>
      <p:sp>
        <p:nvSpPr>
          <p:cNvPr id="20" name="TextBox 16"/>
          <p:cNvSpPr txBox="1"/>
          <p:nvPr/>
        </p:nvSpPr>
        <p:spPr>
          <a:xfrm>
            <a:off x="322011" y="3222377"/>
            <a:ext cx="3707019" cy="1036759"/>
          </a:xfrm>
          <a:prstGeom prst="rect">
            <a:avLst/>
          </a:prstGeom>
          <a:noFill/>
        </p:spPr>
        <p:txBody>
          <a:bodyPr wrap="square" lIns="0" rtlCol="0">
            <a:spAutoFit/>
          </a:bodyPr>
          <a:lstStyle/>
          <a:p>
            <a:pPr>
              <a:lnSpc>
                <a:spcPct val="150000"/>
              </a:lnSpc>
              <a:defRPr/>
            </a:pPr>
            <a:r>
              <a:rPr kumimoji="0" lang="en-US"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Light"/>
                <a:cs typeface="+mn-cs"/>
              </a:rPr>
              <a:t>Lorem ipsum dolor sit amet, consectetur adipiscing elit. Donec luctus nibh sit amet sem vulputate venenatis</a:t>
            </a:r>
            <a:r>
              <a:rPr kumimoji="0" lang="en-US" altLang="zh-CN"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Light"/>
                <a:cs typeface="+mn-cs"/>
              </a:rPr>
              <a:t>Lorem ipsum dolor sit amet, consectetur adipiscing elit. Donec luctus nibh sit amet sem vulputate venenatis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934985" y="1487722"/>
            <a:ext cx="430306" cy="430306"/>
          </a:xfrm>
          <a:prstGeom prst="ellipse">
            <a:avLst/>
          </a:prstGeom>
          <a:solidFill>
            <a:srgbClr val="D0E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411184" y="1364030"/>
            <a:ext cx="954107" cy="1107996"/>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6600">
                <a:gradFill flip="none" rotWithShape="1">
                  <a:gsLst>
                    <a:gs pos="43000">
                      <a:srgbClr val="7BADC6"/>
                    </a:gs>
                    <a:gs pos="91000">
                      <a:srgbClr val="7BADC6">
                        <a:alpha val="0"/>
                      </a:srgbClr>
                    </a:gs>
                  </a:gsLst>
                  <a:lin ang="0" scaled="1"/>
                  <a:tileRect/>
                </a:gradFill>
                <a:latin typeface="汉仪大宋简"/>
                <a:ea typeface="汉仪大宋简"/>
              </a:rPr>
              <a:t>壹</a:t>
            </a:r>
            <a:endParaRPr kumimoji="0" lang="zh-CN" altLang="en-US" sz="2000" b="0" i="0" u="none" strike="noStrike" kern="1200" cap="none" spc="0" normalizeH="0" baseline="0" noProof="0">
              <a:ln>
                <a:noFill/>
              </a:ln>
              <a:gradFill flip="none" rotWithShape="1">
                <a:gsLst>
                  <a:gs pos="43000">
                    <a:srgbClr val="7BADC6"/>
                  </a:gs>
                  <a:gs pos="91000">
                    <a:srgbClr val="7BADC6">
                      <a:alpha val="0"/>
                    </a:srgbClr>
                  </a:gs>
                </a:gsLst>
                <a:lin ang="0" scaled="1"/>
                <a:tileRect/>
              </a:gradFill>
              <a:effectLst/>
              <a:uLnTx/>
              <a:uFillTx/>
              <a:latin typeface="汉仪大宋简"/>
              <a:ea typeface="汉仪大宋简"/>
              <a:cs typeface="+mn-cs"/>
            </a:endParaRPr>
          </a:p>
        </p:txBody>
      </p:sp>
      <p:sp>
        <p:nvSpPr>
          <p:cNvPr id="7" name="矩形 6" descr="e7d195523061f1c09e9d68d7cf438b91ef959ecb14fc25d26BBA7F7DBC18E55DFF4014AF651F0BF2569D4B6C1DA7F1A4683A481403BD872FC687266AD13265C1DE7C373772FD8728ABDD69ADD03BFF5BE2862BC891DBB79E48D68EAF9BC0B135F08CB3AA261467E47643FBA29D38A9757F7FFD5B7023D39A21F358D3BB12D2D6D548E32EE07CB42717034D7FAE5F42C8"/>
          <p:cNvSpPr/>
          <p:nvPr/>
        </p:nvSpPr>
        <p:spPr>
          <a:xfrm>
            <a:off x="1588532" y="1777365"/>
            <a:ext cx="2622637" cy="794385"/>
          </a:xfrm>
          <a:prstGeom prst="rect">
            <a:avLst/>
          </a:prstGeom>
        </p:spPr>
        <p:txBody>
          <a:bodyPr wrap="square">
            <a:spAutoFit/>
          </a:bodyPr>
          <a:lstStyle/>
          <a:p>
            <a:pPr>
              <a:lnSpc>
                <a:spcPct val="150000"/>
              </a:lnSpc>
            </a:pPr>
            <a:r>
              <a:rPr lang="en-US" altLang="zh-CN" sz="1050">
                <a:solidFill>
                  <a:schemeClr val="tx1">
                    <a:lumMod val="50000"/>
                    <a:lumOff val="50000"/>
                  </a:schemeClr>
                </a:solidFill>
                <a:ea typeface="微软雅黑" panose="020B0503020204020204" charset="-122"/>
                <a:cs typeface="Arial" panose="020B0604020202020204" pitchFamily="34" charset="0"/>
                <a:sym typeface="Calibri" panose="020F0502020204030204" charset="0"/>
              </a:rPr>
              <a:t>Lorem ipsum dolor sit amet, consectetuer adipiscing elit. Aenean commodo ligula eget dolor. </a:t>
            </a:r>
          </a:p>
        </p:txBody>
      </p:sp>
      <p:sp>
        <p:nvSpPr>
          <p:cNvPr id="8" name="矩形 7"/>
          <p:cNvSpPr/>
          <p:nvPr/>
        </p:nvSpPr>
        <p:spPr>
          <a:xfrm>
            <a:off x="1588532" y="1462223"/>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pPr>
            <a:r>
              <a:rPr lang="zh-CN" altLang="en-US" sz="1600">
                <a:solidFill>
                  <a:srgbClr val="7BADC6"/>
                </a:solidFill>
                <a:latin typeface="+mj-ea"/>
                <a:ea typeface="+mj-ea"/>
                <a:sym typeface="+mn-lt"/>
              </a:rPr>
              <a:t>工作经验总结</a:t>
            </a:r>
          </a:p>
        </p:txBody>
      </p:sp>
      <p:sp>
        <p:nvSpPr>
          <p:cNvPr id="28" name="椭圆 27"/>
          <p:cNvSpPr/>
          <p:nvPr/>
        </p:nvSpPr>
        <p:spPr>
          <a:xfrm>
            <a:off x="5456632" y="1487722"/>
            <a:ext cx="430306" cy="430306"/>
          </a:xfrm>
          <a:prstGeom prst="ellipse">
            <a:avLst/>
          </a:prstGeom>
          <a:solidFill>
            <a:srgbClr val="D0E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4932831" y="1364030"/>
            <a:ext cx="954107" cy="1107996"/>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6600" b="0" i="0" u="none" strike="noStrike" kern="1200" cap="none" spc="0" normalizeH="0" baseline="0" noProof="0">
                <a:ln>
                  <a:noFill/>
                </a:ln>
                <a:gradFill flip="none" rotWithShape="1">
                  <a:gsLst>
                    <a:gs pos="43000">
                      <a:srgbClr val="7BADC6"/>
                    </a:gs>
                    <a:gs pos="91000">
                      <a:srgbClr val="7BADC6">
                        <a:alpha val="0"/>
                      </a:srgbClr>
                    </a:gs>
                  </a:gsLst>
                  <a:lin ang="0" scaled="1"/>
                  <a:tileRect/>
                </a:gradFill>
                <a:effectLst/>
                <a:uLnTx/>
                <a:uFillTx/>
                <a:latin typeface="汉仪大宋简"/>
                <a:ea typeface="汉仪大宋简"/>
                <a:cs typeface="+mn-cs"/>
              </a:rPr>
              <a:t>贰</a:t>
            </a:r>
            <a:endParaRPr kumimoji="0" lang="zh-CN" altLang="en-US" sz="2000" b="0" i="0" u="none" strike="noStrike" kern="1200" cap="none" spc="0" normalizeH="0" baseline="0" noProof="0">
              <a:ln>
                <a:noFill/>
              </a:ln>
              <a:gradFill flip="none" rotWithShape="1">
                <a:gsLst>
                  <a:gs pos="43000">
                    <a:srgbClr val="7BADC6"/>
                  </a:gs>
                  <a:gs pos="91000">
                    <a:srgbClr val="7BADC6">
                      <a:alpha val="0"/>
                    </a:srgbClr>
                  </a:gs>
                </a:gsLst>
                <a:lin ang="0" scaled="1"/>
                <a:tileRect/>
              </a:gradFill>
              <a:effectLst/>
              <a:uLnTx/>
              <a:uFillTx/>
              <a:latin typeface="汉仪大宋简"/>
              <a:ea typeface="汉仪大宋简"/>
              <a:cs typeface="+mn-cs"/>
            </a:endParaRPr>
          </a:p>
        </p:txBody>
      </p:sp>
      <p:sp>
        <p:nvSpPr>
          <p:cNvPr id="30" name="矩形 29" descr="e7d195523061f1c09e9d68d7cf438b91ef959ecb14fc25d26BBA7F7DBC18E55DFF4014AF651F0BF2569D4B6C1DA7F1A4683A481403BD872FC687266AD13265C1DE7C373772FD8728ABDD69ADD03BFF5BE2862BC891DBB79E48D68EAF9BC0B135F08CB3AA261467E47643FBA29D38A9757F7FFD5B7023D39A21F358D3BB12D2D6D548E32EE07CB42717034D7FAE5F42C8"/>
          <p:cNvSpPr/>
          <p:nvPr/>
        </p:nvSpPr>
        <p:spPr>
          <a:xfrm>
            <a:off x="6110179" y="1777365"/>
            <a:ext cx="2622637" cy="794385"/>
          </a:xfrm>
          <a:prstGeom prst="rect">
            <a:avLst/>
          </a:prstGeom>
        </p:spPr>
        <p:txBody>
          <a:bodyPr wrap="square">
            <a:spAutoFit/>
          </a:bodyPr>
          <a:lstStyle/>
          <a:p>
            <a:pPr>
              <a:lnSpc>
                <a:spcPct val="150000"/>
              </a:lnSpc>
            </a:pPr>
            <a:r>
              <a:rPr lang="en-US" altLang="zh-CN" sz="1050">
                <a:solidFill>
                  <a:schemeClr val="tx1">
                    <a:lumMod val="50000"/>
                    <a:lumOff val="50000"/>
                  </a:schemeClr>
                </a:solidFill>
                <a:ea typeface="微软雅黑" panose="020B0503020204020204" charset="-122"/>
                <a:cs typeface="Arial" panose="020B0604020202020204" pitchFamily="34" charset="0"/>
                <a:sym typeface="Calibri" panose="020F0502020204030204" charset="0"/>
              </a:rPr>
              <a:t>Lorem ipsum dolor sit amet, consectetuer adipiscing elit. Aenean commodo ligula eget dolor. </a:t>
            </a:r>
          </a:p>
        </p:txBody>
      </p:sp>
      <p:sp>
        <p:nvSpPr>
          <p:cNvPr id="31" name="矩形 30"/>
          <p:cNvSpPr/>
          <p:nvPr/>
        </p:nvSpPr>
        <p:spPr>
          <a:xfrm>
            <a:off x="6110179" y="1462223"/>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pPr>
            <a:r>
              <a:rPr lang="zh-CN" altLang="en-US" sz="1600">
                <a:solidFill>
                  <a:srgbClr val="7BADC6"/>
                </a:solidFill>
                <a:latin typeface="+mj-ea"/>
                <a:ea typeface="+mj-ea"/>
                <a:sym typeface="+mn-lt"/>
              </a:rPr>
              <a:t>工作经验总结</a:t>
            </a:r>
          </a:p>
        </p:txBody>
      </p:sp>
      <p:sp>
        <p:nvSpPr>
          <p:cNvPr id="32" name="椭圆 31"/>
          <p:cNvSpPr/>
          <p:nvPr/>
        </p:nvSpPr>
        <p:spPr>
          <a:xfrm>
            <a:off x="934985" y="3374939"/>
            <a:ext cx="430306" cy="430306"/>
          </a:xfrm>
          <a:prstGeom prst="ellipse">
            <a:avLst/>
          </a:prstGeom>
          <a:solidFill>
            <a:srgbClr val="D0E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411184" y="3251247"/>
            <a:ext cx="954107" cy="1107996"/>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6600" b="0" i="0" u="none" strike="noStrike" kern="1200" cap="none" spc="0" normalizeH="0" baseline="0" noProof="0">
                <a:ln>
                  <a:noFill/>
                </a:ln>
                <a:gradFill flip="none" rotWithShape="1">
                  <a:gsLst>
                    <a:gs pos="43000">
                      <a:srgbClr val="7BADC6"/>
                    </a:gs>
                    <a:gs pos="91000">
                      <a:srgbClr val="7BADC6">
                        <a:alpha val="0"/>
                      </a:srgbClr>
                    </a:gs>
                  </a:gsLst>
                  <a:lin ang="0" scaled="1"/>
                  <a:tileRect/>
                </a:gradFill>
                <a:effectLst/>
                <a:uLnTx/>
                <a:uFillTx/>
                <a:latin typeface="汉仪大宋简"/>
                <a:ea typeface="汉仪大宋简"/>
                <a:cs typeface="+mn-cs"/>
              </a:rPr>
              <a:t>叁</a:t>
            </a:r>
            <a:endParaRPr kumimoji="0" lang="zh-CN" altLang="en-US" sz="2000" b="0" i="0" u="none" strike="noStrike" kern="1200" cap="none" spc="0" normalizeH="0" baseline="0" noProof="0">
              <a:ln>
                <a:noFill/>
              </a:ln>
              <a:gradFill flip="none" rotWithShape="1">
                <a:gsLst>
                  <a:gs pos="43000">
                    <a:srgbClr val="7BADC6"/>
                  </a:gs>
                  <a:gs pos="91000">
                    <a:srgbClr val="7BADC6">
                      <a:alpha val="0"/>
                    </a:srgbClr>
                  </a:gs>
                </a:gsLst>
                <a:lin ang="0" scaled="1"/>
                <a:tileRect/>
              </a:gradFill>
              <a:effectLst/>
              <a:uLnTx/>
              <a:uFillTx/>
              <a:latin typeface="汉仪大宋简"/>
              <a:ea typeface="汉仪大宋简"/>
              <a:cs typeface="+mn-cs"/>
            </a:endParaRPr>
          </a:p>
        </p:txBody>
      </p:sp>
      <p:sp>
        <p:nvSpPr>
          <p:cNvPr id="37" name="矩形 36" descr="e7d195523061f1c09e9d68d7cf438b91ef959ecb14fc25d26BBA7F7DBC18E55DFF4014AF651F0BF2569D4B6C1DA7F1A4683A481403BD872FC687266AD13265C1DE7C373772FD8728ABDD69ADD03BFF5BE2862BC891DBB79E48D68EAF9BC0B135F08CB3AA261467E47643FBA29D38A9757F7FFD5B7023D39A21F358D3BB12D2D6D548E32EE07CB42717034D7FAE5F42C8"/>
          <p:cNvSpPr/>
          <p:nvPr/>
        </p:nvSpPr>
        <p:spPr>
          <a:xfrm>
            <a:off x="1588532" y="3664582"/>
            <a:ext cx="2622637" cy="794385"/>
          </a:xfrm>
          <a:prstGeom prst="rect">
            <a:avLst/>
          </a:prstGeom>
        </p:spPr>
        <p:txBody>
          <a:bodyPr wrap="square">
            <a:spAutoFit/>
          </a:bodyPr>
          <a:lstStyle/>
          <a:p>
            <a:pPr>
              <a:lnSpc>
                <a:spcPct val="150000"/>
              </a:lnSpc>
            </a:pPr>
            <a:r>
              <a:rPr lang="en-US" altLang="zh-CN" sz="1050">
                <a:solidFill>
                  <a:schemeClr val="tx1">
                    <a:lumMod val="50000"/>
                    <a:lumOff val="50000"/>
                  </a:schemeClr>
                </a:solidFill>
                <a:ea typeface="微软雅黑" panose="020B0503020204020204" charset="-122"/>
                <a:cs typeface="Arial" panose="020B0604020202020204" pitchFamily="34" charset="0"/>
                <a:sym typeface="Calibri" panose="020F0502020204030204" charset="0"/>
              </a:rPr>
              <a:t>Lorem ipsum dolor sit amet, consectetuer adipiscing elit. Aenean commodo ligula eget dolor. </a:t>
            </a:r>
          </a:p>
        </p:txBody>
      </p:sp>
      <p:sp>
        <p:nvSpPr>
          <p:cNvPr id="44" name="矩形 43"/>
          <p:cNvSpPr/>
          <p:nvPr/>
        </p:nvSpPr>
        <p:spPr>
          <a:xfrm>
            <a:off x="1588532" y="3349440"/>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pPr>
            <a:r>
              <a:rPr lang="zh-CN" altLang="en-US" sz="1600">
                <a:solidFill>
                  <a:srgbClr val="7BADC6"/>
                </a:solidFill>
                <a:latin typeface="+mj-ea"/>
                <a:ea typeface="+mj-ea"/>
                <a:sym typeface="+mn-lt"/>
              </a:rPr>
              <a:t>工作经验总结</a:t>
            </a:r>
          </a:p>
        </p:txBody>
      </p:sp>
      <p:sp>
        <p:nvSpPr>
          <p:cNvPr id="45" name="椭圆 44"/>
          <p:cNvSpPr/>
          <p:nvPr/>
        </p:nvSpPr>
        <p:spPr>
          <a:xfrm>
            <a:off x="5456632" y="3374939"/>
            <a:ext cx="430306" cy="430306"/>
          </a:xfrm>
          <a:prstGeom prst="ellipse">
            <a:avLst/>
          </a:prstGeom>
          <a:solidFill>
            <a:srgbClr val="D0E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4932831" y="3251247"/>
            <a:ext cx="954107" cy="1107996"/>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6600" b="0" i="0" u="none" strike="noStrike" kern="1200" cap="none" spc="0" normalizeH="0" baseline="0" noProof="0">
                <a:ln>
                  <a:noFill/>
                </a:ln>
                <a:gradFill flip="none" rotWithShape="1">
                  <a:gsLst>
                    <a:gs pos="43000">
                      <a:srgbClr val="7BADC6"/>
                    </a:gs>
                    <a:gs pos="91000">
                      <a:srgbClr val="7BADC6">
                        <a:alpha val="0"/>
                      </a:srgbClr>
                    </a:gs>
                  </a:gsLst>
                  <a:lin ang="0" scaled="1"/>
                  <a:tileRect/>
                </a:gradFill>
                <a:effectLst/>
                <a:uLnTx/>
                <a:uFillTx/>
                <a:latin typeface="汉仪大宋简"/>
                <a:ea typeface="汉仪大宋简"/>
                <a:cs typeface="+mn-cs"/>
              </a:rPr>
              <a:t>肆</a:t>
            </a:r>
            <a:endParaRPr kumimoji="0" lang="zh-CN" altLang="en-US" sz="2000" b="0" i="0" u="none" strike="noStrike" kern="1200" cap="none" spc="0" normalizeH="0" baseline="0" noProof="0">
              <a:ln>
                <a:noFill/>
              </a:ln>
              <a:gradFill flip="none" rotWithShape="1">
                <a:gsLst>
                  <a:gs pos="43000">
                    <a:srgbClr val="7BADC6"/>
                  </a:gs>
                  <a:gs pos="91000">
                    <a:srgbClr val="7BADC6">
                      <a:alpha val="0"/>
                    </a:srgbClr>
                  </a:gs>
                </a:gsLst>
                <a:lin ang="0" scaled="1"/>
                <a:tileRect/>
              </a:gradFill>
              <a:effectLst/>
              <a:uLnTx/>
              <a:uFillTx/>
              <a:latin typeface="汉仪大宋简"/>
              <a:ea typeface="汉仪大宋简"/>
              <a:cs typeface="+mn-cs"/>
            </a:endParaRPr>
          </a:p>
        </p:txBody>
      </p:sp>
      <p:sp>
        <p:nvSpPr>
          <p:cNvPr id="47" name="矩形 46" descr="e7d195523061f1c09e9d68d7cf438b91ef959ecb14fc25d26BBA7F7DBC18E55DFF4014AF651F0BF2569D4B6C1DA7F1A4683A481403BD872FC687266AD13265C1DE7C373772FD8728ABDD69ADD03BFF5BE2862BC891DBB79E48D68EAF9BC0B135F08CB3AA261467E47643FBA29D38A9757F7FFD5B7023D39A21F358D3BB12D2D6D548E32EE07CB42717034D7FAE5F42C8"/>
          <p:cNvSpPr/>
          <p:nvPr/>
        </p:nvSpPr>
        <p:spPr>
          <a:xfrm>
            <a:off x="6110179" y="3664582"/>
            <a:ext cx="2622637" cy="794385"/>
          </a:xfrm>
          <a:prstGeom prst="rect">
            <a:avLst/>
          </a:prstGeom>
        </p:spPr>
        <p:txBody>
          <a:bodyPr wrap="square">
            <a:spAutoFit/>
          </a:bodyPr>
          <a:lstStyle/>
          <a:p>
            <a:pPr>
              <a:lnSpc>
                <a:spcPct val="150000"/>
              </a:lnSpc>
            </a:pPr>
            <a:r>
              <a:rPr lang="en-US" altLang="zh-CN" sz="1050">
                <a:solidFill>
                  <a:schemeClr val="tx1">
                    <a:lumMod val="50000"/>
                    <a:lumOff val="50000"/>
                  </a:schemeClr>
                </a:solidFill>
                <a:ea typeface="微软雅黑" panose="020B0503020204020204" charset="-122"/>
                <a:cs typeface="Arial" panose="020B0604020202020204" pitchFamily="34" charset="0"/>
                <a:sym typeface="Calibri" panose="020F0502020204030204" charset="0"/>
              </a:rPr>
              <a:t>Lorem ipsum dolor sit amet, consectetuer adipiscing elit. Aenean commodo ligula eget dolor. </a:t>
            </a:r>
          </a:p>
        </p:txBody>
      </p:sp>
      <p:sp>
        <p:nvSpPr>
          <p:cNvPr id="48" name="矩形 47"/>
          <p:cNvSpPr/>
          <p:nvPr/>
        </p:nvSpPr>
        <p:spPr>
          <a:xfrm>
            <a:off x="6110179" y="3349440"/>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pPr>
            <a:r>
              <a:rPr lang="zh-CN" altLang="en-US" sz="1600">
                <a:solidFill>
                  <a:srgbClr val="7BADC6"/>
                </a:solidFill>
                <a:latin typeface="+mj-ea"/>
                <a:ea typeface="+mj-ea"/>
                <a:sym typeface="+mn-lt"/>
              </a:rPr>
              <a:t>工作经验总结</a:t>
            </a:r>
          </a:p>
        </p:txBody>
      </p:sp>
      <p:sp>
        <p:nvSpPr>
          <p:cNvPr id="2" name="文本框 6"/>
          <p:cNvSpPr txBox="1">
            <a:spLocks noChangeArrowheads="1"/>
          </p:cNvSpPr>
          <p:nvPr/>
        </p:nvSpPr>
        <p:spPr bwMode="auto">
          <a:xfrm>
            <a:off x="144195" y="99872"/>
            <a:ext cx="20313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marL="0" marR="0" lvl="0" indent="0" defTabSz="457200" rtl="0" eaLnBrk="1" fontAlgn="base" latinLnBrk="0" hangingPunct="1">
              <a:lnSpc>
                <a:spcPct val="100000"/>
              </a:lnSpc>
              <a:spcBef>
                <a:spcPct val="0"/>
              </a:spcBef>
              <a:spcAft>
                <a:spcPct val="0"/>
              </a:spcAft>
              <a:buClrTx/>
              <a:buSzTx/>
              <a:buFontTx/>
              <a:buNone/>
              <a:defRPr/>
            </a:pPr>
            <a:r>
              <a:rPr kumimoji="0" lang="zh-CN" altLang="en-US" sz="2400" b="0" i="0" u="none" strike="noStrike" kern="1200" cap="none" spc="0" normalizeH="0" baseline="0" noProof="0">
                <a:ln>
                  <a:noFill/>
                </a:ln>
                <a:solidFill>
                  <a:srgbClr val="7BADC6"/>
                </a:solidFill>
                <a:effectLst/>
                <a:uLnTx/>
                <a:uFillTx/>
                <a:latin typeface="汉仪大宋简"/>
                <a:ea typeface="汉仪大宋简"/>
                <a:cs typeface="+mn-cs"/>
              </a:rPr>
              <a:t>工作经验总结</a:t>
            </a:r>
          </a:p>
        </p:txBody>
      </p:sp>
      <p:sp>
        <p:nvSpPr>
          <p:cNvPr id="3" name="矩形 2"/>
          <p:cNvSpPr/>
          <p:nvPr/>
        </p:nvSpPr>
        <p:spPr>
          <a:xfrm>
            <a:off x="144195" y="561537"/>
            <a:ext cx="1670650" cy="230832"/>
          </a:xfrm>
          <a:prstGeom prst="rect">
            <a:avLst/>
          </a:prstGeom>
        </p:spPr>
        <p:txBody>
          <a:bodyPr wrap="none">
            <a:spAutoFit/>
          </a:bodyPr>
          <a:lstStyle/>
          <a:p>
            <a:pPr marL="0" marR="0" lvl="0" indent="0" defTabSz="457200" rtl="0" eaLnBrk="1" fontAlgn="base" latinLnBrk="0" hangingPunct="1">
              <a:lnSpc>
                <a:spcPct val="100000"/>
              </a:lnSpc>
              <a:spcBef>
                <a:spcPct val="0"/>
              </a:spcBef>
              <a:spcAft>
                <a:spcPct val="0"/>
              </a:spcAft>
              <a:buClrTx/>
              <a:buSzTx/>
              <a:buFontTx/>
              <a:buNone/>
              <a:defRPr/>
            </a:pPr>
            <a:r>
              <a:rPr kumimoji="0" lang="en-US" altLang="zh-CN" sz="900" b="0" i="0" u="none" strike="noStrike" kern="1200" cap="none" spc="0" normalizeH="0" baseline="0" noProof="0">
                <a:ln>
                  <a:noFill/>
                </a:ln>
                <a:solidFill>
                  <a:srgbClr val="7BADC6"/>
                </a:solidFill>
                <a:effectLst/>
                <a:uLnTx/>
                <a:uFillTx/>
                <a:latin typeface="华文细黑" panose="02010600040101010101" charset="-122"/>
                <a:ea typeface="方正兰亭黑_GBK"/>
                <a:cs typeface="+mn-cs"/>
              </a:rPr>
              <a:t>Work experience summary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6028421" y="1216011"/>
            <a:ext cx="2584987" cy="3338228"/>
          </a:xfrm>
          <a:prstGeom prst="rect">
            <a:avLst/>
          </a:prstGeom>
          <a:solidFill>
            <a:srgbClr val="919F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529956" y="1216011"/>
            <a:ext cx="2584987" cy="3338228"/>
          </a:xfrm>
          <a:prstGeom prst="rect">
            <a:avLst/>
          </a:prstGeom>
          <a:solidFill>
            <a:srgbClr val="919F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6"/>
          <p:cNvSpPr txBox="1">
            <a:spLocks noChangeArrowheads="1"/>
          </p:cNvSpPr>
          <p:nvPr/>
        </p:nvSpPr>
        <p:spPr bwMode="auto">
          <a:xfrm>
            <a:off x="144195" y="99872"/>
            <a:ext cx="20116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marL="0" marR="0" lvl="0" indent="0" algn="l" defTabSz="457200" rtl="0" eaLnBrk="1" fontAlgn="base" latinLnBrk="0" hangingPunct="1">
              <a:lnSpc>
                <a:spcPct val="100000"/>
              </a:lnSpc>
              <a:spcBef>
                <a:spcPct val="0"/>
              </a:spcBef>
              <a:spcAft>
                <a:spcPct val="0"/>
              </a:spcAft>
              <a:buClrTx/>
              <a:buSzTx/>
              <a:buFontTx/>
              <a:buNone/>
              <a:defRPr/>
            </a:pPr>
            <a:r>
              <a:rPr lang="zh-CN" altLang="en-US" sz="2400" noProof="0">
                <a:ln>
                  <a:noFill/>
                </a:ln>
                <a:solidFill>
                  <a:srgbClr val="7BADC6"/>
                </a:solidFill>
                <a:effectLst/>
                <a:uLnTx/>
                <a:uFillTx/>
                <a:latin typeface="汉仪大宋简"/>
                <a:ea typeface="汉仪大宋简"/>
                <a:sym typeface="+mn-ea"/>
              </a:rPr>
              <a:t>工作经验总结</a:t>
            </a:r>
            <a:endParaRPr kumimoji="0" lang="zh-CN" altLang="en-US" sz="2400" b="0" i="0" u="none" strike="noStrike" kern="1200" cap="none" spc="0" normalizeH="0" baseline="0" noProof="0">
              <a:ln>
                <a:noFill/>
              </a:ln>
              <a:solidFill>
                <a:srgbClr val="7BADC6"/>
              </a:solidFill>
              <a:effectLst/>
              <a:uLnTx/>
              <a:uFillTx/>
              <a:latin typeface="汉仪大宋简"/>
              <a:ea typeface="汉仪大宋简"/>
              <a:cs typeface="+mn-cs"/>
            </a:endParaRPr>
          </a:p>
        </p:txBody>
      </p:sp>
      <p:sp>
        <p:nvSpPr>
          <p:cNvPr id="7" name="矩形 6"/>
          <p:cNvSpPr/>
          <p:nvPr/>
        </p:nvSpPr>
        <p:spPr>
          <a:xfrm>
            <a:off x="144195" y="561537"/>
            <a:ext cx="1641475" cy="229870"/>
          </a:xfrm>
          <a:prstGeom prst="rect">
            <a:avLst/>
          </a:prstGeom>
        </p:spPr>
        <p:txBody>
          <a:bodyPr wrap="none">
            <a:spAutoFit/>
          </a:bodyPr>
          <a:lstStyle/>
          <a:p>
            <a:pPr marL="0" marR="0" lvl="0" indent="0" algn="l" defTabSz="457200" rtl="0" eaLnBrk="1" fontAlgn="base" latinLnBrk="0" hangingPunct="1">
              <a:lnSpc>
                <a:spcPct val="100000"/>
              </a:lnSpc>
              <a:spcBef>
                <a:spcPct val="0"/>
              </a:spcBef>
              <a:spcAft>
                <a:spcPct val="0"/>
              </a:spcAft>
              <a:buClrTx/>
              <a:buSzTx/>
              <a:buFontTx/>
              <a:buNone/>
              <a:defRPr/>
            </a:pPr>
            <a:r>
              <a:rPr lang="en-US" altLang="zh-CN" sz="900" noProof="0">
                <a:ln>
                  <a:noFill/>
                </a:ln>
                <a:solidFill>
                  <a:srgbClr val="7BADC6"/>
                </a:solidFill>
                <a:effectLst/>
                <a:uLnTx/>
                <a:uFillTx/>
                <a:latin typeface="华文细黑" panose="02010600040101010101" charset="-122"/>
                <a:ea typeface="方正兰亭黑_GBK"/>
                <a:sym typeface="+mn-ea"/>
              </a:rPr>
              <a:t>Work experience summary</a:t>
            </a:r>
            <a:endParaRPr kumimoji="0" lang="en-US" altLang="zh-CN" sz="900" b="0" i="0" u="none" strike="noStrike" kern="1200" cap="none" spc="0" normalizeH="0" baseline="0" noProof="0">
              <a:ln>
                <a:noFill/>
              </a:ln>
              <a:solidFill>
                <a:srgbClr val="7BADC6"/>
              </a:solidFill>
              <a:effectLst/>
              <a:uLnTx/>
              <a:uFillTx/>
              <a:latin typeface="华文细黑" panose="02010600040101010101" charset="-122"/>
              <a:ea typeface="方正兰亭黑_GBK"/>
              <a:cs typeface="+mn-cs"/>
            </a:endParaRPr>
          </a:p>
        </p:txBody>
      </p:sp>
      <p:sp>
        <p:nvSpPr>
          <p:cNvPr id="3" name="矩形 2"/>
          <p:cNvSpPr/>
          <p:nvPr/>
        </p:nvSpPr>
        <p:spPr>
          <a:xfrm>
            <a:off x="3279506" y="1216011"/>
            <a:ext cx="2584987" cy="3338228"/>
          </a:xfrm>
          <a:prstGeom prst="rect">
            <a:avLst/>
          </a:prstGeom>
          <a:solidFill>
            <a:srgbClr val="919F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descr="e7d195523061f1c09e9d68d7cf438b91ef959ecb14fc25d26BBA7F7DBC18E55DFF4014AF651F0BF2569D4B6C1DA7F1A4683A481403BD872FC687266AD13265C1DE7C373772FD8728ABDD69ADD03BFF5BE2862BC891DBB79EC884C45A5F465464F4471A44E2E9B6024498CDCB4F20168DAB66C7FAB51F4DF2191988BC51E8947C5543912A7B2AB33F8B6FFDD33C59E19B"/>
          <p:cNvSpPr/>
          <p:nvPr/>
        </p:nvSpPr>
        <p:spPr>
          <a:xfrm>
            <a:off x="1102087" y="2175209"/>
            <a:ext cx="1440979" cy="337185"/>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华文细黑" panose="02010600040101010101" charset="-122"/>
                <a:ea typeface="汉仪大宋简"/>
                <a:cs typeface="+mn-cs"/>
                <a:sym typeface="+mn-lt"/>
              </a:rPr>
              <a:t>小标题</a:t>
            </a:r>
          </a:p>
        </p:txBody>
      </p:sp>
      <p:sp>
        <p:nvSpPr>
          <p:cNvPr id="10" name="矩形 9" descr="e7d195523061f1c09e9d68d7cf438b91ef959ecb14fc25d26BBA7F7DBC18E55DFF4014AF651F0BF2569D4B6C1DA7F1A4683A481403BD872FC687266AD13265C1DE7C373772FD8728ABDD69ADD03BFF5BE2862BC891DBB79E48D68EAF9BC0B135F08CB3AA261467E47643FBA29D38A9757F7FFD5B7023D39A21F358D3BB12D2D6D548E32EE07CB42717034D7FAE5F42C8"/>
          <p:cNvSpPr/>
          <p:nvPr/>
        </p:nvSpPr>
        <p:spPr>
          <a:xfrm>
            <a:off x="648377" y="2643303"/>
            <a:ext cx="2349668" cy="794385"/>
          </a:xfrm>
          <a:prstGeom prst="rect">
            <a:avLst/>
          </a:prstGeom>
        </p:spPr>
        <p:txBody>
          <a:bodyPr wrap="square">
            <a:spAutoFit/>
          </a:bodyPr>
          <a:lstStyle/>
          <a:p>
            <a:pPr marL="0" marR="0" lvl="0" indent="0" algn="ctr" defTabSz="457200" rtl="0" eaLnBrk="1" fontAlgn="auto" latinLnBrk="0" hangingPunct="1">
              <a:lnSpc>
                <a:spcPct val="150000"/>
              </a:lnSpc>
              <a:spcBef>
                <a:spcPts val="0"/>
              </a:spcBef>
              <a:spcAft>
                <a:spcPts val="0"/>
              </a:spcAft>
              <a:buClrTx/>
              <a:buSzTx/>
              <a:buFontTx/>
              <a:buNone/>
              <a:defRPr/>
            </a:pP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Arial" panose="020B0604020202020204" pitchFamily="34" charset="0"/>
                <a:sym typeface="Calibri" panose="020F0502020204030204" charset="0"/>
              </a:rPr>
              <a:t>Lorem ipsum dolor sit amet, consectetuer adipiscing elit. Aenean commodo ligula eget dolor. </a:t>
            </a:r>
          </a:p>
        </p:txBody>
      </p:sp>
      <p:graphicFrame>
        <p:nvGraphicFramePr>
          <p:cNvPr id="11" name="图表 10" descr="e7d195523061f1c09e9d68d7cf438b91ef959ecb14fc25d26BBA7F7DBC18E55DFF4014AF651F0BF2569D4B6C1DA7F1A4683A481403BD872FC687266AD13265C1DE7C373772FD8728ABDD69ADD03BFF5BE2862BC891DBB79E0B47DAFC0B20EFAFCEA548AFD328944FF30157E8E3C12DAB23A6E61B8C863F55A5AECD053A99294B0956FF5F719947F0AB1BB1040CD6000DDD48C5D56EF7E20F"/>
          <p:cNvGraphicFramePr/>
          <p:nvPr/>
        </p:nvGraphicFramePr>
        <p:xfrm>
          <a:off x="3279506" y="1375809"/>
          <a:ext cx="2584987" cy="1723325"/>
        </p:xfrm>
        <a:graphic>
          <a:graphicData uri="http://schemas.openxmlformats.org/drawingml/2006/chart">
            <c:chart xmlns:c="http://schemas.openxmlformats.org/drawingml/2006/chart" xmlns:r="http://schemas.openxmlformats.org/officeDocument/2006/relationships" r:id="rId2"/>
          </a:graphicData>
        </a:graphic>
      </p:graphicFrame>
      <p:sp>
        <p:nvSpPr>
          <p:cNvPr id="12" name="矩形 11" descr="e7d195523061f1c09e9d68d7cf438b91ef959ecb14fc25d26BBA7F7DBC18E55DFF4014AF651F0BF2569D4B6C1DA7F1A4683A481403BD872FC687266AD13265C1DE7C373772FD8728ABDD69ADD03BFF5BE2862BC891DBB79EC884C45A5F465464F4471A44E2E9B6024498CDCB4F20168DAB66C7FAB51F4DF2191988BC51E8947C5543912A7B2AB33F8B6FFDD33C59E19B"/>
          <p:cNvSpPr/>
          <p:nvPr/>
        </p:nvSpPr>
        <p:spPr>
          <a:xfrm>
            <a:off x="3793725" y="2175209"/>
            <a:ext cx="1440979" cy="337185"/>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lang="zh-CN" altLang="en-US" sz="1600" noProof="0">
                <a:ln>
                  <a:noFill/>
                </a:ln>
                <a:solidFill>
                  <a:schemeClr val="bg1"/>
                </a:solidFill>
                <a:effectLst/>
                <a:uLnTx/>
                <a:uFillTx/>
                <a:latin typeface="华文细黑" panose="02010600040101010101" charset="-122"/>
                <a:ea typeface="汉仪大宋简"/>
                <a:sym typeface="+mn-lt"/>
              </a:rPr>
              <a:t>小标题</a:t>
            </a:r>
            <a:endParaRPr kumimoji="0" lang="zh-CN" altLang="en-US" sz="1600" b="0" i="0" u="none" strike="noStrike" kern="1200" cap="none" spc="0" normalizeH="0" baseline="0" noProof="0">
              <a:ln>
                <a:noFill/>
              </a:ln>
              <a:solidFill>
                <a:schemeClr val="bg1"/>
              </a:solidFill>
              <a:effectLst/>
              <a:uLnTx/>
              <a:uFillTx/>
              <a:latin typeface="华文细黑" panose="02010600040101010101" charset="-122"/>
              <a:ea typeface="汉仪大宋简"/>
              <a:cs typeface="+mn-cs"/>
              <a:sym typeface="+mn-lt"/>
            </a:endParaRPr>
          </a:p>
        </p:txBody>
      </p:sp>
      <p:sp>
        <p:nvSpPr>
          <p:cNvPr id="13" name="矩形 12" descr="e7d195523061f1c09e9d68d7cf438b91ef959ecb14fc25d26BBA7F7DBC18E55DFF4014AF651F0BF2569D4B6C1DA7F1A4683A481403BD872FC687266AD13265C1DE7C373772FD8728ABDD69ADD03BFF5BE2862BC891DBB79E48D68EAF9BC0B135F08CB3AA261467E47643FBA29D38A9757F7FFD5B7023D39A21F358D3BB12D2D6D548E32EE07CB42717034D7FAE5F42C8"/>
          <p:cNvSpPr/>
          <p:nvPr/>
        </p:nvSpPr>
        <p:spPr>
          <a:xfrm>
            <a:off x="3397800" y="2643303"/>
            <a:ext cx="2349668" cy="794385"/>
          </a:xfrm>
          <a:prstGeom prst="rect">
            <a:avLst/>
          </a:prstGeom>
        </p:spPr>
        <p:txBody>
          <a:bodyPr wrap="square">
            <a:spAutoFit/>
          </a:bodyPr>
          <a:lstStyle/>
          <a:p>
            <a:pPr marL="0" marR="0" lvl="0" indent="0" algn="ctr" defTabSz="457200" rtl="0" eaLnBrk="1" fontAlgn="auto" latinLnBrk="0" hangingPunct="1">
              <a:lnSpc>
                <a:spcPct val="150000"/>
              </a:lnSpc>
              <a:spcBef>
                <a:spcPts val="0"/>
              </a:spcBef>
              <a:spcAft>
                <a:spcPts val="0"/>
              </a:spcAft>
              <a:buClrTx/>
              <a:buSzTx/>
              <a:buFontTx/>
              <a:buNone/>
              <a:defRPr/>
            </a:pP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Arial" panose="020B0604020202020204" pitchFamily="34" charset="0"/>
                <a:sym typeface="Calibri" panose="020F0502020204030204" charset="0"/>
              </a:rPr>
              <a:t>Lorem ipsum dolor sit amet, consectetuer adipiscing elit. Aenean commodo ligula eget dolor. </a:t>
            </a:r>
          </a:p>
        </p:txBody>
      </p:sp>
      <p:sp>
        <p:nvSpPr>
          <p:cNvPr id="15" name="矩形 14" descr="e7d195523061f1c09e9d68d7cf438b91ef959ecb14fc25d26BBA7F7DBC18E55DFF4014AF651F0BF2569D4B6C1DA7F1A4683A481403BD872FC687266AD13265C1DE7C373772FD8728ABDD69ADD03BFF5BE2862BC891DBB79EC884C45A5F465464F4471A44E2E9B6024498CDCB4F20168DAB66C7FAB51F4DF2191988BC51E8947C5543912A7B2AB33F8B6FFDD33C59E19B"/>
          <p:cNvSpPr/>
          <p:nvPr/>
        </p:nvSpPr>
        <p:spPr>
          <a:xfrm>
            <a:off x="6600934" y="2175209"/>
            <a:ext cx="1440979" cy="337185"/>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lang="zh-CN" altLang="en-US" sz="1600" noProof="0">
                <a:ln>
                  <a:noFill/>
                </a:ln>
                <a:solidFill>
                  <a:schemeClr val="bg1"/>
                </a:solidFill>
                <a:effectLst/>
                <a:uLnTx/>
                <a:uFillTx/>
                <a:latin typeface="华文细黑" panose="02010600040101010101" charset="-122"/>
                <a:ea typeface="汉仪大宋简"/>
                <a:sym typeface="+mn-lt"/>
              </a:rPr>
              <a:t>小标题</a:t>
            </a:r>
            <a:endParaRPr kumimoji="0" lang="zh-CN" altLang="en-US" sz="1600" b="0" i="0" u="none" strike="noStrike" kern="1200" cap="none" spc="0" normalizeH="0" baseline="0" noProof="0">
              <a:ln>
                <a:noFill/>
              </a:ln>
              <a:solidFill>
                <a:schemeClr val="bg1"/>
              </a:solidFill>
              <a:effectLst/>
              <a:uLnTx/>
              <a:uFillTx/>
              <a:latin typeface="华文细黑" panose="02010600040101010101" charset="-122"/>
              <a:ea typeface="汉仪大宋简"/>
              <a:cs typeface="+mn-cs"/>
              <a:sym typeface="+mn-lt"/>
            </a:endParaRPr>
          </a:p>
        </p:txBody>
      </p:sp>
      <p:sp>
        <p:nvSpPr>
          <p:cNvPr id="16" name="矩形 15" descr="e7d195523061f1c09e9d68d7cf438b91ef959ecb14fc25d26BBA7F7DBC18E55DFF4014AF651F0BF2569D4B6C1DA7F1A4683A481403BD872FC687266AD13265C1DE7C373772FD8728ABDD69ADD03BFF5BE2862BC891DBB79E48D68EAF9BC0B135F08CB3AA261467E47643FBA29D38A9757F7FFD5B7023D39A21F358D3BB12D2D6D548E32EE07CB42717034D7FAE5F42C8"/>
          <p:cNvSpPr/>
          <p:nvPr/>
        </p:nvSpPr>
        <p:spPr>
          <a:xfrm>
            <a:off x="6145954" y="2643303"/>
            <a:ext cx="2349668" cy="794385"/>
          </a:xfrm>
          <a:prstGeom prst="rect">
            <a:avLst/>
          </a:prstGeom>
        </p:spPr>
        <p:txBody>
          <a:bodyPr wrap="square">
            <a:spAutoFit/>
          </a:bodyPr>
          <a:lstStyle/>
          <a:p>
            <a:pPr marL="0" marR="0" lvl="0" indent="0" algn="ctr" defTabSz="457200" rtl="0" eaLnBrk="1" fontAlgn="auto" latinLnBrk="0" hangingPunct="1">
              <a:lnSpc>
                <a:spcPct val="150000"/>
              </a:lnSpc>
              <a:spcBef>
                <a:spcPts val="0"/>
              </a:spcBef>
              <a:spcAft>
                <a:spcPts val="0"/>
              </a:spcAft>
              <a:buClrTx/>
              <a:buSzTx/>
              <a:buFontTx/>
              <a:buNone/>
              <a:defRPr/>
            </a:pP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Arial" panose="020B0604020202020204" pitchFamily="34" charset="0"/>
                <a:sym typeface="Calibri" panose="020F0502020204030204" charset="0"/>
              </a:rPr>
              <a:t>Lorem ipsum dolor sit amet, consectetuer adipiscing elit. Aenean commodo ligula eget dolor. </a:t>
            </a:r>
          </a:p>
        </p:txBody>
      </p:sp>
      <p:sp>
        <p:nvSpPr>
          <p:cNvPr id="17" name="矩形 16"/>
          <p:cNvSpPr/>
          <p:nvPr/>
        </p:nvSpPr>
        <p:spPr>
          <a:xfrm>
            <a:off x="1553336" y="1715112"/>
            <a:ext cx="539750" cy="460375"/>
          </a:xfrm>
          <a:prstGeom prst="rect">
            <a:avLst/>
          </a:prstGeom>
        </p:spPr>
        <p:txBody>
          <a:bodyPr wrap="none">
            <a:spAutoFit/>
          </a:bodyPr>
          <a:lstStyle/>
          <a:p>
            <a:pPr marL="0" marR="0" lvl="0" indent="0" algn="ctr" defTabSz="457200" rtl="0" eaLnBrk="1" fontAlgn="base" latinLnBrk="0" hangingPunct="1">
              <a:lnSpc>
                <a:spcPct val="100000"/>
              </a:lnSpc>
              <a:spcBef>
                <a:spcPct val="0"/>
              </a:spcBef>
              <a:spcAft>
                <a:spcPct val="0"/>
              </a:spcAft>
              <a:buClrTx/>
              <a:buSzTx/>
              <a:buFontTx/>
              <a:buNone/>
              <a:defRPr/>
            </a:pPr>
            <a:r>
              <a:rPr kumimoji="0" lang="en-US" altLang="zh-CN" sz="2400" b="0" i="0" u="none" strike="noStrike" kern="1200" cap="none" spc="0" normalizeH="0" baseline="0" noProof="0">
                <a:ln>
                  <a:noFill/>
                </a:ln>
                <a:solidFill>
                  <a:schemeClr val="bg1"/>
                </a:solidFill>
                <a:effectLst/>
                <a:uLnTx/>
                <a:uFillTx/>
                <a:latin typeface="华文细黑" panose="02010600040101010101" charset="-122"/>
                <a:ea typeface="方正兰亭黑_GBK"/>
                <a:cs typeface="+mn-cs"/>
              </a:rPr>
              <a:t>01</a:t>
            </a:r>
            <a:endParaRPr kumimoji="0" lang="en-US" altLang="zh-CN" sz="1400" b="0" i="0" u="none" strike="noStrike" kern="1200" cap="none" spc="0" normalizeH="0" baseline="0" noProof="0">
              <a:ln>
                <a:noFill/>
              </a:ln>
              <a:solidFill>
                <a:schemeClr val="bg1"/>
              </a:solidFill>
              <a:effectLst/>
              <a:uLnTx/>
              <a:uFillTx/>
              <a:latin typeface="华文细黑" panose="02010600040101010101" charset="-122"/>
              <a:ea typeface="方正兰亭黑_GBK"/>
              <a:cs typeface="+mn-cs"/>
            </a:endParaRPr>
          </a:p>
        </p:txBody>
      </p:sp>
      <p:sp>
        <p:nvSpPr>
          <p:cNvPr id="18" name="矩形 17"/>
          <p:cNvSpPr/>
          <p:nvPr/>
        </p:nvSpPr>
        <p:spPr>
          <a:xfrm>
            <a:off x="4243705" y="1715376"/>
            <a:ext cx="539750" cy="460375"/>
          </a:xfrm>
          <a:prstGeom prst="rect">
            <a:avLst/>
          </a:prstGeom>
        </p:spPr>
        <p:txBody>
          <a:bodyPr wrap="none">
            <a:spAutoFit/>
          </a:bodyPr>
          <a:lstStyle/>
          <a:p>
            <a:pPr marL="0" marR="0" lvl="0" indent="0" algn="ctr" defTabSz="457200" rtl="0" eaLnBrk="1" fontAlgn="base" latinLnBrk="0" hangingPunct="1">
              <a:lnSpc>
                <a:spcPct val="100000"/>
              </a:lnSpc>
              <a:spcBef>
                <a:spcPct val="0"/>
              </a:spcBef>
              <a:spcAft>
                <a:spcPct val="0"/>
              </a:spcAft>
              <a:buClrTx/>
              <a:buSzTx/>
              <a:buFontTx/>
              <a:buNone/>
              <a:defRPr/>
            </a:pPr>
            <a:r>
              <a:rPr kumimoji="0" lang="en-US" altLang="zh-CN" sz="2400" b="0" i="0" u="none" strike="noStrike" kern="1200" cap="none" spc="0" normalizeH="0" baseline="0" noProof="0">
                <a:ln>
                  <a:noFill/>
                </a:ln>
                <a:solidFill>
                  <a:schemeClr val="bg1"/>
                </a:solidFill>
                <a:effectLst/>
                <a:uLnTx/>
                <a:uFillTx/>
                <a:latin typeface="华文细黑" panose="02010600040101010101" charset="-122"/>
                <a:ea typeface="方正兰亭黑_GBK"/>
                <a:cs typeface="+mn-cs"/>
              </a:rPr>
              <a:t>02</a:t>
            </a:r>
          </a:p>
        </p:txBody>
      </p:sp>
      <p:sp>
        <p:nvSpPr>
          <p:cNvPr id="19" name="矩形 18"/>
          <p:cNvSpPr/>
          <p:nvPr/>
        </p:nvSpPr>
        <p:spPr>
          <a:xfrm>
            <a:off x="7050914" y="1715376"/>
            <a:ext cx="539750" cy="460375"/>
          </a:xfrm>
          <a:prstGeom prst="rect">
            <a:avLst/>
          </a:prstGeom>
        </p:spPr>
        <p:txBody>
          <a:bodyPr wrap="none">
            <a:spAutoFit/>
          </a:bodyPr>
          <a:lstStyle/>
          <a:p>
            <a:pPr marL="0" marR="0" lvl="0" indent="0" algn="ctr" defTabSz="457200" rtl="0" eaLnBrk="1" fontAlgn="base" latinLnBrk="0" hangingPunct="1">
              <a:lnSpc>
                <a:spcPct val="100000"/>
              </a:lnSpc>
              <a:spcBef>
                <a:spcPct val="0"/>
              </a:spcBef>
              <a:spcAft>
                <a:spcPct val="0"/>
              </a:spcAft>
              <a:buClrTx/>
              <a:buSzTx/>
              <a:buFontTx/>
              <a:buNone/>
              <a:defRPr/>
            </a:pPr>
            <a:r>
              <a:rPr kumimoji="0" lang="en-US" altLang="zh-CN" sz="2400" b="0" i="0" u="none" strike="noStrike" kern="1200" cap="none" spc="0" normalizeH="0" baseline="0" noProof="0">
                <a:ln>
                  <a:noFill/>
                </a:ln>
                <a:solidFill>
                  <a:schemeClr val="bg1"/>
                </a:solidFill>
                <a:effectLst/>
                <a:uLnTx/>
                <a:uFillTx/>
                <a:latin typeface="华文细黑" panose="02010600040101010101" charset="-122"/>
                <a:ea typeface="方正兰亭黑_GBK"/>
                <a:cs typeface="+mn-cs"/>
              </a:rPr>
              <a:t>03</a:t>
            </a:r>
            <a:endParaRPr kumimoji="0" lang="en-US" altLang="zh-CN" sz="1400" b="0" i="0" u="none" strike="noStrike" kern="1200" cap="none" spc="0" normalizeH="0" baseline="0" noProof="0">
              <a:ln>
                <a:noFill/>
              </a:ln>
              <a:solidFill>
                <a:schemeClr val="bg1"/>
              </a:solidFill>
              <a:effectLst/>
              <a:uLnTx/>
              <a:uFillTx/>
              <a:latin typeface="华文细黑" panose="02010600040101010101" charset="-122"/>
              <a:ea typeface="方正兰亭黑_GBK"/>
              <a:cs typeface="+mn-cs"/>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圆角 10"/>
          <p:cNvSpPr/>
          <p:nvPr/>
        </p:nvSpPr>
        <p:spPr>
          <a:xfrm>
            <a:off x="3976914" y="3566675"/>
            <a:ext cx="1190172" cy="232606"/>
          </a:xfrm>
          <a:prstGeom prst="roundRect">
            <a:avLst>
              <a:gd name="adj" fmla="val 50000"/>
            </a:avLst>
          </a:prstGeom>
          <a:solidFill>
            <a:srgbClr val="7BADC6"/>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100" b="0" i="0" u="none" strike="noStrike" kern="0" cap="none" spc="0" normalizeH="0" baseline="0" noProof="0">
                <a:ln>
                  <a:noFill/>
                </a:ln>
                <a:solidFill>
                  <a:prstClr val="white"/>
                </a:solidFill>
                <a:effectLst/>
                <a:uLnTx/>
                <a:uFillTx/>
                <a:latin typeface="方正清刻本悦宋简体"/>
                <a:ea typeface="方正清刻本悦宋简体"/>
                <a:cs typeface="+mn-cs"/>
              </a:rPr>
              <a:t>第四单元</a:t>
            </a:r>
          </a:p>
        </p:txBody>
      </p:sp>
      <p:sp>
        <p:nvSpPr>
          <p:cNvPr id="12" name="PA_矩形 7"/>
          <p:cNvSpPr/>
          <p:nvPr>
            <p:custDataLst>
              <p:tags r:id="rId1"/>
            </p:custDataLst>
          </p:nvPr>
        </p:nvSpPr>
        <p:spPr>
          <a:xfrm>
            <a:off x="3325090" y="2603714"/>
            <a:ext cx="2493818" cy="307777"/>
          </a:xfrm>
          <a:prstGeom prst="rect">
            <a:avLst/>
          </a:prstGeom>
        </p:spPr>
        <p:txBody>
          <a:bodyPr wrap="square">
            <a:spAutoFit/>
          </a:bodyPr>
          <a:lstStyle/>
          <a:p>
            <a:pPr marL="0" marR="0" lvl="0" indent="0" algn="dist" defTabSz="685800" rtl="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a:ln>
                  <a:noFill/>
                </a:ln>
                <a:solidFill>
                  <a:srgbClr val="7BADC6"/>
                </a:solidFill>
                <a:effectLst/>
                <a:uLnTx/>
                <a:uFillTx/>
                <a:latin typeface="微软雅黑 Light"/>
                <a:ea typeface="微软雅黑 Light"/>
                <a:cs typeface="+mn-cs"/>
              </a:rPr>
              <a:t>未来工作计划</a:t>
            </a:r>
          </a:p>
        </p:txBody>
      </p:sp>
      <p:sp>
        <p:nvSpPr>
          <p:cNvPr id="13" name="矩形 12"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p:cNvSpPr/>
          <p:nvPr/>
        </p:nvSpPr>
        <p:spPr>
          <a:xfrm>
            <a:off x="2404443" y="2888933"/>
            <a:ext cx="4335113" cy="552011"/>
          </a:xfrm>
          <a:prstGeom prst="rect">
            <a:avLst/>
          </a:prstGeom>
        </p:spPr>
        <p:txBody>
          <a:bodyPr wrap="square">
            <a:spAutoFit/>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en-US" altLang="zh-CN" sz="1050" b="0" i="0" u="none" strike="noStrike" kern="0" cap="none" spc="0" normalizeH="0" baseline="0" noProof="0">
                <a:ln>
                  <a:noFill/>
                </a:ln>
                <a:solidFill>
                  <a:srgbClr val="838995"/>
                </a:solidFill>
                <a:effectLst/>
                <a:uLnTx/>
                <a:uFillTx/>
                <a:latin typeface="Calibri Light" panose="020F0302020204030204"/>
                <a:ea typeface="微软雅黑" panose="020B0503020204020204" charset="-122"/>
                <a:cs typeface="Arial" panose="020B0604020202020204" pitchFamily="34" charset="0"/>
                <a:sym typeface="Arial" panose="020B0604020202020204" pitchFamily="34" charset="0"/>
              </a:rPr>
              <a:t>Lorem ipsum dolor sit amet, consectetuer adipiscing elit. Aenean commodo ligula eget dolor. Lorem ipsum dolor sit amet</a:t>
            </a:r>
            <a:endParaRPr kumimoji="0" lang="zh-CN" altLang="en-US" sz="1050" b="0" i="0" u="none" strike="noStrike" kern="0" cap="none" spc="0" normalizeH="0" baseline="0" noProof="0">
              <a:ln>
                <a:noFill/>
              </a:ln>
              <a:solidFill>
                <a:srgbClr val="838995"/>
              </a:solidFill>
              <a:effectLst/>
              <a:uLnTx/>
              <a:uFillTx/>
              <a:latin typeface="Calibri Light" panose="020F0302020204030204"/>
              <a:ea typeface="微软雅黑" panose="020B0503020204020204" charset="-122"/>
              <a:cs typeface="+mn-cs"/>
            </a:endParaRPr>
          </a:p>
        </p:txBody>
      </p:sp>
      <p:grpSp>
        <p:nvGrpSpPr>
          <p:cNvPr id="2" name="组合 1"/>
          <p:cNvGrpSpPr/>
          <p:nvPr/>
        </p:nvGrpSpPr>
        <p:grpSpPr>
          <a:xfrm>
            <a:off x="3068010" y="1301277"/>
            <a:ext cx="3007978" cy="1323439"/>
            <a:chOff x="2722624" y="1472727"/>
            <a:chExt cx="3007978" cy="1323439"/>
          </a:xfrm>
        </p:grpSpPr>
        <p:sp>
          <p:nvSpPr>
            <p:cNvPr id="14" name="文本框 13"/>
            <p:cNvSpPr txBox="1"/>
            <p:nvPr/>
          </p:nvSpPr>
          <p:spPr>
            <a:xfrm>
              <a:off x="2722624" y="1594948"/>
              <a:ext cx="1107997" cy="1200329"/>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7200" b="0" i="0" u="none" strike="noStrike" kern="1200" cap="none" spc="0" normalizeH="0" baseline="0" noProof="0">
                  <a:ln>
                    <a:noFill/>
                  </a:ln>
                  <a:gradFill flip="none" rotWithShape="1">
                    <a:gsLst>
                      <a:gs pos="43000">
                        <a:srgbClr val="7BADC6"/>
                      </a:gs>
                      <a:gs pos="91000">
                        <a:srgbClr val="7BADC6">
                          <a:alpha val="0"/>
                        </a:srgbClr>
                      </a:gs>
                    </a:gsLst>
                    <a:lin ang="0" scaled="1"/>
                    <a:tileRect/>
                  </a:gradFill>
                  <a:effectLst/>
                  <a:uLnTx/>
                  <a:uFillTx/>
                  <a:latin typeface="汉仪大宋简"/>
                  <a:ea typeface="汉仪大宋简"/>
                  <a:cs typeface="+mn-cs"/>
                </a:rPr>
                <a:t>第</a:t>
              </a:r>
            </a:p>
          </p:txBody>
        </p:sp>
        <p:sp>
          <p:nvSpPr>
            <p:cNvPr id="15" name="矩形 14"/>
            <p:cNvSpPr/>
            <p:nvPr/>
          </p:nvSpPr>
          <p:spPr>
            <a:xfrm>
              <a:off x="3391704" y="1472727"/>
              <a:ext cx="954107" cy="1323439"/>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8000" b="0" i="0" u="none" strike="noStrike" kern="1200" cap="none" spc="0" normalizeH="0" baseline="0" noProof="0">
                  <a:ln>
                    <a:noFill/>
                  </a:ln>
                  <a:gradFill flip="none" rotWithShape="1">
                    <a:gsLst>
                      <a:gs pos="43000">
                        <a:srgbClr val="7BADC6"/>
                      </a:gs>
                      <a:gs pos="91000">
                        <a:srgbClr val="7BADC6">
                          <a:alpha val="0"/>
                        </a:srgbClr>
                      </a:gs>
                    </a:gsLst>
                    <a:lin ang="0" scaled="1"/>
                    <a:tileRect/>
                  </a:gradFill>
                  <a:effectLst/>
                  <a:uLnTx/>
                  <a:uFillTx/>
                  <a:latin typeface="汉仪大宋简"/>
                  <a:ea typeface="汉仪大宋简"/>
                  <a:cs typeface="+mn-cs"/>
                </a:rPr>
                <a:t>肆</a:t>
              </a:r>
              <a:endParaRPr kumimoji="0" lang="zh-CN" altLang="en-US" sz="2800" b="0" i="0" u="none" strike="noStrike" kern="1200" cap="none" spc="0" normalizeH="0" baseline="0" noProof="0">
                <a:ln>
                  <a:noFill/>
                </a:ln>
                <a:gradFill flip="none" rotWithShape="1">
                  <a:gsLst>
                    <a:gs pos="43000">
                      <a:srgbClr val="7BADC6"/>
                    </a:gs>
                    <a:gs pos="91000">
                      <a:srgbClr val="7BADC6">
                        <a:alpha val="0"/>
                      </a:srgbClr>
                    </a:gs>
                  </a:gsLst>
                  <a:lin ang="0" scaled="1"/>
                  <a:tileRect/>
                </a:gradFill>
                <a:effectLst/>
                <a:uLnTx/>
                <a:uFillTx/>
                <a:latin typeface="汉仪大宋简"/>
                <a:ea typeface="汉仪大宋简"/>
                <a:cs typeface="+mn-cs"/>
              </a:endParaRPr>
            </a:p>
          </p:txBody>
        </p:sp>
        <p:sp>
          <p:nvSpPr>
            <p:cNvPr id="16" name="矩形 15"/>
            <p:cNvSpPr/>
            <p:nvPr/>
          </p:nvSpPr>
          <p:spPr>
            <a:xfrm>
              <a:off x="4102916" y="1695147"/>
              <a:ext cx="954107" cy="1015663"/>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6000" b="0" i="0" u="none" strike="noStrike" kern="1200" cap="none" spc="0" normalizeH="0" baseline="0" noProof="0">
                  <a:ln>
                    <a:noFill/>
                  </a:ln>
                  <a:gradFill flip="none" rotWithShape="1">
                    <a:gsLst>
                      <a:gs pos="43000">
                        <a:srgbClr val="7BADC6"/>
                      </a:gs>
                      <a:gs pos="91000">
                        <a:srgbClr val="7BADC6">
                          <a:alpha val="0"/>
                        </a:srgbClr>
                      </a:gs>
                    </a:gsLst>
                    <a:lin ang="0" scaled="1"/>
                    <a:tileRect/>
                  </a:gradFill>
                  <a:effectLst/>
                  <a:uLnTx/>
                  <a:uFillTx/>
                  <a:latin typeface="汉仪大宋简"/>
                  <a:ea typeface="汉仪大宋简"/>
                  <a:cs typeface="+mn-cs"/>
                </a:rPr>
                <a:t>篇</a:t>
              </a:r>
              <a:endParaRPr kumimoji="0" lang="zh-CN" altLang="en-US" sz="1800" b="0" i="0" u="none" strike="noStrike" kern="1200" cap="none" spc="0" normalizeH="0" baseline="0" noProof="0">
                <a:ln>
                  <a:noFill/>
                </a:ln>
                <a:gradFill flip="none" rotWithShape="1">
                  <a:gsLst>
                    <a:gs pos="43000">
                      <a:srgbClr val="7BADC6"/>
                    </a:gs>
                    <a:gs pos="91000">
                      <a:srgbClr val="7BADC6">
                        <a:alpha val="0"/>
                      </a:srgbClr>
                    </a:gs>
                  </a:gsLst>
                  <a:lin ang="0" scaled="1"/>
                  <a:tileRect/>
                </a:gradFill>
                <a:effectLst/>
                <a:uLnTx/>
                <a:uFillTx/>
                <a:latin typeface="汉仪大宋简"/>
                <a:ea typeface="汉仪大宋简"/>
                <a:cs typeface="+mn-cs"/>
              </a:endParaRPr>
            </a:p>
          </p:txBody>
        </p:sp>
        <p:sp>
          <p:nvSpPr>
            <p:cNvPr id="17" name="矩形 16"/>
            <p:cNvSpPr/>
            <p:nvPr/>
          </p:nvSpPr>
          <p:spPr>
            <a:xfrm>
              <a:off x="4699551" y="1612011"/>
              <a:ext cx="1031051" cy="1107996"/>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6600" b="0" i="0" u="none" strike="noStrike" kern="1200" cap="none" spc="0" normalizeH="0" baseline="0" noProof="0">
                  <a:ln>
                    <a:noFill/>
                  </a:ln>
                  <a:gradFill flip="none" rotWithShape="1">
                    <a:gsLst>
                      <a:gs pos="43000">
                        <a:srgbClr val="7BADC6"/>
                      </a:gs>
                      <a:gs pos="91000">
                        <a:srgbClr val="7BADC6">
                          <a:alpha val="0"/>
                        </a:srgbClr>
                      </a:gs>
                    </a:gsLst>
                    <a:lin ang="0" scaled="1"/>
                    <a:tileRect/>
                  </a:gradFill>
                  <a:effectLst/>
                  <a:uLnTx/>
                  <a:uFillTx/>
                  <a:latin typeface="汉仪大宋简"/>
                  <a:ea typeface="汉仪大宋简"/>
                  <a:cs typeface="+mn-cs"/>
                </a:rPr>
                <a:t>章</a:t>
              </a:r>
              <a:endParaRPr kumimoji="0" lang="zh-CN" altLang="en-US" sz="2000" b="0" i="0" u="none" strike="noStrike" kern="1200" cap="none" spc="0" normalizeH="0" baseline="0" noProof="0">
                <a:ln>
                  <a:noFill/>
                </a:ln>
                <a:gradFill flip="none" rotWithShape="1">
                  <a:gsLst>
                    <a:gs pos="43000">
                      <a:srgbClr val="7BADC6"/>
                    </a:gs>
                    <a:gs pos="91000">
                      <a:srgbClr val="7BADC6">
                        <a:alpha val="0"/>
                      </a:srgbClr>
                    </a:gs>
                  </a:gsLst>
                  <a:lin ang="0" scaled="1"/>
                  <a:tileRect/>
                </a:gradFill>
                <a:effectLst/>
                <a:uLnTx/>
                <a:uFillTx/>
                <a:latin typeface="汉仪大宋简"/>
                <a:ea typeface="汉仪大宋简"/>
                <a:cs typeface="+mn-cs"/>
              </a:endParaRPr>
            </a:p>
          </p:txBody>
        </p:sp>
      </p:grpSp>
      <p:sp>
        <p:nvSpPr>
          <p:cNvPr id="21" name="PA_矩形 8"/>
          <p:cNvSpPr/>
          <p:nvPr>
            <p:custDataLst>
              <p:tags r:id="rId2"/>
            </p:custDataLst>
          </p:nvPr>
        </p:nvSpPr>
        <p:spPr>
          <a:xfrm>
            <a:off x="3445989" y="4717177"/>
            <a:ext cx="2252022" cy="246221"/>
          </a:xfrm>
          <a:prstGeom prst="rect">
            <a:avLst/>
          </a:prstGeom>
        </p:spPr>
        <p:txBody>
          <a:bodyPr wrap="square">
            <a:spAutoFit/>
          </a:bodyPr>
          <a:lstStyle/>
          <a:p>
            <a:pPr marL="0" marR="0" lvl="0" indent="0" algn="dist" defTabSz="685800" rtl="0" eaLnBrk="1" fontAlgn="auto" latinLnBrk="0" hangingPunct="1">
              <a:lnSpc>
                <a:spcPct val="100000"/>
              </a:lnSpc>
              <a:spcBef>
                <a:spcPts val="0"/>
              </a:spcBef>
              <a:spcAft>
                <a:spcPts val="0"/>
              </a:spcAft>
              <a:buClrTx/>
              <a:buSzTx/>
              <a:buFontTx/>
              <a:buNone/>
              <a:defRPr/>
            </a:pPr>
            <a:r>
              <a:rPr kumimoji="0" lang="zh-CN" altLang="en-US" sz="1000" b="0" i="0" u="none" strike="noStrike" kern="0" cap="none" spc="0" normalizeH="0" baseline="0" noProof="0">
                <a:ln>
                  <a:noFill/>
                </a:ln>
                <a:solidFill>
                  <a:srgbClr val="838995"/>
                </a:solidFill>
                <a:effectLst/>
                <a:uLnTx/>
                <a:uFillTx/>
                <a:latin typeface="方正清刻本悦宋简体"/>
                <a:ea typeface="微软雅黑" panose="020B0503020204020204" charset="-122"/>
                <a:cs typeface="+mn-cs"/>
              </a:rPr>
              <a:t>熊</a:t>
            </a:r>
            <a:r>
              <a:rPr kumimoji="0" lang="en-US" altLang="zh-CN" sz="1000" b="0" i="0" u="none" strike="noStrike" kern="0" cap="none" spc="0" normalizeH="0" baseline="0" noProof="0">
                <a:ln>
                  <a:noFill/>
                </a:ln>
                <a:solidFill>
                  <a:srgbClr val="838995"/>
                </a:solidFill>
                <a:effectLst/>
                <a:uLnTx/>
                <a:uFillTx/>
                <a:latin typeface="方正清刻本悦宋简体"/>
                <a:ea typeface="微软雅黑" panose="020B0503020204020204" charset="-122"/>
                <a:cs typeface="+mn-cs"/>
              </a:rPr>
              <a:t>/</a:t>
            </a:r>
            <a:r>
              <a:rPr kumimoji="0" lang="zh-CN" altLang="en-US" sz="1000" b="0" i="0" u="none" strike="noStrike" kern="0" cap="none" spc="0" normalizeH="0" baseline="0" noProof="0">
                <a:ln>
                  <a:noFill/>
                </a:ln>
                <a:solidFill>
                  <a:srgbClr val="838995"/>
                </a:solidFill>
                <a:effectLst/>
                <a:uLnTx/>
                <a:uFillTx/>
                <a:latin typeface="方正清刻本悦宋简体"/>
                <a:ea typeface="微软雅黑" panose="020B0503020204020204" charset="-122"/>
                <a:cs typeface="+mn-cs"/>
              </a:rPr>
              <a:t>猫</a:t>
            </a:r>
            <a:r>
              <a:rPr kumimoji="0" lang="en-US" altLang="zh-CN" sz="1000" b="0" i="0" u="none" strike="noStrike" kern="0" cap="none" spc="0" normalizeH="0" baseline="0" noProof="0">
                <a:ln>
                  <a:noFill/>
                </a:ln>
                <a:solidFill>
                  <a:srgbClr val="838995"/>
                </a:solidFill>
                <a:effectLst/>
                <a:uLnTx/>
                <a:uFillTx/>
                <a:latin typeface="方正清刻本悦宋简体"/>
                <a:ea typeface="微软雅黑" panose="020B0503020204020204" charset="-122"/>
                <a:cs typeface="+mn-cs"/>
              </a:rPr>
              <a:t>//</a:t>
            </a:r>
            <a:r>
              <a:rPr kumimoji="0" lang="zh-CN" altLang="en-US" sz="1000" b="0" i="0" u="none" strike="noStrike" kern="0" cap="none" spc="0" normalizeH="0" baseline="0" noProof="0">
                <a:ln>
                  <a:noFill/>
                </a:ln>
                <a:solidFill>
                  <a:srgbClr val="838995"/>
                </a:solidFill>
                <a:effectLst/>
                <a:uLnTx/>
                <a:uFillTx/>
                <a:latin typeface="方正清刻本悦宋简体"/>
                <a:ea typeface="微软雅黑" panose="020B0503020204020204" charset="-122"/>
                <a:cs typeface="+mn-cs"/>
              </a:rPr>
              <a:t>达</a:t>
            </a:r>
            <a:r>
              <a:rPr kumimoji="0" lang="en-US" altLang="zh-CN" sz="1000" b="0" i="0" u="none" strike="noStrike" kern="0" cap="none" spc="0" normalizeH="0" baseline="0" noProof="0">
                <a:ln>
                  <a:noFill/>
                </a:ln>
                <a:solidFill>
                  <a:srgbClr val="838995"/>
                </a:solidFill>
                <a:effectLst/>
                <a:uLnTx/>
                <a:uFillTx/>
                <a:latin typeface="方正清刻本悦宋简体"/>
                <a:ea typeface="微软雅黑" panose="020B0503020204020204" charset="-122"/>
                <a:cs typeface="+mn-cs"/>
              </a:rPr>
              <a:t>/</a:t>
            </a:r>
            <a:r>
              <a:rPr kumimoji="0" lang="zh-CN" altLang="en-US" sz="1000" b="0" i="0" u="none" strike="noStrike" kern="0" cap="none" spc="0" normalizeH="0" baseline="0" noProof="0">
                <a:ln>
                  <a:noFill/>
                </a:ln>
                <a:solidFill>
                  <a:srgbClr val="838995"/>
                </a:solidFill>
                <a:effectLst/>
                <a:uLnTx/>
                <a:uFillTx/>
                <a:latin typeface="方正清刻本悦宋简体"/>
                <a:ea typeface="微软雅黑" panose="020B0503020204020204" charset="-122"/>
                <a:cs typeface="+mn-cs"/>
              </a:rPr>
              <a:t>人</a:t>
            </a:r>
            <a:r>
              <a:rPr kumimoji="0" lang="en-US" altLang="zh-CN" sz="1000" b="0" i="0" u="none" strike="noStrike" kern="0" cap="none" spc="0" normalizeH="0" baseline="0" noProof="0">
                <a:ln>
                  <a:noFill/>
                </a:ln>
                <a:solidFill>
                  <a:srgbClr val="838995"/>
                </a:solidFill>
                <a:effectLst/>
                <a:uLnTx/>
                <a:uFillTx/>
                <a:latin typeface="方正清刻本悦宋简体"/>
                <a:ea typeface="微软雅黑" panose="020B0503020204020204" charset="-122"/>
                <a:cs typeface="+mn-cs"/>
              </a:rPr>
              <a:t>/</a:t>
            </a:r>
            <a:r>
              <a:rPr kumimoji="0" lang="zh-CN" altLang="en-US" sz="1000" b="0" i="0" u="none" strike="noStrike" kern="0" cap="none" spc="0" normalizeH="0" baseline="0" noProof="0">
                <a:ln>
                  <a:noFill/>
                </a:ln>
                <a:solidFill>
                  <a:srgbClr val="838995"/>
                </a:solidFill>
                <a:effectLst/>
                <a:uLnTx/>
                <a:uFillTx/>
                <a:latin typeface="方正清刻本悦宋简体"/>
                <a:ea typeface="微软雅黑" panose="020B0503020204020204" charset="-122"/>
                <a:cs typeface="+mn-cs"/>
              </a:rPr>
              <a:t>原</a:t>
            </a:r>
            <a:r>
              <a:rPr kumimoji="0" lang="en-US" altLang="zh-CN" sz="1000" b="0" i="0" u="none" strike="noStrike" kern="0" cap="none" spc="0" normalizeH="0" baseline="0" noProof="0">
                <a:ln>
                  <a:noFill/>
                </a:ln>
                <a:solidFill>
                  <a:srgbClr val="838995"/>
                </a:solidFill>
                <a:effectLst/>
                <a:uLnTx/>
                <a:uFillTx/>
                <a:latin typeface="方正清刻本悦宋简体"/>
                <a:ea typeface="微软雅黑" panose="020B0503020204020204" charset="-122"/>
                <a:cs typeface="+mn-cs"/>
              </a:rPr>
              <a:t>/</a:t>
            </a:r>
            <a:r>
              <a:rPr kumimoji="0" lang="zh-CN" altLang="en-US" sz="1000" b="0" i="0" u="none" strike="noStrike" kern="0" cap="none" spc="0" normalizeH="0" baseline="0" noProof="0">
                <a:ln>
                  <a:noFill/>
                </a:ln>
                <a:solidFill>
                  <a:srgbClr val="838995"/>
                </a:solidFill>
                <a:effectLst/>
                <a:uLnTx/>
                <a:uFillTx/>
                <a:latin typeface="方正清刻本悦宋简体"/>
                <a:ea typeface="微软雅黑" panose="020B0503020204020204" charset="-122"/>
                <a:cs typeface="+mn-cs"/>
              </a:rPr>
              <a:t>创</a:t>
            </a:r>
            <a:r>
              <a:rPr kumimoji="0" lang="en-US" altLang="zh-CN" sz="1000" b="0" i="0" u="none" strike="noStrike" kern="0" cap="none" spc="0" normalizeH="0" baseline="0" noProof="0">
                <a:ln>
                  <a:noFill/>
                </a:ln>
                <a:solidFill>
                  <a:srgbClr val="838995"/>
                </a:solidFill>
                <a:effectLst/>
                <a:uLnTx/>
                <a:uFillTx/>
                <a:latin typeface="方正清刻本悦宋简体"/>
                <a:ea typeface="微软雅黑" panose="020B0503020204020204" charset="-122"/>
                <a:cs typeface="+mn-cs"/>
              </a:rPr>
              <a:t>/</a:t>
            </a:r>
            <a:r>
              <a:rPr kumimoji="0" lang="zh-CN" altLang="en-US" sz="1000" b="0" i="0" u="none" strike="noStrike" kern="0" cap="none" spc="0" normalizeH="0" baseline="0" noProof="0">
                <a:ln>
                  <a:noFill/>
                </a:ln>
                <a:solidFill>
                  <a:srgbClr val="838995"/>
                </a:solidFill>
                <a:effectLst/>
                <a:uLnTx/>
                <a:uFillTx/>
                <a:latin typeface="方正清刻本悦宋简体"/>
                <a:ea typeface="微软雅黑" panose="020B0503020204020204" charset="-122"/>
                <a:cs typeface="+mn-cs"/>
              </a:rPr>
              <a:t>作</a:t>
            </a:r>
            <a:r>
              <a:rPr kumimoji="0" lang="en-US" altLang="zh-CN" sz="1000" b="0" i="0" u="none" strike="noStrike" kern="0" cap="none" spc="0" normalizeH="0" baseline="0" noProof="0">
                <a:ln>
                  <a:noFill/>
                </a:ln>
                <a:solidFill>
                  <a:srgbClr val="838995"/>
                </a:solidFill>
                <a:effectLst/>
                <a:uLnTx/>
                <a:uFillTx/>
                <a:latin typeface="方正清刻本悦宋简体"/>
                <a:ea typeface="微软雅黑" panose="020B0503020204020204" charset="-122"/>
                <a:cs typeface="+mn-cs"/>
              </a:rPr>
              <a:t>/</a:t>
            </a:r>
            <a:r>
              <a:rPr kumimoji="0" lang="zh-CN" altLang="en-US" sz="1000" b="0" i="0" u="none" strike="noStrike" kern="0" cap="none" spc="0" normalizeH="0" baseline="0" noProof="0">
                <a:ln>
                  <a:noFill/>
                </a:ln>
                <a:solidFill>
                  <a:srgbClr val="838995"/>
                </a:solidFill>
                <a:effectLst/>
                <a:uLnTx/>
                <a:uFillTx/>
                <a:latin typeface="方正清刻本悦宋简体"/>
                <a:ea typeface="微软雅黑" panose="020B0503020204020204" charset="-122"/>
                <a:cs typeface="+mn-cs"/>
              </a:rPr>
              <a:t>品</a:t>
            </a:r>
            <a:endParaRPr kumimoji="0" lang="en-US" altLang="zh-CN" sz="1000" b="0" i="0" u="none" strike="noStrike" kern="0" cap="none" spc="0" normalizeH="0" baseline="0" noProof="0">
              <a:ln>
                <a:noFill/>
              </a:ln>
              <a:solidFill>
                <a:srgbClr val="838995"/>
              </a:solidFill>
              <a:effectLst/>
              <a:uLnTx/>
              <a:uFillTx/>
              <a:latin typeface="方正清刻本悦宋简体"/>
              <a:ea typeface="微软雅黑" panose="020B0503020204020204" charset="-122"/>
              <a:cs typeface="+mn-cs"/>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6"/>
          <p:cNvSpPr txBox="1">
            <a:spLocks noChangeArrowheads="1"/>
          </p:cNvSpPr>
          <p:nvPr/>
        </p:nvSpPr>
        <p:spPr bwMode="auto">
          <a:xfrm>
            <a:off x="144195" y="99872"/>
            <a:ext cx="20313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marL="0" marR="0" lvl="0" indent="0" defTabSz="457200" rtl="0" eaLnBrk="1" fontAlgn="base" latinLnBrk="0" hangingPunct="1">
              <a:lnSpc>
                <a:spcPct val="100000"/>
              </a:lnSpc>
              <a:spcBef>
                <a:spcPct val="0"/>
              </a:spcBef>
              <a:spcAft>
                <a:spcPct val="0"/>
              </a:spcAft>
              <a:buClrTx/>
              <a:buSzTx/>
              <a:buFontTx/>
              <a:buNone/>
              <a:defRPr/>
            </a:pPr>
            <a:r>
              <a:rPr kumimoji="0" lang="zh-CN" altLang="en-US" sz="2400" b="0" i="0" u="none" strike="noStrike" kern="1200" cap="none" spc="0" normalizeH="0" baseline="0" noProof="0">
                <a:ln>
                  <a:noFill/>
                </a:ln>
                <a:solidFill>
                  <a:srgbClr val="7BADC6"/>
                </a:solidFill>
                <a:effectLst/>
                <a:uLnTx/>
                <a:uFillTx/>
                <a:latin typeface="汉仪大宋简"/>
                <a:ea typeface="汉仪大宋简"/>
                <a:cs typeface="+mn-cs"/>
              </a:rPr>
              <a:t>未来工作计划</a:t>
            </a:r>
          </a:p>
        </p:txBody>
      </p:sp>
      <p:sp>
        <p:nvSpPr>
          <p:cNvPr id="3" name="矩形 2"/>
          <p:cNvSpPr/>
          <p:nvPr/>
        </p:nvSpPr>
        <p:spPr>
          <a:xfrm>
            <a:off x="144195" y="561537"/>
            <a:ext cx="1343638" cy="230832"/>
          </a:xfrm>
          <a:prstGeom prst="rect">
            <a:avLst/>
          </a:prstGeom>
        </p:spPr>
        <p:txBody>
          <a:bodyPr wrap="none">
            <a:spAutoFit/>
          </a:bodyPr>
          <a:lstStyle/>
          <a:p>
            <a:pPr marL="0" marR="0" lvl="0" indent="0" defTabSz="457200" rtl="0" eaLnBrk="1" fontAlgn="base" latinLnBrk="0" hangingPunct="1">
              <a:lnSpc>
                <a:spcPct val="100000"/>
              </a:lnSpc>
              <a:spcBef>
                <a:spcPct val="0"/>
              </a:spcBef>
              <a:spcAft>
                <a:spcPct val="0"/>
              </a:spcAft>
              <a:buClrTx/>
              <a:buSzTx/>
              <a:buFontTx/>
              <a:buNone/>
              <a:defRPr/>
            </a:pPr>
            <a:r>
              <a:rPr kumimoji="0" lang="en-US" altLang="zh-CN" sz="900" b="0" i="0" u="none" strike="noStrike" kern="1200" cap="none" spc="0" normalizeH="0" baseline="0" noProof="0">
                <a:ln>
                  <a:noFill/>
                </a:ln>
                <a:solidFill>
                  <a:srgbClr val="7BADC6"/>
                </a:solidFill>
                <a:effectLst/>
                <a:uLnTx/>
                <a:uFillTx/>
                <a:latin typeface="华文细黑" panose="02010600040101010101" charset="-122"/>
                <a:ea typeface="方正兰亭黑_GBK"/>
                <a:cs typeface="+mn-cs"/>
              </a:rPr>
              <a:t>Future work planning</a:t>
            </a:r>
          </a:p>
        </p:txBody>
      </p:sp>
      <p:sp>
        <p:nvSpPr>
          <p:cNvPr id="20" name="矩形: 圆角 19"/>
          <p:cNvSpPr/>
          <p:nvPr/>
        </p:nvSpPr>
        <p:spPr>
          <a:xfrm>
            <a:off x="380805" y="2504895"/>
            <a:ext cx="2464983" cy="402211"/>
          </a:xfrm>
          <a:prstGeom prst="roundRect">
            <a:avLst>
              <a:gd name="adj" fmla="val 50000"/>
            </a:avLst>
          </a:prstGeom>
          <a:solidFill>
            <a:srgbClr val="7BAD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1" name="矩形: 圆角 20"/>
          <p:cNvSpPr/>
          <p:nvPr/>
        </p:nvSpPr>
        <p:spPr>
          <a:xfrm>
            <a:off x="2400109" y="2504895"/>
            <a:ext cx="2464983" cy="402211"/>
          </a:xfrm>
          <a:prstGeom prst="roundRect">
            <a:avLst>
              <a:gd name="adj" fmla="val 50000"/>
            </a:avLst>
          </a:prstGeom>
          <a:solidFill>
            <a:srgbClr val="919F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2" name="矩形: 圆角 21"/>
          <p:cNvSpPr/>
          <p:nvPr/>
        </p:nvSpPr>
        <p:spPr>
          <a:xfrm>
            <a:off x="4419413" y="2504895"/>
            <a:ext cx="2464983" cy="402211"/>
          </a:xfrm>
          <a:prstGeom prst="roundRect">
            <a:avLst>
              <a:gd name="adj" fmla="val 50000"/>
            </a:avLst>
          </a:prstGeom>
          <a:solidFill>
            <a:srgbClr val="7BAD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3" name="矩形: 圆角 22"/>
          <p:cNvSpPr/>
          <p:nvPr/>
        </p:nvSpPr>
        <p:spPr>
          <a:xfrm>
            <a:off x="6438717" y="2504895"/>
            <a:ext cx="2464983" cy="402211"/>
          </a:xfrm>
          <a:prstGeom prst="roundRect">
            <a:avLst>
              <a:gd name="adj" fmla="val 50000"/>
            </a:avLst>
          </a:prstGeom>
          <a:solidFill>
            <a:srgbClr val="919F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4" name="椭圆 23"/>
          <p:cNvSpPr/>
          <p:nvPr/>
        </p:nvSpPr>
        <p:spPr>
          <a:xfrm>
            <a:off x="2451969" y="2544274"/>
            <a:ext cx="323545" cy="32354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5" name="椭圆 24"/>
          <p:cNvSpPr/>
          <p:nvPr/>
        </p:nvSpPr>
        <p:spPr>
          <a:xfrm>
            <a:off x="4480480" y="2544274"/>
            <a:ext cx="323545" cy="32354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6" name="椭圆 25"/>
          <p:cNvSpPr/>
          <p:nvPr/>
        </p:nvSpPr>
        <p:spPr>
          <a:xfrm>
            <a:off x="6508992" y="2544274"/>
            <a:ext cx="323545" cy="32354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7" name="椭圆 26"/>
          <p:cNvSpPr/>
          <p:nvPr/>
        </p:nvSpPr>
        <p:spPr>
          <a:xfrm>
            <a:off x="8537504" y="2544274"/>
            <a:ext cx="323545" cy="32354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33" name="椭圆 32"/>
          <p:cNvSpPr/>
          <p:nvPr/>
        </p:nvSpPr>
        <p:spPr>
          <a:xfrm>
            <a:off x="445735" y="2544274"/>
            <a:ext cx="323545" cy="32354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34" name="文本框 33" descr="e7d195523061f1c09e9d68d7cf438b91ef959ecb14fc25d26BBA7F7DBC18E55DFF4014AF651F0BF2569D4B6C1DA7F1A4683A481403BD872FC687266AD13265C1DE7C373772FD8728ABDD69ADD03BFF5BE2862BC891DBB79EB73C15828F0DF1DC2F0B1C670C38CB84D872D3C6C609B3C2C95C34232EA5F7BBA4BF190274E430E03C02613D2AC7931007E66AA5AE319EC6"/>
          <p:cNvSpPr txBox="1"/>
          <p:nvPr/>
        </p:nvSpPr>
        <p:spPr>
          <a:xfrm>
            <a:off x="1159188" y="2541793"/>
            <a:ext cx="793808" cy="338554"/>
          </a:xfrm>
          <a:prstGeom prst="rect">
            <a:avLst/>
          </a:prstGeom>
          <a:noFill/>
        </p:spPr>
        <p:txBody>
          <a:bodyPr wrap="none" rtlCol="0">
            <a:spAutoFit/>
          </a:bodyPr>
          <a:lstStyle/>
          <a:p>
            <a:pPr lvl="0" algn="ctr">
              <a:defRPr/>
            </a:pPr>
            <a:r>
              <a:rPr lang="en-US" altLang="zh-CN" sz="1600">
                <a:solidFill>
                  <a:schemeClr val="bg1"/>
                </a:solidFill>
                <a:latin typeface="华文细黑" panose="02010600040101010101" charset="-122"/>
              </a:rPr>
              <a:t>Step 1</a:t>
            </a:r>
          </a:p>
        </p:txBody>
      </p:sp>
      <p:sp>
        <p:nvSpPr>
          <p:cNvPr id="35" name="文本框 34" descr="e7d195523061f1c09e9d68d7cf438b91ef959ecb14fc25d26BBA7F7DBC18E55DFF4014AF651F0BF2569D4B6C1DA7F1A4683A481403BD872FC687266AD13265C1DE7C373772FD8728ABDD69ADD03BFF5BE2862BC891DBB79EB73C15828F0DF1DC2F0B1C670C38CB84D872D3C6C609B3C2C95C34232EA5F7BBA4BF190274E430E03C02613D2AC7931007E66AA5AE319EC6"/>
          <p:cNvSpPr txBox="1"/>
          <p:nvPr/>
        </p:nvSpPr>
        <p:spPr>
          <a:xfrm>
            <a:off x="3226990" y="2541793"/>
            <a:ext cx="793808" cy="338554"/>
          </a:xfrm>
          <a:prstGeom prst="rect">
            <a:avLst/>
          </a:prstGeom>
          <a:noFill/>
        </p:spPr>
        <p:txBody>
          <a:bodyPr wrap="none" rtlCol="0">
            <a:spAutoFit/>
          </a:bodyPr>
          <a:lstStyle/>
          <a:p>
            <a:pPr lvl="0" algn="ctr">
              <a:defRPr/>
            </a:pPr>
            <a:r>
              <a:rPr lang="en-US" altLang="zh-CN" sz="1600">
                <a:solidFill>
                  <a:schemeClr val="bg1"/>
                </a:solidFill>
                <a:latin typeface="华文细黑" panose="02010600040101010101" charset="-122"/>
              </a:rPr>
              <a:t>Step 2</a:t>
            </a:r>
          </a:p>
        </p:txBody>
      </p:sp>
      <p:sp>
        <p:nvSpPr>
          <p:cNvPr id="38" name="文本框 37" descr="e7d195523061f1c09e9d68d7cf438b91ef959ecb14fc25d26BBA7F7DBC18E55DFF4014AF651F0BF2569D4B6C1DA7F1A4683A481403BD872FC687266AD13265C1DE7C373772FD8728ABDD69ADD03BFF5BE2862BC891DBB79EB73C15828F0DF1DC2F0B1C670C38CB84D872D3C6C609B3C2C95C34232EA5F7BBA4BF190274E430E03C02613D2AC7931007E66AA5AE319EC6"/>
          <p:cNvSpPr txBox="1"/>
          <p:nvPr/>
        </p:nvSpPr>
        <p:spPr>
          <a:xfrm>
            <a:off x="5185635" y="2541793"/>
            <a:ext cx="793808" cy="338554"/>
          </a:xfrm>
          <a:prstGeom prst="rect">
            <a:avLst/>
          </a:prstGeom>
          <a:noFill/>
        </p:spPr>
        <p:txBody>
          <a:bodyPr wrap="none" rtlCol="0">
            <a:spAutoFit/>
          </a:bodyPr>
          <a:lstStyle/>
          <a:p>
            <a:pPr lvl="0" algn="ctr">
              <a:defRPr/>
            </a:pPr>
            <a:r>
              <a:rPr lang="en-US" altLang="zh-CN" sz="1600">
                <a:solidFill>
                  <a:schemeClr val="bg1"/>
                </a:solidFill>
                <a:latin typeface="华文细黑" panose="02010600040101010101" charset="-122"/>
              </a:rPr>
              <a:t>Step 3</a:t>
            </a:r>
          </a:p>
        </p:txBody>
      </p:sp>
      <p:sp>
        <p:nvSpPr>
          <p:cNvPr id="39" name="文本框 38" descr="e7d195523061f1c09e9d68d7cf438b91ef959ecb14fc25d26BBA7F7DBC18E55DFF4014AF651F0BF2569D4B6C1DA7F1A4683A481403BD872FC687266AD13265C1DE7C373772FD8728ABDD69ADD03BFF5BE2862BC891DBB79EB73C15828F0DF1DC2F0B1C670C38CB84D872D3C6C609B3C2C95C34232EA5F7BBA4BF190274E430E03C02613D2AC7931007E66AA5AE319EC6"/>
          <p:cNvSpPr txBox="1"/>
          <p:nvPr/>
        </p:nvSpPr>
        <p:spPr>
          <a:xfrm>
            <a:off x="7289047" y="2541793"/>
            <a:ext cx="793808" cy="338554"/>
          </a:xfrm>
          <a:prstGeom prst="rect">
            <a:avLst/>
          </a:prstGeom>
          <a:noFill/>
        </p:spPr>
        <p:txBody>
          <a:bodyPr wrap="none" rtlCol="0">
            <a:spAutoFit/>
          </a:bodyPr>
          <a:lstStyle/>
          <a:p>
            <a:pPr lvl="0" algn="ctr">
              <a:defRPr/>
            </a:pPr>
            <a:r>
              <a:rPr lang="en-US" altLang="zh-CN" sz="1600">
                <a:solidFill>
                  <a:schemeClr val="bg1"/>
                </a:solidFill>
                <a:latin typeface="华文细黑" panose="02010600040101010101" charset="-122"/>
              </a:rPr>
              <a:t>Step 4</a:t>
            </a:r>
          </a:p>
        </p:txBody>
      </p:sp>
      <p:sp>
        <p:nvSpPr>
          <p:cNvPr id="40" name="Freeform 5" descr="e7d195523061f1c09e9d68d7cf438b91ef959ecb14fc25d26BBA7F7DBC18E55DFF4014AF651F0BF2569D4B6C1DA7F1A4683A481403BD872FC687266AD13265C1DE7C373772FD8728ABDD69ADD03BFF5BE2862BC891DBB79EB73C15828F0DF1DC2F0B1C670C38CB84D872D3C6C609B3C2C95C34232EA5F7BBA4BF190274E430E03C02613D2AC7931007E66AA5AE319EC6"/>
          <p:cNvSpPr>
            <a:spLocks noEditPoints="1"/>
          </p:cNvSpPr>
          <p:nvPr/>
        </p:nvSpPr>
        <p:spPr bwMode="auto">
          <a:xfrm>
            <a:off x="533385" y="2647619"/>
            <a:ext cx="136899" cy="116763"/>
          </a:xfrm>
          <a:custGeom>
            <a:avLst/>
            <a:gdLst>
              <a:gd name="T0" fmla="*/ 689 w 746"/>
              <a:gd name="T1" fmla="*/ 125 h 638"/>
              <a:gd name="T2" fmla="*/ 552 w 746"/>
              <a:gd name="T3" fmla="*/ 125 h 638"/>
              <a:gd name="T4" fmla="*/ 552 w 746"/>
              <a:gd name="T5" fmla="*/ 57 h 638"/>
              <a:gd name="T6" fmla="*/ 495 w 746"/>
              <a:gd name="T7" fmla="*/ 0 h 638"/>
              <a:gd name="T8" fmla="*/ 253 w 746"/>
              <a:gd name="T9" fmla="*/ 0 h 638"/>
              <a:gd name="T10" fmla="*/ 196 w 746"/>
              <a:gd name="T11" fmla="*/ 57 h 638"/>
              <a:gd name="T12" fmla="*/ 196 w 746"/>
              <a:gd name="T13" fmla="*/ 125 h 638"/>
              <a:gd name="T14" fmla="*/ 57 w 746"/>
              <a:gd name="T15" fmla="*/ 125 h 638"/>
              <a:gd name="T16" fmla="*/ 0 w 746"/>
              <a:gd name="T17" fmla="*/ 182 h 638"/>
              <a:gd name="T18" fmla="*/ 0 w 746"/>
              <a:gd name="T19" fmla="*/ 581 h 638"/>
              <a:gd name="T20" fmla="*/ 57 w 746"/>
              <a:gd name="T21" fmla="*/ 638 h 638"/>
              <a:gd name="T22" fmla="*/ 689 w 746"/>
              <a:gd name="T23" fmla="*/ 638 h 638"/>
              <a:gd name="T24" fmla="*/ 746 w 746"/>
              <a:gd name="T25" fmla="*/ 581 h 638"/>
              <a:gd name="T26" fmla="*/ 746 w 746"/>
              <a:gd name="T27" fmla="*/ 182 h 638"/>
              <a:gd name="T28" fmla="*/ 689 w 746"/>
              <a:gd name="T29" fmla="*/ 125 h 638"/>
              <a:gd name="T30" fmla="*/ 239 w 746"/>
              <a:gd name="T31" fmla="*/ 57 h 638"/>
              <a:gd name="T32" fmla="*/ 253 w 746"/>
              <a:gd name="T33" fmla="*/ 44 h 638"/>
              <a:gd name="T34" fmla="*/ 495 w 746"/>
              <a:gd name="T35" fmla="*/ 44 h 638"/>
              <a:gd name="T36" fmla="*/ 508 w 746"/>
              <a:gd name="T37" fmla="*/ 57 h 638"/>
              <a:gd name="T38" fmla="*/ 508 w 746"/>
              <a:gd name="T39" fmla="*/ 125 h 638"/>
              <a:gd name="T40" fmla="*/ 239 w 746"/>
              <a:gd name="T41" fmla="*/ 125 h 638"/>
              <a:gd name="T42" fmla="*/ 239 w 746"/>
              <a:gd name="T43" fmla="*/ 57 h 638"/>
              <a:gd name="T44" fmla="*/ 57 w 746"/>
              <a:gd name="T45" fmla="*/ 169 h 638"/>
              <a:gd name="T46" fmla="*/ 689 w 746"/>
              <a:gd name="T47" fmla="*/ 169 h 638"/>
              <a:gd name="T48" fmla="*/ 703 w 746"/>
              <a:gd name="T49" fmla="*/ 182 h 638"/>
              <a:gd name="T50" fmla="*/ 703 w 746"/>
              <a:gd name="T51" fmla="*/ 295 h 638"/>
              <a:gd name="T52" fmla="*/ 545 w 746"/>
              <a:gd name="T53" fmla="*/ 295 h 638"/>
              <a:gd name="T54" fmla="*/ 545 w 746"/>
              <a:gd name="T55" fmla="*/ 267 h 638"/>
              <a:gd name="T56" fmla="*/ 501 w 746"/>
              <a:gd name="T57" fmla="*/ 267 h 638"/>
              <a:gd name="T58" fmla="*/ 501 w 746"/>
              <a:gd name="T59" fmla="*/ 295 h 638"/>
              <a:gd name="T60" fmla="*/ 245 w 746"/>
              <a:gd name="T61" fmla="*/ 295 h 638"/>
              <a:gd name="T62" fmla="*/ 245 w 746"/>
              <a:gd name="T63" fmla="*/ 266 h 638"/>
              <a:gd name="T64" fmla="*/ 201 w 746"/>
              <a:gd name="T65" fmla="*/ 266 h 638"/>
              <a:gd name="T66" fmla="*/ 201 w 746"/>
              <a:gd name="T67" fmla="*/ 295 h 638"/>
              <a:gd name="T68" fmla="*/ 43 w 746"/>
              <a:gd name="T69" fmla="*/ 295 h 638"/>
              <a:gd name="T70" fmla="*/ 43 w 746"/>
              <a:gd name="T71" fmla="*/ 182 h 638"/>
              <a:gd name="T72" fmla="*/ 57 w 746"/>
              <a:gd name="T73" fmla="*/ 169 h 638"/>
              <a:gd name="T74" fmla="*/ 689 w 746"/>
              <a:gd name="T75" fmla="*/ 594 h 638"/>
              <a:gd name="T76" fmla="*/ 57 w 746"/>
              <a:gd name="T77" fmla="*/ 594 h 638"/>
              <a:gd name="T78" fmla="*/ 43 w 746"/>
              <a:gd name="T79" fmla="*/ 581 h 638"/>
              <a:gd name="T80" fmla="*/ 43 w 746"/>
              <a:gd name="T81" fmla="*/ 338 h 638"/>
              <a:gd name="T82" fmla="*/ 201 w 746"/>
              <a:gd name="T83" fmla="*/ 338 h 638"/>
              <a:gd name="T84" fmla="*/ 201 w 746"/>
              <a:gd name="T85" fmla="*/ 368 h 638"/>
              <a:gd name="T86" fmla="*/ 245 w 746"/>
              <a:gd name="T87" fmla="*/ 368 h 638"/>
              <a:gd name="T88" fmla="*/ 245 w 746"/>
              <a:gd name="T89" fmla="*/ 338 h 638"/>
              <a:gd name="T90" fmla="*/ 501 w 746"/>
              <a:gd name="T91" fmla="*/ 338 h 638"/>
              <a:gd name="T92" fmla="*/ 501 w 746"/>
              <a:gd name="T93" fmla="*/ 369 h 638"/>
              <a:gd name="T94" fmla="*/ 545 w 746"/>
              <a:gd name="T95" fmla="*/ 369 h 638"/>
              <a:gd name="T96" fmla="*/ 545 w 746"/>
              <a:gd name="T97" fmla="*/ 338 h 638"/>
              <a:gd name="T98" fmla="*/ 703 w 746"/>
              <a:gd name="T99" fmla="*/ 338 h 638"/>
              <a:gd name="T100" fmla="*/ 703 w 746"/>
              <a:gd name="T101" fmla="*/ 581 h 638"/>
              <a:gd name="T102" fmla="*/ 689 w 746"/>
              <a:gd name="T103" fmla="*/ 594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46" h="638">
                <a:moveTo>
                  <a:pt x="689" y="125"/>
                </a:moveTo>
                <a:cubicBezTo>
                  <a:pt x="552" y="125"/>
                  <a:pt x="552" y="125"/>
                  <a:pt x="552" y="125"/>
                </a:cubicBezTo>
                <a:cubicBezTo>
                  <a:pt x="552" y="57"/>
                  <a:pt x="552" y="57"/>
                  <a:pt x="552" y="57"/>
                </a:cubicBezTo>
                <a:cubicBezTo>
                  <a:pt x="552" y="26"/>
                  <a:pt x="526" y="0"/>
                  <a:pt x="495" y="0"/>
                </a:cubicBezTo>
                <a:cubicBezTo>
                  <a:pt x="253" y="0"/>
                  <a:pt x="253" y="0"/>
                  <a:pt x="253" y="0"/>
                </a:cubicBezTo>
                <a:cubicBezTo>
                  <a:pt x="221" y="0"/>
                  <a:pt x="196" y="26"/>
                  <a:pt x="196" y="57"/>
                </a:cubicBezTo>
                <a:cubicBezTo>
                  <a:pt x="196" y="125"/>
                  <a:pt x="196" y="125"/>
                  <a:pt x="196" y="125"/>
                </a:cubicBezTo>
                <a:cubicBezTo>
                  <a:pt x="57" y="125"/>
                  <a:pt x="57" y="125"/>
                  <a:pt x="57" y="125"/>
                </a:cubicBezTo>
                <a:cubicBezTo>
                  <a:pt x="25" y="125"/>
                  <a:pt x="0" y="151"/>
                  <a:pt x="0" y="182"/>
                </a:cubicBezTo>
                <a:cubicBezTo>
                  <a:pt x="0" y="581"/>
                  <a:pt x="0" y="581"/>
                  <a:pt x="0" y="581"/>
                </a:cubicBezTo>
                <a:cubicBezTo>
                  <a:pt x="0" y="612"/>
                  <a:pt x="25" y="638"/>
                  <a:pt x="57" y="638"/>
                </a:cubicBezTo>
                <a:cubicBezTo>
                  <a:pt x="689" y="638"/>
                  <a:pt x="689" y="638"/>
                  <a:pt x="689" y="638"/>
                </a:cubicBezTo>
                <a:cubicBezTo>
                  <a:pt x="721" y="638"/>
                  <a:pt x="746" y="612"/>
                  <a:pt x="746" y="581"/>
                </a:cubicBezTo>
                <a:cubicBezTo>
                  <a:pt x="746" y="182"/>
                  <a:pt x="746" y="182"/>
                  <a:pt x="746" y="182"/>
                </a:cubicBezTo>
                <a:cubicBezTo>
                  <a:pt x="746" y="151"/>
                  <a:pt x="721" y="125"/>
                  <a:pt x="689" y="125"/>
                </a:cubicBezTo>
                <a:close/>
                <a:moveTo>
                  <a:pt x="239" y="57"/>
                </a:moveTo>
                <a:cubicBezTo>
                  <a:pt x="239" y="50"/>
                  <a:pt x="245" y="44"/>
                  <a:pt x="253" y="44"/>
                </a:cubicBezTo>
                <a:cubicBezTo>
                  <a:pt x="495" y="44"/>
                  <a:pt x="495" y="44"/>
                  <a:pt x="495" y="44"/>
                </a:cubicBezTo>
                <a:cubicBezTo>
                  <a:pt x="502" y="44"/>
                  <a:pt x="508" y="50"/>
                  <a:pt x="508" y="57"/>
                </a:cubicBezTo>
                <a:cubicBezTo>
                  <a:pt x="508" y="125"/>
                  <a:pt x="508" y="125"/>
                  <a:pt x="508" y="125"/>
                </a:cubicBezTo>
                <a:cubicBezTo>
                  <a:pt x="239" y="125"/>
                  <a:pt x="239" y="125"/>
                  <a:pt x="239" y="125"/>
                </a:cubicBezTo>
                <a:lnTo>
                  <a:pt x="239" y="57"/>
                </a:lnTo>
                <a:close/>
                <a:moveTo>
                  <a:pt x="57" y="169"/>
                </a:moveTo>
                <a:cubicBezTo>
                  <a:pt x="689" y="169"/>
                  <a:pt x="689" y="169"/>
                  <a:pt x="689" y="169"/>
                </a:cubicBezTo>
                <a:cubicBezTo>
                  <a:pt x="697" y="169"/>
                  <a:pt x="703" y="175"/>
                  <a:pt x="703" y="182"/>
                </a:cubicBezTo>
                <a:cubicBezTo>
                  <a:pt x="703" y="295"/>
                  <a:pt x="703" y="295"/>
                  <a:pt x="703" y="295"/>
                </a:cubicBezTo>
                <a:cubicBezTo>
                  <a:pt x="545" y="295"/>
                  <a:pt x="545" y="295"/>
                  <a:pt x="545" y="295"/>
                </a:cubicBezTo>
                <a:cubicBezTo>
                  <a:pt x="545" y="267"/>
                  <a:pt x="545" y="267"/>
                  <a:pt x="545" y="267"/>
                </a:cubicBezTo>
                <a:cubicBezTo>
                  <a:pt x="501" y="267"/>
                  <a:pt x="501" y="267"/>
                  <a:pt x="501" y="267"/>
                </a:cubicBezTo>
                <a:cubicBezTo>
                  <a:pt x="501" y="295"/>
                  <a:pt x="501" y="295"/>
                  <a:pt x="501" y="295"/>
                </a:cubicBezTo>
                <a:cubicBezTo>
                  <a:pt x="245" y="295"/>
                  <a:pt x="245" y="295"/>
                  <a:pt x="245" y="295"/>
                </a:cubicBezTo>
                <a:cubicBezTo>
                  <a:pt x="245" y="266"/>
                  <a:pt x="245" y="266"/>
                  <a:pt x="245" y="266"/>
                </a:cubicBezTo>
                <a:cubicBezTo>
                  <a:pt x="201" y="266"/>
                  <a:pt x="201" y="266"/>
                  <a:pt x="201" y="266"/>
                </a:cubicBezTo>
                <a:cubicBezTo>
                  <a:pt x="201" y="295"/>
                  <a:pt x="201" y="295"/>
                  <a:pt x="201" y="295"/>
                </a:cubicBezTo>
                <a:cubicBezTo>
                  <a:pt x="43" y="295"/>
                  <a:pt x="43" y="295"/>
                  <a:pt x="43" y="295"/>
                </a:cubicBezTo>
                <a:cubicBezTo>
                  <a:pt x="43" y="182"/>
                  <a:pt x="43" y="182"/>
                  <a:pt x="43" y="182"/>
                </a:cubicBezTo>
                <a:cubicBezTo>
                  <a:pt x="43" y="175"/>
                  <a:pt x="49" y="169"/>
                  <a:pt x="57" y="169"/>
                </a:cubicBezTo>
                <a:close/>
                <a:moveTo>
                  <a:pt x="689" y="594"/>
                </a:moveTo>
                <a:cubicBezTo>
                  <a:pt x="57" y="594"/>
                  <a:pt x="57" y="594"/>
                  <a:pt x="57" y="594"/>
                </a:cubicBezTo>
                <a:cubicBezTo>
                  <a:pt x="49" y="594"/>
                  <a:pt x="43" y="588"/>
                  <a:pt x="43" y="581"/>
                </a:cubicBezTo>
                <a:cubicBezTo>
                  <a:pt x="43" y="338"/>
                  <a:pt x="43" y="338"/>
                  <a:pt x="43" y="338"/>
                </a:cubicBezTo>
                <a:cubicBezTo>
                  <a:pt x="201" y="338"/>
                  <a:pt x="201" y="338"/>
                  <a:pt x="201" y="338"/>
                </a:cubicBezTo>
                <a:cubicBezTo>
                  <a:pt x="201" y="368"/>
                  <a:pt x="201" y="368"/>
                  <a:pt x="201" y="368"/>
                </a:cubicBezTo>
                <a:cubicBezTo>
                  <a:pt x="245" y="368"/>
                  <a:pt x="245" y="368"/>
                  <a:pt x="245" y="368"/>
                </a:cubicBezTo>
                <a:cubicBezTo>
                  <a:pt x="245" y="338"/>
                  <a:pt x="245" y="338"/>
                  <a:pt x="245" y="338"/>
                </a:cubicBezTo>
                <a:cubicBezTo>
                  <a:pt x="501" y="338"/>
                  <a:pt x="501" y="338"/>
                  <a:pt x="501" y="338"/>
                </a:cubicBezTo>
                <a:cubicBezTo>
                  <a:pt x="501" y="369"/>
                  <a:pt x="501" y="369"/>
                  <a:pt x="501" y="369"/>
                </a:cubicBezTo>
                <a:cubicBezTo>
                  <a:pt x="545" y="369"/>
                  <a:pt x="545" y="369"/>
                  <a:pt x="545" y="369"/>
                </a:cubicBezTo>
                <a:cubicBezTo>
                  <a:pt x="545" y="338"/>
                  <a:pt x="545" y="338"/>
                  <a:pt x="545" y="338"/>
                </a:cubicBezTo>
                <a:cubicBezTo>
                  <a:pt x="703" y="338"/>
                  <a:pt x="703" y="338"/>
                  <a:pt x="703" y="338"/>
                </a:cubicBezTo>
                <a:cubicBezTo>
                  <a:pt x="703" y="581"/>
                  <a:pt x="703" y="581"/>
                  <a:pt x="703" y="581"/>
                </a:cubicBezTo>
                <a:cubicBezTo>
                  <a:pt x="703" y="588"/>
                  <a:pt x="697" y="594"/>
                  <a:pt x="689" y="594"/>
                </a:cubicBezTo>
                <a:close/>
              </a:path>
            </a:pathLst>
          </a:custGeom>
          <a:solidFill>
            <a:srgbClr val="7BADC6"/>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grpSp>
        <p:nvGrpSpPr>
          <p:cNvPr id="41" name="Group 8" descr="e7d195523061f1c09e9d68d7cf438b91ef959ecb14fc25d26BBA7F7DBC18E55DFF4014AF651F0BF2569D4B6C1DA7F1A4683A481403BD872FC687266AD13265C1DE7C373772FD8728ABDD69ADD03BFF5BE2862BC891DBB79EB73C15828F0DF1DC2F0B1C670C38CB84D872D3C6C609B3C2C95C34232EA5F7BBA4BF190274E430E03C02613D2AC7931007E66AA5AE319EC6"/>
          <p:cNvGrpSpPr>
            <a:grpSpLocks noChangeAspect="1"/>
          </p:cNvGrpSpPr>
          <p:nvPr/>
        </p:nvGrpSpPr>
        <p:grpSpPr bwMode="auto">
          <a:xfrm>
            <a:off x="6610548" y="2635846"/>
            <a:ext cx="120433" cy="140401"/>
            <a:chOff x="2492" y="1167"/>
            <a:chExt cx="778" cy="907"/>
          </a:xfrm>
          <a:solidFill>
            <a:srgbClr val="7BADC6"/>
          </a:solidFill>
        </p:grpSpPr>
        <p:sp>
          <p:nvSpPr>
            <p:cNvPr id="42" name="Freeform 9"/>
            <p:cNvSpPr>
              <a:spLocks noEditPoints="1"/>
            </p:cNvSpPr>
            <p:nvPr/>
          </p:nvSpPr>
          <p:spPr bwMode="auto">
            <a:xfrm>
              <a:off x="2492" y="1167"/>
              <a:ext cx="778" cy="907"/>
            </a:xfrm>
            <a:custGeom>
              <a:avLst/>
              <a:gdLst>
                <a:gd name="T0" fmla="*/ 579 w 636"/>
                <a:gd name="T1" fmla="*/ 0 h 746"/>
                <a:gd name="T2" fmla="*/ 57 w 636"/>
                <a:gd name="T3" fmla="*/ 0 h 746"/>
                <a:gd name="T4" fmla="*/ 0 w 636"/>
                <a:gd name="T5" fmla="*/ 57 h 746"/>
                <a:gd name="T6" fmla="*/ 0 w 636"/>
                <a:gd name="T7" fmla="*/ 689 h 746"/>
                <a:gd name="T8" fmla="*/ 57 w 636"/>
                <a:gd name="T9" fmla="*/ 746 h 746"/>
                <a:gd name="T10" fmla="*/ 579 w 636"/>
                <a:gd name="T11" fmla="*/ 746 h 746"/>
                <a:gd name="T12" fmla="*/ 636 w 636"/>
                <a:gd name="T13" fmla="*/ 689 h 746"/>
                <a:gd name="T14" fmla="*/ 636 w 636"/>
                <a:gd name="T15" fmla="*/ 57 h 746"/>
                <a:gd name="T16" fmla="*/ 579 w 636"/>
                <a:gd name="T17" fmla="*/ 0 h 746"/>
                <a:gd name="T18" fmla="*/ 43 w 636"/>
                <a:gd name="T19" fmla="*/ 689 h 746"/>
                <a:gd name="T20" fmla="*/ 43 w 636"/>
                <a:gd name="T21" fmla="*/ 57 h 746"/>
                <a:gd name="T22" fmla="*/ 57 w 636"/>
                <a:gd name="T23" fmla="*/ 43 h 746"/>
                <a:gd name="T24" fmla="*/ 94 w 636"/>
                <a:gd name="T25" fmla="*/ 43 h 746"/>
                <a:gd name="T26" fmla="*/ 94 w 636"/>
                <a:gd name="T27" fmla="*/ 703 h 746"/>
                <a:gd name="T28" fmla="*/ 57 w 636"/>
                <a:gd name="T29" fmla="*/ 703 h 746"/>
                <a:gd name="T30" fmla="*/ 43 w 636"/>
                <a:gd name="T31" fmla="*/ 689 h 746"/>
                <a:gd name="T32" fmla="*/ 593 w 636"/>
                <a:gd name="T33" fmla="*/ 689 h 746"/>
                <a:gd name="T34" fmla="*/ 579 w 636"/>
                <a:gd name="T35" fmla="*/ 703 h 746"/>
                <a:gd name="T36" fmla="*/ 138 w 636"/>
                <a:gd name="T37" fmla="*/ 703 h 746"/>
                <a:gd name="T38" fmla="*/ 138 w 636"/>
                <a:gd name="T39" fmla="*/ 43 h 746"/>
                <a:gd name="T40" fmla="*/ 579 w 636"/>
                <a:gd name="T41" fmla="*/ 43 h 746"/>
                <a:gd name="T42" fmla="*/ 593 w 636"/>
                <a:gd name="T43" fmla="*/ 57 h 746"/>
                <a:gd name="T44" fmla="*/ 593 w 636"/>
                <a:gd name="T45" fmla="*/ 689 h 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36" h="746">
                  <a:moveTo>
                    <a:pt x="579" y="0"/>
                  </a:moveTo>
                  <a:cubicBezTo>
                    <a:pt x="57" y="0"/>
                    <a:pt x="57" y="0"/>
                    <a:pt x="57" y="0"/>
                  </a:cubicBezTo>
                  <a:cubicBezTo>
                    <a:pt x="25" y="0"/>
                    <a:pt x="0" y="25"/>
                    <a:pt x="0" y="57"/>
                  </a:cubicBezTo>
                  <a:cubicBezTo>
                    <a:pt x="0" y="689"/>
                    <a:pt x="0" y="689"/>
                    <a:pt x="0" y="689"/>
                  </a:cubicBezTo>
                  <a:cubicBezTo>
                    <a:pt x="0" y="721"/>
                    <a:pt x="25" y="746"/>
                    <a:pt x="57" y="746"/>
                  </a:cubicBezTo>
                  <a:cubicBezTo>
                    <a:pt x="579" y="746"/>
                    <a:pt x="579" y="746"/>
                    <a:pt x="579" y="746"/>
                  </a:cubicBezTo>
                  <a:cubicBezTo>
                    <a:pt x="611" y="746"/>
                    <a:pt x="636" y="721"/>
                    <a:pt x="636" y="689"/>
                  </a:cubicBezTo>
                  <a:cubicBezTo>
                    <a:pt x="636" y="57"/>
                    <a:pt x="636" y="57"/>
                    <a:pt x="636" y="57"/>
                  </a:cubicBezTo>
                  <a:cubicBezTo>
                    <a:pt x="636" y="25"/>
                    <a:pt x="611" y="0"/>
                    <a:pt x="579" y="0"/>
                  </a:cubicBezTo>
                  <a:close/>
                  <a:moveTo>
                    <a:pt x="43" y="689"/>
                  </a:moveTo>
                  <a:cubicBezTo>
                    <a:pt x="43" y="57"/>
                    <a:pt x="43" y="57"/>
                    <a:pt x="43" y="57"/>
                  </a:cubicBezTo>
                  <a:cubicBezTo>
                    <a:pt x="43" y="49"/>
                    <a:pt x="49" y="43"/>
                    <a:pt x="57" y="43"/>
                  </a:cubicBezTo>
                  <a:cubicBezTo>
                    <a:pt x="94" y="43"/>
                    <a:pt x="94" y="43"/>
                    <a:pt x="94" y="43"/>
                  </a:cubicBezTo>
                  <a:cubicBezTo>
                    <a:pt x="94" y="703"/>
                    <a:pt x="94" y="703"/>
                    <a:pt x="94" y="703"/>
                  </a:cubicBezTo>
                  <a:cubicBezTo>
                    <a:pt x="57" y="703"/>
                    <a:pt x="57" y="703"/>
                    <a:pt x="57" y="703"/>
                  </a:cubicBezTo>
                  <a:cubicBezTo>
                    <a:pt x="49" y="703"/>
                    <a:pt x="43" y="697"/>
                    <a:pt x="43" y="689"/>
                  </a:cubicBezTo>
                  <a:close/>
                  <a:moveTo>
                    <a:pt x="593" y="689"/>
                  </a:moveTo>
                  <a:cubicBezTo>
                    <a:pt x="593" y="697"/>
                    <a:pt x="587" y="703"/>
                    <a:pt x="579" y="703"/>
                  </a:cubicBezTo>
                  <a:cubicBezTo>
                    <a:pt x="138" y="703"/>
                    <a:pt x="138" y="703"/>
                    <a:pt x="138" y="703"/>
                  </a:cubicBezTo>
                  <a:cubicBezTo>
                    <a:pt x="138" y="43"/>
                    <a:pt x="138" y="43"/>
                    <a:pt x="138" y="43"/>
                  </a:cubicBezTo>
                  <a:cubicBezTo>
                    <a:pt x="579" y="43"/>
                    <a:pt x="579" y="43"/>
                    <a:pt x="579" y="43"/>
                  </a:cubicBezTo>
                  <a:cubicBezTo>
                    <a:pt x="587" y="43"/>
                    <a:pt x="593" y="49"/>
                    <a:pt x="593" y="57"/>
                  </a:cubicBezTo>
                  <a:lnTo>
                    <a:pt x="593" y="6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43" name="Rectangle 10"/>
            <p:cNvSpPr>
              <a:spLocks noChangeArrowheads="1"/>
            </p:cNvSpPr>
            <p:nvPr/>
          </p:nvSpPr>
          <p:spPr bwMode="auto">
            <a:xfrm>
              <a:off x="2694" y="1474"/>
              <a:ext cx="184" cy="5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49" name="Rectangle 11"/>
            <p:cNvSpPr>
              <a:spLocks noChangeArrowheads="1"/>
            </p:cNvSpPr>
            <p:nvPr/>
          </p:nvSpPr>
          <p:spPr bwMode="auto">
            <a:xfrm>
              <a:off x="2694" y="1352"/>
              <a:ext cx="245" cy="5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50" name="Freeform 12"/>
            <p:cNvSpPr>
              <a:spLocks noEditPoints="1"/>
            </p:cNvSpPr>
            <p:nvPr/>
          </p:nvSpPr>
          <p:spPr bwMode="auto">
            <a:xfrm>
              <a:off x="2968" y="1381"/>
              <a:ext cx="187" cy="606"/>
            </a:xfrm>
            <a:custGeom>
              <a:avLst/>
              <a:gdLst>
                <a:gd name="T0" fmla="*/ 0 w 153"/>
                <a:gd name="T1" fmla="*/ 76 h 498"/>
                <a:gd name="T2" fmla="*/ 0 w 153"/>
                <a:gd name="T3" fmla="*/ 441 h 498"/>
                <a:gd name="T4" fmla="*/ 57 w 153"/>
                <a:gd name="T5" fmla="*/ 498 h 498"/>
                <a:gd name="T6" fmla="*/ 96 w 153"/>
                <a:gd name="T7" fmla="*/ 498 h 498"/>
                <a:gd name="T8" fmla="*/ 153 w 153"/>
                <a:gd name="T9" fmla="*/ 441 h 498"/>
                <a:gd name="T10" fmla="*/ 153 w 153"/>
                <a:gd name="T11" fmla="*/ 76 h 498"/>
                <a:gd name="T12" fmla="*/ 77 w 153"/>
                <a:gd name="T13" fmla="*/ 0 h 498"/>
                <a:gd name="T14" fmla="*/ 0 w 153"/>
                <a:gd name="T15" fmla="*/ 76 h 498"/>
                <a:gd name="T16" fmla="*/ 109 w 153"/>
                <a:gd name="T17" fmla="*/ 441 h 498"/>
                <a:gd name="T18" fmla="*/ 96 w 153"/>
                <a:gd name="T19" fmla="*/ 454 h 498"/>
                <a:gd name="T20" fmla="*/ 57 w 153"/>
                <a:gd name="T21" fmla="*/ 454 h 498"/>
                <a:gd name="T22" fmla="*/ 44 w 153"/>
                <a:gd name="T23" fmla="*/ 441 h 498"/>
                <a:gd name="T24" fmla="*/ 44 w 153"/>
                <a:gd name="T25" fmla="*/ 94 h 498"/>
                <a:gd name="T26" fmla="*/ 77 w 153"/>
                <a:gd name="T27" fmla="*/ 62 h 498"/>
                <a:gd name="T28" fmla="*/ 109 w 153"/>
                <a:gd name="T29" fmla="*/ 94 h 498"/>
                <a:gd name="T30" fmla="*/ 109 w 153"/>
                <a:gd name="T31" fmla="*/ 441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3" h="498">
                  <a:moveTo>
                    <a:pt x="0" y="76"/>
                  </a:moveTo>
                  <a:cubicBezTo>
                    <a:pt x="0" y="441"/>
                    <a:pt x="0" y="441"/>
                    <a:pt x="0" y="441"/>
                  </a:cubicBezTo>
                  <a:cubicBezTo>
                    <a:pt x="0" y="472"/>
                    <a:pt x="26" y="498"/>
                    <a:pt x="57" y="498"/>
                  </a:cubicBezTo>
                  <a:cubicBezTo>
                    <a:pt x="96" y="498"/>
                    <a:pt x="96" y="498"/>
                    <a:pt x="96" y="498"/>
                  </a:cubicBezTo>
                  <a:cubicBezTo>
                    <a:pt x="128" y="498"/>
                    <a:pt x="153" y="472"/>
                    <a:pt x="153" y="441"/>
                  </a:cubicBezTo>
                  <a:cubicBezTo>
                    <a:pt x="153" y="76"/>
                    <a:pt x="153" y="76"/>
                    <a:pt x="153" y="76"/>
                  </a:cubicBezTo>
                  <a:cubicBezTo>
                    <a:pt x="77" y="0"/>
                    <a:pt x="77" y="0"/>
                    <a:pt x="77" y="0"/>
                  </a:cubicBezTo>
                  <a:lnTo>
                    <a:pt x="0" y="76"/>
                  </a:lnTo>
                  <a:close/>
                  <a:moveTo>
                    <a:pt x="109" y="441"/>
                  </a:moveTo>
                  <a:cubicBezTo>
                    <a:pt x="109" y="448"/>
                    <a:pt x="104" y="454"/>
                    <a:pt x="96" y="454"/>
                  </a:cubicBezTo>
                  <a:cubicBezTo>
                    <a:pt x="57" y="454"/>
                    <a:pt x="57" y="454"/>
                    <a:pt x="57" y="454"/>
                  </a:cubicBezTo>
                  <a:cubicBezTo>
                    <a:pt x="50" y="454"/>
                    <a:pt x="44" y="448"/>
                    <a:pt x="44" y="441"/>
                  </a:cubicBezTo>
                  <a:cubicBezTo>
                    <a:pt x="44" y="94"/>
                    <a:pt x="44" y="94"/>
                    <a:pt x="44" y="94"/>
                  </a:cubicBezTo>
                  <a:cubicBezTo>
                    <a:pt x="77" y="62"/>
                    <a:pt x="77" y="62"/>
                    <a:pt x="77" y="62"/>
                  </a:cubicBezTo>
                  <a:cubicBezTo>
                    <a:pt x="109" y="94"/>
                    <a:pt x="109" y="94"/>
                    <a:pt x="109" y="94"/>
                  </a:cubicBezTo>
                  <a:lnTo>
                    <a:pt x="109" y="4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grpSp>
      <p:grpSp>
        <p:nvGrpSpPr>
          <p:cNvPr id="51" name="Group 15" descr="e7d195523061f1c09e9d68d7cf438b91ef959ecb14fc25d26BBA7F7DBC18E55DFF4014AF651F0BF2569D4B6C1DA7F1A4683A481403BD872FC687266AD13265C1DE7C373772FD8728ABDD69ADD03BFF5BE2862BC891DBB79EB73C15828F0DF1DC2F0B1C670C38CB84D872D3C6C609B3C2C95C34232EA5F7BBA4BF190274E430E03C02613D2AC7931007E66AA5AE319EC6"/>
          <p:cNvGrpSpPr>
            <a:grpSpLocks noChangeAspect="1"/>
          </p:cNvGrpSpPr>
          <p:nvPr/>
        </p:nvGrpSpPr>
        <p:grpSpPr bwMode="auto">
          <a:xfrm>
            <a:off x="4560748" y="2635996"/>
            <a:ext cx="165613" cy="140008"/>
            <a:chOff x="2425" y="1235"/>
            <a:chExt cx="912" cy="771"/>
          </a:xfrm>
          <a:solidFill>
            <a:srgbClr val="7BADC6"/>
          </a:solidFill>
        </p:grpSpPr>
        <p:sp>
          <p:nvSpPr>
            <p:cNvPr id="52" name="Freeform 16"/>
            <p:cNvSpPr/>
            <p:nvPr/>
          </p:nvSpPr>
          <p:spPr bwMode="auto">
            <a:xfrm>
              <a:off x="2625" y="1422"/>
              <a:ext cx="513" cy="214"/>
            </a:xfrm>
            <a:custGeom>
              <a:avLst/>
              <a:gdLst>
                <a:gd name="T0" fmla="*/ 348 w 513"/>
                <a:gd name="T1" fmla="*/ 0 h 214"/>
                <a:gd name="T2" fmla="*/ 210 w 513"/>
                <a:gd name="T3" fmla="*/ 139 h 214"/>
                <a:gd name="T4" fmla="*/ 119 w 513"/>
                <a:gd name="T5" fmla="*/ 48 h 214"/>
                <a:gd name="T6" fmla="*/ 0 w 513"/>
                <a:gd name="T7" fmla="*/ 166 h 214"/>
                <a:gd name="T8" fmla="*/ 38 w 513"/>
                <a:gd name="T9" fmla="*/ 202 h 214"/>
                <a:gd name="T10" fmla="*/ 119 w 513"/>
                <a:gd name="T11" fmla="*/ 123 h 214"/>
                <a:gd name="T12" fmla="*/ 210 w 513"/>
                <a:gd name="T13" fmla="*/ 214 h 214"/>
                <a:gd name="T14" fmla="*/ 348 w 513"/>
                <a:gd name="T15" fmla="*/ 76 h 214"/>
                <a:gd name="T16" fmla="*/ 475 w 513"/>
                <a:gd name="T17" fmla="*/ 202 h 214"/>
                <a:gd name="T18" fmla="*/ 513 w 513"/>
                <a:gd name="T19" fmla="*/ 165 h 214"/>
                <a:gd name="T20" fmla="*/ 348 w 513"/>
                <a:gd name="T21"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3" h="214">
                  <a:moveTo>
                    <a:pt x="348" y="0"/>
                  </a:moveTo>
                  <a:lnTo>
                    <a:pt x="210" y="139"/>
                  </a:lnTo>
                  <a:lnTo>
                    <a:pt x="119" y="48"/>
                  </a:lnTo>
                  <a:lnTo>
                    <a:pt x="0" y="166"/>
                  </a:lnTo>
                  <a:lnTo>
                    <a:pt x="38" y="202"/>
                  </a:lnTo>
                  <a:lnTo>
                    <a:pt x="119" y="123"/>
                  </a:lnTo>
                  <a:lnTo>
                    <a:pt x="210" y="214"/>
                  </a:lnTo>
                  <a:lnTo>
                    <a:pt x="348" y="76"/>
                  </a:lnTo>
                  <a:lnTo>
                    <a:pt x="475" y="202"/>
                  </a:lnTo>
                  <a:lnTo>
                    <a:pt x="513" y="165"/>
                  </a:lnTo>
                  <a:lnTo>
                    <a:pt x="34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53" name="Freeform 17"/>
            <p:cNvSpPr>
              <a:spLocks noEditPoints="1"/>
            </p:cNvSpPr>
            <p:nvPr/>
          </p:nvSpPr>
          <p:spPr bwMode="auto">
            <a:xfrm>
              <a:off x="2425" y="1235"/>
              <a:ext cx="912" cy="771"/>
            </a:xfrm>
            <a:custGeom>
              <a:avLst/>
              <a:gdLst>
                <a:gd name="T0" fmla="*/ 912 w 912"/>
                <a:gd name="T1" fmla="*/ 54 h 771"/>
                <a:gd name="T2" fmla="*/ 912 w 912"/>
                <a:gd name="T3" fmla="*/ 0 h 771"/>
                <a:gd name="T4" fmla="*/ 2 w 912"/>
                <a:gd name="T5" fmla="*/ 0 h 771"/>
                <a:gd name="T6" fmla="*/ 2 w 912"/>
                <a:gd name="T7" fmla="*/ 54 h 771"/>
                <a:gd name="T8" fmla="*/ 30 w 912"/>
                <a:gd name="T9" fmla="*/ 54 h 771"/>
                <a:gd name="T10" fmla="*/ 30 w 912"/>
                <a:gd name="T11" fmla="*/ 541 h 771"/>
                <a:gd name="T12" fmla="*/ 0 w 912"/>
                <a:gd name="T13" fmla="*/ 541 h 771"/>
                <a:gd name="T14" fmla="*/ 0 w 912"/>
                <a:gd name="T15" fmla="*/ 594 h 771"/>
                <a:gd name="T16" fmla="*/ 30 w 912"/>
                <a:gd name="T17" fmla="*/ 594 h 771"/>
                <a:gd name="T18" fmla="*/ 30 w 912"/>
                <a:gd name="T19" fmla="*/ 595 h 771"/>
                <a:gd name="T20" fmla="*/ 429 w 912"/>
                <a:gd name="T21" fmla="*/ 595 h 771"/>
                <a:gd name="T22" fmla="*/ 429 w 912"/>
                <a:gd name="T23" fmla="*/ 718 h 771"/>
                <a:gd name="T24" fmla="*/ 367 w 912"/>
                <a:gd name="T25" fmla="*/ 718 h 771"/>
                <a:gd name="T26" fmla="*/ 367 w 912"/>
                <a:gd name="T27" fmla="*/ 771 h 771"/>
                <a:gd name="T28" fmla="*/ 545 w 912"/>
                <a:gd name="T29" fmla="*/ 771 h 771"/>
                <a:gd name="T30" fmla="*/ 545 w 912"/>
                <a:gd name="T31" fmla="*/ 718 h 771"/>
                <a:gd name="T32" fmla="*/ 482 w 912"/>
                <a:gd name="T33" fmla="*/ 718 h 771"/>
                <a:gd name="T34" fmla="*/ 482 w 912"/>
                <a:gd name="T35" fmla="*/ 595 h 771"/>
                <a:gd name="T36" fmla="*/ 885 w 912"/>
                <a:gd name="T37" fmla="*/ 595 h 771"/>
                <a:gd name="T38" fmla="*/ 885 w 912"/>
                <a:gd name="T39" fmla="*/ 594 h 771"/>
                <a:gd name="T40" fmla="*/ 911 w 912"/>
                <a:gd name="T41" fmla="*/ 594 h 771"/>
                <a:gd name="T42" fmla="*/ 911 w 912"/>
                <a:gd name="T43" fmla="*/ 541 h 771"/>
                <a:gd name="T44" fmla="*/ 885 w 912"/>
                <a:gd name="T45" fmla="*/ 541 h 771"/>
                <a:gd name="T46" fmla="*/ 885 w 912"/>
                <a:gd name="T47" fmla="*/ 54 h 771"/>
                <a:gd name="T48" fmla="*/ 912 w 912"/>
                <a:gd name="T49" fmla="*/ 54 h 771"/>
                <a:gd name="T50" fmla="*/ 83 w 912"/>
                <a:gd name="T51" fmla="*/ 541 h 771"/>
                <a:gd name="T52" fmla="*/ 83 w 912"/>
                <a:gd name="T53" fmla="*/ 55 h 771"/>
                <a:gd name="T54" fmla="*/ 832 w 912"/>
                <a:gd name="T55" fmla="*/ 55 h 771"/>
                <a:gd name="T56" fmla="*/ 832 w 912"/>
                <a:gd name="T57" fmla="*/ 541 h 771"/>
                <a:gd name="T58" fmla="*/ 83 w 912"/>
                <a:gd name="T59" fmla="*/ 541 h 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12" h="771">
                  <a:moveTo>
                    <a:pt x="912" y="54"/>
                  </a:moveTo>
                  <a:lnTo>
                    <a:pt x="912" y="0"/>
                  </a:lnTo>
                  <a:lnTo>
                    <a:pt x="2" y="0"/>
                  </a:lnTo>
                  <a:lnTo>
                    <a:pt x="2" y="54"/>
                  </a:lnTo>
                  <a:lnTo>
                    <a:pt x="30" y="54"/>
                  </a:lnTo>
                  <a:lnTo>
                    <a:pt x="30" y="541"/>
                  </a:lnTo>
                  <a:lnTo>
                    <a:pt x="0" y="541"/>
                  </a:lnTo>
                  <a:lnTo>
                    <a:pt x="0" y="594"/>
                  </a:lnTo>
                  <a:lnTo>
                    <a:pt x="30" y="594"/>
                  </a:lnTo>
                  <a:lnTo>
                    <a:pt x="30" y="595"/>
                  </a:lnTo>
                  <a:lnTo>
                    <a:pt x="429" y="595"/>
                  </a:lnTo>
                  <a:lnTo>
                    <a:pt x="429" y="718"/>
                  </a:lnTo>
                  <a:lnTo>
                    <a:pt x="367" y="718"/>
                  </a:lnTo>
                  <a:lnTo>
                    <a:pt x="367" y="771"/>
                  </a:lnTo>
                  <a:lnTo>
                    <a:pt x="545" y="771"/>
                  </a:lnTo>
                  <a:lnTo>
                    <a:pt x="545" y="718"/>
                  </a:lnTo>
                  <a:lnTo>
                    <a:pt x="482" y="718"/>
                  </a:lnTo>
                  <a:lnTo>
                    <a:pt x="482" y="595"/>
                  </a:lnTo>
                  <a:lnTo>
                    <a:pt x="885" y="595"/>
                  </a:lnTo>
                  <a:lnTo>
                    <a:pt x="885" y="594"/>
                  </a:lnTo>
                  <a:lnTo>
                    <a:pt x="911" y="594"/>
                  </a:lnTo>
                  <a:lnTo>
                    <a:pt x="911" y="541"/>
                  </a:lnTo>
                  <a:lnTo>
                    <a:pt x="885" y="541"/>
                  </a:lnTo>
                  <a:lnTo>
                    <a:pt x="885" y="54"/>
                  </a:lnTo>
                  <a:lnTo>
                    <a:pt x="912" y="54"/>
                  </a:lnTo>
                  <a:close/>
                  <a:moveTo>
                    <a:pt x="83" y="541"/>
                  </a:moveTo>
                  <a:lnTo>
                    <a:pt x="83" y="55"/>
                  </a:lnTo>
                  <a:lnTo>
                    <a:pt x="832" y="55"/>
                  </a:lnTo>
                  <a:lnTo>
                    <a:pt x="832" y="541"/>
                  </a:lnTo>
                  <a:lnTo>
                    <a:pt x="83" y="5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grpSp>
      <p:grpSp>
        <p:nvGrpSpPr>
          <p:cNvPr id="54" name="组合 53" descr="e7d195523061f1c09e9d68d7cf438b91ef959ecb14fc25d26BBA7F7DBC18E55DFF4014AF651F0BF2569D4B6C1DA7F1A4683A481403BD872FC687266AD13265C1DE7C373772FD8728ABDD69ADD03BFF5BE2862BC891DBB79E8C77DB9F81EA0053903B98A920420CB2D73FE8CFA4E45A4BC497B720565C1C9B17759B6916F7B08A6A56D70AFE18C5DC3AB793444E01C16C"/>
          <p:cNvGrpSpPr/>
          <p:nvPr/>
        </p:nvGrpSpPr>
        <p:grpSpPr>
          <a:xfrm>
            <a:off x="2521528" y="2635996"/>
            <a:ext cx="180108" cy="134884"/>
            <a:chOff x="4780246" y="1970515"/>
            <a:chExt cx="564563" cy="422804"/>
          </a:xfrm>
          <a:solidFill>
            <a:srgbClr val="7BADC6"/>
          </a:solidFill>
        </p:grpSpPr>
        <p:sp>
          <p:nvSpPr>
            <p:cNvPr id="55" name="Freeform 21"/>
            <p:cNvSpPr/>
            <p:nvPr/>
          </p:nvSpPr>
          <p:spPr bwMode="auto">
            <a:xfrm>
              <a:off x="4980195" y="2158703"/>
              <a:ext cx="164045" cy="173950"/>
            </a:xfrm>
            <a:custGeom>
              <a:avLst/>
              <a:gdLst>
                <a:gd name="T0" fmla="*/ 0 w 265"/>
                <a:gd name="T1" fmla="*/ 131 h 281"/>
                <a:gd name="T2" fmla="*/ 38 w 265"/>
                <a:gd name="T3" fmla="*/ 169 h 281"/>
                <a:gd name="T4" fmla="*/ 107 w 265"/>
                <a:gd name="T5" fmla="*/ 102 h 281"/>
                <a:gd name="T6" fmla="*/ 105 w 265"/>
                <a:gd name="T7" fmla="*/ 281 h 281"/>
                <a:gd name="T8" fmla="*/ 159 w 265"/>
                <a:gd name="T9" fmla="*/ 281 h 281"/>
                <a:gd name="T10" fmla="*/ 159 w 265"/>
                <a:gd name="T11" fmla="*/ 102 h 281"/>
                <a:gd name="T12" fmla="*/ 227 w 265"/>
                <a:gd name="T13" fmla="*/ 169 h 281"/>
                <a:gd name="T14" fmla="*/ 265 w 265"/>
                <a:gd name="T15" fmla="*/ 131 h 281"/>
                <a:gd name="T16" fmla="*/ 132 w 265"/>
                <a:gd name="T17" fmla="*/ 0 h 281"/>
                <a:gd name="T18" fmla="*/ 0 w 265"/>
                <a:gd name="T19" fmla="*/ 131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5" h="281">
                  <a:moveTo>
                    <a:pt x="0" y="131"/>
                  </a:moveTo>
                  <a:lnTo>
                    <a:pt x="38" y="169"/>
                  </a:lnTo>
                  <a:lnTo>
                    <a:pt x="107" y="102"/>
                  </a:lnTo>
                  <a:lnTo>
                    <a:pt x="105" y="281"/>
                  </a:lnTo>
                  <a:lnTo>
                    <a:pt x="159" y="281"/>
                  </a:lnTo>
                  <a:lnTo>
                    <a:pt x="159" y="102"/>
                  </a:lnTo>
                  <a:lnTo>
                    <a:pt x="227" y="169"/>
                  </a:lnTo>
                  <a:lnTo>
                    <a:pt x="265" y="131"/>
                  </a:lnTo>
                  <a:lnTo>
                    <a:pt x="132" y="0"/>
                  </a:lnTo>
                  <a:lnTo>
                    <a:pt x="0" y="1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56" name="Freeform 22"/>
            <p:cNvSpPr>
              <a:spLocks noEditPoints="1"/>
            </p:cNvSpPr>
            <p:nvPr/>
          </p:nvSpPr>
          <p:spPr bwMode="auto">
            <a:xfrm>
              <a:off x="4780246" y="1970515"/>
              <a:ext cx="564563" cy="422804"/>
            </a:xfrm>
            <a:custGeom>
              <a:avLst/>
              <a:gdLst>
                <a:gd name="T0" fmla="*/ 692 w 747"/>
                <a:gd name="T1" fmla="*/ 240 h 562"/>
                <a:gd name="T2" fmla="*/ 579 w 747"/>
                <a:gd name="T3" fmla="*/ 186 h 562"/>
                <a:gd name="T4" fmla="*/ 520 w 747"/>
                <a:gd name="T5" fmla="*/ 61 h 562"/>
                <a:gd name="T6" fmla="*/ 374 w 747"/>
                <a:gd name="T7" fmla="*/ 0 h 562"/>
                <a:gd name="T8" fmla="*/ 228 w 747"/>
                <a:gd name="T9" fmla="*/ 61 h 562"/>
                <a:gd name="T10" fmla="*/ 168 w 747"/>
                <a:gd name="T11" fmla="*/ 186 h 562"/>
                <a:gd name="T12" fmla="*/ 55 w 747"/>
                <a:gd name="T13" fmla="*/ 240 h 562"/>
                <a:gd name="T14" fmla="*/ 0 w 747"/>
                <a:gd name="T15" fmla="*/ 374 h 562"/>
                <a:gd name="T16" fmla="*/ 55 w 747"/>
                <a:gd name="T17" fmla="*/ 507 h 562"/>
                <a:gd name="T18" fmla="*/ 189 w 747"/>
                <a:gd name="T19" fmla="*/ 562 h 562"/>
                <a:gd name="T20" fmla="*/ 559 w 747"/>
                <a:gd name="T21" fmla="*/ 562 h 562"/>
                <a:gd name="T22" fmla="*/ 692 w 747"/>
                <a:gd name="T23" fmla="*/ 507 h 562"/>
                <a:gd name="T24" fmla="*/ 747 w 747"/>
                <a:gd name="T25" fmla="*/ 374 h 562"/>
                <a:gd name="T26" fmla="*/ 692 w 747"/>
                <a:gd name="T27" fmla="*/ 240 h 562"/>
                <a:gd name="T28" fmla="*/ 559 w 747"/>
                <a:gd name="T29" fmla="*/ 518 h 562"/>
                <a:gd name="T30" fmla="*/ 189 w 747"/>
                <a:gd name="T31" fmla="*/ 518 h 562"/>
                <a:gd name="T32" fmla="*/ 44 w 747"/>
                <a:gd name="T33" fmla="*/ 374 h 562"/>
                <a:gd name="T34" fmla="*/ 188 w 747"/>
                <a:gd name="T35" fmla="*/ 229 h 562"/>
                <a:gd name="T36" fmla="*/ 211 w 747"/>
                <a:gd name="T37" fmla="*/ 229 h 562"/>
                <a:gd name="T38" fmla="*/ 211 w 747"/>
                <a:gd name="T39" fmla="*/ 207 h 562"/>
                <a:gd name="T40" fmla="*/ 211 w 747"/>
                <a:gd name="T41" fmla="*/ 207 h 562"/>
                <a:gd name="T42" fmla="*/ 374 w 747"/>
                <a:gd name="T43" fmla="*/ 44 h 562"/>
                <a:gd name="T44" fmla="*/ 536 w 747"/>
                <a:gd name="T45" fmla="*/ 206 h 562"/>
                <a:gd name="T46" fmla="*/ 536 w 747"/>
                <a:gd name="T47" fmla="*/ 207 h 562"/>
                <a:gd name="T48" fmla="*/ 536 w 747"/>
                <a:gd name="T49" fmla="*/ 229 h 562"/>
                <a:gd name="T50" fmla="*/ 558 w 747"/>
                <a:gd name="T51" fmla="*/ 229 h 562"/>
                <a:gd name="T52" fmla="*/ 559 w 747"/>
                <a:gd name="T53" fmla="*/ 229 h 562"/>
                <a:gd name="T54" fmla="*/ 704 w 747"/>
                <a:gd name="T55" fmla="*/ 374 h 562"/>
                <a:gd name="T56" fmla="*/ 559 w 747"/>
                <a:gd name="T57" fmla="*/ 518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47" h="562">
                  <a:moveTo>
                    <a:pt x="692" y="240"/>
                  </a:moveTo>
                  <a:cubicBezTo>
                    <a:pt x="661" y="210"/>
                    <a:pt x="622" y="191"/>
                    <a:pt x="579" y="186"/>
                  </a:cubicBezTo>
                  <a:cubicBezTo>
                    <a:pt x="574" y="139"/>
                    <a:pt x="554" y="95"/>
                    <a:pt x="520" y="61"/>
                  </a:cubicBezTo>
                  <a:cubicBezTo>
                    <a:pt x="481" y="22"/>
                    <a:pt x="429" y="0"/>
                    <a:pt x="374" y="0"/>
                  </a:cubicBezTo>
                  <a:cubicBezTo>
                    <a:pt x="318" y="0"/>
                    <a:pt x="267" y="22"/>
                    <a:pt x="228" y="61"/>
                  </a:cubicBezTo>
                  <a:cubicBezTo>
                    <a:pt x="193" y="95"/>
                    <a:pt x="173" y="139"/>
                    <a:pt x="168" y="186"/>
                  </a:cubicBezTo>
                  <a:cubicBezTo>
                    <a:pt x="125" y="191"/>
                    <a:pt x="86" y="210"/>
                    <a:pt x="55" y="240"/>
                  </a:cubicBezTo>
                  <a:cubicBezTo>
                    <a:pt x="20" y="276"/>
                    <a:pt x="0" y="323"/>
                    <a:pt x="0" y="374"/>
                  </a:cubicBezTo>
                  <a:cubicBezTo>
                    <a:pt x="0" y="424"/>
                    <a:pt x="20" y="471"/>
                    <a:pt x="55" y="507"/>
                  </a:cubicBezTo>
                  <a:cubicBezTo>
                    <a:pt x="91" y="542"/>
                    <a:pt x="138" y="562"/>
                    <a:pt x="189" y="562"/>
                  </a:cubicBezTo>
                  <a:cubicBezTo>
                    <a:pt x="559" y="562"/>
                    <a:pt x="559" y="562"/>
                    <a:pt x="559" y="562"/>
                  </a:cubicBezTo>
                  <a:cubicBezTo>
                    <a:pt x="609" y="562"/>
                    <a:pt x="657" y="542"/>
                    <a:pt x="692" y="507"/>
                  </a:cubicBezTo>
                  <a:cubicBezTo>
                    <a:pt x="728" y="471"/>
                    <a:pt x="747" y="424"/>
                    <a:pt x="747" y="374"/>
                  </a:cubicBezTo>
                  <a:cubicBezTo>
                    <a:pt x="747" y="323"/>
                    <a:pt x="728" y="276"/>
                    <a:pt x="692" y="240"/>
                  </a:cubicBezTo>
                  <a:close/>
                  <a:moveTo>
                    <a:pt x="559" y="518"/>
                  </a:moveTo>
                  <a:cubicBezTo>
                    <a:pt x="189" y="518"/>
                    <a:pt x="189" y="518"/>
                    <a:pt x="189" y="518"/>
                  </a:cubicBezTo>
                  <a:cubicBezTo>
                    <a:pt x="109" y="518"/>
                    <a:pt x="44" y="453"/>
                    <a:pt x="44" y="374"/>
                  </a:cubicBezTo>
                  <a:cubicBezTo>
                    <a:pt x="44" y="294"/>
                    <a:pt x="109" y="229"/>
                    <a:pt x="188" y="229"/>
                  </a:cubicBezTo>
                  <a:cubicBezTo>
                    <a:pt x="211" y="229"/>
                    <a:pt x="211" y="229"/>
                    <a:pt x="211" y="229"/>
                  </a:cubicBezTo>
                  <a:cubicBezTo>
                    <a:pt x="211" y="207"/>
                    <a:pt x="211" y="207"/>
                    <a:pt x="211" y="207"/>
                  </a:cubicBezTo>
                  <a:cubicBezTo>
                    <a:pt x="211" y="207"/>
                    <a:pt x="211" y="207"/>
                    <a:pt x="211" y="207"/>
                  </a:cubicBezTo>
                  <a:cubicBezTo>
                    <a:pt x="211" y="117"/>
                    <a:pt x="284" y="44"/>
                    <a:pt x="374" y="44"/>
                  </a:cubicBezTo>
                  <a:cubicBezTo>
                    <a:pt x="463" y="44"/>
                    <a:pt x="536" y="117"/>
                    <a:pt x="536" y="206"/>
                  </a:cubicBezTo>
                  <a:cubicBezTo>
                    <a:pt x="536" y="207"/>
                    <a:pt x="536" y="207"/>
                    <a:pt x="536" y="207"/>
                  </a:cubicBezTo>
                  <a:cubicBezTo>
                    <a:pt x="536" y="229"/>
                    <a:pt x="536" y="229"/>
                    <a:pt x="536" y="229"/>
                  </a:cubicBezTo>
                  <a:cubicBezTo>
                    <a:pt x="558" y="229"/>
                    <a:pt x="558" y="229"/>
                    <a:pt x="558" y="229"/>
                  </a:cubicBezTo>
                  <a:cubicBezTo>
                    <a:pt x="559" y="229"/>
                    <a:pt x="559" y="229"/>
                    <a:pt x="559" y="229"/>
                  </a:cubicBezTo>
                  <a:cubicBezTo>
                    <a:pt x="639" y="229"/>
                    <a:pt x="704" y="294"/>
                    <a:pt x="704" y="374"/>
                  </a:cubicBezTo>
                  <a:cubicBezTo>
                    <a:pt x="704" y="453"/>
                    <a:pt x="639" y="518"/>
                    <a:pt x="559" y="5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grpSp>
      <p:sp>
        <p:nvSpPr>
          <p:cNvPr id="57" name="AutoShape 59"/>
          <p:cNvSpPr/>
          <p:nvPr/>
        </p:nvSpPr>
        <p:spPr bwMode="auto">
          <a:xfrm>
            <a:off x="8588167" y="2597267"/>
            <a:ext cx="191066" cy="190224"/>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rgbClr val="7BADC6"/>
          </a:solid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chemeClr val="tx1">
                  <a:lumMod val="75000"/>
                  <a:lumOff val="25000"/>
                </a:schemeClr>
              </a:solidFill>
              <a:effectLst>
                <a:outerShdw blurRad="38100" dist="38100" dir="2700000" algn="tl">
                  <a:srgbClr val="000000"/>
                </a:outerShdw>
              </a:effectLst>
              <a:uLnTx/>
              <a:uFillTx/>
              <a:latin typeface="Gill Sans" charset="0"/>
              <a:sym typeface="Gill Sans" charset="0"/>
            </a:endParaRPr>
          </a:p>
        </p:txBody>
      </p:sp>
      <p:sp>
        <p:nvSpPr>
          <p:cNvPr id="58" name="矩形 57"/>
          <p:cNvSpPr/>
          <p:nvPr/>
        </p:nvSpPr>
        <p:spPr>
          <a:xfrm>
            <a:off x="361496" y="3410228"/>
            <a:ext cx="2389192" cy="794385"/>
          </a:xfrm>
          <a:prstGeom prst="rect">
            <a:avLst/>
          </a:prstGeom>
        </p:spPr>
        <p:txBody>
          <a:bodyPr wrap="square">
            <a:spAutoFit/>
          </a:bodyPr>
          <a:lstStyle/>
          <a:p>
            <a:pPr marL="0" marR="0" lvl="0" indent="0" algn="ctr" defTabSz="914400" eaLnBrk="1" fontAlgn="auto" latinLnBrk="0" hangingPunct="1">
              <a:lnSpc>
                <a:spcPct val="150000"/>
              </a:lnSpc>
              <a:spcBef>
                <a:spcPts val="600"/>
              </a:spcBef>
              <a:spcAft>
                <a:spcPts val="0"/>
              </a:spcAft>
              <a:buClrTx/>
              <a:buSzTx/>
              <a:buFontTx/>
              <a:buNone/>
              <a:defRPr/>
            </a:pPr>
            <a:r>
              <a:rPr kumimoji="0" lang="en-US" altLang="zh-CN" sz="1050" b="0" i="0" u="none" strike="noStrike" kern="0" cap="none" spc="0" normalizeH="0" baseline="0" noProof="0">
                <a:ln>
                  <a:noFill/>
                </a:ln>
                <a:solidFill>
                  <a:schemeClr val="tx1">
                    <a:lumMod val="50000"/>
                    <a:lumOff val="50000"/>
                  </a:schemeClr>
                </a:solidFill>
                <a:effectLst/>
                <a:uLnTx/>
                <a:uFillTx/>
              </a:rPr>
              <a:t>Lorem ipsum dolor sit amet, consectetur adipiscing elit. Donec luctus nibh sit amet sem vulputate venenatis</a:t>
            </a:r>
          </a:p>
        </p:txBody>
      </p:sp>
      <p:sp>
        <p:nvSpPr>
          <p:cNvPr id="59" name="矩形 58"/>
          <p:cNvSpPr/>
          <p:nvPr/>
        </p:nvSpPr>
        <p:spPr>
          <a:xfrm>
            <a:off x="754228" y="3081811"/>
            <a:ext cx="1645881" cy="338554"/>
          </a:xfrm>
          <a:prstGeom prst="rect">
            <a:avLst/>
          </a:prstGeom>
        </p:spPr>
        <p:txBody>
          <a:bodyPr wrap="square">
            <a:spAutoFit/>
          </a:bodyPr>
          <a:lstStyle/>
          <a:p>
            <a:pPr algn="ctr"/>
            <a:r>
              <a:rPr lang="zh-CN" altLang="en-US" sz="1600">
                <a:solidFill>
                  <a:srgbClr val="7BADC6"/>
                </a:solidFill>
                <a:latin typeface="汉仪大宋简"/>
                <a:ea typeface="汉仪大宋简"/>
              </a:rPr>
              <a:t>添加标题内容</a:t>
            </a:r>
          </a:p>
        </p:txBody>
      </p:sp>
      <p:sp>
        <p:nvSpPr>
          <p:cNvPr id="60" name="矩形 59"/>
          <p:cNvSpPr/>
          <p:nvPr/>
        </p:nvSpPr>
        <p:spPr>
          <a:xfrm>
            <a:off x="4454896" y="3410228"/>
            <a:ext cx="2389192" cy="794385"/>
          </a:xfrm>
          <a:prstGeom prst="rect">
            <a:avLst/>
          </a:prstGeom>
        </p:spPr>
        <p:txBody>
          <a:bodyPr wrap="square">
            <a:spAutoFit/>
          </a:bodyPr>
          <a:lstStyle/>
          <a:p>
            <a:pPr marL="0" marR="0" lvl="0" indent="0" algn="ctr" defTabSz="914400" eaLnBrk="1" fontAlgn="auto" latinLnBrk="0" hangingPunct="1">
              <a:lnSpc>
                <a:spcPct val="150000"/>
              </a:lnSpc>
              <a:spcBef>
                <a:spcPts val="600"/>
              </a:spcBef>
              <a:spcAft>
                <a:spcPts val="0"/>
              </a:spcAft>
              <a:buClrTx/>
              <a:buSzTx/>
              <a:buFontTx/>
              <a:buNone/>
              <a:defRPr/>
            </a:pPr>
            <a:r>
              <a:rPr kumimoji="0" lang="en-US" altLang="zh-CN" sz="1050" b="0" i="0" u="none" strike="noStrike" kern="0" cap="none" spc="0" normalizeH="0" baseline="0" noProof="0">
                <a:ln>
                  <a:noFill/>
                </a:ln>
                <a:solidFill>
                  <a:schemeClr val="tx1">
                    <a:lumMod val="50000"/>
                    <a:lumOff val="50000"/>
                  </a:schemeClr>
                </a:solidFill>
                <a:effectLst/>
                <a:uLnTx/>
                <a:uFillTx/>
              </a:rPr>
              <a:t>Lorem ipsum dolor sit amet, consectetur adipiscing elit. Donec luctus nibh sit amet sem vulputate venenatis</a:t>
            </a:r>
          </a:p>
        </p:txBody>
      </p:sp>
      <p:sp>
        <p:nvSpPr>
          <p:cNvPr id="61" name="矩形 60"/>
          <p:cNvSpPr/>
          <p:nvPr/>
        </p:nvSpPr>
        <p:spPr>
          <a:xfrm>
            <a:off x="4847628" y="3081811"/>
            <a:ext cx="1645881" cy="338554"/>
          </a:xfrm>
          <a:prstGeom prst="rect">
            <a:avLst/>
          </a:prstGeom>
        </p:spPr>
        <p:txBody>
          <a:bodyPr wrap="square">
            <a:spAutoFit/>
          </a:bodyPr>
          <a:lstStyle/>
          <a:p>
            <a:pPr algn="ctr"/>
            <a:r>
              <a:rPr lang="zh-CN" altLang="en-US" sz="1600">
                <a:solidFill>
                  <a:srgbClr val="7BADC6"/>
                </a:solidFill>
                <a:latin typeface="汉仪大宋简"/>
                <a:ea typeface="汉仪大宋简"/>
              </a:rPr>
              <a:t>添加标题内容</a:t>
            </a:r>
          </a:p>
        </p:txBody>
      </p:sp>
      <p:sp>
        <p:nvSpPr>
          <p:cNvPr id="62" name="矩形 61"/>
          <p:cNvSpPr/>
          <p:nvPr/>
        </p:nvSpPr>
        <p:spPr>
          <a:xfrm>
            <a:off x="2441868" y="1661271"/>
            <a:ext cx="2389192" cy="794385"/>
          </a:xfrm>
          <a:prstGeom prst="rect">
            <a:avLst/>
          </a:prstGeom>
        </p:spPr>
        <p:txBody>
          <a:bodyPr wrap="square">
            <a:spAutoFit/>
          </a:bodyPr>
          <a:lstStyle/>
          <a:p>
            <a:pPr marL="0" marR="0" lvl="0" indent="0" algn="ctr" defTabSz="914400" eaLnBrk="1" fontAlgn="auto" latinLnBrk="0" hangingPunct="1">
              <a:lnSpc>
                <a:spcPct val="150000"/>
              </a:lnSpc>
              <a:spcBef>
                <a:spcPts val="600"/>
              </a:spcBef>
              <a:spcAft>
                <a:spcPts val="0"/>
              </a:spcAft>
              <a:buClrTx/>
              <a:buSzTx/>
              <a:buFontTx/>
              <a:buNone/>
              <a:defRPr/>
            </a:pPr>
            <a:r>
              <a:rPr kumimoji="0" lang="en-US" altLang="zh-CN" sz="1050" b="0" i="0" u="none" strike="noStrike" kern="0" cap="none" spc="0" normalizeH="0" baseline="0" noProof="0">
                <a:ln>
                  <a:noFill/>
                </a:ln>
                <a:solidFill>
                  <a:schemeClr val="tx1">
                    <a:lumMod val="50000"/>
                    <a:lumOff val="50000"/>
                  </a:schemeClr>
                </a:solidFill>
                <a:effectLst/>
                <a:uLnTx/>
                <a:uFillTx/>
              </a:rPr>
              <a:t>Lorem ipsum dolor sit amet, consectetur adipiscing elit. Donec luctus nibh sit amet sem vulputate venenatis</a:t>
            </a:r>
          </a:p>
        </p:txBody>
      </p:sp>
      <p:sp>
        <p:nvSpPr>
          <p:cNvPr id="63" name="矩形 62"/>
          <p:cNvSpPr/>
          <p:nvPr/>
        </p:nvSpPr>
        <p:spPr>
          <a:xfrm>
            <a:off x="2834600" y="1332854"/>
            <a:ext cx="1645881" cy="338554"/>
          </a:xfrm>
          <a:prstGeom prst="rect">
            <a:avLst/>
          </a:prstGeom>
        </p:spPr>
        <p:txBody>
          <a:bodyPr wrap="square">
            <a:spAutoFit/>
          </a:bodyPr>
          <a:lstStyle/>
          <a:p>
            <a:pPr algn="ctr"/>
            <a:r>
              <a:rPr lang="zh-CN" altLang="en-US" sz="1600">
                <a:solidFill>
                  <a:srgbClr val="7BADC6"/>
                </a:solidFill>
                <a:latin typeface="汉仪大宋简"/>
                <a:ea typeface="汉仪大宋简"/>
              </a:rPr>
              <a:t>添加标题内容</a:t>
            </a:r>
          </a:p>
        </p:txBody>
      </p:sp>
      <p:sp>
        <p:nvSpPr>
          <p:cNvPr id="64" name="矩形 63"/>
          <p:cNvSpPr/>
          <p:nvPr/>
        </p:nvSpPr>
        <p:spPr>
          <a:xfrm>
            <a:off x="6438717" y="1673229"/>
            <a:ext cx="2389192" cy="794385"/>
          </a:xfrm>
          <a:prstGeom prst="rect">
            <a:avLst/>
          </a:prstGeom>
        </p:spPr>
        <p:txBody>
          <a:bodyPr wrap="square">
            <a:spAutoFit/>
          </a:bodyPr>
          <a:lstStyle/>
          <a:p>
            <a:pPr marL="0" marR="0" lvl="0" indent="0" algn="ctr" defTabSz="914400" eaLnBrk="1" fontAlgn="auto" latinLnBrk="0" hangingPunct="1">
              <a:lnSpc>
                <a:spcPct val="150000"/>
              </a:lnSpc>
              <a:spcBef>
                <a:spcPts val="600"/>
              </a:spcBef>
              <a:spcAft>
                <a:spcPts val="0"/>
              </a:spcAft>
              <a:buClrTx/>
              <a:buSzTx/>
              <a:buFontTx/>
              <a:buNone/>
              <a:defRPr/>
            </a:pPr>
            <a:r>
              <a:rPr kumimoji="0" lang="en-US" altLang="zh-CN" sz="1050" b="0" i="0" u="none" strike="noStrike" kern="0" cap="none" spc="0" normalizeH="0" baseline="0" noProof="0">
                <a:ln>
                  <a:noFill/>
                </a:ln>
                <a:solidFill>
                  <a:schemeClr val="tx1">
                    <a:lumMod val="50000"/>
                    <a:lumOff val="50000"/>
                  </a:schemeClr>
                </a:solidFill>
                <a:effectLst/>
                <a:uLnTx/>
                <a:uFillTx/>
              </a:rPr>
              <a:t>Lorem ipsum dolor sit amet, consectetur adipiscing elit. Donec luctus nibh sit amet sem vulputate venenatis</a:t>
            </a:r>
          </a:p>
        </p:txBody>
      </p:sp>
      <p:sp>
        <p:nvSpPr>
          <p:cNvPr id="65" name="矩形 64"/>
          <p:cNvSpPr/>
          <p:nvPr/>
        </p:nvSpPr>
        <p:spPr>
          <a:xfrm>
            <a:off x="6831449" y="1344812"/>
            <a:ext cx="1645881" cy="338554"/>
          </a:xfrm>
          <a:prstGeom prst="rect">
            <a:avLst/>
          </a:prstGeom>
        </p:spPr>
        <p:txBody>
          <a:bodyPr wrap="square">
            <a:spAutoFit/>
          </a:bodyPr>
          <a:lstStyle/>
          <a:p>
            <a:pPr algn="ctr"/>
            <a:r>
              <a:rPr lang="zh-CN" altLang="en-US" sz="1600">
                <a:solidFill>
                  <a:srgbClr val="7BADC6"/>
                </a:solidFill>
                <a:latin typeface="汉仪大宋简"/>
                <a:ea typeface="汉仪大宋简"/>
              </a:rPr>
              <a:t>添加标题内容</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6"/>
          <p:cNvSpPr txBox="1">
            <a:spLocks noChangeArrowheads="1"/>
          </p:cNvSpPr>
          <p:nvPr/>
        </p:nvSpPr>
        <p:spPr bwMode="auto">
          <a:xfrm>
            <a:off x="144195" y="99872"/>
            <a:ext cx="20313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marL="0" marR="0" lvl="0" indent="0" defTabSz="457200" rtl="0" eaLnBrk="1" fontAlgn="base" latinLnBrk="0" hangingPunct="1">
              <a:lnSpc>
                <a:spcPct val="100000"/>
              </a:lnSpc>
              <a:spcBef>
                <a:spcPct val="0"/>
              </a:spcBef>
              <a:spcAft>
                <a:spcPct val="0"/>
              </a:spcAft>
              <a:buClrTx/>
              <a:buSzTx/>
              <a:buFontTx/>
              <a:buNone/>
              <a:defRPr/>
            </a:pPr>
            <a:r>
              <a:rPr kumimoji="0" lang="zh-CN" altLang="en-US" sz="2400" b="0" i="0" u="none" strike="noStrike" kern="1200" cap="none" spc="0" normalizeH="0" baseline="0" noProof="0">
                <a:ln>
                  <a:noFill/>
                </a:ln>
                <a:solidFill>
                  <a:srgbClr val="7BADC6"/>
                </a:solidFill>
                <a:effectLst/>
                <a:uLnTx/>
                <a:uFillTx/>
                <a:latin typeface="汉仪大宋简"/>
                <a:ea typeface="汉仪大宋简"/>
                <a:cs typeface="+mn-cs"/>
              </a:rPr>
              <a:t>未来工作计划</a:t>
            </a:r>
          </a:p>
        </p:txBody>
      </p:sp>
      <p:sp>
        <p:nvSpPr>
          <p:cNvPr id="3" name="矩形 2"/>
          <p:cNvSpPr/>
          <p:nvPr/>
        </p:nvSpPr>
        <p:spPr>
          <a:xfrm>
            <a:off x="144195" y="561537"/>
            <a:ext cx="1343638" cy="230832"/>
          </a:xfrm>
          <a:prstGeom prst="rect">
            <a:avLst/>
          </a:prstGeom>
        </p:spPr>
        <p:txBody>
          <a:bodyPr wrap="none">
            <a:spAutoFit/>
          </a:bodyPr>
          <a:lstStyle/>
          <a:p>
            <a:pPr marL="0" marR="0" lvl="0" indent="0" defTabSz="457200" rtl="0" eaLnBrk="1" fontAlgn="base" latinLnBrk="0" hangingPunct="1">
              <a:lnSpc>
                <a:spcPct val="100000"/>
              </a:lnSpc>
              <a:spcBef>
                <a:spcPct val="0"/>
              </a:spcBef>
              <a:spcAft>
                <a:spcPct val="0"/>
              </a:spcAft>
              <a:buClrTx/>
              <a:buSzTx/>
              <a:buFontTx/>
              <a:buNone/>
              <a:defRPr/>
            </a:pPr>
            <a:r>
              <a:rPr kumimoji="0" lang="en-US" altLang="zh-CN" sz="900" b="0" i="0" u="none" strike="noStrike" kern="1200" cap="none" spc="0" normalizeH="0" baseline="0" noProof="0">
                <a:ln>
                  <a:noFill/>
                </a:ln>
                <a:solidFill>
                  <a:srgbClr val="7BADC6"/>
                </a:solidFill>
                <a:effectLst/>
                <a:uLnTx/>
                <a:uFillTx/>
                <a:latin typeface="华文细黑" panose="02010600040101010101" charset="-122"/>
                <a:ea typeface="方正兰亭黑_GBK"/>
                <a:cs typeface="+mn-cs"/>
              </a:rPr>
              <a:t>Future work planning</a:t>
            </a:r>
          </a:p>
        </p:txBody>
      </p:sp>
      <p:sp>
        <p:nvSpPr>
          <p:cNvPr id="4" name="Rounded Rectangle 6"/>
          <p:cNvSpPr/>
          <p:nvPr/>
        </p:nvSpPr>
        <p:spPr>
          <a:xfrm rot="2700000">
            <a:off x="629891" y="1459215"/>
            <a:ext cx="990776" cy="990876"/>
          </a:xfrm>
          <a:prstGeom prst="roundRect">
            <a:avLst>
              <a:gd name="adj" fmla="val 28224"/>
            </a:avLst>
          </a:prstGeom>
          <a:solidFill>
            <a:srgbClr val="7BAD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b="1">
              <a:solidFill>
                <a:schemeClr val="bg1"/>
              </a:solidFill>
              <a:latin typeface="+mj-ea"/>
              <a:ea typeface="+mj-ea"/>
              <a:cs typeface="Open Sans" pitchFamily="34" charset="0"/>
            </a:endParaRPr>
          </a:p>
        </p:txBody>
      </p:sp>
      <p:sp>
        <p:nvSpPr>
          <p:cNvPr id="67" name="Rounded Rectangle 6"/>
          <p:cNvSpPr/>
          <p:nvPr/>
        </p:nvSpPr>
        <p:spPr>
          <a:xfrm rot="2700000">
            <a:off x="2892153" y="1459215"/>
            <a:ext cx="990776" cy="990876"/>
          </a:xfrm>
          <a:prstGeom prst="roundRect">
            <a:avLst>
              <a:gd name="adj" fmla="val 28224"/>
            </a:avLst>
          </a:prstGeom>
          <a:solidFill>
            <a:srgbClr val="919F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b="1">
              <a:solidFill>
                <a:schemeClr val="bg1"/>
              </a:solidFill>
              <a:latin typeface="+mj-ea"/>
              <a:ea typeface="+mj-ea"/>
              <a:cs typeface="Open Sans" pitchFamily="34" charset="0"/>
            </a:endParaRPr>
          </a:p>
        </p:txBody>
      </p:sp>
      <p:sp>
        <p:nvSpPr>
          <p:cNvPr id="68" name="Rounded Rectangle 6"/>
          <p:cNvSpPr/>
          <p:nvPr/>
        </p:nvSpPr>
        <p:spPr>
          <a:xfrm rot="2700000">
            <a:off x="5154415" y="1459215"/>
            <a:ext cx="990776" cy="990876"/>
          </a:xfrm>
          <a:prstGeom prst="roundRect">
            <a:avLst>
              <a:gd name="adj" fmla="val 28224"/>
            </a:avLst>
          </a:prstGeom>
          <a:solidFill>
            <a:srgbClr val="7BAD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b="1">
              <a:solidFill>
                <a:schemeClr val="bg1"/>
              </a:solidFill>
              <a:latin typeface="+mj-ea"/>
              <a:ea typeface="+mj-ea"/>
              <a:cs typeface="Open Sans" pitchFamily="34" charset="0"/>
            </a:endParaRPr>
          </a:p>
        </p:txBody>
      </p:sp>
      <p:sp>
        <p:nvSpPr>
          <p:cNvPr id="69" name="Rounded Rectangle 6"/>
          <p:cNvSpPr/>
          <p:nvPr/>
        </p:nvSpPr>
        <p:spPr>
          <a:xfrm rot="2700000">
            <a:off x="7416677" y="1459215"/>
            <a:ext cx="990776" cy="990876"/>
          </a:xfrm>
          <a:prstGeom prst="roundRect">
            <a:avLst>
              <a:gd name="adj" fmla="val 28224"/>
            </a:avLst>
          </a:prstGeom>
          <a:solidFill>
            <a:srgbClr val="919F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b="1">
              <a:solidFill>
                <a:schemeClr val="bg1"/>
              </a:solidFill>
              <a:latin typeface="+mj-ea"/>
              <a:ea typeface="+mj-ea"/>
              <a:cs typeface="Open Sans" pitchFamily="34" charset="0"/>
            </a:endParaRPr>
          </a:p>
        </p:txBody>
      </p:sp>
      <p:sp>
        <p:nvSpPr>
          <p:cNvPr id="9" name="矩形 8" descr="e7d195523061f1c09e9d68d7cf438b91ef959ecb14fc25d26BBA7F7DBC18E55DFF4014AF651F0BF2569D4B6C1DA7F1A4683A481403BD872FC687266AD13265C1DE7C373772FD8728ABDD69ADD03BFF5BE2862BC891DBB79EC884C45A5F465464F4471A44E2E9B6024498CDCB4F20168DAB66C7FAB51F4DF2191988BC51E8947C5543912A7B2AB33F8B6FFDD33C59E19B"/>
          <p:cNvSpPr/>
          <p:nvPr/>
        </p:nvSpPr>
        <p:spPr>
          <a:xfrm>
            <a:off x="424659" y="2655273"/>
            <a:ext cx="1440979" cy="338554"/>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a:ln>
                  <a:noFill/>
                </a:ln>
                <a:solidFill>
                  <a:srgbClr val="7BADC6"/>
                </a:solidFill>
                <a:effectLst/>
                <a:uLnTx/>
                <a:uFillTx/>
                <a:latin typeface="华文细黑" panose="02010600040101010101" charset="-122"/>
                <a:ea typeface="汉仪大宋简"/>
                <a:cs typeface="+mn-cs"/>
                <a:sym typeface="+mn-lt"/>
              </a:rPr>
              <a:t>未来工作计划</a:t>
            </a:r>
          </a:p>
        </p:txBody>
      </p:sp>
      <p:sp>
        <p:nvSpPr>
          <p:cNvPr id="10" name="矩形 9" descr="e7d195523061f1c09e9d68d7cf438b91ef959ecb14fc25d26BBA7F7DBC18E55DFF4014AF651F0BF2569D4B6C1DA7F1A4683A481403BD872FC687266AD13265C1DE7C373772FD8728ABDD69ADD03BFF5BE2862BC891DBB79E48D68EAF9BC0B135F08CB3AA261467E47643FBA29D38A9757F7FFD5B7023D39A21F358D3BB12D2D6D548E32EE07CB42717034D7FAE5F42C8"/>
          <p:cNvSpPr/>
          <p:nvPr/>
        </p:nvSpPr>
        <p:spPr>
          <a:xfrm>
            <a:off x="-29686" y="2993827"/>
            <a:ext cx="2349668" cy="794385"/>
          </a:xfrm>
          <a:prstGeom prst="rect">
            <a:avLst/>
          </a:prstGeom>
        </p:spPr>
        <p:txBody>
          <a:bodyPr wrap="square">
            <a:spAutoFit/>
          </a:bodyPr>
          <a:lstStyle/>
          <a:p>
            <a:pPr marL="0" marR="0" lvl="0" indent="0" algn="ctr" defTabSz="457200" rtl="0" eaLnBrk="1" fontAlgn="auto" latinLnBrk="0" hangingPunct="1">
              <a:lnSpc>
                <a:spcPct val="150000"/>
              </a:lnSpc>
              <a:spcBef>
                <a:spcPts val="0"/>
              </a:spcBef>
              <a:spcAft>
                <a:spcPts val="0"/>
              </a:spcAft>
              <a:buClrTx/>
              <a:buSzTx/>
              <a:buFontTx/>
              <a:buNone/>
              <a:defRPr/>
            </a:pPr>
            <a:r>
              <a:rPr kumimoji="0" lang="en-US" altLang="zh-CN"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panose="020B0503020204020204" charset="-122"/>
                <a:cs typeface="Arial" panose="020B0604020202020204" pitchFamily="34" charset="0"/>
                <a:sym typeface="Calibri" panose="020F0502020204030204" charset="0"/>
              </a:rPr>
              <a:t>Lorem ipsum dolor sit amet, consectetuer adipiscing elit. Aenean commodo ligula eget dolor. </a:t>
            </a:r>
          </a:p>
        </p:txBody>
      </p:sp>
      <p:sp>
        <p:nvSpPr>
          <p:cNvPr id="72" name="矩形 71" descr="e7d195523061f1c09e9d68d7cf438b91ef959ecb14fc25d26BBA7F7DBC18E55DFF4014AF651F0BF2569D4B6C1DA7F1A4683A481403BD872FC687266AD13265C1DE7C373772FD8728ABDD69ADD03BFF5BE2862BC891DBB79EC884C45A5F465464F4471A44E2E9B6024498CDCB4F20168DAB66C7FAB51F4DF2191988BC51E8947C5543912A7B2AB33F8B6FFDD33C59E19B"/>
          <p:cNvSpPr/>
          <p:nvPr/>
        </p:nvSpPr>
        <p:spPr>
          <a:xfrm>
            <a:off x="2643218" y="2643682"/>
            <a:ext cx="1440979" cy="338554"/>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a:ln>
                  <a:noFill/>
                </a:ln>
                <a:solidFill>
                  <a:srgbClr val="7BADC6"/>
                </a:solidFill>
                <a:effectLst/>
                <a:uLnTx/>
                <a:uFillTx/>
                <a:latin typeface="华文细黑" panose="02010600040101010101" charset="-122"/>
                <a:ea typeface="汉仪大宋简"/>
                <a:cs typeface="+mn-cs"/>
                <a:sym typeface="+mn-lt"/>
              </a:rPr>
              <a:t>未来工作计划</a:t>
            </a:r>
          </a:p>
        </p:txBody>
      </p:sp>
      <p:sp>
        <p:nvSpPr>
          <p:cNvPr id="73" name="矩形 72" descr="e7d195523061f1c09e9d68d7cf438b91ef959ecb14fc25d26BBA7F7DBC18E55DFF4014AF651F0BF2569D4B6C1DA7F1A4683A481403BD872FC687266AD13265C1DE7C373772FD8728ABDD69ADD03BFF5BE2862BC891DBB79E48D68EAF9BC0B135F08CB3AA261467E47643FBA29D38A9757F7FFD5B7023D39A21F358D3BB12D2D6D548E32EE07CB42717034D7FAE5F42C8"/>
          <p:cNvSpPr/>
          <p:nvPr/>
        </p:nvSpPr>
        <p:spPr>
          <a:xfrm>
            <a:off x="2188873" y="2982236"/>
            <a:ext cx="2349668" cy="794385"/>
          </a:xfrm>
          <a:prstGeom prst="rect">
            <a:avLst/>
          </a:prstGeom>
        </p:spPr>
        <p:txBody>
          <a:bodyPr wrap="square">
            <a:spAutoFit/>
          </a:bodyPr>
          <a:lstStyle/>
          <a:p>
            <a:pPr marL="0" marR="0" lvl="0" indent="0" algn="ctr" defTabSz="457200" rtl="0" eaLnBrk="1" fontAlgn="auto" latinLnBrk="0" hangingPunct="1">
              <a:lnSpc>
                <a:spcPct val="150000"/>
              </a:lnSpc>
              <a:spcBef>
                <a:spcPts val="0"/>
              </a:spcBef>
              <a:spcAft>
                <a:spcPts val="0"/>
              </a:spcAft>
              <a:buClrTx/>
              <a:buSzTx/>
              <a:buFontTx/>
              <a:buNone/>
              <a:defRPr/>
            </a:pPr>
            <a:r>
              <a:rPr kumimoji="0" lang="en-US" altLang="zh-CN"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panose="020B0503020204020204" charset="-122"/>
                <a:cs typeface="Arial" panose="020B0604020202020204" pitchFamily="34" charset="0"/>
                <a:sym typeface="Calibri" panose="020F0502020204030204" charset="0"/>
              </a:rPr>
              <a:t>Lorem ipsum dolor sit amet, consectetuer adipiscing elit. Aenean commodo ligula eget dolor. </a:t>
            </a:r>
          </a:p>
        </p:txBody>
      </p:sp>
      <p:sp>
        <p:nvSpPr>
          <p:cNvPr id="74" name="矩形 73" descr="e7d195523061f1c09e9d68d7cf438b91ef959ecb14fc25d26BBA7F7DBC18E55DFF4014AF651F0BF2569D4B6C1DA7F1A4683A481403BD872FC687266AD13265C1DE7C373772FD8728ABDD69ADD03BFF5BE2862BC891DBB79EC884C45A5F465464F4471A44E2E9B6024498CDCB4F20168DAB66C7FAB51F4DF2191988BC51E8947C5543912A7B2AB33F8B6FFDD33C59E19B"/>
          <p:cNvSpPr/>
          <p:nvPr/>
        </p:nvSpPr>
        <p:spPr>
          <a:xfrm>
            <a:off x="4901516" y="2643682"/>
            <a:ext cx="1440979" cy="338554"/>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a:ln>
                  <a:noFill/>
                </a:ln>
                <a:solidFill>
                  <a:srgbClr val="7BADC6"/>
                </a:solidFill>
                <a:effectLst/>
                <a:uLnTx/>
                <a:uFillTx/>
                <a:latin typeface="华文细黑" panose="02010600040101010101" charset="-122"/>
                <a:ea typeface="汉仪大宋简"/>
                <a:cs typeface="+mn-cs"/>
                <a:sym typeface="+mn-lt"/>
              </a:rPr>
              <a:t>未来工作计划</a:t>
            </a:r>
          </a:p>
        </p:txBody>
      </p:sp>
      <p:sp>
        <p:nvSpPr>
          <p:cNvPr id="75" name="矩形 74" descr="e7d195523061f1c09e9d68d7cf438b91ef959ecb14fc25d26BBA7F7DBC18E55DFF4014AF651F0BF2569D4B6C1DA7F1A4683A481403BD872FC687266AD13265C1DE7C373772FD8728ABDD69ADD03BFF5BE2862BC891DBB79E48D68EAF9BC0B135F08CB3AA261467E47643FBA29D38A9757F7FFD5B7023D39A21F358D3BB12D2D6D548E32EE07CB42717034D7FAE5F42C8"/>
          <p:cNvSpPr/>
          <p:nvPr/>
        </p:nvSpPr>
        <p:spPr>
          <a:xfrm>
            <a:off x="4447171" y="2982236"/>
            <a:ext cx="2349668" cy="794385"/>
          </a:xfrm>
          <a:prstGeom prst="rect">
            <a:avLst/>
          </a:prstGeom>
        </p:spPr>
        <p:txBody>
          <a:bodyPr wrap="square">
            <a:spAutoFit/>
          </a:bodyPr>
          <a:lstStyle/>
          <a:p>
            <a:pPr marL="0" marR="0" lvl="0" indent="0" algn="ctr" defTabSz="457200" rtl="0" eaLnBrk="1" fontAlgn="auto" latinLnBrk="0" hangingPunct="1">
              <a:lnSpc>
                <a:spcPct val="150000"/>
              </a:lnSpc>
              <a:spcBef>
                <a:spcPts val="0"/>
              </a:spcBef>
              <a:spcAft>
                <a:spcPts val="0"/>
              </a:spcAft>
              <a:buClrTx/>
              <a:buSzTx/>
              <a:buFontTx/>
              <a:buNone/>
              <a:defRPr/>
            </a:pPr>
            <a:r>
              <a:rPr kumimoji="0" lang="en-US" altLang="zh-CN"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panose="020B0503020204020204" charset="-122"/>
                <a:cs typeface="Arial" panose="020B0604020202020204" pitchFamily="34" charset="0"/>
                <a:sym typeface="Calibri" panose="020F0502020204030204" charset="0"/>
              </a:rPr>
              <a:t>Lorem ipsum dolor sit amet, consectetuer adipiscing elit. Aenean commodo ligula eget dolor. </a:t>
            </a:r>
          </a:p>
        </p:txBody>
      </p:sp>
      <p:sp>
        <p:nvSpPr>
          <p:cNvPr id="76" name="矩形 75" descr="e7d195523061f1c09e9d68d7cf438b91ef959ecb14fc25d26BBA7F7DBC18E55DFF4014AF651F0BF2569D4B6C1DA7F1A4683A481403BD872FC687266AD13265C1DE7C373772FD8728ABDD69ADD03BFF5BE2862BC891DBB79EC884C45A5F465464F4471A44E2E9B6024498CDCB4F20168DAB66C7FAB51F4DF2191988BC51E8947C5543912A7B2AB33F8B6FFDD33C59E19B"/>
          <p:cNvSpPr/>
          <p:nvPr/>
        </p:nvSpPr>
        <p:spPr>
          <a:xfrm>
            <a:off x="7211445" y="2643682"/>
            <a:ext cx="1440979" cy="338554"/>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a:ln>
                  <a:noFill/>
                </a:ln>
                <a:solidFill>
                  <a:srgbClr val="7BADC6"/>
                </a:solidFill>
                <a:effectLst/>
                <a:uLnTx/>
                <a:uFillTx/>
                <a:latin typeface="华文细黑" panose="02010600040101010101" charset="-122"/>
                <a:ea typeface="汉仪大宋简"/>
                <a:cs typeface="+mn-cs"/>
                <a:sym typeface="+mn-lt"/>
              </a:rPr>
              <a:t>未来工作计划</a:t>
            </a:r>
          </a:p>
        </p:txBody>
      </p:sp>
      <p:sp>
        <p:nvSpPr>
          <p:cNvPr id="77" name="矩形 76" descr="e7d195523061f1c09e9d68d7cf438b91ef959ecb14fc25d26BBA7F7DBC18E55DFF4014AF651F0BF2569D4B6C1DA7F1A4683A481403BD872FC687266AD13265C1DE7C373772FD8728ABDD69ADD03BFF5BE2862BC891DBB79E48D68EAF9BC0B135F08CB3AA261467E47643FBA29D38A9757F7FFD5B7023D39A21F358D3BB12D2D6D548E32EE07CB42717034D7FAE5F42C8"/>
          <p:cNvSpPr/>
          <p:nvPr/>
        </p:nvSpPr>
        <p:spPr>
          <a:xfrm>
            <a:off x="6757100" y="2982236"/>
            <a:ext cx="2349668" cy="794385"/>
          </a:xfrm>
          <a:prstGeom prst="rect">
            <a:avLst/>
          </a:prstGeom>
        </p:spPr>
        <p:txBody>
          <a:bodyPr wrap="square">
            <a:spAutoFit/>
          </a:bodyPr>
          <a:lstStyle/>
          <a:p>
            <a:pPr marL="0" marR="0" lvl="0" indent="0" algn="ctr" defTabSz="457200" rtl="0" eaLnBrk="1" fontAlgn="auto" latinLnBrk="0" hangingPunct="1">
              <a:lnSpc>
                <a:spcPct val="150000"/>
              </a:lnSpc>
              <a:spcBef>
                <a:spcPts val="0"/>
              </a:spcBef>
              <a:spcAft>
                <a:spcPts val="0"/>
              </a:spcAft>
              <a:buClrTx/>
              <a:buSzTx/>
              <a:buFontTx/>
              <a:buNone/>
              <a:defRPr/>
            </a:pPr>
            <a:r>
              <a:rPr kumimoji="0" lang="en-US" altLang="zh-CN"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panose="020B0503020204020204" charset="-122"/>
                <a:cs typeface="Arial" panose="020B0604020202020204" pitchFamily="34" charset="0"/>
                <a:sym typeface="Calibri" panose="020F0502020204030204" charset="0"/>
              </a:rPr>
              <a:t>Lorem ipsum dolor sit amet, consectetuer adipiscing elit. Aenean commodo ligula eget dolor. </a:t>
            </a:r>
          </a:p>
        </p:txBody>
      </p:sp>
      <p:sp>
        <p:nvSpPr>
          <p:cNvPr id="78" name="Freeform 5" descr="e7d195523061f1c09e9d68d7cf438b91ef959ecb14fc25d26BBA7F7DBC18E55DFF4014AF651F0BF2569D4B6C1DA7F1A4683A481403BD872FC687266AD13265C1DE7C373772FD8728ABDD69ADD03BFF5BE2862BC891DBB79EB73C15828F0DF1DC2F0B1C670C38CB84D872D3C6C609B3C2C95C34232EA5F7BBA4BF190274E430E03C02613D2AC7931007E66AA5AE319EC6"/>
          <p:cNvSpPr>
            <a:spLocks noEditPoints="1"/>
          </p:cNvSpPr>
          <p:nvPr/>
        </p:nvSpPr>
        <p:spPr bwMode="auto">
          <a:xfrm>
            <a:off x="904515" y="1741131"/>
            <a:ext cx="441527" cy="376584"/>
          </a:xfrm>
          <a:custGeom>
            <a:avLst/>
            <a:gdLst>
              <a:gd name="T0" fmla="*/ 689 w 746"/>
              <a:gd name="T1" fmla="*/ 125 h 638"/>
              <a:gd name="T2" fmla="*/ 552 w 746"/>
              <a:gd name="T3" fmla="*/ 125 h 638"/>
              <a:gd name="T4" fmla="*/ 552 w 746"/>
              <a:gd name="T5" fmla="*/ 57 h 638"/>
              <a:gd name="T6" fmla="*/ 495 w 746"/>
              <a:gd name="T7" fmla="*/ 0 h 638"/>
              <a:gd name="T8" fmla="*/ 253 w 746"/>
              <a:gd name="T9" fmla="*/ 0 h 638"/>
              <a:gd name="T10" fmla="*/ 196 w 746"/>
              <a:gd name="T11" fmla="*/ 57 h 638"/>
              <a:gd name="T12" fmla="*/ 196 w 746"/>
              <a:gd name="T13" fmla="*/ 125 h 638"/>
              <a:gd name="T14" fmla="*/ 57 w 746"/>
              <a:gd name="T15" fmla="*/ 125 h 638"/>
              <a:gd name="T16" fmla="*/ 0 w 746"/>
              <a:gd name="T17" fmla="*/ 182 h 638"/>
              <a:gd name="T18" fmla="*/ 0 w 746"/>
              <a:gd name="T19" fmla="*/ 581 h 638"/>
              <a:gd name="T20" fmla="*/ 57 w 746"/>
              <a:gd name="T21" fmla="*/ 638 h 638"/>
              <a:gd name="T22" fmla="*/ 689 w 746"/>
              <a:gd name="T23" fmla="*/ 638 h 638"/>
              <a:gd name="T24" fmla="*/ 746 w 746"/>
              <a:gd name="T25" fmla="*/ 581 h 638"/>
              <a:gd name="T26" fmla="*/ 746 w 746"/>
              <a:gd name="T27" fmla="*/ 182 h 638"/>
              <a:gd name="T28" fmla="*/ 689 w 746"/>
              <a:gd name="T29" fmla="*/ 125 h 638"/>
              <a:gd name="T30" fmla="*/ 239 w 746"/>
              <a:gd name="T31" fmla="*/ 57 h 638"/>
              <a:gd name="T32" fmla="*/ 253 w 746"/>
              <a:gd name="T33" fmla="*/ 44 h 638"/>
              <a:gd name="T34" fmla="*/ 495 w 746"/>
              <a:gd name="T35" fmla="*/ 44 h 638"/>
              <a:gd name="T36" fmla="*/ 508 w 746"/>
              <a:gd name="T37" fmla="*/ 57 h 638"/>
              <a:gd name="T38" fmla="*/ 508 w 746"/>
              <a:gd name="T39" fmla="*/ 125 h 638"/>
              <a:gd name="T40" fmla="*/ 239 w 746"/>
              <a:gd name="T41" fmla="*/ 125 h 638"/>
              <a:gd name="T42" fmla="*/ 239 w 746"/>
              <a:gd name="T43" fmla="*/ 57 h 638"/>
              <a:gd name="T44" fmla="*/ 57 w 746"/>
              <a:gd name="T45" fmla="*/ 169 h 638"/>
              <a:gd name="T46" fmla="*/ 689 w 746"/>
              <a:gd name="T47" fmla="*/ 169 h 638"/>
              <a:gd name="T48" fmla="*/ 703 w 746"/>
              <a:gd name="T49" fmla="*/ 182 h 638"/>
              <a:gd name="T50" fmla="*/ 703 w 746"/>
              <a:gd name="T51" fmla="*/ 295 h 638"/>
              <a:gd name="T52" fmla="*/ 545 w 746"/>
              <a:gd name="T53" fmla="*/ 295 h 638"/>
              <a:gd name="T54" fmla="*/ 545 w 746"/>
              <a:gd name="T55" fmla="*/ 267 h 638"/>
              <a:gd name="T56" fmla="*/ 501 w 746"/>
              <a:gd name="T57" fmla="*/ 267 h 638"/>
              <a:gd name="T58" fmla="*/ 501 w 746"/>
              <a:gd name="T59" fmla="*/ 295 h 638"/>
              <a:gd name="T60" fmla="*/ 245 w 746"/>
              <a:gd name="T61" fmla="*/ 295 h 638"/>
              <a:gd name="T62" fmla="*/ 245 w 746"/>
              <a:gd name="T63" fmla="*/ 266 h 638"/>
              <a:gd name="T64" fmla="*/ 201 w 746"/>
              <a:gd name="T65" fmla="*/ 266 h 638"/>
              <a:gd name="T66" fmla="*/ 201 w 746"/>
              <a:gd name="T67" fmla="*/ 295 h 638"/>
              <a:gd name="T68" fmla="*/ 43 w 746"/>
              <a:gd name="T69" fmla="*/ 295 h 638"/>
              <a:gd name="T70" fmla="*/ 43 w 746"/>
              <a:gd name="T71" fmla="*/ 182 h 638"/>
              <a:gd name="T72" fmla="*/ 57 w 746"/>
              <a:gd name="T73" fmla="*/ 169 h 638"/>
              <a:gd name="T74" fmla="*/ 689 w 746"/>
              <a:gd name="T75" fmla="*/ 594 h 638"/>
              <a:gd name="T76" fmla="*/ 57 w 746"/>
              <a:gd name="T77" fmla="*/ 594 h 638"/>
              <a:gd name="T78" fmla="*/ 43 w 746"/>
              <a:gd name="T79" fmla="*/ 581 h 638"/>
              <a:gd name="T80" fmla="*/ 43 w 746"/>
              <a:gd name="T81" fmla="*/ 338 h 638"/>
              <a:gd name="T82" fmla="*/ 201 w 746"/>
              <a:gd name="T83" fmla="*/ 338 h 638"/>
              <a:gd name="T84" fmla="*/ 201 w 746"/>
              <a:gd name="T85" fmla="*/ 368 h 638"/>
              <a:gd name="T86" fmla="*/ 245 w 746"/>
              <a:gd name="T87" fmla="*/ 368 h 638"/>
              <a:gd name="T88" fmla="*/ 245 w 746"/>
              <a:gd name="T89" fmla="*/ 338 h 638"/>
              <a:gd name="T90" fmla="*/ 501 w 746"/>
              <a:gd name="T91" fmla="*/ 338 h 638"/>
              <a:gd name="T92" fmla="*/ 501 w 746"/>
              <a:gd name="T93" fmla="*/ 369 h 638"/>
              <a:gd name="T94" fmla="*/ 545 w 746"/>
              <a:gd name="T95" fmla="*/ 369 h 638"/>
              <a:gd name="T96" fmla="*/ 545 w 746"/>
              <a:gd name="T97" fmla="*/ 338 h 638"/>
              <a:gd name="T98" fmla="*/ 703 w 746"/>
              <a:gd name="T99" fmla="*/ 338 h 638"/>
              <a:gd name="T100" fmla="*/ 703 w 746"/>
              <a:gd name="T101" fmla="*/ 581 h 638"/>
              <a:gd name="T102" fmla="*/ 689 w 746"/>
              <a:gd name="T103" fmla="*/ 594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46" h="638">
                <a:moveTo>
                  <a:pt x="689" y="125"/>
                </a:moveTo>
                <a:cubicBezTo>
                  <a:pt x="552" y="125"/>
                  <a:pt x="552" y="125"/>
                  <a:pt x="552" y="125"/>
                </a:cubicBezTo>
                <a:cubicBezTo>
                  <a:pt x="552" y="57"/>
                  <a:pt x="552" y="57"/>
                  <a:pt x="552" y="57"/>
                </a:cubicBezTo>
                <a:cubicBezTo>
                  <a:pt x="552" y="26"/>
                  <a:pt x="526" y="0"/>
                  <a:pt x="495" y="0"/>
                </a:cubicBezTo>
                <a:cubicBezTo>
                  <a:pt x="253" y="0"/>
                  <a:pt x="253" y="0"/>
                  <a:pt x="253" y="0"/>
                </a:cubicBezTo>
                <a:cubicBezTo>
                  <a:pt x="221" y="0"/>
                  <a:pt x="196" y="26"/>
                  <a:pt x="196" y="57"/>
                </a:cubicBezTo>
                <a:cubicBezTo>
                  <a:pt x="196" y="125"/>
                  <a:pt x="196" y="125"/>
                  <a:pt x="196" y="125"/>
                </a:cubicBezTo>
                <a:cubicBezTo>
                  <a:pt x="57" y="125"/>
                  <a:pt x="57" y="125"/>
                  <a:pt x="57" y="125"/>
                </a:cubicBezTo>
                <a:cubicBezTo>
                  <a:pt x="25" y="125"/>
                  <a:pt x="0" y="151"/>
                  <a:pt x="0" y="182"/>
                </a:cubicBezTo>
                <a:cubicBezTo>
                  <a:pt x="0" y="581"/>
                  <a:pt x="0" y="581"/>
                  <a:pt x="0" y="581"/>
                </a:cubicBezTo>
                <a:cubicBezTo>
                  <a:pt x="0" y="612"/>
                  <a:pt x="25" y="638"/>
                  <a:pt x="57" y="638"/>
                </a:cubicBezTo>
                <a:cubicBezTo>
                  <a:pt x="689" y="638"/>
                  <a:pt x="689" y="638"/>
                  <a:pt x="689" y="638"/>
                </a:cubicBezTo>
                <a:cubicBezTo>
                  <a:pt x="721" y="638"/>
                  <a:pt x="746" y="612"/>
                  <a:pt x="746" y="581"/>
                </a:cubicBezTo>
                <a:cubicBezTo>
                  <a:pt x="746" y="182"/>
                  <a:pt x="746" y="182"/>
                  <a:pt x="746" y="182"/>
                </a:cubicBezTo>
                <a:cubicBezTo>
                  <a:pt x="746" y="151"/>
                  <a:pt x="721" y="125"/>
                  <a:pt x="689" y="125"/>
                </a:cubicBezTo>
                <a:close/>
                <a:moveTo>
                  <a:pt x="239" y="57"/>
                </a:moveTo>
                <a:cubicBezTo>
                  <a:pt x="239" y="50"/>
                  <a:pt x="245" y="44"/>
                  <a:pt x="253" y="44"/>
                </a:cubicBezTo>
                <a:cubicBezTo>
                  <a:pt x="495" y="44"/>
                  <a:pt x="495" y="44"/>
                  <a:pt x="495" y="44"/>
                </a:cubicBezTo>
                <a:cubicBezTo>
                  <a:pt x="502" y="44"/>
                  <a:pt x="508" y="50"/>
                  <a:pt x="508" y="57"/>
                </a:cubicBezTo>
                <a:cubicBezTo>
                  <a:pt x="508" y="125"/>
                  <a:pt x="508" y="125"/>
                  <a:pt x="508" y="125"/>
                </a:cubicBezTo>
                <a:cubicBezTo>
                  <a:pt x="239" y="125"/>
                  <a:pt x="239" y="125"/>
                  <a:pt x="239" y="125"/>
                </a:cubicBezTo>
                <a:lnTo>
                  <a:pt x="239" y="57"/>
                </a:lnTo>
                <a:close/>
                <a:moveTo>
                  <a:pt x="57" y="169"/>
                </a:moveTo>
                <a:cubicBezTo>
                  <a:pt x="689" y="169"/>
                  <a:pt x="689" y="169"/>
                  <a:pt x="689" y="169"/>
                </a:cubicBezTo>
                <a:cubicBezTo>
                  <a:pt x="697" y="169"/>
                  <a:pt x="703" y="175"/>
                  <a:pt x="703" y="182"/>
                </a:cubicBezTo>
                <a:cubicBezTo>
                  <a:pt x="703" y="295"/>
                  <a:pt x="703" y="295"/>
                  <a:pt x="703" y="295"/>
                </a:cubicBezTo>
                <a:cubicBezTo>
                  <a:pt x="545" y="295"/>
                  <a:pt x="545" y="295"/>
                  <a:pt x="545" y="295"/>
                </a:cubicBezTo>
                <a:cubicBezTo>
                  <a:pt x="545" y="267"/>
                  <a:pt x="545" y="267"/>
                  <a:pt x="545" y="267"/>
                </a:cubicBezTo>
                <a:cubicBezTo>
                  <a:pt x="501" y="267"/>
                  <a:pt x="501" y="267"/>
                  <a:pt x="501" y="267"/>
                </a:cubicBezTo>
                <a:cubicBezTo>
                  <a:pt x="501" y="295"/>
                  <a:pt x="501" y="295"/>
                  <a:pt x="501" y="295"/>
                </a:cubicBezTo>
                <a:cubicBezTo>
                  <a:pt x="245" y="295"/>
                  <a:pt x="245" y="295"/>
                  <a:pt x="245" y="295"/>
                </a:cubicBezTo>
                <a:cubicBezTo>
                  <a:pt x="245" y="266"/>
                  <a:pt x="245" y="266"/>
                  <a:pt x="245" y="266"/>
                </a:cubicBezTo>
                <a:cubicBezTo>
                  <a:pt x="201" y="266"/>
                  <a:pt x="201" y="266"/>
                  <a:pt x="201" y="266"/>
                </a:cubicBezTo>
                <a:cubicBezTo>
                  <a:pt x="201" y="295"/>
                  <a:pt x="201" y="295"/>
                  <a:pt x="201" y="295"/>
                </a:cubicBezTo>
                <a:cubicBezTo>
                  <a:pt x="43" y="295"/>
                  <a:pt x="43" y="295"/>
                  <a:pt x="43" y="295"/>
                </a:cubicBezTo>
                <a:cubicBezTo>
                  <a:pt x="43" y="182"/>
                  <a:pt x="43" y="182"/>
                  <a:pt x="43" y="182"/>
                </a:cubicBezTo>
                <a:cubicBezTo>
                  <a:pt x="43" y="175"/>
                  <a:pt x="49" y="169"/>
                  <a:pt x="57" y="169"/>
                </a:cubicBezTo>
                <a:close/>
                <a:moveTo>
                  <a:pt x="689" y="594"/>
                </a:moveTo>
                <a:cubicBezTo>
                  <a:pt x="57" y="594"/>
                  <a:pt x="57" y="594"/>
                  <a:pt x="57" y="594"/>
                </a:cubicBezTo>
                <a:cubicBezTo>
                  <a:pt x="49" y="594"/>
                  <a:pt x="43" y="588"/>
                  <a:pt x="43" y="581"/>
                </a:cubicBezTo>
                <a:cubicBezTo>
                  <a:pt x="43" y="338"/>
                  <a:pt x="43" y="338"/>
                  <a:pt x="43" y="338"/>
                </a:cubicBezTo>
                <a:cubicBezTo>
                  <a:pt x="201" y="338"/>
                  <a:pt x="201" y="338"/>
                  <a:pt x="201" y="338"/>
                </a:cubicBezTo>
                <a:cubicBezTo>
                  <a:pt x="201" y="368"/>
                  <a:pt x="201" y="368"/>
                  <a:pt x="201" y="368"/>
                </a:cubicBezTo>
                <a:cubicBezTo>
                  <a:pt x="245" y="368"/>
                  <a:pt x="245" y="368"/>
                  <a:pt x="245" y="368"/>
                </a:cubicBezTo>
                <a:cubicBezTo>
                  <a:pt x="245" y="338"/>
                  <a:pt x="245" y="338"/>
                  <a:pt x="245" y="338"/>
                </a:cubicBezTo>
                <a:cubicBezTo>
                  <a:pt x="501" y="338"/>
                  <a:pt x="501" y="338"/>
                  <a:pt x="501" y="338"/>
                </a:cubicBezTo>
                <a:cubicBezTo>
                  <a:pt x="501" y="369"/>
                  <a:pt x="501" y="369"/>
                  <a:pt x="501" y="369"/>
                </a:cubicBezTo>
                <a:cubicBezTo>
                  <a:pt x="545" y="369"/>
                  <a:pt x="545" y="369"/>
                  <a:pt x="545" y="369"/>
                </a:cubicBezTo>
                <a:cubicBezTo>
                  <a:pt x="545" y="338"/>
                  <a:pt x="545" y="338"/>
                  <a:pt x="545" y="338"/>
                </a:cubicBezTo>
                <a:cubicBezTo>
                  <a:pt x="703" y="338"/>
                  <a:pt x="703" y="338"/>
                  <a:pt x="703" y="338"/>
                </a:cubicBezTo>
                <a:cubicBezTo>
                  <a:pt x="703" y="581"/>
                  <a:pt x="703" y="581"/>
                  <a:pt x="703" y="581"/>
                </a:cubicBezTo>
                <a:cubicBezTo>
                  <a:pt x="703" y="588"/>
                  <a:pt x="697" y="594"/>
                  <a:pt x="689" y="594"/>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grpSp>
        <p:nvGrpSpPr>
          <p:cNvPr id="79" name="Group 8" descr="e7d195523061f1c09e9d68d7cf438b91ef959ecb14fc25d26BBA7F7DBC18E55DFF4014AF651F0BF2569D4B6C1DA7F1A4683A481403BD872FC687266AD13265C1DE7C373772FD8728ABDD69ADD03BFF5BE2862BC891DBB79EB73C15828F0DF1DC2F0B1C670C38CB84D872D3C6C609B3C2C95C34232EA5F7BBA4BF190274E430E03C02613D2AC7931007E66AA5AE319EC6"/>
          <p:cNvGrpSpPr>
            <a:grpSpLocks noChangeAspect="1"/>
          </p:cNvGrpSpPr>
          <p:nvPr/>
        </p:nvGrpSpPr>
        <p:grpSpPr bwMode="auto">
          <a:xfrm>
            <a:off x="7717855" y="1703012"/>
            <a:ext cx="388421" cy="452822"/>
            <a:chOff x="2492" y="1167"/>
            <a:chExt cx="778" cy="907"/>
          </a:xfrm>
          <a:solidFill>
            <a:schemeClr val="bg1"/>
          </a:solidFill>
        </p:grpSpPr>
        <p:sp>
          <p:nvSpPr>
            <p:cNvPr id="80" name="Freeform 9"/>
            <p:cNvSpPr>
              <a:spLocks noEditPoints="1"/>
            </p:cNvSpPr>
            <p:nvPr/>
          </p:nvSpPr>
          <p:spPr bwMode="auto">
            <a:xfrm>
              <a:off x="2492" y="1167"/>
              <a:ext cx="778" cy="907"/>
            </a:xfrm>
            <a:custGeom>
              <a:avLst/>
              <a:gdLst>
                <a:gd name="T0" fmla="*/ 579 w 636"/>
                <a:gd name="T1" fmla="*/ 0 h 746"/>
                <a:gd name="T2" fmla="*/ 57 w 636"/>
                <a:gd name="T3" fmla="*/ 0 h 746"/>
                <a:gd name="T4" fmla="*/ 0 w 636"/>
                <a:gd name="T5" fmla="*/ 57 h 746"/>
                <a:gd name="T6" fmla="*/ 0 w 636"/>
                <a:gd name="T7" fmla="*/ 689 h 746"/>
                <a:gd name="T8" fmla="*/ 57 w 636"/>
                <a:gd name="T9" fmla="*/ 746 h 746"/>
                <a:gd name="T10" fmla="*/ 579 w 636"/>
                <a:gd name="T11" fmla="*/ 746 h 746"/>
                <a:gd name="T12" fmla="*/ 636 w 636"/>
                <a:gd name="T13" fmla="*/ 689 h 746"/>
                <a:gd name="T14" fmla="*/ 636 w 636"/>
                <a:gd name="T15" fmla="*/ 57 h 746"/>
                <a:gd name="T16" fmla="*/ 579 w 636"/>
                <a:gd name="T17" fmla="*/ 0 h 746"/>
                <a:gd name="T18" fmla="*/ 43 w 636"/>
                <a:gd name="T19" fmla="*/ 689 h 746"/>
                <a:gd name="T20" fmla="*/ 43 w 636"/>
                <a:gd name="T21" fmla="*/ 57 h 746"/>
                <a:gd name="T22" fmla="*/ 57 w 636"/>
                <a:gd name="T23" fmla="*/ 43 h 746"/>
                <a:gd name="T24" fmla="*/ 94 w 636"/>
                <a:gd name="T25" fmla="*/ 43 h 746"/>
                <a:gd name="T26" fmla="*/ 94 w 636"/>
                <a:gd name="T27" fmla="*/ 703 h 746"/>
                <a:gd name="T28" fmla="*/ 57 w 636"/>
                <a:gd name="T29" fmla="*/ 703 h 746"/>
                <a:gd name="T30" fmla="*/ 43 w 636"/>
                <a:gd name="T31" fmla="*/ 689 h 746"/>
                <a:gd name="T32" fmla="*/ 593 w 636"/>
                <a:gd name="T33" fmla="*/ 689 h 746"/>
                <a:gd name="T34" fmla="*/ 579 w 636"/>
                <a:gd name="T35" fmla="*/ 703 h 746"/>
                <a:gd name="T36" fmla="*/ 138 w 636"/>
                <a:gd name="T37" fmla="*/ 703 h 746"/>
                <a:gd name="T38" fmla="*/ 138 w 636"/>
                <a:gd name="T39" fmla="*/ 43 h 746"/>
                <a:gd name="T40" fmla="*/ 579 w 636"/>
                <a:gd name="T41" fmla="*/ 43 h 746"/>
                <a:gd name="T42" fmla="*/ 593 w 636"/>
                <a:gd name="T43" fmla="*/ 57 h 746"/>
                <a:gd name="T44" fmla="*/ 593 w 636"/>
                <a:gd name="T45" fmla="*/ 689 h 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36" h="746">
                  <a:moveTo>
                    <a:pt x="579" y="0"/>
                  </a:moveTo>
                  <a:cubicBezTo>
                    <a:pt x="57" y="0"/>
                    <a:pt x="57" y="0"/>
                    <a:pt x="57" y="0"/>
                  </a:cubicBezTo>
                  <a:cubicBezTo>
                    <a:pt x="25" y="0"/>
                    <a:pt x="0" y="25"/>
                    <a:pt x="0" y="57"/>
                  </a:cubicBezTo>
                  <a:cubicBezTo>
                    <a:pt x="0" y="689"/>
                    <a:pt x="0" y="689"/>
                    <a:pt x="0" y="689"/>
                  </a:cubicBezTo>
                  <a:cubicBezTo>
                    <a:pt x="0" y="721"/>
                    <a:pt x="25" y="746"/>
                    <a:pt x="57" y="746"/>
                  </a:cubicBezTo>
                  <a:cubicBezTo>
                    <a:pt x="579" y="746"/>
                    <a:pt x="579" y="746"/>
                    <a:pt x="579" y="746"/>
                  </a:cubicBezTo>
                  <a:cubicBezTo>
                    <a:pt x="611" y="746"/>
                    <a:pt x="636" y="721"/>
                    <a:pt x="636" y="689"/>
                  </a:cubicBezTo>
                  <a:cubicBezTo>
                    <a:pt x="636" y="57"/>
                    <a:pt x="636" y="57"/>
                    <a:pt x="636" y="57"/>
                  </a:cubicBezTo>
                  <a:cubicBezTo>
                    <a:pt x="636" y="25"/>
                    <a:pt x="611" y="0"/>
                    <a:pt x="579" y="0"/>
                  </a:cubicBezTo>
                  <a:close/>
                  <a:moveTo>
                    <a:pt x="43" y="689"/>
                  </a:moveTo>
                  <a:cubicBezTo>
                    <a:pt x="43" y="57"/>
                    <a:pt x="43" y="57"/>
                    <a:pt x="43" y="57"/>
                  </a:cubicBezTo>
                  <a:cubicBezTo>
                    <a:pt x="43" y="49"/>
                    <a:pt x="49" y="43"/>
                    <a:pt x="57" y="43"/>
                  </a:cubicBezTo>
                  <a:cubicBezTo>
                    <a:pt x="94" y="43"/>
                    <a:pt x="94" y="43"/>
                    <a:pt x="94" y="43"/>
                  </a:cubicBezTo>
                  <a:cubicBezTo>
                    <a:pt x="94" y="703"/>
                    <a:pt x="94" y="703"/>
                    <a:pt x="94" y="703"/>
                  </a:cubicBezTo>
                  <a:cubicBezTo>
                    <a:pt x="57" y="703"/>
                    <a:pt x="57" y="703"/>
                    <a:pt x="57" y="703"/>
                  </a:cubicBezTo>
                  <a:cubicBezTo>
                    <a:pt x="49" y="703"/>
                    <a:pt x="43" y="697"/>
                    <a:pt x="43" y="689"/>
                  </a:cubicBezTo>
                  <a:close/>
                  <a:moveTo>
                    <a:pt x="593" y="689"/>
                  </a:moveTo>
                  <a:cubicBezTo>
                    <a:pt x="593" y="697"/>
                    <a:pt x="587" y="703"/>
                    <a:pt x="579" y="703"/>
                  </a:cubicBezTo>
                  <a:cubicBezTo>
                    <a:pt x="138" y="703"/>
                    <a:pt x="138" y="703"/>
                    <a:pt x="138" y="703"/>
                  </a:cubicBezTo>
                  <a:cubicBezTo>
                    <a:pt x="138" y="43"/>
                    <a:pt x="138" y="43"/>
                    <a:pt x="138" y="43"/>
                  </a:cubicBezTo>
                  <a:cubicBezTo>
                    <a:pt x="579" y="43"/>
                    <a:pt x="579" y="43"/>
                    <a:pt x="579" y="43"/>
                  </a:cubicBezTo>
                  <a:cubicBezTo>
                    <a:pt x="587" y="43"/>
                    <a:pt x="593" y="49"/>
                    <a:pt x="593" y="57"/>
                  </a:cubicBezTo>
                  <a:lnTo>
                    <a:pt x="593" y="6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81" name="Rectangle 10"/>
            <p:cNvSpPr>
              <a:spLocks noChangeArrowheads="1"/>
            </p:cNvSpPr>
            <p:nvPr/>
          </p:nvSpPr>
          <p:spPr bwMode="auto">
            <a:xfrm>
              <a:off x="2694" y="1474"/>
              <a:ext cx="184" cy="5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82" name="Rectangle 11"/>
            <p:cNvSpPr>
              <a:spLocks noChangeArrowheads="1"/>
            </p:cNvSpPr>
            <p:nvPr/>
          </p:nvSpPr>
          <p:spPr bwMode="auto">
            <a:xfrm>
              <a:off x="2694" y="1352"/>
              <a:ext cx="245" cy="5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83" name="Freeform 12"/>
            <p:cNvSpPr>
              <a:spLocks noEditPoints="1"/>
            </p:cNvSpPr>
            <p:nvPr/>
          </p:nvSpPr>
          <p:spPr bwMode="auto">
            <a:xfrm>
              <a:off x="2968" y="1381"/>
              <a:ext cx="187" cy="606"/>
            </a:xfrm>
            <a:custGeom>
              <a:avLst/>
              <a:gdLst>
                <a:gd name="T0" fmla="*/ 0 w 153"/>
                <a:gd name="T1" fmla="*/ 76 h 498"/>
                <a:gd name="T2" fmla="*/ 0 w 153"/>
                <a:gd name="T3" fmla="*/ 441 h 498"/>
                <a:gd name="T4" fmla="*/ 57 w 153"/>
                <a:gd name="T5" fmla="*/ 498 h 498"/>
                <a:gd name="T6" fmla="*/ 96 w 153"/>
                <a:gd name="T7" fmla="*/ 498 h 498"/>
                <a:gd name="T8" fmla="*/ 153 w 153"/>
                <a:gd name="T9" fmla="*/ 441 h 498"/>
                <a:gd name="T10" fmla="*/ 153 w 153"/>
                <a:gd name="T11" fmla="*/ 76 h 498"/>
                <a:gd name="T12" fmla="*/ 77 w 153"/>
                <a:gd name="T13" fmla="*/ 0 h 498"/>
                <a:gd name="T14" fmla="*/ 0 w 153"/>
                <a:gd name="T15" fmla="*/ 76 h 498"/>
                <a:gd name="T16" fmla="*/ 109 w 153"/>
                <a:gd name="T17" fmla="*/ 441 h 498"/>
                <a:gd name="T18" fmla="*/ 96 w 153"/>
                <a:gd name="T19" fmla="*/ 454 h 498"/>
                <a:gd name="T20" fmla="*/ 57 w 153"/>
                <a:gd name="T21" fmla="*/ 454 h 498"/>
                <a:gd name="T22" fmla="*/ 44 w 153"/>
                <a:gd name="T23" fmla="*/ 441 h 498"/>
                <a:gd name="T24" fmla="*/ 44 w 153"/>
                <a:gd name="T25" fmla="*/ 94 h 498"/>
                <a:gd name="T26" fmla="*/ 77 w 153"/>
                <a:gd name="T27" fmla="*/ 62 h 498"/>
                <a:gd name="T28" fmla="*/ 109 w 153"/>
                <a:gd name="T29" fmla="*/ 94 h 498"/>
                <a:gd name="T30" fmla="*/ 109 w 153"/>
                <a:gd name="T31" fmla="*/ 441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3" h="498">
                  <a:moveTo>
                    <a:pt x="0" y="76"/>
                  </a:moveTo>
                  <a:cubicBezTo>
                    <a:pt x="0" y="441"/>
                    <a:pt x="0" y="441"/>
                    <a:pt x="0" y="441"/>
                  </a:cubicBezTo>
                  <a:cubicBezTo>
                    <a:pt x="0" y="472"/>
                    <a:pt x="26" y="498"/>
                    <a:pt x="57" y="498"/>
                  </a:cubicBezTo>
                  <a:cubicBezTo>
                    <a:pt x="96" y="498"/>
                    <a:pt x="96" y="498"/>
                    <a:pt x="96" y="498"/>
                  </a:cubicBezTo>
                  <a:cubicBezTo>
                    <a:pt x="128" y="498"/>
                    <a:pt x="153" y="472"/>
                    <a:pt x="153" y="441"/>
                  </a:cubicBezTo>
                  <a:cubicBezTo>
                    <a:pt x="153" y="76"/>
                    <a:pt x="153" y="76"/>
                    <a:pt x="153" y="76"/>
                  </a:cubicBezTo>
                  <a:cubicBezTo>
                    <a:pt x="77" y="0"/>
                    <a:pt x="77" y="0"/>
                    <a:pt x="77" y="0"/>
                  </a:cubicBezTo>
                  <a:lnTo>
                    <a:pt x="0" y="76"/>
                  </a:lnTo>
                  <a:close/>
                  <a:moveTo>
                    <a:pt x="109" y="441"/>
                  </a:moveTo>
                  <a:cubicBezTo>
                    <a:pt x="109" y="448"/>
                    <a:pt x="104" y="454"/>
                    <a:pt x="96" y="454"/>
                  </a:cubicBezTo>
                  <a:cubicBezTo>
                    <a:pt x="57" y="454"/>
                    <a:pt x="57" y="454"/>
                    <a:pt x="57" y="454"/>
                  </a:cubicBezTo>
                  <a:cubicBezTo>
                    <a:pt x="50" y="454"/>
                    <a:pt x="44" y="448"/>
                    <a:pt x="44" y="441"/>
                  </a:cubicBezTo>
                  <a:cubicBezTo>
                    <a:pt x="44" y="94"/>
                    <a:pt x="44" y="94"/>
                    <a:pt x="44" y="94"/>
                  </a:cubicBezTo>
                  <a:cubicBezTo>
                    <a:pt x="77" y="62"/>
                    <a:pt x="77" y="62"/>
                    <a:pt x="77" y="62"/>
                  </a:cubicBezTo>
                  <a:cubicBezTo>
                    <a:pt x="109" y="94"/>
                    <a:pt x="109" y="94"/>
                    <a:pt x="109" y="94"/>
                  </a:cubicBezTo>
                  <a:lnTo>
                    <a:pt x="109" y="4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grpSp>
      <p:grpSp>
        <p:nvGrpSpPr>
          <p:cNvPr id="84" name="Group 15" descr="e7d195523061f1c09e9d68d7cf438b91ef959ecb14fc25d26BBA7F7DBC18E55DFF4014AF651F0BF2569D4B6C1DA7F1A4683A481403BD872FC687266AD13265C1DE7C373772FD8728ABDD69ADD03BFF5BE2862BC891DBB79EB73C15828F0DF1DC2F0B1C670C38CB84D872D3C6C609B3C2C95C34232EA5F7BBA4BF190274E430E03C02613D2AC7931007E66AA5AE319EC6"/>
          <p:cNvGrpSpPr>
            <a:grpSpLocks noChangeAspect="1"/>
          </p:cNvGrpSpPr>
          <p:nvPr/>
        </p:nvGrpSpPr>
        <p:grpSpPr bwMode="auto">
          <a:xfrm>
            <a:off x="5382736" y="1728876"/>
            <a:ext cx="534135" cy="451554"/>
            <a:chOff x="2425" y="1235"/>
            <a:chExt cx="912" cy="771"/>
          </a:xfrm>
          <a:solidFill>
            <a:schemeClr val="bg1"/>
          </a:solidFill>
        </p:grpSpPr>
        <p:sp>
          <p:nvSpPr>
            <p:cNvPr id="85" name="Freeform 16"/>
            <p:cNvSpPr/>
            <p:nvPr/>
          </p:nvSpPr>
          <p:spPr bwMode="auto">
            <a:xfrm>
              <a:off x="2625" y="1422"/>
              <a:ext cx="513" cy="214"/>
            </a:xfrm>
            <a:custGeom>
              <a:avLst/>
              <a:gdLst>
                <a:gd name="T0" fmla="*/ 348 w 513"/>
                <a:gd name="T1" fmla="*/ 0 h 214"/>
                <a:gd name="T2" fmla="*/ 210 w 513"/>
                <a:gd name="T3" fmla="*/ 139 h 214"/>
                <a:gd name="T4" fmla="*/ 119 w 513"/>
                <a:gd name="T5" fmla="*/ 48 h 214"/>
                <a:gd name="T6" fmla="*/ 0 w 513"/>
                <a:gd name="T7" fmla="*/ 166 h 214"/>
                <a:gd name="T8" fmla="*/ 38 w 513"/>
                <a:gd name="T9" fmla="*/ 202 h 214"/>
                <a:gd name="T10" fmla="*/ 119 w 513"/>
                <a:gd name="T11" fmla="*/ 123 h 214"/>
                <a:gd name="T12" fmla="*/ 210 w 513"/>
                <a:gd name="T13" fmla="*/ 214 h 214"/>
                <a:gd name="T14" fmla="*/ 348 w 513"/>
                <a:gd name="T15" fmla="*/ 76 h 214"/>
                <a:gd name="T16" fmla="*/ 475 w 513"/>
                <a:gd name="T17" fmla="*/ 202 h 214"/>
                <a:gd name="T18" fmla="*/ 513 w 513"/>
                <a:gd name="T19" fmla="*/ 165 h 214"/>
                <a:gd name="T20" fmla="*/ 348 w 513"/>
                <a:gd name="T21"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3" h="214">
                  <a:moveTo>
                    <a:pt x="348" y="0"/>
                  </a:moveTo>
                  <a:lnTo>
                    <a:pt x="210" y="139"/>
                  </a:lnTo>
                  <a:lnTo>
                    <a:pt x="119" y="48"/>
                  </a:lnTo>
                  <a:lnTo>
                    <a:pt x="0" y="166"/>
                  </a:lnTo>
                  <a:lnTo>
                    <a:pt x="38" y="202"/>
                  </a:lnTo>
                  <a:lnTo>
                    <a:pt x="119" y="123"/>
                  </a:lnTo>
                  <a:lnTo>
                    <a:pt x="210" y="214"/>
                  </a:lnTo>
                  <a:lnTo>
                    <a:pt x="348" y="76"/>
                  </a:lnTo>
                  <a:lnTo>
                    <a:pt x="475" y="202"/>
                  </a:lnTo>
                  <a:lnTo>
                    <a:pt x="513" y="165"/>
                  </a:lnTo>
                  <a:lnTo>
                    <a:pt x="34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86" name="Freeform 17"/>
            <p:cNvSpPr>
              <a:spLocks noEditPoints="1"/>
            </p:cNvSpPr>
            <p:nvPr/>
          </p:nvSpPr>
          <p:spPr bwMode="auto">
            <a:xfrm>
              <a:off x="2425" y="1235"/>
              <a:ext cx="912" cy="771"/>
            </a:xfrm>
            <a:custGeom>
              <a:avLst/>
              <a:gdLst>
                <a:gd name="T0" fmla="*/ 912 w 912"/>
                <a:gd name="T1" fmla="*/ 54 h 771"/>
                <a:gd name="T2" fmla="*/ 912 w 912"/>
                <a:gd name="T3" fmla="*/ 0 h 771"/>
                <a:gd name="T4" fmla="*/ 2 w 912"/>
                <a:gd name="T5" fmla="*/ 0 h 771"/>
                <a:gd name="T6" fmla="*/ 2 w 912"/>
                <a:gd name="T7" fmla="*/ 54 h 771"/>
                <a:gd name="T8" fmla="*/ 30 w 912"/>
                <a:gd name="T9" fmla="*/ 54 h 771"/>
                <a:gd name="T10" fmla="*/ 30 w 912"/>
                <a:gd name="T11" fmla="*/ 541 h 771"/>
                <a:gd name="T12" fmla="*/ 0 w 912"/>
                <a:gd name="T13" fmla="*/ 541 h 771"/>
                <a:gd name="T14" fmla="*/ 0 w 912"/>
                <a:gd name="T15" fmla="*/ 594 h 771"/>
                <a:gd name="T16" fmla="*/ 30 w 912"/>
                <a:gd name="T17" fmla="*/ 594 h 771"/>
                <a:gd name="T18" fmla="*/ 30 w 912"/>
                <a:gd name="T19" fmla="*/ 595 h 771"/>
                <a:gd name="T20" fmla="*/ 429 w 912"/>
                <a:gd name="T21" fmla="*/ 595 h 771"/>
                <a:gd name="T22" fmla="*/ 429 w 912"/>
                <a:gd name="T23" fmla="*/ 718 h 771"/>
                <a:gd name="T24" fmla="*/ 367 w 912"/>
                <a:gd name="T25" fmla="*/ 718 h 771"/>
                <a:gd name="T26" fmla="*/ 367 w 912"/>
                <a:gd name="T27" fmla="*/ 771 h 771"/>
                <a:gd name="T28" fmla="*/ 545 w 912"/>
                <a:gd name="T29" fmla="*/ 771 h 771"/>
                <a:gd name="T30" fmla="*/ 545 w 912"/>
                <a:gd name="T31" fmla="*/ 718 h 771"/>
                <a:gd name="T32" fmla="*/ 482 w 912"/>
                <a:gd name="T33" fmla="*/ 718 h 771"/>
                <a:gd name="T34" fmla="*/ 482 w 912"/>
                <a:gd name="T35" fmla="*/ 595 h 771"/>
                <a:gd name="T36" fmla="*/ 885 w 912"/>
                <a:gd name="T37" fmla="*/ 595 h 771"/>
                <a:gd name="T38" fmla="*/ 885 w 912"/>
                <a:gd name="T39" fmla="*/ 594 h 771"/>
                <a:gd name="T40" fmla="*/ 911 w 912"/>
                <a:gd name="T41" fmla="*/ 594 h 771"/>
                <a:gd name="T42" fmla="*/ 911 w 912"/>
                <a:gd name="T43" fmla="*/ 541 h 771"/>
                <a:gd name="T44" fmla="*/ 885 w 912"/>
                <a:gd name="T45" fmla="*/ 541 h 771"/>
                <a:gd name="T46" fmla="*/ 885 w 912"/>
                <a:gd name="T47" fmla="*/ 54 h 771"/>
                <a:gd name="T48" fmla="*/ 912 w 912"/>
                <a:gd name="T49" fmla="*/ 54 h 771"/>
                <a:gd name="T50" fmla="*/ 83 w 912"/>
                <a:gd name="T51" fmla="*/ 541 h 771"/>
                <a:gd name="T52" fmla="*/ 83 w 912"/>
                <a:gd name="T53" fmla="*/ 55 h 771"/>
                <a:gd name="T54" fmla="*/ 832 w 912"/>
                <a:gd name="T55" fmla="*/ 55 h 771"/>
                <a:gd name="T56" fmla="*/ 832 w 912"/>
                <a:gd name="T57" fmla="*/ 541 h 771"/>
                <a:gd name="T58" fmla="*/ 83 w 912"/>
                <a:gd name="T59" fmla="*/ 541 h 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12" h="771">
                  <a:moveTo>
                    <a:pt x="912" y="54"/>
                  </a:moveTo>
                  <a:lnTo>
                    <a:pt x="912" y="0"/>
                  </a:lnTo>
                  <a:lnTo>
                    <a:pt x="2" y="0"/>
                  </a:lnTo>
                  <a:lnTo>
                    <a:pt x="2" y="54"/>
                  </a:lnTo>
                  <a:lnTo>
                    <a:pt x="30" y="54"/>
                  </a:lnTo>
                  <a:lnTo>
                    <a:pt x="30" y="541"/>
                  </a:lnTo>
                  <a:lnTo>
                    <a:pt x="0" y="541"/>
                  </a:lnTo>
                  <a:lnTo>
                    <a:pt x="0" y="594"/>
                  </a:lnTo>
                  <a:lnTo>
                    <a:pt x="30" y="594"/>
                  </a:lnTo>
                  <a:lnTo>
                    <a:pt x="30" y="595"/>
                  </a:lnTo>
                  <a:lnTo>
                    <a:pt x="429" y="595"/>
                  </a:lnTo>
                  <a:lnTo>
                    <a:pt x="429" y="718"/>
                  </a:lnTo>
                  <a:lnTo>
                    <a:pt x="367" y="718"/>
                  </a:lnTo>
                  <a:lnTo>
                    <a:pt x="367" y="771"/>
                  </a:lnTo>
                  <a:lnTo>
                    <a:pt x="545" y="771"/>
                  </a:lnTo>
                  <a:lnTo>
                    <a:pt x="545" y="718"/>
                  </a:lnTo>
                  <a:lnTo>
                    <a:pt x="482" y="718"/>
                  </a:lnTo>
                  <a:lnTo>
                    <a:pt x="482" y="595"/>
                  </a:lnTo>
                  <a:lnTo>
                    <a:pt x="885" y="595"/>
                  </a:lnTo>
                  <a:lnTo>
                    <a:pt x="885" y="594"/>
                  </a:lnTo>
                  <a:lnTo>
                    <a:pt x="911" y="594"/>
                  </a:lnTo>
                  <a:lnTo>
                    <a:pt x="911" y="541"/>
                  </a:lnTo>
                  <a:lnTo>
                    <a:pt x="885" y="541"/>
                  </a:lnTo>
                  <a:lnTo>
                    <a:pt x="885" y="54"/>
                  </a:lnTo>
                  <a:lnTo>
                    <a:pt x="912" y="54"/>
                  </a:lnTo>
                  <a:close/>
                  <a:moveTo>
                    <a:pt x="83" y="541"/>
                  </a:moveTo>
                  <a:lnTo>
                    <a:pt x="83" y="55"/>
                  </a:lnTo>
                  <a:lnTo>
                    <a:pt x="832" y="55"/>
                  </a:lnTo>
                  <a:lnTo>
                    <a:pt x="832" y="541"/>
                  </a:lnTo>
                  <a:lnTo>
                    <a:pt x="83" y="5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grpSp>
      <p:grpSp>
        <p:nvGrpSpPr>
          <p:cNvPr id="87" name="组合 86" descr="e7d195523061f1c09e9d68d7cf438b91ef959ecb14fc25d26BBA7F7DBC18E55DFF4014AF651F0BF2569D4B6C1DA7F1A4683A481403BD872FC687266AD13265C1DE7C373772FD8728ABDD69ADD03BFF5BE2862BC891DBB79E8C77DB9F81EA0053903B98A920420CB2D73FE8CFA4E45A4BC497B720565C1C9B17759B6916F7B08A6A56D70AFE18C5DC3AB793444E01C16C"/>
          <p:cNvGrpSpPr/>
          <p:nvPr/>
        </p:nvGrpSpPr>
        <p:grpSpPr>
          <a:xfrm>
            <a:off x="3097098" y="1737139"/>
            <a:ext cx="580885" cy="435028"/>
            <a:chOff x="4780246" y="1970515"/>
            <a:chExt cx="564563" cy="422804"/>
          </a:xfrm>
          <a:solidFill>
            <a:schemeClr val="bg1"/>
          </a:solidFill>
        </p:grpSpPr>
        <p:sp>
          <p:nvSpPr>
            <p:cNvPr id="88" name="Freeform 21"/>
            <p:cNvSpPr/>
            <p:nvPr/>
          </p:nvSpPr>
          <p:spPr bwMode="auto">
            <a:xfrm>
              <a:off x="4980195" y="2158703"/>
              <a:ext cx="164045" cy="173950"/>
            </a:xfrm>
            <a:custGeom>
              <a:avLst/>
              <a:gdLst>
                <a:gd name="T0" fmla="*/ 0 w 265"/>
                <a:gd name="T1" fmla="*/ 131 h 281"/>
                <a:gd name="T2" fmla="*/ 38 w 265"/>
                <a:gd name="T3" fmla="*/ 169 h 281"/>
                <a:gd name="T4" fmla="*/ 107 w 265"/>
                <a:gd name="T5" fmla="*/ 102 h 281"/>
                <a:gd name="T6" fmla="*/ 105 w 265"/>
                <a:gd name="T7" fmla="*/ 281 h 281"/>
                <a:gd name="T8" fmla="*/ 159 w 265"/>
                <a:gd name="T9" fmla="*/ 281 h 281"/>
                <a:gd name="T10" fmla="*/ 159 w 265"/>
                <a:gd name="T11" fmla="*/ 102 h 281"/>
                <a:gd name="T12" fmla="*/ 227 w 265"/>
                <a:gd name="T13" fmla="*/ 169 h 281"/>
                <a:gd name="T14" fmla="*/ 265 w 265"/>
                <a:gd name="T15" fmla="*/ 131 h 281"/>
                <a:gd name="T16" fmla="*/ 132 w 265"/>
                <a:gd name="T17" fmla="*/ 0 h 281"/>
                <a:gd name="T18" fmla="*/ 0 w 265"/>
                <a:gd name="T19" fmla="*/ 131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5" h="281">
                  <a:moveTo>
                    <a:pt x="0" y="131"/>
                  </a:moveTo>
                  <a:lnTo>
                    <a:pt x="38" y="169"/>
                  </a:lnTo>
                  <a:lnTo>
                    <a:pt x="107" y="102"/>
                  </a:lnTo>
                  <a:lnTo>
                    <a:pt x="105" y="281"/>
                  </a:lnTo>
                  <a:lnTo>
                    <a:pt x="159" y="281"/>
                  </a:lnTo>
                  <a:lnTo>
                    <a:pt x="159" y="102"/>
                  </a:lnTo>
                  <a:lnTo>
                    <a:pt x="227" y="169"/>
                  </a:lnTo>
                  <a:lnTo>
                    <a:pt x="265" y="131"/>
                  </a:lnTo>
                  <a:lnTo>
                    <a:pt x="132" y="0"/>
                  </a:lnTo>
                  <a:lnTo>
                    <a:pt x="0" y="1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89" name="Freeform 22"/>
            <p:cNvSpPr>
              <a:spLocks noEditPoints="1"/>
            </p:cNvSpPr>
            <p:nvPr/>
          </p:nvSpPr>
          <p:spPr bwMode="auto">
            <a:xfrm>
              <a:off x="4780246" y="1970515"/>
              <a:ext cx="564563" cy="422804"/>
            </a:xfrm>
            <a:custGeom>
              <a:avLst/>
              <a:gdLst>
                <a:gd name="T0" fmla="*/ 692 w 747"/>
                <a:gd name="T1" fmla="*/ 240 h 562"/>
                <a:gd name="T2" fmla="*/ 579 w 747"/>
                <a:gd name="T3" fmla="*/ 186 h 562"/>
                <a:gd name="T4" fmla="*/ 520 w 747"/>
                <a:gd name="T5" fmla="*/ 61 h 562"/>
                <a:gd name="T6" fmla="*/ 374 w 747"/>
                <a:gd name="T7" fmla="*/ 0 h 562"/>
                <a:gd name="T8" fmla="*/ 228 w 747"/>
                <a:gd name="T9" fmla="*/ 61 h 562"/>
                <a:gd name="T10" fmla="*/ 168 w 747"/>
                <a:gd name="T11" fmla="*/ 186 h 562"/>
                <a:gd name="T12" fmla="*/ 55 w 747"/>
                <a:gd name="T13" fmla="*/ 240 h 562"/>
                <a:gd name="T14" fmla="*/ 0 w 747"/>
                <a:gd name="T15" fmla="*/ 374 h 562"/>
                <a:gd name="T16" fmla="*/ 55 w 747"/>
                <a:gd name="T17" fmla="*/ 507 h 562"/>
                <a:gd name="T18" fmla="*/ 189 w 747"/>
                <a:gd name="T19" fmla="*/ 562 h 562"/>
                <a:gd name="T20" fmla="*/ 559 w 747"/>
                <a:gd name="T21" fmla="*/ 562 h 562"/>
                <a:gd name="T22" fmla="*/ 692 w 747"/>
                <a:gd name="T23" fmla="*/ 507 h 562"/>
                <a:gd name="T24" fmla="*/ 747 w 747"/>
                <a:gd name="T25" fmla="*/ 374 h 562"/>
                <a:gd name="T26" fmla="*/ 692 w 747"/>
                <a:gd name="T27" fmla="*/ 240 h 562"/>
                <a:gd name="T28" fmla="*/ 559 w 747"/>
                <a:gd name="T29" fmla="*/ 518 h 562"/>
                <a:gd name="T30" fmla="*/ 189 w 747"/>
                <a:gd name="T31" fmla="*/ 518 h 562"/>
                <a:gd name="T32" fmla="*/ 44 w 747"/>
                <a:gd name="T33" fmla="*/ 374 h 562"/>
                <a:gd name="T34" fmla="*/ 188 w 747"/>
                <a:gd name="T35" fmla="*/ 229 h 562"/>
                <a:gd name="T36" fmla="*/ 211 w 747"/>
                <a:gd name="T37" fmla="*/ 229 h 562"/>
                <a:gd name="T38" fmla="*/ 211 w 747"/>
                <a:gd name="T39" fmla="*/ 207 h 562"/>
                <a:gd name="T40" fmla="*/ 211 w 747"/>
                <a:gd name="T41" fmla="*/ 207 h 562"/>
                <a:gd name="T42" fmla="*/ 374 w 747"/>
                <a:gd name="T43" fmla="*/ 44 h 562"/>
                <a:gd name="T44" fmla="*/ 536 w 747"/>
                <a:gd name="T45" fmla="*/ 206 h 562"/>
                <a:gd name="T46" fmla="*/ 536 w 747"/>
                <a:gd name="T47" fmla="*/ 207 h 562"/>
                <a:gd name="T48" fmla="*/ 536 w 747"/>
                <a:gd name="T49" fmla="*/ 229 h 562"/>
                <a:gd name="T50" fmla="*/ 558 w 747"/>
                <a:gd name="T51" fmla="*/ 229 h 562"/>
                <a:gd name="T52" fmla="*/ 559 w 747"/>
                <a:gd name="T53" fmla="*/ 229 h 562"/>
                <a:gd name="T54" fmla="*/ 704 w 747"/>
                <a:gd name="T55" fmla="*/ 374 h 562"/>
                <a:gd name="T56" fmla="*/ 559 w 747"/>
                <a:gd name="T57" fmla="*/ 518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47" h="562">
                  <a:moveTo>
                    <a:pt x="692" y="240"/>
                  </a:moveTo>
                  <a:cubicBezTo>
                    <a:pt x="661" y="210"/>
                    <a:pt x="622" y="191"/>
                    <a:pt x="579" y="186"/>
                  </a:cubicBezTo>
                  <a:cubicBezTo>
                    <a:pt x="574" y="139"/>
                    <a:pt x="554" y="95"/>
                    <a:pt x="520" y="61"/>
                  </a:cubicBezTo>
                  <a:cubicBezTo>
                    <a:pt x="481" y="22"/>
                    <a:pt x="429" y="0"/>
                    <a:pt x="374" y="0"/>
                  </a:cubicBezTo>
                  <a:cubicBezTo>
                    <a:pt x="318" y="0"/>
                    <a:pt x="267" y="22"/>
                    <a:pt x="228" y="61"/>
                  </a:cubicBezTo>
                  <a:cubicBezTo>
                    <a:pt x="193" y="95"/>
                    <a:pt x="173" y="139"/>
                    <a:pt x="168" y="186"/>
                  </a:cubicBezTo>
                  <a:cubicBezTo>
                    <a:pt x="125" y="191"/>
                    <a:pt x="86" y="210"/>
                    <a:pt x="55" y="240"/>
                  </a:cubicBezTo>
                  <a:cubicBezTo>
                    <a:pt x="20" y="276"/>
                    <a:pt x="0" y="323"/>
                    <a:pt x="0" y="374"/>
                  </a:cubicBezTo>
                  <a:cubicBezTo>
                    <a:pt x="0" y="424"/>
                    <a:pt x="20" y="471"/>
                    <a:pt x="55" y="507"/>
                  </a:cubicBezTo>
                  <a:cubicBezTo>
                    <a:pt x="91" y="542"/>
                    <a:pt x="138" y="562"/>
                    <a:pt x="189" y="562"/>
                  </a:cubicBezTo>
                  <a:cubicBezTo>
                    <a:pt x="559" y="562"/>
                    <a:pt x="559" y="562"/>
                    <a:pt x="559" y="562"/>
                  </a:cubicBezTo>
                  <a:cubicBezTo>
                    <a:pt x="609" y="562"/>
                    <a:pt x="657" y="542"/>
                    <a:pt x="692" y="507"/>
                  </a:cubicBezTo>
                  <a:cubicBezTo>
                    <a:pt x="728" y="471"/>
                    <a:pt x="747" y="424"/>
                    <a:pt x="747" y="374"/>
                  </a:cubicBezTo>
                  <a:cubicBezTo>
                    <a:pt x="747" y="323"/>
                    <a:pt x="728" y="276"/>
                    <a:pt x="692" y="240"/>
                  </a:cubicBezTo>
                  <a:close/>
                  <a:moveTo>
                    <a:pt x="559" y="518"/>
                  </a:moveTo>
                  <a:cubicBezTo>
                    <a:pt x="189" y="518"/>
                    <a:pt x="189" y="518"/>
                    <a:pt x="189" y="518"/>
                  </a:cubicBezTo>
                  <a:cubicBezTo>
                    <a:pt x="109" y="518"/>
                    <a:pt x="44" y="453"/>
                    <a:pt x="44" y="374"/>
                  </a:cubicBezTo>
                  <a:cubicBezTo>
                    <a:pt x="44" y="294"/>
                    <a:pt x="109" y="229"/>
                    <a:pt x="188" y="229"/>
                  </a:cubicBezTo>
                  <a:cubicBezTo>
                    <a:pt x="211" y="229"/>
                    <a:pt x="211" y="229"/>
                    <a:pt x="211" y="229"/>
                  </a:cubicBezTo>
                  <a:cubicBezTo>
                    <a:pt x="211" y="207"/>
                    <a:pt x="211" y="207"/>
                    <a:pt x="211" y="207"/>
                  </a:cubicBezTo>
                  <a:cubicBezTo>
                    <a:pt x="211" y="207"/>
                    <a:pt x="211" y="207"/>
                    <a:pt x="211" y="207"/>
                  </a:cubicBezTo>
                  <a:cubicBezTo>
                    <a:pt x="211" y="117"/>
                    <a:pt x="284" y="44"/>
                    <a:pt x="374" y="44"/>
                  </a:cubicBezTo>
                  <a:cubicBezTo>
                    <a:pt x="463" y="44"/>
                    <a:pt x="536" y="117"/>
                    <a:pt x="536" y="206"/>
                  </a:cubicBezTo>
                  <a:cubicBezTo>
                    <a:pt x="536" y="207"/>
                    <a:pt x="536" y="207"/>
                    <a:pt x="536" y="207"/>
                  </a:cubicBezTo>
                  <a:cubicBezTo>
                    <a:pt x="536" y="229"/>
                    <a:pt x="536" y="229"/>
                    <a:pt x="536" y="229"/>
                  </a:cubicBezTo>
                  <a:cubicBezTo>
                    <a:pt x="558" y="229"/>
                    <a:pt x="558" y="229"/>
                    <a:pt x="558" y="229"/>
                  </a:cubicBezTo>
                  <a:cubicBezTo>
                    <a:pt x="559" y="229"/>
                    <a:pt x="559" y="229"/>
                    <a:pt x="559" y="229"/>
                  </a:cubicBezTo>
                  <a:cubicBezTo>
                    <a:pt x="639" y="229"/>
                    <a:pt x="704" y="294"/>
                    <a:pt x="704" y="374"/>
                  </a:cubicBezTo>
                  <a:cubicBezTo>
                    <a:pt x="704" y="453"/>
                    <a:pt x="639" y="518"/>
                    <a:pt x="559" y="5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176942"/>
            <a:ext cx="9144000" cy="1394808"/>
          </a:xfrm>
          <a:prstGeom prst="rect">
            <a:avLst/>
          </a:prstGeom>
          <a:solidFill>
            <a:srgbClr val="D0E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6"/>
          <p:cNvSpPr txBox="1">
            <a:spLocks noChangeArrowheads="1"/>
          </p:cNvSpPr>
          <p:nvPr/>
        </p:nvSpPr>
        <p:spPr bwMode="auto">
          <a:xfrm>
            <a:off x="144195" y="99872"/>
            <a:ext cx="20116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marL="0" marR="0" lvl="0" indent="0" algn="l" defTabSz="457200" rtl="0" eaLnBrk="1" fontAlgn="base" latinLnBrk="0" hangingPunct="1">
              <a:lnSpc>
                <a:spcPct val="100000"/>
              </a:lnSpc>
              <a:spcBef>
                <a:spcPct val="0"/>
              </a:spcBef>
              <a:spcAft>
                <a:spcPct val="0"/>
              </a:spcAft>
              <a:buClrTx/>
              <a:buSzTx/>
              <a:buFontTx/>
              <a:buNone/>
              <a:defRPr/>
            </a:pPr>
            <a:r>
              <a:rPr lang="zh-CN" altLang="en-US" sz="2400" noProof="0">
                <a:ln>
                  <a:noFill/>
                </a:ln>
                <a:solidFill>
                  <a:srgbClr val="7BADC6"/>
                </a:solidFill>
                <a:effectLst/>
                <a:uLnTx/>
                <a:uFillTx/>
                <a:latin typeface="汉仪大宋简"/>
                <a:ea typeface="汉仪大宋简"/>
                <a:sym typeface="+mn-ea"/>
              </a:rPr>
              <a:t>未来工作计划</a:t>
            </a:r>
            <a:endParaRPr kumimoji="0" lang="zh-CN" altLang="en-US" sz="2400" b="0" i="0" u="none" strike="noStrike" kern="1200" cap="none" spc="0" normalizeH="0" baseline="0" noProof="0">
              <a:ln>
                <a:noFill/>
              </a:ln>
              <a:solidFill>
                <a:srgbClr val="7BADC6"/>
              </a:solidFill>
              <a:effectLst/>
              <a:uLnTx/>
              <a:uFillTx/>
              <a:latin typeface="汉仪大宋简"/>
              <a:ea typeface="汉仪大宋简"/>
              <a:cs typeface="+mn-cs"/>
            </a:endParaRPr>
          </a:p>
        </p:txBody>
      </p:sp>
      <p:sp>
        <p:nvSpPr>
          <p:cNvPr id="7" name="矩形 6"/>
          <p:cNvSpPr/>
          <p:nvPr/>
        </p:nvSpPr>
        <p:spPr>
          <a:xfrm>
            <a:off x="144195" y="561537"/>
            <a:ext cx="1353185" cy="229870"/>
          </a:xfrm>
          <a:prstGeom prst="rect">
            <a:avLst/>
          </a:prstGeom>
        </p:spPr>
        <p:txBody>
          <a:bodyPr wrap="none">
            <a:spAutoFit/>
          </a:bodyPr>
          <a:lstStyle/>
          <a:p>
            <a:pPr marL="0" marR="0" lvl="0" indent="0" algn="l" defTabSz="457200" rtl="0" eaLnBrk="1" fontAlgn="base" latinLnBrk="0" hangingPunct="1">
              <a:lnSpc>
                <a:spcPct val="100000"/>
              </a:lnSpc>
              <a:spcBef>
                <a:spcPct val="0"/>
              </a:spcBef>
              <a:spcAft>
                <a:spcPct val="0"/>
              </a:spcAft>
              <a:buClrTx/>
              <a:buSzTx/>
              <a:buFontTx/>
              <a:buNone/>
              <a:defRPr/>
            </a:pPr>
            <a:r>
              <a:rPr lang="en-US" altLang="zh-CN" sz="900" noProof="0">
                <a:ln>
                  <a:noFill/>
                </a:ln>
                <a:solidFill>
                  <a:srgbClr val="7BADC6"/>
                </a:solidFill>
                <a:effectLst/>
                <a:uLnTx/>
                <a:uFillTx/>
                <a:latin typeface="华文细黑" panose="02010600040101010101" charset="-122"/>
                <a:ea typeface="方正兰亭黑_GBK"/>
                <a:sym typeface="+mn-ea"/>
              </a:rPr>
              <a:t>Future work planning</a:t>
            </a:r>
            <a:endParaRPr kumimoji="0" lang="en-US" altLang="zh-CN" sz="900" b="0" i="0" u="none" strike="noStrike" kern="1200" cap="none" spc="0" normalizeH="0" baseline="0" noProof="0">
              <a:ln>
                <a:noFill/>
              </a:ln>
              <a:solidFill>
                <a:srgbClr val="7BADC6"/>
              </a:solidFill>
              <a:effectLst/>
              <a:uLnTx/>
              <a:uFillTx/>
              <a:latin typeface="华文细黑" panose="02010600040101010101" charset="-122"/>
              <a:ea typeface="方正兰亭黑_GBK"/>
              <a:cs typeface="+mn-cs"/>
            </a:endParaRPr>
          </a:p>
        </p:txBody>
      </p:sp>
      <p:pic>
        <p:nvPicPr>
          <p:cNvPr id="11" name="图片占位符 10"/>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l="16634" r="16634"/>
          <a:stretch>
            <a:fillRect/>
          </a:stretch>
        </p:blipFill>
        <p:spPr/>
      </p:pic>
      <p:pic>
        <p:nvPicPr>
          <p:cNvPr id="13" name="图片占位符 12"/>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t="17502" b="17502"/>
          <a:stretch>
            <a:fillRect/>
          </a:stretch>
        </p:blipFill>
        <p:spPr/>
      </p:pic>
      <p:pic>
        <p:nvPicPr>
          <p:cNvPr id="15" name="图片占位符 14"/>
          <p:cNvPicPr>
            <a:picLocks noGrp="1" noChangeAspect="1"/>
          </p:cNvPicPr>
          <p:nvPr>
            <p:ph type="pic" sz="quarter" idx="12"/>
          </p:nvPr>
        </p:nvPicPr>
        <p:blipFill>
          <a:blip r:embed="rId4" cstate="print">
            <a:extLst>
              <a:ext uri="{28A0092B-C50C-407E-A947-70E740481C1C}">
                <a14:useLocalDpi xmlns:a14="http://schemas.microsoft.com/office/drawing/2010/main" val="0"/>
              </a:ext>
            </a:extLst>
          </a:blip>
          <a:srcRect t="10000" b="10000"/>
          <a:stretch>
            <a:fillRect/>
          </a:stretch>
        </p:blipFill>
        <p:spPr/>
      </p:pic>
      <p:pic>
        <p:nvPicPr>
          <p:cNvPr id="17" name="图片占位符 16"/>
          <p:cNvPicPr>
            <a:picLocks noGrp="1" noChangeAspect="1"/>
          </p:cNvPicPr>
          <p:nvPr>
            <p:ph type="pic" sz="quarter" idx="13"/>
          </p:nvPr>
        </p:nvPicPr>
        <p:blipFill>
          <a:blip r:embed="rId5" cstate="print">
            <a:extLst>
              <a:ext uri="{28A0092B-C50C-407E-A947-70E740481C1C}">
                <a14:useLocalDpi xmlns:a14="http://schemas.microsoft.com/office/drawing/2010/main" val="0"/>
              </a:ext>
            </a:extLst>
          </a:blip>
          <a:srcRect l="16634" r="16634"/>
          <a:stretch>
            <a:fillRect/>
          </a:stretch>
        </p:blipFill>
        <p:spPr/>
      </p:pic>
      <p:sp>
        <p:nvSpPr>
          <p:cNvPr id="8" name="矩形 7"/>
          <p:cNvSpPr/>
          <p:nvPr/>
        </p:nvSpPr>
        <p:spPr>
          <a:xfrm>
            <a:off x="203604" y="3545204"/>
            <a:ext cx="2031326" cy="1036759"/>
          </a:xfrm>
          <a:prstGeom prst="rect">
            <a:avLst/>
          </a:prstGeom>
        </p:spPr>
        <p:txBody>
          <a:bodyPr wrap="square">
            <a:spAutoFit/>
          </a:bodyPr>
          <a:lstStyle/>
          <a:p>
            <a:pPr marL="0" marR="0" lvl="0" indent="0" algn="ctr" defTabSz="685800" rtl="0" eaLnBrk="1" fontAlgn="auto" latinLnBrk="0" hangingPunct="1">
              <a:lnSpc>
                <a:spcPct val="150000"/>
              </a:lnSpc>
              <a:spcBef>
                <a:spcPts val="0"/>
              </a:spcBef>
              <a:spcAft>
                <a:spcPts val="0"/>
              </a:spcAft>
              <a:buClr>
                <a:srgbClr val="E7E6E6">
                  <a:lumMod val="10000"/>
                </a:srgbClr>
              </a:buClr>
              <a:buSzTx/>
              <a:buFontTx/>
              <a:buNone/>
              <a:defRPr/>
            </a:pPr>
            <a:r>
              <a:rPr kumimoji="0" lang="en-US" altLang="zh-CN" sz="1050" b="0" i="0" u="none" strike="noStrike" kern="1200" cap="none" spc="0" normalizeH="0" baseline="0" noProof="0" err="1">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Lorem</a:t>
            </a:r>
            <a:r>
              <a:rPr kumimoji="0" lang="en-US" altLang="zh-CN"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ipsum</a:t>
            </a:r>
            <a:r>
              <a:rPr kumimoji="0" lang="en-US" altLang="zh-CN"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 dolor sit </a:t>
            </a:r>
            <a:r>
              <a:rPr kumimoji="0" lang="en-US" altLang="zh-CN" sz="1050" b="0" i="0" u="none" strike="noStrike" kern="1200" cap="none" spc="0" normalizeH="0" baseline="0" noProof="0" err="1">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amet</a:t>
            </a:r>
            <a:r>
              <a:rPr kumimoji="0" lang="en-US" altLang="zh-CN"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consectetuer</a:t>
            </a:r>
            <a:r>
              <a:rPr kumimoji="0" lang="en-US" altLang="zh-CN"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adipiscing</a:t>
            </a:r>
            <a:r>
              <a:rPr kumimoji="0" lang="en-US" altLang="zh-CN"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elit</a:t>
            </a:r>
            <a:r>
              <a:rPr kumimoji="0" lang="en-US" altLang="zh-CN"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Aenean</a:t>
            </a:r>
            <a:r>
              <a:rPr kumimoji="0" lang="en-US" altLang="zh-CN"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commodo</a:t>
            </a:r>
            <a:r>
              <a:rPr kumimoji="0" lang="en-US" altLang="zh-CN"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 ligula </a:t>
            </a:r>
            <a:r>
              <a:rPr kumimoji="0" lang="en-US" altLang="zh-CN" sz="1050" b="0" i="0" u="none" strike="noStrike" kern="1200" cap="none" spc="0" normalizeH="0" baseline="0" noProof="0" err="1">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eget</a:t>
            </a:r>
            <a:r>
              <a:rPr kumimoji="0" lang="en-US" altLang="zh-CN"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 dolor. </a:t>
            </a:r>
          </a:p>
        </p:txBody>
      </p:sp>
      <p:sp>
        <p:nvSpPr>
          <p:cNvPr id="9" name="矩形 8"/>
          <p:cNvSpPr/>
          <p:nvPr/>
        </p:nvSpPr>
        <p:spPr>
          <a:xfrm>
            <a:off x="586730" y="3231148"/>
            <a:ext cx="126507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457200" rtl="0" eaLnBrk="1" fontAlgn="base" latinLnBrk="0" hangingPunct="1">
              <a:lnSpc>
                <a:spcPct val="100000"/>
              </a:lnSpc>
              <a:spcBef>
                <a:spcPct val="0"/>
              </a:spcBef>
              <a:spcAft>
                <a:spcPct val="0"/>
              </a:spcAft>
              <a:buClrTx/>
              <a:buSzTx/>
              <a:buFontTx/>
              <a:buNone/>
              <a:defRPr/>
            </a:pPr>
            <a:r>
              <a:rPr kumimoji="0" lang="zh-CN" altLang="en-US" sz="1600" b="0" i="0" u="none" strike="noStrike" kern="1200" cap="none" spc="0" normalizeH="0" baseline="0" noProof="0">
                <a:ln>
                  <a:noFill/>
                </a:ln>
                <a:solidFill>
                  <a:srgbClr val="7BADC6"/>
                </a:solidFill>
                <a:effectLst/>
                <a:uLnTx/>
                <a:uFillTx/>
                <a:latin typeface="汉仪大宋简"/>
                <a:ea typeface="汉仪大宋简"/>
                <a:cs typeface="+mn-cs"/>
                <a:sym typeface="+mn-lt"/>
              </a:rPr>
              <a:t>标题内容</a:t>
            </a:r>
          </a:p>
        </p:txBody>
      </p:sp>
      <p:sp>
        <p:nvSpPr>
          <p:cNvPr id="31" name="矩形 30"/>
          <p:cNvSpPr/>
          <p:nvPr/>
        </p:nvSpPr>
        <p:spPr>
          <a:xfrm>
            <a:off x="2467410" y="3545204"/>
            <a:ext cx="2031326" cy="1036759"/>
          </a:xfrm>
          <a:prstGeom prst="rect">
            <a:avLst/>
          </a:prstGeom>
        </p:spPr>
        <p:txBody>
          <a:bodyPr wrap="square">
            <a:spAutoFit/>
          </a:bodyPr>
          <a:lstStyle/>
          <a:p>
            <a:pPr marL="0" marR="0" lvl="0" indent="0" algn="ctr" defTabSz="685800" rtl="0" eaLnBrk="1" fontAlgn="auto" latinLnBrk="0" hangingPunct="1">
              <a:lnSpc>
                <a:spcPct val="150000"/>
              </a:lnSpc>
              <a:spcBef>
                <a:spcPts val="0"/>
              </a:spcBef>
              <a:spcAft>
                <a:spcPts val="0"/>
              </a:spcAft>
              <a:buClr>
                <a:srgbClr val="E7E6E6">
                  <a:lumMod val="10000"/>
                </a:srgbClr>
              </a:buClr>
              <a:buSzTx/>
              <a:buFontTx/>
              <a:buNone/>
              <a:defRPr/>
            </a:pPr>
            <a:r>
              <a:rPr kumimoji="0" lang="en-US" altLang="zh-CN" sz="1050" b="0" i="0" u="none" strike="noStrike" kern="1200" cap="none" spc="0" normalizeH="0" baseline="0" noProof="0" err="1">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Lorem</a:t>
            </a:r>
            <a:r>
              <a:rPr kumimoji="0" lang="en-US" altLang="zh-CN"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ipsum</a:t>
            </a:r>
            <a:r>
              <a:rPr kumimoji="0" lang="en-US" altLang="zh-CN"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 dolor sit </a:t>
            </a:r>
            <a:r>
              <a:rPr kumimoji="0" lang="en-US" altLang="zh-CN" sz="1050" b="0" i="0" u="none" strike="noStrike" kern="1200" cap="none" spc="0" normalizeH="0" baseline="0" noProof="0" err="1">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amet</a:t>
            </a:r>
            <a:r>
              <a:rPr kumimoji="0" lang="en-US" altLang="zh-CN"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consectetuer</a:t>
            </a:r>
            <a:r>
              <a:rPr kumimoji="0" lang="en-US" altLang="zh-CN"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adipiscing</a:t>
            </a:r>
            <a:r>
              <a:rPr kumimoji="0" lang="en-US" altLang="zh-CN"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elit</a:t>
            </a:r>
            <a:r>
              <a:rPr kumimoji="0" lang="en-US" altLang="zh-CN"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Aenean</a:t>
            </a:r>
            <a:r>
              <a:rPr kumimoji="0" lang="en-US" altLang="zh-CN"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commodo</a:t>
            </a:r>
            <a:r>
              <a:rPr kumimoji="0" lang="en-US" altLang="zh-CN"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 ligula </a:t>
            </a:r>
            <a:r>
              <a:rPr kumimoji="0" lang="en-US" altLang="zh-CN" sz="1050" b="0" i="0" u="none" strike="noStrike" kern="1200" cap="none" spc="0" normalizeH="0" baseline="0" noProof="0" err="1">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eget</a:t>
            </a:r>
            <a:r>
              <a:rPr kumimoji="0" lang="en-US" altLang="zh-CN"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 dolor. </a:t>
            </a:r>
          </a:p>
        </p:txBody>
      </p:sp>
      <p:sp>
        <p:nvSpPr>
          <p:cNvPr id="32" name="矩形 31"/>
          <p:cNvSpPr/>
          <p:nvPr/>
        </p:nvSpPr>
        <p:spPr>
          <a:xfrm>
            <a:off x="2850536" y="3231148"/>
            <a:ext cx="126507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457200" rtl="0" eaLnBrk="1" fontAlgn="base" latinLnBrk="0" hangingPunct="1">
              <a:lnSpc>
                <a:spcPct val="100000"/>
              </a:lnSpc>
              <a:spcBef>
                <a:spcPct val="0"/>
              </a:spcBef>
              <a:spcAft>
                <a:spcPct val="0"/>
              </a:spcAft>
              <a:buClrTx/>
              <a:buSzTx/>
              <a:buFontTx/>
              <a:buNone/>
              <a:defRPr/>
            </a:pPr>
            <a:r>
              <a:rPr kumimoji="0" lang="zh-CN" altLang="en-US" sz="1600" b="0" i="0" u="none" strike="noStrike" kern="1200" cap="none" spc="0" normalizeH="0" baseline="0" noProof="0">
                <a:ln>
                  <a:noFill/>
                </a:ln>
                <a:solidFill>
                  <a:srgbClr val="7BADC6"/>
                </a:solidFill>
                <a:effectLst/>
                <a:uLnTx/>
                <a:uFillTx/>
                <a:latin typeface="汉仪大宋简"/>
                <a:ea typeface="汉仪大宋简"/>
                <a:cs typeface="+mn-cs"/>
                <a:sym typeface="+mn-lt"/>
              </a:rPr>
              <a:t>标题内容</a:t>
            </a:r>
          </a:p>
        </p:txBody>
      </p:sp>
      <p:sp>
        <p:nvSpPr>
          <p:cNvPr id="33" name="矩形 32"/>
          <p:cNvSpPr/>
          <p:nvPr/>
        </p:nvSpPr>
        <p:spPr>
          <a:xfrm>
            <a:off x="4645266" y="3545204"/>
            <a:ext cx="2031326" cy="1036759"/>
          </a:xfrm>
          <a:prstGeom prst="rect">
            <a:avLst/>
          </a:prstGeom>
        </p:spPr>
        <p:txBody>
          <a:bodyPr wrap="square">
            <a:spAutoFit/>
          </a:bodyPr>
          <a:lstStyle/>
          <a:p>
            <a:pPr marL="0" marR="0" lvl="0" indent="0" algn="ctr" defTabSz="685800" rtl="0" eaLnBrk="1" fontAlgn="auto" latinLnBrk="0" hangingPunct="1">
              <a:lnSpc>
                <a:spcPct val="150000"/>
              </a:lnSpc>
              <a:spcBef>
                <a:spcPts val="0"/>
              </a:spcBef>
              <a:spcAft>
                <a:spcPts val="0"/>
              </a:spcAft>
              <a:buClr>
                <a:srgbClr val="E7E6E6">
                  <a:lumMod val="10000"/>
                </a:srgbClr>
              </a:buClr>
              <a:buSzTx/>
              <a:buFontTx/>
              <a:buNone/>
              <a:defRPr/>
            </a:pPr>
            <a:r>
              <a:rPr kumimoji="0" lang="en-US" altLang="zh-CN" sz="1050" b="0" i="0" u="none" strike="noStrike" kern="1200" cap="none" spc="0" normalizeH="0" baseline="0" noProof="0" err="1">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Lorem</a:t>
            </a:r>
            <a:r>
              <a:rPr kumimoji="0" lang="en-US" altLang="zh-CN"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ipsum</a:t>
            </a:r>
            <a:r>
              <a:rPr kumimoji="0" lang="en-US" altLang="zh-CN"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 dolor sit </a:t>
            </a:r>
            <a:r>
              <a:rPr kumimoji="0" lang="en-US" altLang="zh-CN" sz="1050" b="0" i="0" u="none" strike="noStrike" kern="1200" cap="none" spc="0" normalizeH="0" baseline="0" noProof="0" err="1">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amet</a:t>
            </a:r>
            <a:r>
              <a:rPr kumimoji="0" lang="en-US" altLang="zh-CN"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consectetuer</a:t>
            </a:r>
            <a:r>
              <a:rPr kumimoji="0" lang="en-US" altLang="zh-CN"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adipiscing</a:t>
            </a:r>
            <a:r>
              <a:rPr kumimoji="0" lang="en-US" altLang="zh-CN"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elit</a:t>
            </a:r>
            <a:r>
              <a:rPr kumimoji="0" lang="en-US" altLang="zh-CN"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Aenean</a:t>
            </a:r>
            <a:r>
              <a:rPr kumimoji="0" lang="en-US" altLang="zh-CN"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commodo</a:t>
            </a:r>
            <a:r>
              <a:rPr kumimoji="0" lang="en-US" altLang="zh-CN"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 ligula </a:t>
            </a:r>
            <a:r>
              <a:rPr kumimoji="0" lang="en-US" altLang="zh-CN" sz="1050" b="0" i="0" u="none" strike="noStrike" kern="1200" cap="none" spc="0" normalizeH="0" baseline="0" noProof="0" err="1">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eget</a:t>
            </a:r>
            <a:r>
              <a:rPr kumimoji="0" lang="en-US" altLang="zh-CN"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 dolor. </a:t>
            </a:r>
          </a:p>
        </p:txBody>
      </p:sp>
      <p:sp>
        <p:nvSpPr>
          <p:cNvPr id="34" name="矩形 33"/>
          <p:cNvSpPr/>
          <p:nvPr/>
        </p:nvSpPr>
        <p:spPr>
          <a:xfrm>
            <a:off x="5028392" y="3231148"/>
            <a:ext cx="126507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457200" rtl="0" eaLnBrk="1" fontAlgn="base" latinLnBrk="0" hangingPunct="1">
              <a:lnSpc>
                <a:spcPct val="100000"/>
              </a:lnSpc>
              <a:spcBef>
                <a:spcPct val="0"/>
              </a:spcBef>
              <a:spcAft>
                <a:spcPct val="0"/>
              </a:spcAft>
              <a:buClrTx/>
              <a:buSzTx/>
              <a:buFontTx/>
              <a:buNone/>
              <a:defRPr/>
            </a:pPr>
            <a:r>
              <a:rPr kumimoji="0" lang="zh-CN" altLang="en-US" sz="1600" b="0" i="0" u="none" strike="noStrike" kern="1200" cap="none" spc="0" normalizeH="0" baseline="0" noProof="0">
                <a:ln>
                  <a:noFill/>
                </a:ln>
                <a:solidFill>
                  <a:srgbClr val="7BADC6"/>
                </a:solidFill>
                <a:effectLst/>
                <a:uLnTx/>
                <a:uFillTx/>
                <a:latin typeface="汉仪大宋简"/>
                <a:ea typeface="汉仪大宋简"/>
                <a:cs typeface="+mn-cs"/>
                <a:sym typeface="+mn-lt"/>
              </a:rPr>
              <a:t>标题内容</a:t>
            </a:r>
          </a:p>
        </p:txBody>
      </p:sp>
      <p:sp>
        <p:nvSpPr>
          <p:cNvPr id="35" name="矩形 34"/>
          <p:cNvSpPr/>
          <p:nvPr/>
        </p:nvSpPr>
        <p:spPr>
          <a:xfrm>
            <a:off x="6909070" y="3545204"/>
            <a:ext cx="2031326" cy="1036759"/>
          </a:xfrm>
          <a:prstGeom prst="rect">
            <a:avLst/>
          </a:prstGeom>
        </p:spPr>
        <p:txBody>
          <a:bodyPr wrap="square">
            <a:spAutoFit/>
          </a:bodyPr>
          <a:lstStyle/>
          <a:p>
            <a:pPr marL="0" marR="0" lvl="0" indent="0" algn="ctr" defTabSz="685800" rtl="0" eaLnBrk="1" fontAlgn="auto" latinLnBrk="0" hangingPunct="1">
              <a:lnSpc>
                <a:spcPct val="150000"/>
              </a:lnSpc>
              <a:spcBef>
                <a:spcPts val="0"/>
              </a:spcBef>
              <a:spcAft>
                <a:spcPts val="0"/>
              </a:spcAft>
              <a:buClr>
                <a:srgbClr val="E7E6E6">
                  <a:lumMod val="10000"/>
                </a:srgbClr>
              </a:buClr>
              <a:buSzTx/>
              <a:buFontTx/>
              <a:buNone/>
              <a:defRPr/>
            </a:pPr>
            <a:r>
              <a:rPr kumimoji="0" lang="en-US" altLang="zh-CN" sz="1050" b="0" i="0" u="none" strike="noStrike" kern="1200" cap="none" spc="0" normalizeH="0" baseline="0" noProof="0" err="1">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Lorem</a:t>
            </a:r>
            <a:r>
              <a:rPr kumimoji="0" lang="en-US" altLang="zh-CN"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ipsum</a:t>
            </a:r>
            <a:r>
              <a:rPr kumimoji="0" lang="en-US" altLang="zh-CN"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 dolor sit </a:t>
            </a:r>
            <a:r>
              <a:rPr kumimoji="0" lang="en-US" altLang="zh-CN" sz="1050" b="0" i="0" u="none" strike="noStrike" kern="1200" cap="none" spc="0" normalizeH="0" baseline="0" noProof="0" err="1">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amet</a:t>
            </a:r>
            <a:r>
              <a:rPr kumimoji="0" lang="en-US" altLang="zh-CN"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consectetuer</a:t>
            </a:r>
            <a:r>
              <a:rPr kumimoji="0" lang="en-US" altLang="zh-CN"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adipiscing</a:t>
            </a:r>
            <a:r>
              <a:rPr kumimoji="0" lang="en-US" altLang="zh-CN"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elit</a:t>
            </a:r>
            <a:r>
              <a:rPr kumimoji="0" lang="en-US" altLang="zh-CN"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Aenean</a:t>
            </a:r>
            <a:r>
              <a:rPr kumimoji="0" lang="en-US" altLang="zh-CN"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commodo</a:t>
            </a:r>
            <a:r>
              <a:rPr kumimoji="0" lang="en-US" altLang="zh-CN"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 ligula </a:t>
            </a:r>
            <a:r>
              <a:rPr kumimoji="0" lang="en-US" altLang="zh-CN" sz="1050" b="0" i="0" u="none" strike="noStrike" kern="1200" cap="none" spc="0" normalizeH="0" baseline="0" noProof="0" err="1">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eget</a:t>
            </a:r>
            <a:r>
              <a:rPr kumimoji="0" lang="en-US" altLang="zh-CN"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panose="020B0503020204020204" charset="-122"/>
                <a:cs typeface="+mn-ea"/>
                <a:sym typeface="+mn-lt"/>
              </a:rPr>
              <a:t> dolor. </a:t>
            </a:r>
          </a:p>
        </p:txBody>
      </p:sp>
      <p:sp>
        <p:nvSpPr>
          <p:cNvPr id="36" name="矩形 35"/>
          <p:cNvSpPr/>
          <p:nvPr/>
        </p:nvSpPr>
        <p:spPr>
          <a:xfrm>
            <a:off x="7292196" y="3231148"/>
            <a:ext cx="126507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457200" rtl="0" eaLnBrk="1" fontAlgn="base" latinLnBrk="0" hangingPunct="1">
              <a:lnSpc>
                <a:spcPct val="100000"/>
              </a:lnSpc>
              <a:spcBef>
                <a:spcPct val="0"/>
              </a:spcBef>
              <a:spcAft>
                <a:spcPct val="0"/>
              </a:spcAft>
              <a:buClrTx/>
              <a:buSzTx/>
              <a:buFontTx/>
              <a:buNone/>
              <a:defRPr/>
            </a:pPr>
            <a:r>
              <a:rPr kumimoji="0" lang="zh-CN" altLang="en-US" sz="1600" b="0" i="0" u="none" strike="noStrike" kern="1200" cap="none" spc="0" normalizeH="0" baseline="0" noProof="0">
                <a:ln>
                  <a:noFill/>
                </a:ln>
                <a:solidFill>
                  <a:srgbClr val="7BADC6"/>
                </a:solidFill>
                <a:effectLst/>
                <a:uLnTx/>
                <a:uFillTx/>
                <a:latin typeface="汉仪大宋简"/>
                <a:ea typeface="汉仪大宋简"/>
                <a:cs typeface="+mn-cs"/>
                <a:sym typeface="+mn-lt"/>
              </a:rPr>
              <a:t>标题内容</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圆角 10"/>
          <p:cNvSpPr/>
          <p:nvPr/>
        </p:nvSpPr>
        <p:spPr>
          <a:xfrm>
            <a:off x="3976914" y="3857198"/>
            <a:ext cx="1190172" cy="232606"/>
          </a:xfrm>
          <a:prstGeom prst="roundRect">
            <a:avLst>
              <a:gd name="adj" fmla="val 50000"/>
            </a:avLst>
          </a:prstGeom>
          <a:solidFill>
            <a:srgbClr val="919FC5"/>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100" b="0" i="0" u="none" strike="noStrike" kern="0" cap="none" spc="0" normalizeH="0" baseline="0" noProof="0">
                <a:ln>
                  <a:noFill/>
                </a:ln>
                <a:solidFill>
                  <a:prstClr val="white"/>
                </a:solidFill>
                <a:effectLst/>
                <a:uLnTx/>
                <a:uFillTx/>
                <a:latin typeface="方正清刻本悦宋简体"/>
                <a:ea typeface="方正清刻本悦宋简体"/>
                <a:cs typeface="+mn-cs"/>
              </a:rPr>
              <a:t>汇报人：</a:t>
            </a:r>
            <a:r>
              <a:rPr kumimoji="0" lang="en-US" altLang="zh-CN" sz="1100" b="0" i="0" u="none" strike="noStrike" kern="0" cap="none" spc="0" normalizeH="0" baseline="0" noProof="0">
                <a:ln>
                  <a:noFill/>
                </a:ln>
                <a:solidFill>
                  <a:prstClr val="white"/>
                </a:solidFill>
                <a:effectLst/>
                <a:uLnTx/>
                <a:uFillTx/>
                <a:latin typeface="方正清刻本悦宋简体"/>
                <a:ea typeface="方正清刻本悦宋简体"/>
                <a:cs typeface="+mn-cs"/>
              </a:rPr>
              <a:t>XXX</a:t>
            </a:r>
          </a:p>
        </p:txBody>
      </p:sp>
      <p:sp>
        <p:nvSpPr>
          <p:cNvPr id="12" name="PA_矩形 7"/>
          <p:cNvSpPr/>
          <p:nvPr>
            <p:custDataLst>
              <p:tags r:id="rId1"/>
            </p:custDataLst>
          </p:nvPr>
        </p:nvSpPr>
        <p:spPr>
          <a:xfrm>
            <a:off x="2699681" y="2775164"/>
            <a:ext cx="3744637" cy="307777"/>
          </a:xfrm>
          <a:prstGeom prst="rect">
            <a:avLst/>
          </a:prstGeom>
        </p:spPr>
        <p:txBody>
          <a:bodyPr wrap="square">
            <a:spAutoFit/>
          </a:bodyPr>
          <a:lstStyle/>
          <a:p>
            <a:pPr marL="0" marR="0" lvl="0" indent="0" algn="dist" defTabSz="685800" rtl="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a:ln>
                  <a:noFill/>
                </a:ln>
                <a:solidFill>
                  <a:srgbClr val="7BADC6"/>
                </a:solidFill>
                <a:effectLst/>
                <a:uLnTx/>
                <a:uFillTx/>
                <a:latin typeface="微软雅黑 Light"/>
                <a:ea typeface="微软雅黑 Light"/>
                <a:cs typeface="+mn-cs"/>
              </a:rPr>
              <a:t>蒂芙尼蓝配色清新水彩工作总结汇报</a:t>
            </a:r>
          </a:p>
        </p:txBody>
      </p:sp>
      <p:sp>
        <p:nvSpPr>
          <p:cNvPr id="13" name="矩形 12"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p:cNvSpPr/>
          <p:nvPr/>
        </p:nvSpPr>
        <p:spPr>
          <a:xfrm>
            <a:off x="2398261" y="3060383"/>
            <a:ext cx="4335113" cy="552011"/>
          </a:xfrm>
          <a:prstGeom prst="rect">
            <a:avLst/>
          </a:prstGeom>
        </p:spPr>
        <p:txBody>
          <a:bodyPr wrap="square">
            <a:spAutoFit/>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en-US" altLang="zh-CN" sz="1050" b="0" i="0" u="none" strike="noStrike" kern="0" cap="none" spc="0" normalizeH="0" baseline="0" noProof="0">
                <a:ln>
                  <a:noFill/>
                </a:ln>
                <a:solidFill>
                  <a:srgbClr val="838995"/>
                </a:solidFill>
                <a:effectLst/>
                <a:uLnTx/>
                <a:uFillTx/>
                <a:latin typeface="Calibri Light" panose="020F0302020204030204"/>
                <a:ea typeface="微软雅黑" panose="020B0503020204020204" charset="-122"/>
                <a:cs typeface="Arial" panose="020B0604020202020204" pitchFamily="34" charset="0"/>
                <a:sym typeface="Arial" panose="020B0604020202020204" pitchFamily="34" charset="0"/>
              </a:rPr>
              <a:t>Lorem ipsum dolor sit amet, consectetuer adipiscing elit. Aenean commodo ligula eget dolor. Lorem ipsum dolor sit amet</a:t>
            </a:r>
            <a:endParaRPr kumimoji="0" lang="zh-CN" altLang="en-US" sz="1050" b="0" i="0" u="none" strike="noStrike" kern="0" cap="none" spc="0" normalizeH="0" baseline="0" noProof="0">
              <a:ln>
                <a:noFill/>
              </a:ln>
              <a:solidFill>
                <a:srgbClr val="838995"/>
              </a:solidFill>
              <a:effectLst/>
              <a:uLnTx/>
              <a:uFillTx/>
              <a:latin typeface="Calibri Light" panose="020F0302020204030204"/>
              <a:ea typeface="微软雅黑" panose="020B0503020204020204" charset="-122"/>
              <a:cs typeface="+mn-cs"/>
            </a:endParaRPr>
          </a:p>
        </p:txBody>
      </p:sp>
      <p:sp>
        <p:nvSpPr>
          <p:cNvPr id="19" name="PA_矩形 8"/>
          <p:cNvSpPr/>
          <p:nvPr>
            <p:custDataLst>
              <p:tags r:id="rId2"/>
            </p:custDataLst>
          </p:nvPr>
        </p:nvSpPr>
        <p:spPr>
          <a:xfrm>
            <a:off x="2862841" y="1436268"/>
            <a:ext cx="3294404" cy="276999"/>
          </a:xfrm>
          <a:prstGeom prst="rect">
            <a:avLst/>
          </a:prstGeom>
        </p:spPr>
        <p:txBody>
          <a:bodyPr wrap="square">
            <a:spAutoFit/>
          </a:bodyPr>
          <a:lstStyle/>
          <a:p>
            <a:pPr marL="0" marR="0" lvl="0" indent="0" algn="dist" defTabSz="685800" rtl="0" eaLnBrk="1" fontAlgn="auto" latinLnBrk="0" hangingPunct="1">
              <a:lnSpc>
                <a:spcPct val="100000"/>
              </a:lnSpc>
              <a:spcBef>
                <a:spcPts val="0"/>
              </a:spcBef>
              <a:spcAft>
                <a:spcPts val="0"/>
              </a:spcAft>
              <a:buClrTx/>
              <a:buSzTx/>
              <a:buFontTx/>
              <a:buNone/>
              <a:defRPr/>
            </a:pPr>
            <a:r>
              <a:rPr kumimoji="0" lang="en-US" altLang="zh-CN" sz="1200" b="0" i="0" u="none" strike="noStrike" kern="0" cap="none" spc="0" normalizeH="0" baseline="0" noProof="0">
                <a:ln>
                  <a:noFill/>
                </a:ln>
                <a:solidFill>
                  <a:srgbClr val="7BADC6"/>
                </a:solidFill>
                <a:effectLst/>
                <a:uLnTx/>
                <a:uFillTx/>
                <a:latin typeface="汉仪大宋简"/>
                <a:ea typeface="汉仪大宋简"/>
                <a:cs typeface="+mn-cs"/>
              </a:rPr>
              <a:t>THANK YOU FOR WATCHING</a:t>
            </a:r>
          </a:p>
        </p:txBody>
      </p:sp>
      <p:sp>
        <p:nvSpPr>
          <p:cNvPr id="14" name="文本框 13"/>
          <p:cNvSpPr txBox="1"/>
          <p:nvPr/>
        </p:nvSpPr>
        <p:spPr>
          <a:xfrm>
            <a:off x="2465607" y="1584859"/>
            <a:ext cx="1107997" cy="1200329"/>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7200" b="0" i="0" u="none" strike="noStrike" kern="1200" cap="none" spc="0" normalizeH="0" baseline="0" noProof="0">
                <a:ln>
                  <a:noFill/>
                </a:ln>
                <a:gradFill flip="none" rotWithShape="1">
                  <a:gsLst>
                    <a:gs pos="43000">
                      <a:srgbClr val="7BADC6"/>
                    </a:gs>
                    <a:gs pos="91000">
                      <a:srgbClr val="7BADC6">
                        <a:alpha val="0"/>
                      </a:srgbClr>
                    </a:gs>
                  </a:gsLst>
                  <a:lin ang="0" scaled="1"/>
                  <a:tileRect/>
                </a:gradFill>
                <a:effectLst/>
                <a:uLnTx/>
                <a:uFillTx/>
                <a:latin typeface="汉仪大宋简"/>
                <a:ea typeface="汉仪大宋简"/>
                <a:cs typeface="+mn-cs"/>
              </a:rPr>
              <a:t>感</a:t>
            </a:r>
          </a:p>
        </p:txBody>
      </p:sp>
      <p:sp>
        <p:nvSpPr>
          <p:cNvPr id="15" name="矩形 14"/>
          <p:cNvSpPr/>
          <p:nvPr/>
        </p:nvSpPr>
        <p:spPr>
          <a:xfrm>
            <a:off x="3155753" y="1677192"/>
            <a:ext cx="954107" cy="1015663"/>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6000" b="0" i="0" u="none" strike="noStrike" kern="1200" cap="none" spc="0" normalizeH="0" baseline="0" noProof="0">
                <a:ln>
                  <a:noFill/>
                </a:ln>
                <a:gradFill flip="none" rotWithShape="1">
                  <a:gsLst>
                    <a:gs pos="43000">
                      <a:srgbClr val="7BADC6"/>
                    </a:gs>
                    <a:gs pos="91000">
                      <a:srgbClr val="7BADC6">
                        <a:alpha val="0"/>
                      </a:srgbClr>
                    </a:gs>
                  </a:gsLst>
                  <a:lin ang="0" scaled="1"/>
                  <a:tileRect/>
                </a:gradFill>
                <a:effectLst/>
                <a:uLnTx/>
                <a:uFillTx/>
                <a:latin typeface="汉仪大宋简"/>
                <a:ea typeface="汉仪大宋简"/>
                <a:cs typeface="+mn-cs"/>
              </a:rPr>
              <a:t>谢</a:t>
            </a:r>
            <a:endParaRPr kumimoji="0" lang="zh-CN" altLang="en-US" sz="1800" b="0" i="0" u="none" strike="noStrike" kern="1200" cap="none" spc="0" normalizeH="0" baseline="0" noProof="0">
              <a:ln>
                <a:noFill/>
              </a:ln>
              <a:gradFill flip="none" rotWithShape="1">
                <a:gsLst>
                  <a:gs pos="43000">
                    <a:srgbClr val="7BADC6"/>
                  </a:gs>
                  <a:gs pos="91000">
                    <a:srgbClr val="7BADC6">
                      <a:alpha val="0"/>
                    </a:srgbClr>
                  </a:gs>
                </a:gsLst>
                <a:lin ang="0" scaled="1"/>
                <a:tileRect/>
              </a:gradFill>
              <a:effectLst/>
              <a:uLnTx/>
              <a:uFillTx/>
              <a:latin typeface="汉仪大宋简"/>
              <a:ea typeface="汉仪大宋简"/>
              <a:cs typeface="+mn-cs"/>
            </a:endParaRPr>
          </a:p>
        </p:txBody>
      </p:sp>
      <p:sp>
        <p:nvSpPr>
          <p:cNvPr id="16" name="矩形 15"/>
          <p:cNvSpPr/>
          <p:nvPr/>
        </p:nvSpPr>
        <p:spPr>
          <a:xfrm>
            <a:off x="3754803" y="1584859"/>
            <a:ext cx="1107996" cy="1200329"/>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7200" b="0" i="0" u="none" strike="noStrike" kern="1200" cap="none" spc="0" normalizeH="0" baseline="0" noProof="0">
                <a:ln>
                  <a:noFill/>
                </a:ln>
                <a:gradFill flip="none" rotWithShape="1">
                  <a:gsLst>
                    <a:gs pos="43000">
                      <a:srgbClr val="7BADC6"/>
                    </a:gs>
                    <a:gs pos="91000">
                      <a:srgbClr val="7BADC6">
                        <a:alpha val="0"/>
                      </a:srgbClr>
                    </a:gs>
                  </a:gsLst>
                  <a:lin ang="0" scaled="1"/>
                  <a:tileRect/>
                </a:gradFill>
                <a:effectLst/>
                <a:uLnTx/>
                <a:uFillTx/>
                <a:latin typeface="汉仪大宋简"/>
                <a:ea typeface="汉仪大宋简"/>
                <a:cs typeface="+mn-cs"/>
              </a:rPr>
              <a:t>您</a:t>
            </a:r>
            <a:endParaRPr kumimoji="0" lang="zh-CN" altLang="en-US" sz="2400" b="0" i="0" u="none" strike="noStrike" kern="1200" cap="none" spc="0" normalizeH="0" baseline="0" noProof="0">
              <a:ln>
                <a:noFill/>
              </a:ln>
              <a:gradFill flip="none" rotWithShape="1">
                <a:gsLst>
                  <a:gs pos="43000">
                    <a:srgbClr val="7BADC6"/>
                  </a:gs>
                  <a:gs pos="91000">
                    <a:srgbClr val="7BADC6">
                      <a:alpha val="0"/>
                    </a:srgbClr>
                  </a:gs>
                </a:gsLst>
                <a:lin ang="0" scaled="1"/>
                <a:tileRect/>
              </a:gradFill>
              <a:effectLst/>
              <a:uLnTx/>
              <a:uFillTx/>
              <a:latin typeface="汉仪大宋简"/>
              <a:ea typeface="汉仪大宋简"/>
              <a:cs typeface="+mn-cs"/>
            </a:endParaRPr>
          </a:p>
        </p:txBody>
      </p:sp>
      <p:sp>
        <p:nvSpPr>
          <p:cNvPr id="17" name="矩形 16"/>
          <p:cNvSpPr/>
          <p:nvPr/>
        </p:nvSpPr>
        <p:spPr>
          <a:xfrm>
            <a:off x="4452502" y="1631025"/>
            <a:ext cx="1031051" cy="1107996"/>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6600" b="0" i="0" u="none" strike="noStrike" kern="1200" cap="none" spc="0" normalizeH="0" baseline="0" noProof="0">
                <a:ln>
                  <a:noFill/>
                </a:ln>
                <a:gradFill flip="none" rotWithShape="1">
                  <a:gsLst>
                    <a:gs pos="43000">
                      <a:srgbClr val="7BADC6"/>
                    </a:gs>
                    <a:gs pos="91000">
                      <a:srgbClr val="7BADC6">
                        <a:alpha val="0"/>
                      </a:srgbClr>
                    </a:gs>
                  </a:gsLst>
                  <a:lin ang="0" scaled="1"/>
                  <a:tileRect/>
                </a:gradFill>
                <a:effectLst/>
                <a:uLnTx/>
                <a:uFillTx/>
                <a:latin typeface="汉仪大宋简"/>
                <a:ea typeface="汉仪大宋简"/>
                <a:cs typeface="+mn-cs"/>
              </a:rPr>
              <a:t>的</a:t>
            </a:r>
            <a:endParaRPr kumimoji="0" lang="zh-CN" altLang="en-US" sz="2000" b="0" i="0" u="none" strike="noStrike" kern="1200" cap="none" spc="0" normalizeH="0" baseline="0" noProof="0">
              <a:ln>
                <a:noFill/>
              </a:ln>
              <a:gradFill flip="none" rotWithShape="1">
                <a:gsLst>
                  <a:gs pos="43000">
                    <a:srgbClr val="7BADC6"/>
                  </a:gs>
                  <a:gs pos="91000">
                    <a:srgbClr val="7BADC6">
                      <a:alpha val="0"/>
                    </a:srgbClr>
                  </a:gs>
                </a:gsLst>
                <a:lin ang="0" scaled="1"/>
                <a:tileRect/>
              </a:gradFill>
              <a:effectLst/>
              <a:uLnTx/>
              <a:uFillTx/>
              <a:latin typeface="汉仪大宋简"/>
              <a:ea typeface="汉仪大宋简"/>
              <a:cs typeface="+mn-cs"/>
            </a:endParaRPr>
          </a:p>
        </p:txBody>
      </p:sp>
      <p:sp>
        <p:nvSpPr>
          <p:cNvPr id="18" name="矩形 17"/>
          <p:cNvSpPr/>
          <p:nvPr/>
        </p:nvSpPr>
        <p:spPr>
          <a:xfrm>
            <a:off x="5103533" y="1631025"/>
            <a:ext cx="1031051" cy="1107996"/>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6600">
                <a:gradFill flip="none" rotWithShape="1">
                  <a:gsLst>
                    <a:gs pos="43000">
                      <a:srgbClr val="7BADC6"/>
                    </a:gs>
                    <a:gs pos="91000">
                      <a:srgbClr val="7BADC6">
                        <a:alpha val="0"/>
                      </a:srgbClr>
                    </a:gs>
                  </a:gsLst>
                  <a:lin ang="0" scaled="1"/>
                  <a:tileRect/>
                </a:gradFill>
                <a:latin typeface="汉仪大宋简"/>
                <a:ea typeface="汉仪大宋简"/>
              </a:rPr>
              <a:t>观</a:t>
            </a:r>
            <a:endParaRPr kumimoji="0" lang="zh-CN" altLang="en-US" sz="2000" b="0" i="0" u="none" strike="noStrike" kern="1200" cap="none" spc="0" normalizeH="0" baseline="0" noProof="0">
              <a:ln>
                <a:noFill/>
              </a:ln>
              <a:gradFill flip="none" rotWithShape="1">
                <a:gsLst>
                  <a:gs pos="43000">
                    <a:srgbClr val="7BADC6"/>
                  </a:gs>
                  <a:gs pos="91000">
                    <a:srgbClr val="7BADC6">
                      <a:alpha val="0"/>
                    </a:srgbClr>
                  </a:gs>
                </a:gsLst>
                <a:lin ang="0" scaled="1"/>
                <a:tileRect/>
              </a:gradFill>
              <a:effectLst/>
              <a:uLnTx/>
              <a:uFillTx/>
              <a:latin typeface="汉仪大宋简"/>
              <a:ea typeface="汉仪大宋简"/>
              <a:cs typeface="+mn-cs"/>
            </a:endParaRPr>
          </a:p>
        </p:txBody>
      </p:sp>
      <p:sp>
        <p:nvSpPr>
          <p:cNvPr id="22" name="矩形 21"/>
          <p:cNvSpPr/>
          <p:nvPr/>
        </p:nvSpPr>
        <p:spPr>
          <a:xfrm>
            <a:off x="5724287" y="1677192"/>
            <a:ext cx="954107" cy="1015663"/>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6000" b="0" i="0" u="none" strike="noStrike" kern="1200" cap="none" spc="0" normalizeH="0" baseline="0" noProof="0">
                <a:ln>
                  <a:noFill/>
                </a:ln>
                <a:gradFill flip="none" rotWithShape="1">
                  <a:gsLst>
                    <a:gs pos="43000">
                      <a:srgbClr val="7BADC6"/>
                    </a:gs>
                    <a:gs pos="91000">
                      <a:srgbClr val="7BADC6">
                        <a:alpha val="0"/>
                      </a:srgbClr>
                    </a:gs>
                  </a:gsLst>
                  <a:lin ang="0" scaled="1"/>
                  <a:tileRect/>
                </a:gradFill>
                <a:effectLst/>
                <a:uLnTx/>
                <a:uFillTx/>
                <a:latin typeface="汉仪大宋简"/>
                <a:ea typeface="汉仪大宋简"/>
                <a:cs typeface="+mn-cs"/>
              </a:rPr>
              <a:t>看</a:t>
            </a:r>
            <a:endParaRPr kumimoji="0" lang="zh-CN" altLang="en-US" sz="1800" b="0" i="0" u="none" strike="noStrike" kern="1200" cap="none" spc="0" normalizeH="0" baseline="0" noProof="0">
              <a:ln>
                <a:noFill/>
              </a:ln>
              <a:gradFill flip="none" rotWithShape="1">
                <a:gsLst>
                  <a:gs pos="43000">
                    <a:srgbClr val="7BADC6"/>
                  </a:gs>
                  <a:gs pos="91000">
                    <a:srgbClr val="7BADC6">
                      <a:alpha val="0"/>
                    </a:srgbClr>
                  </a:gs>
                </a:gsLst>
                <a:lin ang="0" scaled="1"/>
                <a:tileRect/>
              </a:gradFill>
              <a:effectLst/>
              <a:uLnTx/>
              <a:uFillTx/>
              <a:latin typeface="汉仪大宋简"/>
              <a:ea typeface="汉仪大宋简"/>
              <a:cs typeface="+mn-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椭圆 11"/>
          <p:cNvSpPr/>
          <p:nvPr/>
        </p:nvSpPr>
        <p:spPr>
          <a:xfrm>
            <a:off x="6592101" y="1510212"/>
            <a:ext cx="263153" cy="263153"/>
          </a:xfrm>
          <a:prstGeom prst="ellipse">
            <a:avLst/>
          </a:prstGeom>
          <a:solidFill>
            <a:srgbClr val="D0E9E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a:ln>
                <a:noFill/>
              </a:ln>
              <a:solidFill>
                <a:srgbClr val="7BADC6"/>
              </a:solidFill>
              <a:effectLst/>
              <a:uLnTx/>
              <a:uFillTx/>
              <a:latin typeface="Calibri Light" panose="020F0302020204030204"/>
              <a:ea typeface="微软雅黑 Light"/>
              <a:cs typeface="+mn-cs"/>
            </a:endParaRPr>
          </a:p>
        </p:txBody>
      </p:sp>
      <p:sp>
        <p:nvSpPr>
          <p:cNvPr id="13" name="椭圆 12"/>
          <p:cNvSpPr/>
          <p:nvPr/>
        </p:nvSpPr>
        <p:spPr>
          <a:xfrm>
            <a:off x="2445370" y="1525296"/>
            <a:ext cx="263153" cy="263153"/>
          </a:xfrm>
          <a:prstGeom prst="ellipse">
            <a:avLst/>
          </a:prstGeom>
          <a:solidFill>
            <a:srgbClr val="D0E9E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a:ln>
                <a:noFill/>
              </a:ln>
              <a:solidFill>
                <a:srgbClr val="7BADC6"/>
              </a:solidFill>
              <a:effectLst/>
              <a:uLnTx/>
              <a:uFillTx/>
              <a:latin typeface="Calibri Light" panose="020F0302020204030204"/>
              <a:ea typeface="微软雅黑 Light"/>
              <a:cs typeface="+mn-cs"/>
            </a:endParaRPr>
          </a:p>
        </p:txBody>
      </p:sp>
      <p:sp>
        <p:nvSpPr>
          <p:cNvPr id="14" name="文本框 13"/>
          <p:cNvSpPr txBox="1"/>
          <p:nvPr/>
        </p:nvSpPr>
        <p:spPr>
          <a:xfrm>
            <a:off x="2489997" y="2144601"/>
            <a:ext cx="430887" cy="1323439"/>
          </a:xfrm>
          <a:prstGeom prst="rect">
            <a:avLst/>
          </a:prstGeom>
          <a:noFill/>
        </p:spPr>
        <p:txBody>
          <a:bodyPr vert="eaVert" wrap="none" rtlCol="0">
            <a:spAutoFit/>
          </a:bodyPr>
          <a:lstStyle/>
          <a:p>
            <a:r>
              <a:rPr lang="zh-CN" altLang="en-US" sz="1600">
                <a:solidFill>
                  <a:srgbClr val="7BADC6"/>
                </a:solidFill>
                <a:latin typeface="+mj-ea"/>
                <a:ea typeface="+mj-ea"/>
                <a:sym typeface="+mn-lt"/>
              </a:rPr>
              <a:t>工作内容回顾</a:t>
            </a:r>
          </a:p>
        </p:txBody>
      </p:sp>
      <p:sp>
        <p:nvSpPr>
          <p:cNvPr id="15" name="椭圆 14"/>
          <p:cNvSpPr/>
          <p:nvPr/>
        </p:nvSpPr>
        <p:spPr>
          <a:xfrm>
            <a:off x="3827614" y="1525296"/>
            <a:ext cx="263153" cy="263153"/>
          </a:xfrm>
          <a:prstGeom prst="ellipse">
            <a:avLst/>
          </a:prstGeom>
          <a:solidFill>
            <a:srgbClr val="D0E9E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a:ln>
                <a:noFill/>
              </a:ln>
              <a:solidFill>
                <a:srgbClr val="7BADC6"/>
              </a:solidFill>
              <a:effectLst/>
              <a:uLnTx/>
              <a:uFillTx/>
              <a:latin typeface="Calibri Light" panose="020F0302020204030204"/>
              <a:ea typeface="微软雅黑 Light"/>
              <a:cs typeface="+mn-cs"/>
            </a:endParaRPr>
          </a:p>
        </p:txBody>
      </p:sp>
      <p:sp>
        <p:nvSpPr>
          <p:cNvPr id="16" name="文本框 15"/>
          <p:cNvSpPr txBox="1"/>
          <p:nvPr/>
        </p:nvSpPr>
        <p:spPr>
          <a:xfrm>
            <a:off x="3935252" y="2141690"/>
            <a:ext cx="430887" cy="1323439"/>
          </a:xfrm>
          <a:prstGeom prst="rect">
            <a:avLst/>
          </a:prstGeom>
          <a:noFill/>
        </p:spPr>
        <p:txBody>
          <a:bodyPr vert="eaVert" wrap="none" rtlCol="0">
            <a:spAutoFit/>
          </a:bodyPr>
          <a:lstStyle/>
          <a:p>
            <a:r>
              <a:rPr lang="zh-CN" altLang="en-US" sz="1600">
                <a:solidFill>
                  <a:srgbClr val="7BADC6"/>
                </a:solidFill>
                <a:latin typeface="+mj-ea"/>
                <a:ea typeface="+mj-ea"/>
                <a:sym typeface="+mn-lt"/>
              </a:rPr>
              <a:t>市场数据分析</a:t>
            </a:r>
          </a:p>
        </p:txBody>
      </p:sp>
      <p:sp>
        <p:nvSpPr>
          <p:cNvPr id="17" name="椭圆 16"/>
          <p:cNvSpPr/>
          <p:nvPr/>
        </p:nvSpPr>
        <p:spPr>
          <a:xfrm>
            <a:off x="5209858" y="1510212"/>
            <a:ext cx="263153" cy="263153"/>
          </a:xfrm>
          <a:prstGeom prst="ellipse">
            <a:avLst/>
          </a:prstGeom>
          <a:solidFill>
            <a:srgbClr val="D0E9E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a:ln>
                <a:noFill/>
              </a:ln>
              <a:solidFill>
                <a:srgbClr val="7BADC6"/>
              </a:solidFill>
              <a:effectLst/>
              <a:uLnTx/>
              <a:uFillTx/>
              <a:latin typeface="Calibri Light" panose="020F0302020204030204"/>
              <a:ea typeface="微软雅黑 Light"/>
              <a:cs typeface="+mn-cs"/>
            </a:endParaRPr>
          </a:p>
        </p:txBody>
      </p:sp>
      <p:sp>
        <p:nvSpPr>
          <p:cNvPr id="18" name="文本框 17"/>
          <p:cNvSpPr txBox="1"/>
          <p:nvPr/>
        </p:nvSpPr>
        <p:spPr>
          <a:xfrm>
            <a:off x="5263488" y="2108318"/>
            <a:ext cx="430887" cy="1323439"/>
          </a:xfrm>
          <a:prstGeom prst="rect">
            <a:avLst/>
          </a:prstGeom>
          <a:noFill/>
        </p:spPr>
        <p:txBody>
          <a:bodyPr vert="eaVert" wrap="none" rtlCol="0">
            <a:spAutoFit/>
          </a:bodyPr>
          <a:lstStyle/>
          <a:p>
            <a:r>
              <a:rPr lang="zh-CN" altLang="en-US" sz="1600">
                <a:solidFill>
                  <a:srgbClr val="7BADC6"/>
                </a:solidFill>
                <a:latin typeface="+mj-ea"/>
                <a:ea typeface="+mj-ea"/>
                <a:sym typeface="+mn-lt"/>
              </a:rPr>
              <a:t>工作经验总结</a:t>
            </a:r>
          </a:p>
        </p:txBody>
      </p:sp>
      <p:sp>
        <p:nvSpPr>
          <p:cNvPr id="19" name="文本框 18"/>
          <p:cNvSpPr txBox="1"/>
          <p:nvPr/>
        </p:nvSpPr>
        <p:spPr>
          <a:xfrm>
            <a:off x="6667071" y="2108318"/>
            <a:ext cx="430887" cy="1323439"/>
          </a:xfrm>
          <a:prstGeom prst="rect">
            <a:avLst/>
          </a:prstGeom>
          <a:noFill/>
        </p:spPr>
        <p:txBody>
          <a:bodyPr vert="eaVert" wrap="none" rtlCol="0">
            <a:spAutoFit/>
          </a:bodyPr>
          <a:lstStyle/>
          <a:p>
            <a:r>
              <a:rPr lang="zh-CN" altLang="en-US" sz="1600">
                <a:solidFill>
                  <a:srgbClr val="7BADC6"/>
                </a:solidFill>
                <a:latin typeface="+mj-ea"/>
                <a:ea typeface="+mj-ea"/>
                <a:sym typeface="+mn-lt"/>
              </a:rPr>
              <a:t>未来工作计划</a:t>
            </a:r>
          </a:p>
        </p:txBody>
      </p:sp>
      <p:sp>
        <p:nvSpPr>
          <p:cNvPr id="21" name="文本框 20"/>
          <p:cNvSpPr txBox="1"/>
          <p:nvPr/>
        </p:nvSpPr>
        <p:spPr>
          <a:xfrm>
            <a:off x="2031927" y="2169260"/>
            <a:ext cx="507831" cy="1911423"/>
          </a:xfrm>
          <a:prstGeom prst="rect">
            <a:avLst/>
          </a:prstGeom>
          <a:noFill/>
        </p:spPr>
        <p:txBody>
          <a:bodyPr vert="eaVert" wrap="square" rtlCol="0">
            <a:spAutoFit/>
          </a:bodyPr>
          <a:lstStyle/>
          <a:p>
            <a:r>
              <a:rPr lang="en-US" altLang="zh-CN" sz="1050">
                <a:solidFill>
                  <a:prstClr val="white">
                    <a:lumMod val="50000"/>
                  </a:prstClr>
                </a:solidFill>
                <a:latin typeface="微软雅黑 Light"/>
                <a:cs typeface="+mn-ea"/>
                <a:sym typeface="+mn-lt"/>
              </a:rPr>
              <a:t>Lorem ipsum dolor sit amet, consectetuer adipiscing elit. </a:t>
            </a:r>
          </a:p>
        </p:txBody>
      </p:sp>
      <p:sp>
        <p:nvSpPr>
          <p:cNvPr id="22" name="文本框 21"/>
          <p:cNvSpPr txBox="1"/>
          <p:nvPr/>
        </p:nvSpPr>
        <p:spPr>
          <a:xfrm>
            <a:off x="3410346" y="2169259"/>
            <a:ext cx="507831" cy="1911423"/>
          </a:xfrm>
          <a:prstGeom prst="rect">
            <a:avLst/>
          </a:prstGeom>
          <a:noFill/>
        </p:spPr>
        <p:txBody>
          <a:bodyPr vert="eaVert" wrap="square" rtlCol="0">
            <a:spAutoFit/>
          </a:bodyPr>
          <a:lstStyle/>
          <a:p>
            <a:r>
              <a:rPr lang="en-US" altLang="zh-CN" sz="1050">
                <a:solidFill>
                  <a:prstClr val="white">
                    <a:lumMod val="50000"/>
                  </a:prstClr>
                </a:solidFill>
                <a:latin typeface="微软雅黑 Light"/>
                <a:cs typeface="+mn-ea"/>
                <a:sym typeface="+mn-lt"/>
              </a:rPr>
              <a:t>Lorem ipsum dolor sit amet, consectetuer adipiscing elit. </a:t>
            </a:r>
          </a:p>
        </p:txBody>
      </p:sp>
      <p:sp>
        <p:nvSpPr>
          <p:cNvPr id="23" name="文本框 22"/>
          <p:cNvSpPr txBox="1"/>
          <p:nvPr/>
        </p:nvSpPr>
        <p:spPr>
          <a:xfrm>
            <a:off x="4788765" y="2150894"/>
            <a:ext cx="507831" cy="1911423"/>
          </a:xfrm>
          <a:prstGeom prst="rect">
            <a:avLst/>
          </a:prstGeom>
          <a:noFill/>
        </p:spPr>
        <p:txBody>
          <a:bodyPr vert="eaVert" wrap="square" rtlCol="0">
            <a:spAutoFit/>
          </a:bodyPr>
          <a:lstStyle/>
          <a:p>
            <a:r>
              <a:rPr lang="en-US" altLang="zh-CN" sz="1050">
                <a:solidFill>
                  <a:prstClr val="white">
                    <a:lumMod val="50000"/>
                  </a:prstClr>
                </a:solidFill>
                <a:latin typeface="微软雅黑 Light"/>
                <a:cs typeface="+mn-ea"/>
                <a:sym typeface="+mn-lt"/>
              </a:rPr>
              <a:t>Lorem ipsum dolor sit amet, consectetuer adipiscing elit. </a:t>
            </a:r>
          </a:p>
        </p:txBody>
      </p:sp>
      <p:sp>
        <p:nvSpPr>
          <p:cNvPr id="24" name="文本框 23"/>
          <p:cNvSpPr txBox="1"/>
          <p:nvPr/>
        </p:nvSpPr>
        <p:spPr>
          <a:xfrm>
            <a:off x="6167185" y="2150893"/>
            <a:ext cx="507831" cy="1911423"/>
          </a:xfrm>
          <a:prstGeom prst="rect">
            <a:avLst/>
          </a:prstGeom>
          <a:noFill/>
        </p:spPr>
        <p:txBody>
          <a:bodyPr vert="eaVert" wrap="square" rtlCol="0">
            <a:spAutoFit/>
          </a:bodyPr>
          <a:lstStyle/>
          <a:p>
            <a:r>
              <a:rPr lang="en-US" altLang="zh-CN" sz="1050">
                <a:solidFill>
                  <a:prstClr val="white">
                    <a:lumMod val="50000"/>
                  </a:prstClr>
                </a:solidFill>
                <a:latin typeface="微软雅黑 Light"/>
                <a:cs typeface="+mn-ea"/>
                <a:sym typeface="+mn-lt"/>
              </a:rPr>
              <a:t>Lorem ipsum dolor sit amet, consectetuer adipiscing elit. </a:t>
            </a:r>
          </a:p>
        </p:txBody>
      </p:sp>
      <p:cxnSp>
        <p:nvCxnSpPr>
          <p:cNvPr id="25" name="直接连接符 24"/>
          <p:cNvCxnSpPr/>
          <p:nvPr/>
        </p:nvCxnSpPr>
        <p:spPr>
          <a:xfrm>
            <a:off x="6640406" y="2169259"/>
            <a:ext cx="0" cy="2075721"/>
          </a:xfrm>
          <a:prstGeom prst="line">
            <a:avLst/>
          </a:prstGeom>
          <a:noFill/>
          <a:ln w="6350" cap="flat" cmpd="sng" algn="ctr">
            <a:solidFill>
              <a:sysClr val="window" lastClr="FFFFFF">
                <a:lumMod val="50000"/>
              </a:sysClr>
            </a:solidFill>
            <a:prstDash val="solid"/>
            <a:miter lim="800000"/>
          </a:ln>
          <a:effectLst/>
        </p:spPr>
      </p:cxnSp>
      <p:cxnSp>
        <p:nvCxnSpPr>
          <p:cNvPr id="29" name="直接连接符 28"/>
          <p:cNvCxnSpPr/>
          <p:nvPr/>
        </p:nvCxnSpPr>
        <p:spPr>
          <a:xfrm>
            <a:off x="5232987" y="2169259"/>
            <a:ext cx="0" cy="2075721"/>
          </a:xfrm>
          <a:prstGeom prst="line">
            <a:avLst/>
          </a:prstGeom>
          <a:noFill/>
          <a:ln w="6350" cap="flat" cmpd="sng" algn="ctr">
            <a:solidFill>
              <a:sysClr val="window" lastClr="FFFFFF">
                <a:lumMod val="50000"/>
              </a:sysClr>
            </a:solidFill>
            <a:prstDash val="solid"/>
            <a:miter lim="800000"/>
          </a:ln>
          <a:effectLst/>
        </p:spPr>
      </p:cxnSp>
      <p:cxnSp>
        <p:nvCxnSpPr>
          <p:cNvPr id="30" name="直接连接符 29"/>
          <p:cNvCxnSpPr/>
          <p:nvPr/>
        </p:nvCxnSpPr>
        <p:spPr>
          <a:xfrm>
            <a:off x="3918177" y="2169259"/>
            <a:ext cx="0" cy="2075721"/>
          </a:xfrm>
          <a:prstGeom prst="line">
            <a:avLst/>
          </a:prstGeom>
          <a:noFill/>
          <a:ln w="6350" cap="flat" cmpd="sng" algn="ctr">
            <a:solidFill>
              <a:sysClr val="window" lastClr="FFFFFF">
                <a:lumMod val="50000"/>
              </a:sysClr>
            </a:solidFill>
            <a:prstDash val="solid"/>
            <a:miter lim="800000"/>
          </a:ln>
          <a:effectLst/>
        </p:spPr>
      </p:cxnSp>
      <p:cxnSp>
        <p:nvCxnSpPr>
          <p:cNvPr id="31" name="直接连接符 30"/>
          <p:cNvCxnSpPr/>
          <p:nvPr/>
        </p:nvCxnSpPr>
        <p:spPr>
          <a:xfrm>
            <a:off x="2481499" y="2169259"/>
            <a:ext cx="0" cy="2075721"/>
          </a:xfrm>
          <a:prstGeom prst="line">
            <a:avLst/>
          </a:prstGeom>
          <a:noFill/>
          <a:ln w="6350" cap="flat" cmpd="sng" algn="ctr">
            <a:solidFill>
              <a:sysClr val="window" lastClr="FFFFFF">
                <a:lumMod val="50000"/>
              </a:sysClr>
            </a:solidFill>
            <a:prstDash val="solid"/>
            <a:miter lim="800000"/>
          </a:ln>
          <a:effectLst/>
        </p:spPr>
      </p:cxnSp>
      <p:sp>
        <p:nvSpPr>
          <p:cNvPr id="32" name="文本框 31"/>
          <p:cNvSpPr txBox="1"/>
          <p:nvPr/>
        </p:nvSpPr>
        <p:spPr>
          <a:xfrm>
            <a:off x="2184542" y="1447589"/>
            <a:ext cx="646331" cy="646331"/>
          </a:xfrm>
          <a:prstGeom prst="rect">
            <a:avLst/>
          </a:prstGeom>
          <a:noFill/>
        </p:spPr>
        <p:txBody>
          <a:bodyPr wrap="none" rtlCol="0">
            <a:spAutoFit/>
          </a:bodyPr>
          <a:lstStyle/>
          <a:p>
            <a:pPr algn="ctr">
              <a:defRPr/>
            </a:pPr>
            <a:r>
              <a:rPr lang="zh-CN" altLang="en-US" sz="3600">
                <a:solidFill>
                  <a:srgbClr val="7BADC6"/>
                </a:solidFill>
                <a:latin typeface="+mj-ea"/>
                <a:ea typeface="+mj-ea"/>
              </a:rPr>
              <a:t>壹</a:t>
            </a:r>
          </a:p>
        </p:txBody>
      </p:sp>
      <p:sp>
        <p:nvSpPr>
          <p:cNvPr id="33" name="文本框 32"/>
          <p:cNvSpPr txBox="1"/>
          <p:nvPr/>
        </p:nvSpPr>
        <p:spPr>
          <a:xfrm>
            <a:off x="3588125" y="1447589"/>
            <a:ext cx="646331" cy="646331"/>
          </a:xfrm>
          <a:prstGeom prst="rect">
            <a:avLst/>
          </a:prstGeom>
          <a:noFill/>
        </p:spPr>
        <p:txBody>
          <a:bodyPr wrap="none" rtlCol="0">
            <a:spAutoFit/>
          </a:bodyPr>
          <a:lstStyle/>
          <a:p>
            <a:pPr algn="ctr">
              <a:defRPr/>
            </a:pPr>
            <a:r>
              <a:rPr lang="zh-CN" altLang="en-US" sz="3600">
                <a:solidFill>
                  <a:srgbClr val="7BADC6"/>
                </a:solidFill>
                <a:latin typeface="+mj-ea"/>
                <a:ea typeface="+mj-ea"/>
              </a:rPr>
              <a:t>贰</a:t>
            </a:r>
          </a:p>
        </p:txBody>
      </p:sp>
      <p:sp>
        <p:nvSpPr>
          <p:cNvPr id="34" name="文本框 33"/>
          <p:cNvSpPr txBox="1"/>
          <p:nvPr/>
        </p:nvSpPr>
        <p:spPr>
          <a:xfrm>
            <a:off x="4904913" y="1447589"/>
            <a:ext cx="646331" cy="646331"/>
          </a:xfrm>
          <a:prstGeom prst="rect">
            <a:avLst/>
          </a:prstGeom>
          <a:noFill/>
        </p:spPr>
        <p:txBody>
          <a:bodyPr wrap="none" rtlCol="0">
            <a:spAutoFit/>
          </a:bodyPr>
          <a:lstStyle/>
          <a:p>
            <a:pPr algn="ctr">
              <a:defRPr/>
            </a:pPr>
            <a:r>
              <a:rPr lang="zh-CN" altLang="en-US" sz="3600">
                <a:solidFill>
                  <a:srgbClr val="7BADC6"/>
                </a:solidFill>
                <a:latin typeface="+mj-ea"/>
                <a:ea typeface="+mj-ea"/>
              </a:rPr>
              <a:t>叁</a:t>
            </a:r>
          </a:p>
        </p:txBody>
      </p:sp>
      <p:sp>
        <p:nvSpPr>
          <p:cNvPr id="35" name="文本框 34"/>
          <p:cNvSpPr txBox="1"/>
          <p:nvPr/>
        </p:nvSpPr>
        <p:spPr>
          <a:xfrm>
            <a:off x="6310136" y="1447589"/>
            <a:ext cx="646331" cy="646331"/>
          </a:xfrm>
          <a:prstGeom prst="rect">
            <a:avLst/>
          </a:prstGeom>
          <a:noFill/>
        </p:spPr>
        <p:txBody>
          <a:bodyPr wrap="none" rtlCol="0">
            <a:spAutoFit/>
          </a:bodyPr>
          <a:lstStyle/>
          <a:p>
            <a:pPr algn="ctr">
              <a:defRPr/>
            </a:pPr>
            <a:r>
              <a:rPr lang="zh-CN" altLang="en-US" sz="3600">
                <a:solidFill>
                  <a:srgbClr val="7BADC6"/>
                </a:solidFill>
                <a:latin typeface="+mj-ea"/>
                <a:ea typeface="+mj-ea"/>
              </a:rPr>
              <a:t>肆</a:t>
            </a:r>
          </a:p>
        </p:txBody>
      </p:sp>
      <p:sp>
        <p:nvSpPr>
          <p:cNvPr id="2" name="矩形 1"/>
          <p:cNvSpPr/>
          <p:nvPr/>
        </p:nvSpPr>
        <p:spPr>
          <a:xfrm>
            <a:off x="3894139" y="772786"/>
            <a:ext cx="1334451" cy="369332"/>
          </a:xfrm>
          <a:prstGeom prst="rect">
            <a:avLst/>
          </a:prstGeom>
        </p:spPr>
        <p:txBody>
          <a:bodyPr wrap="square">
            <a:spAutoFit/>
          </a:bodyPr>
          <a:lstStyle/>
          <a:p>
            <a:pPr marL="0" marR="0" lvl="0" indent="0" algn="ctr" defTabSz="4572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a:ln>
                  <a:noFill/>
                </a:ln>
                <a:solidFill>
                  <a:srgbClr val="7BADC6"/>
                </a:solidFill>
                <a:effectLst/>
                <a:uLnTx/>
                <a:uFillTx/>
                <a:latin typeface="华文细黑" panose="02010600040101010101" charset="-122"/>
                <a:ea typeface="方正兰亭黑_GBK"/>
                <a:cs typeface="+mn-cs"/>
              </a:rPr>
              <a:t>Contents</a:t>
            </a:r>
            <a:endParaRPr kumimoji="0" lang="zh-CN" altLang="en-US" sz="1800" b="0" i="0" u="none" strike="noStrike" kern="1200" cap="none" spc="0" normalizeH="0" baseline="0" noProof="0">
              <a:ln>
                <a:noFill/>
              </a:ln>
              <a:solidFill>
                <a:srgbClr val="7BADC6"/>
              </a:solidFill>
              <a:effectLst/>
              <a:uLnTx/>
              <a:uFillTx/>
              <a:latin typeface="华文细黑" panose="02010600040101010101" charset="-122"/>
              <a:ea typeface="方正兰亭黑_GBK"/>
              <a:cs typeface="+mn-cs"/>
            </a:endParaRPr>
          </a:p>
        </p:txBody>
      </p:sp>
      <p:sp>
        <p:nvSpPr>
          <p:cNvPr id="5" name="矩形 4"/>
          <p:cNvSpPr/>
          <p:nvPr/>
        </p:nvSpPr>
        <p:spPr bwMode="auto">
          <a:xfrm>
            <a:off x="3915410" y="53072"/>
            <a:ext cx="1313180" cy="769441"/>
          </a:xfrm>
          <a:prstGeom prst="rect">
            <a:avLst/>
          </a:prstGeom>
          <a:ln>
            <a:noFill/>
          </a:ln>
        </p:spPr>
        <p:txBody>
          <a:bodyPr wrap="none">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4400" b="0" i="0" u="none" strike="noStrike" kern="100" cap="none" spc="0" normalizeH="0" baseline="0" noProof="0">
                <a:ln>
                  <a:noFill/>
                </a:ln>
                <a:solidFill>
                  <a:srgbClr val="7BADC6"/>
                </a:solidFill>
                <a:effectLst/>
                <a:uLnTx/>
                <a:uFillTx/>
                <a:latin typeface="+mj-ea"/>
                <a:ea typeface="+mj-ea"/>
                <a:cs typeface="Times New Roman" panose="02020603050405020304" pitchFamily="18" charset="0"/>
              </a:rPr>
              <a:t>目录</a:t>
            </a:r>
            <a:endParaRPr kumimoji="0" lang="en-US" altLang="zh-CN" sz="4400" b="0" i="0" u="none" strike="noStrike" kern="100" cap="none" spc="0" normalizeH="0" baseline="0" noProof="0">
              <a:ln>
                <a:noFill/>
              </a:ln>
              <a:solidFill>
                <a:srgbClr val="7BADC6"/>
              </a:solidFill>
              <a:effectLst/>
              <a:uLnTx/>
              <a:uFillTx/>
              <a:latin typeface="+mj-ea"/>
              <a:ea typeface="+mj-ea"/>
              <a:cs typeface="Times New Roman" panose="02020603050405020304"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AutoShape 4"/>
          <p:cNvSpPr/>
          <p:nvPr/>
        </p:nvSpPr>
        <p:spPr bwMode="auto">
          <a:xfrm>
            <a:off x="8280400" y="3589338"/>
            <a:ext cx="347663" cy="349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28" y="17466"/>
                </a:moveTo>
                <a:cubicBezTo>
                  <a:pt x="16669" y="16923"/>
                  <a:pt x="15846" y="16465"/>
                  <a:pt x="14963" y="16121"/>
                </a:cubicBezTo>
                <a:cubicBezTo>
                  <a:pt x="15595" y="14609"/>
                  <a:pt x="15967" y="12928"/>
                  <a:pt x="16010" y="11148"/>
                </a:cubicBezTo>
                <a:lnTo>
                  <a:pt x="20188" y="11148"/>
                </a:lnTo>
                <a:cubicBezTo>
                  <a:pt x="20097" y="13612"/>
                  <a:pt x="19065" y="15838"/>
                  <a:pt x="17428" y="17466"/>
                </a:cubicBezTo>
                <a:moveTo>
                  <a:pt x="1411" y="11148"/>
                </a:moveTo>
                <a:lnTo>
                  <a:pt x="5589" y="11148"/>
                </a:lnTo>
                <a:cubicBezTo>
                  <a:pt x="5632" y="12928"/>
                  <a:pt x="6004" y="14609"/>
                  <a:pt x="6636" y="16121"/>
                </a:cubicBezTo>
                <a:cubicBezTo>
                  <a:pt x="5753" y="16465"/>
                  <a:pt x="4931" y="16923"/>
                  <a:pt x="4171" y="17466"/>
                </a:cubicBezTo>
                <a:cubicBezTo>
                  <a:pt x="2534" y="15838"/>
                  <a:pt x="1502" y="13612"/>
                  <a:pt x="1411" y="11148"/>
                </a:cubicBezTo>
                <a:moveTo>
                  <a:pt x="3785" y="4553"/>
                </a:moveTo>
                <a:cubicBezTo>
                  <a:pt x="4579" y="5170"/>
                  <a:pt x="5448" y="5691"/>
                  <a:pt x="6388" y="6084"/>
                </a:cubicBezTo>
                <a:cubicBezTo>
                  <a:pt x="5901" y="7433"/>
                  <a:pt x="5627" y="8908"/>
                  <a:pt x="5589" y="10451"/>
                </a:cubicBezTo>
                <a:lnTo>
                  <a:pt x="1411" y="10451"/>
                </a:lnTo>
                <a:cubicBezTo>
                  <a:pt x="1494" y="8190"/>
                  <a:pt x="2376" y="6135"/>
                  <a:pt x="3785" y="4553"/>
                </a:cubicBezTo>
                <a:moveTo>
                  <a:pt x="11148" y="10451"/>
                </a:moveTo>
                <a:lnTo>
                  <a:pt x="11148" y="6950"/>
                </a:lnTo>
                <a:cubicBezTo>
                  <a:pt x="12339" y="6913"/>
                  <a:pt x="13484" y="6696"/>
                  <a:pt x="14558" y="6324"/>
                </a:cubicBezTo>
                <a:cubicBezTo>
                  <a:pt x="15018" y="7598"/>
                  <a:pt x="15276" y="8992"/>
                  <a:pt x="15314" y="10451"/>
                </a:cubicBezTo>
                <a:cubicBezTo>
                  <a:pt x="15314" y="10451"/>
                  <a:pt x="11148" y="10451"/>
                  <a:pt x="11148" y="10451"/>
                </a:cubicBezTo>
                <a:close/>
                <a:moveTo>
                  <a:pt x="14311" y="15882"/>
                </a:moveTo>
                <a:cubicBezTo>
                  <a:pt x="13309" y="15559"/>
                  <a:pt x="12247" y="15380"/>
                  <a:pt x="11148" y="15346"/>
                </a:cubicBezTo>
                <a:lnTo>
                  <a:pt x="11148" y="11148"/>
                </a:lnTo>
                <a:lnTo>
                  <a:pt x="15314" y="11148"/>
                </a:lnTo>
                <a:cubicBezTo>
                  <a:pt x="15270" y="12844"/>
                  <a:pt x="14914" y="14445"/>
                  <a:pt x="14311" y="15882"/>
                </a:cubicBezTo>
                <a:moveTo>
                  <a:pt x="14683" y="16757"/>
                </a:moveTo>
                <a:cubicBezTo>
                  <a:pt x="15476" y="17063"/>
                  <a:pt x="16218" y="17466"/>
                  <a:pt x="16904" y="17941"/>
                </a:cubicBezTo>
                <a:cubicBezTo>
                  <a:pt x="15632" y="19031"/>
                  <a:pt x="14067" y="19781"/>
                  <a:pt x="12344" y="20068"/>
                </a:cubicBezTo>
                <a:cubicBezTo>
                  <a:pt x="13280" y="19136"/>
                  <a:pt x="14076" y="18017"/>
                  <a:pt x="14683" y="16757"/>
                </a:cubicBezTo>
                <a:moveTo>
                  <a:pt x="11148" y="20188"/>
                </a:moveTo>
                <a:lnTo>
                  <a:pt x="11148" y="16043"/>
                </a:lnTo>
                <a:cubicBezTo>
                  <a:pt x="12146" y="16075"/>
                  <a:pt x="13113" y="16231"/>
                  <a:pt x="14025" y="16516"/>
                </a:cubicBezTo>
                <a:cubicBezTo>
                  <a:pt x="13314" y="17970"/>
                  <a:pt x="12343" y="19223"/>
                  <a:pt x="11185" y="20186"/>
                </a:cubicBezTo>
                <a:cubicBezTo>
                  <a:pt x="11185" y="20186"/>
                  <a:pt x="11148" y="20188"/>
                  <a:pt x="11148" y="20188"/>
                </a:cubicBezTo>
                <a:close/>
                <a:moveTo>
                  <a:pt x="9255" y="20068"/>
                </a:moveTo>
                <a:cubicBezTo>
                  <a:pt x="7532" y="19781"/>
                  <a:pt x="5967" y="19031"/>
                  <a:pt x="4695" y="17941"/>
                </a:cubicBezTo>
                <a:cubicBezTo>
                  <a:pt x="5381" y="17466"/>
                  <a:pt x="6123" y="17063"/>
                  <a:pt x="6916" y="16757"/>
                </a:cubicBezTo>
                <a:cubicBezTo>
                  <a:pt x="7523" y="18017"/>
                  <a:pt x="8319" y="19136"/>
                  <a:pt x="9255" y="20068"/>
                </a:cubicBezTo>
                <a:moveTo>
                  <a:pt x="10451" y="11148"/>
                </a:moveTo>
                <a:lnTo>
                  <a:pt x="10451" y="15346"/>
                </a:lnTo>
                <a:cubicBezTo>
                  <a:pt x="9352" y="15380"/>
                  <a:pt x="8290" y="15559"/>
                  <a:pt x="7288" y="15882"/>
                </a:cubicBezTo>
                <a:cubicBezTo>
                  <a:pt x="6685" y="14445"/>
                  <a:pt x="6329" y="12844"/>
                  <a:pt x="6285" y="11148"/>
                </a:cubicBezTo>
                <a:cubicBezTo>
                  <a:pt x="6285" y="11148"/>
                  <a:pt x="10451" y="11148"/>
                  <a:pt x="10451" y="11148"/>
                </a:cubicBezTo>
                <a:close/>
                <a:moveTo>
                  <a:pt x="7041" y="6324"/>
                </a:moveTo>
                <a:cubicBezTo>
                  <a:pt x="8115" y="6696"/>
                  <a:pt x="9260" y="6913"/>
                  <a:pt x="10451" y="6950"/>
                </a:cubicBezTo>
                <a:lnTo>
                  <a:pt x="10451" y="10451"/>
                </a:lnTo>
                <a:lnTo>
                  <a:pt x="6285" y="10451"/>
                </a:lnTo>
                <a:cubicBezTo>
                  <a:pt x="6324" y="8992"/>
                  <a:pt x="6581" y="7598"/>
                  <a:pt x="7041" y="6324"/>
                </a:cubicBezTo>
                <a:moveTo>
                  <a:pt x="6651" y="5442"/>
                </a:moveTo>
                <a:cubicBezTo>
                  <a:pt x="5790" y="5084"/>
                  <a:pt x="4993" y="4609"/>
                  <a:pt x="4263" y="4050"/>
                </a:cubicBezTo>
                <a:cubicBezTo>
                  <a:pt x="5606" y="2749"/>
                  <a:pt x="7332" y="1851"/>
                  <a:pt x="9255" y="1531"/>
                </a:cubicBezTo>
                <a:cubicBezTo>
                  <a:pt x="8175" y="2610"/>
                  <a:pt x="7286" y="3939"/>
                  <a:pt x="6651" y="5442"/>
                </a:cubicBezTo>
                <a:moveTo>
                  <a:pt x="10451" y="1411"/>
                </a:moveTo>
                <a:lnTo>
                  <a:pt x="10451" y="6253"/>
                </a:lnTo>
                <a:cubicBezTo>
                  <a:pt x="9352" y="6217"/>
                  <a:pt x="8296" y="6021"/>
                  <a:pt x="7303" y="5681"/>
                </a:cubicBezTo>
                <a:cubicBezTo>
                  <a:pt x="8029" y="3972"/>
                  <a:pt x="9101" y="2507"/>
                  <a:pt x="10415" y="1413"/>
                </a:cubicBezTo>
                <a:cubicBezTo>
                  <a:pt x="10427" y="1412"/>
                  <a:pt x="10439" y="1411"/>
                  <a:pt x="10451" y="1411"/>
                </a:cubicBezTo>
                <a:moveTo>
                  <a:pt x="12344" y="1531"/>
                </a:moveTo>
                <a:cubicBezTo>
                  <a:pt x="14267" y="1851"/>
                  <a:pt x="15993" y="2749"/>
                  <a:pt x="17336" y="4050"/>
                </a:cubicBezTo>
                <a:cubicBezTo>
                  <a:pt x="16606" y="4609"/>
                  <a:pt x="15809" y="5084"/>
                  <a:pt x="14948" y="5442"/>
                </a:cubicBezTo>
                <a:cubicBezTo>
                  <a:pt x="14313" y="3939"/>
                  <a:pt x="13424" y="2610"/>
                  <a:pt x="12344" y="1531"/>
                </a:cubicBezTo>
                <a:moveTo>
                  <a:pt x="11184" y="1413"/>
                </a:moveTo>
                <a:cubicBezTo>
                  <a:pt x="12498" y="2507"/>
                  <a:pt x="13570" y="3972"/>
                  <a:pt x="14296" y="5681"/>
                </a:cubicBezTo>
                <a:cubicBezTo>
                  <a:pt x="13303" y="6021"/>
                  <a:pt x="12247" y="6217"/>
                  <a:pt x="11148" y="6253"/>
                </a:cubicBezTo>
                <a:lnTo>
                  <a:pt x="11148" y="1411"/>
                </a:lnTo>
                <a:cubicBezTo>
                  <a:pt x="11160" y="1411"/>
                  <a:pt x="11172" y="1412"/>
                  <a:pt x="11184" y="1413"/>
                </a:cubicBezTo>
                <a:moveTo>
                  <a:pt x="10414" y="20186"/>
                </a:moveTo>
                <a:cubicBezTo>
                  <a:pt x="9256" y="19223"/>
                  <a:pt x="8285" y="17970"/>
                  <a:pt x="7574" y="16516"/>
                </a:cubicBezTo>
                <a:cubicBezTo>
                  <a:pt x="8486" y="16231"/>
                  <a:pt x="9453" y="16075"/>
                  <a:pt x="10451" y="16043"/>
                </a:cubicBezTo>
                <a:lnTo>
                  <a:pt x="10451" y="20188"/>
                </a:lnTo>
                <a:cubicBezTo>
                  <a:pt x="10451" y="20188"/>
                  <a:pt x="10414" y="20186"/>
                  <a:pt x="10414" y="20186"/>
                </a:cubicBezTo>
                <a:close/>
                <a:moveTo>
                  <a:pt x="20188" y="10451"/>
                </a:moveTo>
                <a:lnTo>
                  <a:pt x="16010" y="10451"/>
                </a:lnTo>
                <a:cubicBezTo>
                  <a:pt x="15972" y="8908"/>
                  <a:pt x="15698" y="7433"/>
                  <a:pt x="15211" y="6084"/>
                </a:cubicBezTo>
                <a:cubicBezTo>
                  <a:pt x="16151" y="5691"/>
                  <a:pt x="17020" y="5170"/>
                  <a:pt x="17814" y="4553"/>
                </a:cubicBezTo>
                <a:cubicBezTo>
                  <a:pt x="19223" y="6135"/>
                  <a:pt x="20105" y="8190"/>
                  <a:pt x="20188" y="10451"/>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grpSp>
        <p:nvGrpSpPr>
          <p:cNvPr id="54" name="组合 53"/>
          <p:cNvGrpSpPr/>
          <p:nvPr/>
        </p:nvGrpSpPr>
        <p:grpSpPr>
          <a:xfrm>
            <a:off x="7580758" y="3616325"/>
            <a:ext cx="358775" cy="292100"/>
            <a:chOff x="7550150" y="3613150"/>
            <a:chExt cx="358775" cy="292100"/>
          </a:xfrm>
          <a:solidFill>
            <a:schemeClr val="bg1"/>
          </a:solidFill>
        </p:grpSpPr>
        <p:sp>
          <p:nvSpPr>
            <p:cNvPr id="55" name="AutoShape 5"/>
            <p:cNvSpPr/>
            <p:nvPr/>
          </p:nvSpPr>
          <p:spPr bwMode="auto">
            <a:xfrm>
              <a:off x="7796213" y="3702050"/>
              <a:ext cx="68262" cy="90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99" y="18900"/>
                  </a:moveTo>
                  <a:lnTo>
                    <a:pt x="3600" y="18900"/>
                  </a:lnTo>
                  <a:lnTo>
                    <a:pt x="3600" y="2700"/>
                  </a:lnTo>
                  <a:lnTo>
                    <a:pt x="7200" y="2700"/>
                  </a:lnTo>
                  <a:lnTo>
                    <a:pt x="17999" y="14850"/>
                  </a:lnTo>
                  <a:cubicBezTo>
                    <a:pt x="17999" y="14850"/>
                    <a:pt x="17999" y="18900"/>
                    <a:pt x="17999" y="18900"/>
                  </a:cubicBezTo>
                  <a:close/>
                  <a:moveTo>
                    <a:pt x="10195" y="1202"/>
                  </a:moveTo>
                  <a:cubicBezTo>
                    <a:pt x="9527" y="450"/>
                    <a:pt x="8402" y="0"/>
                    <a:pt x="7200" y="0"/>
                  </a:cubicBezTo>
                  <a:lnTo>
                    <a:pt x="3600" y="0"/>
                  </a:lnTo>
                  <a:cubicBezTo>
                    <a:pt x="1610" y="0"/>
                    <a:pt x="0" y="1207"/>
                    <a:pt x="0" y="2700"/>
                  </a:cubicBezTo>
                  <a:lnTo>
                    <a:pt x="0" y="18900"/>
                  </a:lnTo>
                  <a:cubicBezTo>
                    <a:pt x="0" y="20392"/>
                    <a:pt x="1610" y="21599"/>
                    <a:pt x="3600" y="21599"/>
                  </a:cubicBezTo>
                  <a:lnTo>
                    <a:pt x="17999" y="21599"/>
                  </a:lnTo>
                  <a:cubicBezTo>
                    <a:pt x="19989" y="21599"/>
                    <a:pt x="21600" y="20392"/>
                    <a:pt x="21600" y="18900"/>
                  </a:cubicBezTo>
                  <a:lnTo>
                    <a:pt x="21600" y="14850"/>
                  </a:lnTo>
                  <a:cubicBezTo>
                    <a:pt x="21600" y="14317"/>
                    <a:pt x="21389" y="13795"/>
                    <a:pt x="20995" y="13352"/>
                  </a:cubicBezTo>
                  <a:cubicBezTo>
                    <a:pt x="20995" y="13352"/>
                    <a:pt x="10195" y="1202"/>
                    <a:pt x="10195" y="1202"/>
                  </a:cubicBezTo>
                  <a:close/>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56" name="AutoShape 6"/>
            <p:cNvSpPr/>
            <p:nvPr/>
          </p:nvSpPr>
          <p:spPr bwMode="auto">
            <a:xfrm>
              <a:off x="7550150" y="3613150"/>
              <a:ext cx="358775" cy="292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615"/>
                  </a:moveTo>
                  <a:cubicBezTo>
                    <a:pt x="20250" y="17074"/>
                    <a:pt x="19948" y="17446"/>
                    <a:pt x="19575" y="17446"/>
                  </a:cubicBezTo>
                  <a:lnTo>
                    <a:pt x="18803" y="17446"/>
                  </a:lnTo>
                  <a:cubicBezTo>
                    <a:pt x="18501" y="16016"/>
                    <a:pt x="17453" y="14953"/>
                    <a:pt x="16200" y="14953"/>
                  </a:cubicBezTo>
                  <a:cubicBezTo>
                    <a:pt x="14945" y="14953"/>
                    <a:pt x="13897" y="16016"/>
                    <a:pt x="13595" y="17446"/>
                  </a:cubicBezTo>
                  <a:lnTo>
                    <a:pt x="10029" y="17446"/>
                  </a:lnTo>
                  <a:cubicBezTo>
                    <a:pt x="9727" y="16016"/>
                    <a:pt x="8679" y="14953"/>
                    <a:pt x="7425" y="14953"/>
                  </a:cubicBezTo>
                  <a:cubicBezTo>
                    <a:pt x="6170" y="14953"/>
                    <a:pt x="5122" y="16016"/>
                    <a:pt x="4820" y="17446"/>
                  </a:cubicBezTo>
                  <a:lnTo>
                    <a:pt x="4050" y="17446"/>
                  </a:lnTo>
                  <a:cubicBezTo>
                    <a:pt x="3677" y="17446"/>
                    <a:pt x="3375" y="17074"/>
                    <a:pt x="3375" y="16615"/>
                  </a:cubicBezTo>
                  <a:lnTo>
                    <a:pt x="3375" y="14123"/>
                  </a:lnTo>
                  <a:lnTo>
                    <a:pt x="12150" y="14123"/>
                  </a:lnTo>
                  <a:cubicBezTo>
                    <a:pt x="13266" y="14123"/>
                    <a:pt x="14175" y="13005"/>
                    <a:pt x="14175" y="11630"/>
                  </a:cubicBezTo>
                  <a:lnTo>
                    <a:pt x="14175" y="5815"/>
                  </a:lnTo>
                  <a:lnTo>
                    <a:pt x="16875" y="5815"/>
                  </a:lnTo>
                  <a:cubicBezTo>
                    <a:pt x="17100" y="5815"/>
                    <a:pt x="17311" y="5954"/>
                    <a:pt x="17436" y="6185"/>
                  </a:cubicBezTo>
                  <a:lnTo>
                    <a:pt x="20136" y="11169"/>
                  </a:lnTo>
                  <a:cubicBezTo>
                    <a:pt x="20210" y="11306"/>
                    <a:pt x="20250" y="11466"/>
                    <a:pt x="20250" y="11630"/>
                  </a:cubicBezTo>
                  <a:cubicBezTo>
                    <a:pt x="20250" y="11630"/>
                    <a:pt x="20250" y="16615"/>
                    <a:pt x="20250" y="16615"/>
                  </a:cubicBezTo>
                  <a:close/>
                  <a:moveTo>
                    <a:pt x="16200" y="19938"/>
                  </a:moveTo>
                  <a:cubicBezTo>
                    <a:pt x="15454" y="19938"/>
                    <a:pt x="14850" y="19193"/>
                    <a:pt x="14850" y="18276"/>
                  </a:cubicBezTo>
                  <a:cubicBezTo>
                    <a:pt x="14850" y="17360"/>
                    <a:pt x="15454" y="16615"/>
                    <a:pt x="16200" y="16615"/>
                  </a:cubicBezTo>
                  <a:cubicBezTo>
                    <a:pt x="16945" y="16615"/>
                    <a:pt x="17550" y="17360"/>
                    <a:pt x="17550" y="18276"/>
                  </a:cubicBezTo>
                  <a:cubicBezTo>
                    <a:pt x="17550" y="19193"/>
                    <a:pt x="16945" y="19938"/>
                    <a:pt x="16200" y="19938"/>
                  </a:cubicBezTo>
                  <a:moveTo>
                    <a:pt x="7425" y="19938"/>
                  </a:moveTo>
                  <a:cubicBezTo>
                    <a:pt x="6679" y="19938"/>
                    <a:pt x="6075" y="19193"/>
                    <a:pt x="6075" y="18276"/>
                  </a:cubicBezTo>
                  <a:cubicBezTo>
                    <a:pt x="6075" y="17360"/>
                    <a:pt x="6679" y="16615"/>
                    <a:pt x="7425" y="16615"/>
                  </a:cubicBezTo>
                  <a:cubicBezTo>
                    <a:pt x="8170" y="16615"/>
                    <a:pt x="8775" y="17360"/>
                    <a:pt x="8775" y="18276"/>
                  </a:cubicBezTo>
                  <a:cubicBezTo>
                    <a:pt x="8775" y="19193"/>
                    <a:pt x="8170" y="19938"/>
                    <a:pt x="7425" y="19938"/>
                  </a:cubicBezTo>
                  <a:moveTo>
                    <a:pt x="2024" y="12461"/>
                  </a:moveTo>
                  <a:cubicBezTo>
                    <a:pt x="1652" y="12461"/>
                    <a:pt x="1349" y="12089"/>
                    <a:pt x="1349" y="11630"/>
                  </a:cubicBezTo>
                  <a:lnTo>
                    <a:pt x="1349" y="2492"/>
                  </a:lnTo>
                  <a:cubicBezTo>
                    <a:pt x="1349" y="2033"/>
                    <a:pt x="1652" y="1661"/>
                    <a:pt x="2024" y="1661"/>
                  </a:cubicBezTo>
                  <a:lnTo>
                    <a:pt x="12150" y="1661"/>
                  </a:lnTo>
                  <a:cubicBezTo>
                    <a:pt x="12523" y="1661"/>
                    <a:pt x="12825" y="2033"/>
                    <a:pt x="12825" y="2492"/>
                  </a:cubicBezTo>
                  <a:lnTo>
                    <a:pt x="12825" y="4153"/>
                  </a:lnTo>
                  <a:lnTo>
                    <a:pt x="12825" y="5815"/>
                  </a:lnTo>
                  <a:lnTo>
                    <a:pt x="12825" y="11630"/>
                  </a:lnTo>
                  <a:cubicBezTo>
                    <a:pt x="12825" y="12089"/>
                    <a:pt x="12523" y="12461"/>
                    <a:pt x="12150" y="12461"/>
                  </a:cubicBezTo>
                  <a:cubicBezTo>
                    <a:pt x="12150" y="12461"/>
                    <a:pt x="2024" y="12461"/>
                    <a:pt x="2024" y="12461"/>
                  </a:cubicBezTo>
                  <a:close/>
                  <a:moveTo>
                    <a:pt x="21259" y="10248"/>
                  </a:moveTo>
                  <a:lnTo>
                    <a:pt x="18559" y="5263"/>
                  </a:lnTo>
                  <a:cubicBezTo>
                    <a:pt x="18182" y="4568"/>
                    <a:pt x="17552" y="4153"/>
                    <a:pt x="16875" y="4153"/>
                  </a:cubicBezTo>
                  <a:lnTo>
                    <a:pt x="14175" y="4153"/>
                  </a:lnTo>
                  <a:lnTo>
                    <a:pt x="14175" y="2492"/>
                  </a:lnTo>
                  <a:cubicBezTo>
                    <a:pt x="14175" y="1117"/>
                    <a:pt x="13266" y="0"/>
                    <a:pt x="12150" y="0"/>
                  </a:cubicBezTo>
                  <a:lnTo>
                    <a:pt x="2024" y="0"/>
                  </a:lnTo>
                  <a:cubicBezTo>
                    <a:pt x="908" y="0"/>
                    <a:pt x="0" y="1117"/>
                    <a:pt x="0" y="2492"/>
                  </a:cubicBezTo>
                  <a:lnTo>
                    <a:pt x="0" y="11630"/>
                  </a:lnTo>
                  <a:cubicBezTo>
                    <a:pt x="0" y="13005"/>
                    <a:pt x="908" y="14123"/>
                    <a:pt x="2024" y="14123"/>
                  </a:cubicBezTo>
                  <a:lnTo>
                    <a:pt x="2025" y="14123"/>
                  </a:lnTo>
                  <a:lnTo>
                    <a:pt x="2025" y="16615"/>
                  </a:lnTo>
                  <a:cubicBezTo>
                    <a:pt x="2025" y="17989"/>
                    <a:pt x="2933" y="19107"/>
                    <a:pt x="4050" y="19107"/>
                  </a:cubicBezTo>
                  <a:lnTo>
                    <a:pt x="4820" y="19107"/>
                  </a:lnTo>
                  <a:cubicBezTo>
                    <a:pt x="5122" y="20537"/>
                    <a:pt x="6170" y="21600"/>
                    <a:pt x="7425" y="21600"/>
                  </a:cubicBezTo>
                  <a:cubicBezTo>
                    <a:pt x="8679" y="21600"/>
                    <a:pt x="9727" y="20537"/>
                    <a:pt x="10029" y="19107"/>
                  </a:cubicBezTo>
                  <a:lnTo>
                    <a:pt x="13595" y="19107"/>
                  </a:lnTo>
                  <a:cubicBezTo>
                    <a:pt x="13897" y="20537"/>
                    <a:pt x="14945" y="21600"/>
                    <a:pt x="16200" y="21600"/>
                  </a:cubicBezTo>
                  <a:cubicBezTo>
                    <a:pt x="17453" y="21600"/>
                    <a:pt x="18501" y="20537"/>
                    <a:pt x="18803" y="19107"/>
                  </a:cubicBezTo>
                  <a:lnTo>
                    <a:pt x="19575" y="19107"/>
                  </a:lnTo>
                  <a:cubicBezTo>
                    <a:pt x="20691" y="19107"/>
                    <a:pt x="21599" y="17989"/>
                    <a:pt x="21599" y="16615"/>
                  </a:cubicBezTo>
                  <a:lnTo>
                    <a:pt x="21599" y="11630"/>
                  </a:lnTo>
                  <a:cubicBezTo>
                    <a:pt x="21599" y="11137"/>
                    <a:pt x="21482" y="10658"/>
                    <a:pt x="21259" y="10248"/>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grpSp>
      <p:grpSp>
        <p:nvGrpSpPr>
          <p:cNvPr id="57" name="Group 5"/>
          <p:cNvGrpSpPr/>
          <p:nvPr/>
        </p:nvGrpSpPr>
        <p:grpSpPr>
          <a:xfrm>
            <a:off x="6831585" y="3578617"/>
            <a:ext cx="359165" cy="359779"/>
            <a:chOff x="9145588" y="4435475"/>
            <a:chExt cx="464344" cy="465138"/>
          </a:xfrm>
          <a:solidFill>
            <a:schemeClr val="bg1"/>
          </a:solidFill>
        </p:grpSpPr>
        <p:sp>
          <p:nvSpPr>
            <p:cNvPr id="58"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59"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60"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61"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62"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63"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64"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65"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66"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grpSp>
      <p:grpSp>
        <p:nvGrpSpPr>
          <p:cNvPr id="67" name="Group 15"/>
          <p:cNvGrpSpPr/>
          <p:nvPr/>
        </p:nvGrpSpPr>
        <p:grpSpPr>
          <a:xfrm>
            <a:off x="6112643" y="3589668"/>
            <a:ext cx="359165" cy="348727"/>
            <a:chOff x="8216107" y="4449763"/>
            <a:chExt cx="464344" cy="450850"/>
          </a:xfrm>
          <a:solidFill>
            <a:schemeClr val="bg1"/>
          </a:solidFill>
        </p:grpSpPr>
        <p:sp>
          <p:nvSpPr>
            <p:cNvPr id="68" name="AutoShape 16"/>
            <p:cNvSpPr/>
            <p:nvPr/>
          </p:nvSpPr>
          <p:spPr bwMode="auto">
            <a:xfrm>
              <a:off x="8448675" y="4696619"/>
              <a:ext cx="57944" cy="58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4841"/>
                    <a:pt x="0" y="10800"/>
                  </a:cubicBezTo>
                  <a:cubicBezTo>
                    <a:pt x="0" y="16758"/>
                    <a:pt x="4838" y="21599"/>
                    <a:pt x="10800" y="21599"/>
                  </a:cubicBezTo>
                  <a:cubicBezTo>
                    <a:pt x="16761" y="21599"/>
                    <a:pt x="21600" y="16758"/>
                    <a:pt x="21600" y="10800"/>
                  </a:cubicBezTo>
                  <a:cubicBezTo>
                    <a:pt x="21600" y="4841"/>
                    <a:pt x="16761" y="0"/>
                    <a:pt x="10800" y="0"/>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69" name="AutoShape 17"/>
            <p:cNvSpPr/>
            <p:nvPr/>
          </p:nvSpPr>
          <p:spPr bwMode="auto">
            <a:xfrm>
              <a:off x="8216107" y="4449763"/>
              <a:ext cx="464344" cy="450850"/>
            </a:xfrm>
            <a:custGeom>
              <a:avLst/>
              <a:gdLst>
                <a:gd name="T0" fmla="*/ 10473 w 20946"/>
                <a:gd name="T1" fmla="*/ 10800 h 21600"/>
                <a:gd name="T2" fmla="*/ 10473 w 20946"/>
                <a:gd name="T3" fmla="*/ 10800 h 21600"/>
                <a:gd name="T4" fmla="*/ 10473 w 20946"/>
                <a:gd name="T5" fmla="*/ 10800 h 21600"/>
                <a:gd name="T6" fmla="*/ 10473 w 20946"/>
                <a:gd name="T7" fmla="*/ 10800 h 21600"/>
              </a:gdLst>
              <a:ahLst/>
              <a:cxnLst>
                <a:cxn ang="0">
                  <a:pos x="T0" y="T1"/>
                </a:cxn>
                <a:cxn ang="0">
                  <a:pos x="T2" y="T3"/>
                </a:cxn>
                <a:cxn ang="0">
                  <a:pos x="T4" y="T5"/>
                </a:cxn>
                <a:cxn ang="0">
                  <a:pos x="T6" y="T7"/>
                </a:cxn>
              </a:cxnLst>
              <a:rect l="0" t="0" r="r" b="b"/>
              <a:pathLst>
                <a:path w="20946" h="21600">
                  <a:moveTo>
                    <a:pt x="18509" y="15329"/>
                  </a:moveTo>
                  <a:lnTo>
                    <a:pt x="11782" y="15329"/>
                  </a:lnTo>
                  <a:cubicBezTo>
                    <a:pt x="10699" y="15329"/>
                    <a:pt x="9818" y="14391"/>
                    <a:pt x="9818" y="13238"/>
                  </a:cubicBezTo>
                  <a:cubicBezTo>
                    <a:pt x="9818" y="12086"/>
                    <a:pt x="10699" y="11148"/>
                    <a:pt x="11782" y="11148"/>
                  </a:cubicBezTo>
                  <a:lnTo>
                    <a:pt x="17673" y="11148"/>
                  </a:lnTo>
                  <a:cubicBezTo>
                    <a:pt x="18077" y="11142"/>
                    <a:pt x="18477" y="10934"/>
                    <a:pt x="18721" y="10588"/>
                  </a:cubicBezTo>
                  <a:cubicBezTo>
                    <a:pt x="18789" y="10491"/>
                    <a:pt x="18842" y="10381"/>
                    <a:pt x="18885" y="10267"/>
                  </a:cubicBezTo>
                  <a:cubicBezTo>
                    <a:pt x="18890" y="10251"/>
                    <a:pt x="18901" y="10239"/>
                    <a:pt x="18906" y="10224"/>
                  </a:cubicBezTo>
                  <a:cubicBezTo>
                    <a:pt x="19377" y="10880"/>
                    <a:pt x="19636" y="11686"/>
                    <a:pt x="19636" y="12541"/>
                  </a:cubicBezTo>
                  <a:cubicBezTo>
                    <a:pt x="19636" y="13613"/>
                    <a:pt x="19230" y="14607"/>
                    <a:pt x="18509" y="15329"/>
                  </a:cubicBezTo>
                  <a:moveTo>
                    <a:pt x="17673" y="17767"/>
                  </a:moveTo>
                  <a:cubicBezTo>
                    <a:pt x="17673" y="19114"/>
                    <a:pt x="16647" y="20206"/>
                    <a:pt x="15382" y="20206"/>
                  </a:cubicBezTo>
                  <a:lnTo>
                    <a:pt x="3600" y="20206"/>
                  </a:lnTo>
                  <a:cubicBezTo>
                    <a:pt x="2334" y="20206"/>
                    <a:pt x="1309" y="19114"/>
                    <a:pt x="1309" y="17767"/>
                  </a:cubicBezTo>
                  <a:lnTo>
                    <a:pt x="1309" y="6786"/>
                  </a:lnTo>
                  <a:cubicBezTo>
                    <a:pt x="1931" y="7334"/>
                    <a:pt x="2730" y="7664"/>
                    <a:pt x="3600" y="7664"/>
                  </a:cubicBezTo>
                  <a:lnTo>
                    <a:pt x="14400" y="7664"/>
                  </a:lnTo>
                  <a:lnTo>
                    <a:pt x="17018" y="7664"/>
                  </a:lnTo>
                  <a:cubicBezTo>
                    <a:pt x="17379" y="7664"/>
                    <a:pt x="17673" y="7976"/>
                    <a:pt x="17673" y="8361"/>
                  </a:cubicBezTo>
                  <a:lnTo>
                    <a:pt x="17673" y="9754"/>
                  </a:lnTo>
                  <a:lnTo>
                    <a:pt x="11782" y="9754"/>
                  </a:lnTo>
                  <a:cubicBezTo>
                    <a:pt x="9974" y="9754"/>
                    <a:pt x="8509" y="11314"/>
                    <a:pt x="8509" y="13238"/>
                  </a:cubicBezTo>
                  <a:cubicBezTo>
                    <a:pt x="8509" y="15163"/>
                    <a:pt x="9974" y="16722"/>
                    <a:pt x="11782" y="16722"/>
                  </a:cubicBezTo>
                  <a:lnTo>
                    <a:pt x="17673" y="16722"/>
                  </a:lnTo>
                  <a:cubicBezTo>
                    <a:pt x="17673" y="16722"/>
                    <a:pt x="17673" y="17767"/>
                    <a:pt x="17673" y="17767"/>
                  </a:cubicBezTo>
                  <a:close/>
                  <a:moveTo>
                    <a:pt x="16363" y="5574"/>
                  </a:moveTo>
                  <a:lnTo>
                    <a:pt x="16363" y="6270"/>
                  </a:lnTo>
                  <a:lnTo>
                    <a:pt x="14400" y="6270"/>
                  </a:lnTo>
                  <a:lnTo>
                    <a:pt x="3600" y="6270"/>
                  </a:lnTo>
                  <a:cubicBezTo>
                    <a:pt x="3246" y="6270"/>
                    <a:pt x="2916" y="6179"/>
                    <a:pt x="2617" y="6027"/>
                  </a:cubicBezTo>
                  <a:lnTo>
                    <a:pt x="2617" y="5574"/>
                  </a:lnTo>
                  <a:cubicBezTo>
                    <a:pt x="2617" y="5574"/>
                    <a:pt x="16363" y="5574"/>
                    <a:pt x="16363" y="5574"/>
                  </a:cubicBezTo>
                  <a:close/>
                  <a:moveTo>
                    <a:pt x="16363" y="4877"/>
                  </a:moveTo>
                  <a:lnTo>
                    <a:pt x="2617" y="4877"/>
                  </a:lnTo>
                  <a:lnTo>
                    <a:pt x="2617" y="4180"/>
                  </a:lnTo>
                  <a:lnTo>
                    <a:pt x="16363" y="4180"/>
                  </a:lnTo>
                  <a:cubicBezTo>
                    <a:pt x="16363" y="4180"/>
                    <a:pt x="16363" y="4877"/>
                    <a:pt x="16363" y="4877"/>
                  </a:cubicBezTo>
                  <a:close/>
                  <a:moveTo>
                    <a:pt x="16363" y="3483"/>
                  </a:moveTo>
                  <a:lnTo>
                    <a:pt x="2617" y="3483"/>
                  </a:lnTo>
                  <a:lnTo>
                    <a:pt x="2617" y="2787"/>
                  </a:lnTo>
                  <a:lnTo>
                    <a:pt x="16363" y="2787"/>
                  </a:lnTo>
                  <a:cubicBezTo>
                    <a:pt x="16363" y="2787"/>
                    <a:pt x="16363" y="3483"/>
                    <a:pt x="16363" y="3483"/>
                  </a:cubicBezTo>
                  <a:close/>
                  <a:moveTo>
                    <a:pt x="3600" y="1393"/>
                  </a:moveTo>
                  <a:lnTo>
                    <a:pt x="14400" y="1393"/>
                  </a:lnTo>
                  <a:lnTo>
                    <a:pt x="17018" y="1393"/>
                  </a:lnTo>
                  <a:cubicBezTo>
                    <a:pt x="17379" y="1393"/>
                    <a:pt x="17673" y="1705"/>
                    <a:pt x="17673" y="2090"/>
                  </a:cubicBezTo>
                  <a:lnTo>
                    <a:pt x="17673" y="3832"/>
                  </a:lnTo>
                  <a:lnTo>
                    <a:pt x="17673" y="4180"/>
                  </a:lnTo>
                  <a:lnTo>
                    <a:pt x="17673" y="6398"/>
                  </a:lnTo>
                  <a:cubicBezTo>
                    <a:pt x="17466" y="6321"/>
                    <a:pt x="17249" y="6270"/>
                    <a:pt x="17018" y="6270"/>
                  </a:cubicBezTo>
                  <a:lnTo>
                    <a:pt x="17018" y="5574"/>
                  </a:lnTo>
                  <a:lnTo>
                    <a:pt x="17018" y="4180"/>
                  </a:lnTo>
                  <a:lnTo>
                    <a:pt x="17018" y="2787"/>
                  </a:lnTo>
                  <a:cubicBezTo>
                    <a:pt x="17018" y="2401"/>
                    <a:pt x="16724" y="2090"/>
                    <a:pt x="16363" y="2090"/>
                  </a:cubicBezTo>
                  <a:lnTo>
                    <a:pt x="2617" y="2090"/>
                  </a:lnTo>
                  <a:cubicBezTo>
                    <a:pt x="2256" y="2090"/>
                    <a:pt x="1963" y="2401"/>
                    <a:pt x="1963" y="2787"/>
                  </a:cubicBezTo>
                  <a:lnTo>
                    <a:pt x="1963" y="4180"/>
                  </a:lnTo>
                  <a:lnTo>
                    <a:pt x="1963" y="5534"/>
                  </a:lnTo>
                  <a:cubicBezTo>
                    <a:pt x="1559" y="5094"/>
                    <a:pt x="1309" y="4495"/>
                    <a:pt x="1309" y="3832"/>
                  </a:cubicBezTo>
                  <a:cubicBezTo>
                    <a:pt x="1309" y="2485"/>
                    <a:pt x="2334" y="1393"/>
                    <a:pt x="3600" y="1393"/>
                  </a:cubicBezTo>
                  <a:moveTo>
                    <a:pt x="18983" y="8361"/>
                  </a:moveTo>
                  <a:lnTo>
                    <a:pt x="18982" y="8361"/>
                  </a:lnTo>
                  <a:lnTo>
                    <a:pt x="18982" y="4180"/>
                  </a:lnTo>
                  <a:lnTo>
                    <a:pt x="18982" y="3832"/>
                  </a:lnTo>
                  <a:lnTo>
                    <a:pt x="18982" y="2090"/>
                  </a:lnTo>
                  <a:cubicBezTo>
                    <a:pt x="18982" y="935"/>
                    <a:pt x="18102" y="0"/>
                    <a:pt x="17018" y="0"/>
                  </a:cubicBezTo>
                  <a:lnTo>
                    <a:pt x="14400" y="0"/>
                  </a:lnTo>
                  <a:lnTo>
                    <a:pt x="3600" y="0"/>
                  </a:lnTo>
                  <a:cubicBezTo>
                    <a:pt x="1614" y="0"/>
                    <a:pt x="0" y="1719"/>
                    <a:pt x="0" y="3832"/>
                  </a:cubicBezTo>
                  <a:lnTo>
                    <a:pt x="0" y="17767"/>
                  </a:lnTo>
                  <a:cubicBezTo>
                    <a:pt x="0" y="19880"/>
                    <a:pt x="1614" y="21600"/>
                    <a:pt x="3600" y="21600"/>
                  </a:cubicBezTo>
                  <a:lnTo>
                    <a:pt x="15382" y="21600"/>
                  </a:lnTo>
                  <a:cubicBezTo>
                    <a:pt x="17366" y="21600"/>
                    <a:pt x="18982" y="19880"/>
                    <a:pt x="18982" y="17767"/>
                  </a:cubicBezTo>
                  <a:lnTo>
                    <a:pt x="18982" y="16722"/>
                  </a:lnTo>
                  <a:lnTo>
                    <a:pt x="18983" y="16722"/>
                  </a:lnTo>
                  <a:cubicBezTo>
                    <a:pt x="21600" y="14631"/>
                    <a:pt x="21600" y="10452"/>
                    <a:pt x="18983" y="8361"/>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grpSp>
      <p:grpSp>
        <p:nvGrpSpPr>
          <p:cNvPr id="70" name="组合 69"/>
          <p:cNvGrpSpPr/>
          <p:nvPr/>
        </p:nvGrpSpPr>
        <p:grpSpPr>
          <a:xfrm>
            <a:off x="5394325" y="3578225"/>
            <a:ext cx="358775" cy="360363"/>
            <a:chOff x="5394325" y="3578225"/>
            <a:chExt cx="358775" cy="360363"/>
          </a:xfrm>
          <a:solidFill>
            <a:schemeClr val="bg1"/>
          </a:solidFill>
        </p:grpSpPr>
        <p:sp>
          <p:nvSpPr>
            <p:cNvPr id="71" name="AutoShape 18"/>
            <p:cNvSpPr/>
            <p:nvPr/>
          </p:nvSpPr>
          <p:spPr bwMode="auto">
            <a:xfrm>
              <a:off x="5394325" y="3578225"/>
              <a:ext cx="358775" cy="3603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72" name="AutoShape 19"/>
            <p:cNvSpPr/>
            <p:nvPr/>
          </p:nvSpPr>
          <p:spPr bwMode="auto">
            <a:xfrm>
              <a:off x="5472113" y="3713163"/>
              <a:ext cx="46037"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73" name="AutoShape 20"/>
            <p:cNvSpPr/>
            <p:nvPr/>
          </p:nvSpPr>
          <p:spPr bwMode="auto">
            <a:xfrm>
              <a:off x="5472113" y="3770313"/>
              <a:ext cx="46037"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74" name="AutoShape 21"/>
            <p:cNvSpPr/>
            <p:nvPr/>
          </p:nvSpPr>
          <p:spPr bwMode="auto">
            <a:xfrm>
              <a:off x="5472113" y="3825875"/>
              <a:ext cx="46037"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75" name="AutoShape 22"/>
            <p:cNvSpPr/>
            <p:nvPr/>
          </p:nvSpPr>
          <p:spPr bwMode="auto">
            <a:xfrm>
              <a:off x="5551488" y="3825875"/>
              <a:ext cx="44450"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76" name="AutoShape 23"/>
            <p:cNvSpPr/>
            <p:nvPr/>
          </p:nvSpPr>
          <p:spPr bwMode="auto">
            <a:xfrm>
              <a:off x="5551488" y="3770313"/>
              <a:ext cx="44450"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77" name="AutoShape 24"/>
            <p:cNvSpPr/>
            <p:nvPr/>
          </p:nvSpPr>
          <p:spPr bwMode="auto">
            <a:xfrm>
              <a:off x="5551488" y="3713163"/>
              <a:ext cx="44450"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78" name="AutoShape 25"/>
            <p:cNvSpPr/>
            <p:nvPr/>
          </p:nvSpPr>
          <p:spPr bwMode="auto">
            <a:xfrm>
              <a:off x="5630863" y="3825875"/>
              <a:ext cx="44450"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79" name="AutoShape 26"/>
            <p:cNvSpPr/>
            <p:nvPr/>
          </p:nvSpPr>
          <p:spPr bwMode="auto">
            <a:xfrm>
              <a:off x="5630863" y="3770313"/>
              <a:ext cx="44450"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80" name="AutoShape 27"/>
            <p:cNvSpPr/>
            <p:nvPr/>
          </p:nvSpPr>
          <p:spPr bwMode="auto">
            <a:xfrm>
              <a:off x="5630863" y="3713163"/>
              <a:ext cx="44450"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grpSp>
      <p:sp>
        <p:nvSpPr>
          <p:cNvPr id="81" name="AutoShape 28"/>
          <p:cNvSpPr/>
          <p:nvPr/>
        </p:nvSpPr>
        <p:spPr bwMode="auto">
          <a:xfrm>
            <a:off x="4675188" y="3578225"/>
            <a:ext cx="360362" cy="3603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9450"/>
                </a:moveTo>
                <a:cubicBezTo>
                  <a:pt x="20249" y="9823"/>
                  <a:pt x="19947" y="10124"/>
                  <a:pt x="19575" y="10124"/>
                </a:cubicBezTo>
                <a:lnTo>
                  <a:pt x="18324" y="10124"/>
                </a:lnTo>
                <a:lnTo>
                  <a:pt x="15624" y="5400"/>
                </a:lnTo>
                <a:lnTo>
                  <a:pt x="17549" y="5400"/>
                </a:lnTo>
                <a:cubicBezTo>
                  <a:pt x="17762" y="5400"/>
                  <a:pt x="17962" y="5500"/>
                  <a:pt x="18089" y="5670"/>
                </a:cubicBezTo>
                <a:lnTo>
                  <a:pt x="20114" y="8370"/>
                </a:lnTo>
                <a:cubicBezTo>
                  <a:pt x="20202" y="8486"/>
                  <a:pt x="20249" y="8628"/>
                  <a:pt x="20249" y="8774"/>
                </a:cubicBezTo>
                <a:cubicBezTo>
                  <a:pt x="20249" y="8774"/>
                  <a:pt x="20249" y="9450"/>
                  <a:pt x="20249" y="9450"/>
                </a:cubicBezTo>
                <a:close/>
                <a:moveTo>
                  <a:pt x="18224" y="20249"/>
                </a:moveTo>
                <a:lnTo>
                  <a:pt x="14174" y="20249"/>
                </a:lnTo>
                <a:lnTo>
                  <a:pt x="14174" y="13500"/>
                </a:lnTo>
                <a:cubicBezTo>
                  <a:pt x="14174" y="13126"/>
                  <a:pt x="13872" y="12825"/>
                  <a:pt x="13499" y="12825"/>
                </a:cubicBezTo>
                <a:lnTo>
                  <a:pt x="8437" y="12825"/>
                </a:lnTo>
                <a:cubicBezTo>
                  <a:pt x="8064" y="12825"/>
                  <a:pt x="7762" y="13126"/>
                  <a:pt x="7762" y="13500"/>
                </a:cubicBezTo>
                <a:lnTo>
                  <a:pt x="7762" y="20249"/>
                </a:lnTo>
                <a:lnTo>
                  <a:pt x="3374" y="20249"/>
                </a:lnTo>
                <a:lnTo>
                  <a:pt x="3374" y="11475"/>
                </a:lnTo>
                <a:lnTo>
                  <a:pt x="18224" y="11475"/>
                </a:lnTo>
                <a:cubicBezTo>
                  <a:pt x="18224" y="11475"/>
                  <a:pt x="18224" y="20249"/>
                  <a:pt x="18224" y="20249"/>
                </a:cubicBezTo>
                <a:close/>
                <a:moveTo>
                  <a:pt x="13499" y="20249"/>
                </a:moveTo>
                <a:lnTo>
                  <a:pt x="8437" y="20249"/>
                </a:lnTo>
                <a:lnTo>
                  <a:pt x="8437" y="13500"/>
                </a:lnTo>
                <a:lnTo>
                  <a:pt x="13499" y="13500"/>
                </a:lnTo>
                <a:cubicBezTo>
                  <a:pt x="13499" y="13500"/>
                  <a:pt x="13499" y="20249"/>
                  <a:pt x="13499" y="20249"/>
                </a:cubicBezTo>
                <a:close/>
                <a:moveTo>
                  <a:pt x="1349" y="9450"/>
                </a:moveTo>
                <a:lnTo>
                  <a:pt x="1349" y="8774"/>
                </a:lnTo>
                <a:cubicBezTo>
                  <a:pt x="1349" y="8628"/>
                  <a:pt x="1397" y="8486"/>
                  <a:pt x="1485" y="8370"/>
                </a:cubicBezTo>
                <a:lnTo>
                  <a:pt x="3510" y="5670"/>
                </a:lnTo>
                <a:cubicBezTo>
                  <a:pt x="3637" y="5500"/>
                  <a:pt x="3837" y="5400"/>
                  <a:pt x="4049" y="5400"/>
                </a:cubicBezTo>
                <a:lnTo>
                  <a:pt x="5975" y="5400"/>
                </a:lnTo>
                <a:lnTo>
                  <a:pt x="3275" y="10124"/>
                </a:lnTo>
                <a:lnTo>
                  <a:pt x="2024" y="10124"/>
                </a:lnTo>
                <a:cubicBezTo>
                  <a:pt x="1652" y="10124"/>
                  <a:pt x="1349" y="9823"/>
                  <a:pt x="1349" y="9450"/>
                </a:cubicBezTo>
                <a:moveTo>
                  <a:pt x="13369" y="5400"/>
                </a:moveTo>
                <a:lnTo>
                  <a:pt x="14846" y="5400"/>
                </a:lnTo>
                <a:lnTo>
                  <a:pt x="17546" y="10124"/>
                </a:lnTo>
                <a:lnTo>
                  <a:pt x="14719" y="10124"/>
                </a:lnTo>
                <a:cubicBezTo>
                  <a:pt x="14719" y="10124"/>
                  <a:pt x="13369" y="5400"/>
                  <a:pt x="13369" y="5400"/>
                </a:cubicBezTo>
                <a:close/>
                <a:moveTo>
                  <a:pt x="11137" y="5400"/>
                </a:moveTo>
                <a:lnTo>
                  <a:pt x="12666" y="5400"/>
                </a:lnTo>
                <a:lnTo>
                  <a:pt x="14016" y="10124"/>
                </a:lnTo>
                <a:lnTo>
                  <a:pt x="11137" y="10124"/>
                </a:lnTo>
                <a:cubicBezTo>
                  <a:pt x="11137" y="10124"/>
                  <a:pt x="11137" y="5400"/>
                  <a:pt x="11137" y="5400"/>
                </a:cubicBezTo>
                <a:close/>
                <a:moveTo>
                  <a:pt x="8932" y="5400"/>
                </a:moveTo>
                <a:lnTo>
                  <a:pt x="10462" y="5400"/>
                </a:lnTo>
                <a:lnTo>
                  <a:pt x="10462" y="10124"/>
                </a:lnTo>
                <a:lnTo>
                  <a:pt x="7582" y="10124"/>
                </a:lnTo>
                <a:cubicBezTo>
                  <a:pt x="7582" y="10124"/>
                  <a:pt x="8932" y="5400"/>
                  <a:pt x="8932" y="5400"/>
                </a:cubicBezTo>
                <a:close/>
                <a:moveTo>
                  <a:pt x="6880" y="10124"/>
                </a:moveTo>
                <a:lnTo>
                  <a:pt x="4052" y="10124"/>
                </a:lnTo>
                <a:lnTo>
                  <a:pt x="6752" y="5400"/>
                </a:lnTo>
                <a:lnTo>
                  <a:pt x="8230" y="5400"/>
                </a:lnTo>
                <a:cubicBezTo>
                  <a:pt x="8230" y="5400"/>
                  <a:pt x="6880" y="10124"/>
                  <a:pt x="6880" y="10124"/>
                </a:cubicBezTo>
                <a:close/>
                <a:moveTo>
                  <a:pt x="17549" y="1350"/>
                </a:moveTo>
                <a:lnTo>
                  <a:pt x="17549" y="4050"/>
                </a:lnTo>
                <a:lnTo>
                  <a:pt x="4049" y="4050"/>
                </a:lnTo>
                <a:lnTo>
                  <a:pt x="4049" y="1350"/>
                </a:lnTo>
                <a:cubicBezTo>
                  <a:pt x="4049" y="1350"/>
                  <a:pt x="17549" y="1350"/>
                  <a:pt x="17549" y="1350"/>
                </a:cubicBezTo>
                <a:close/>
                <a:moveTo>
                  <a:pt x="21194" y="7560"/>
                </a:moveTo>
                <a:lnTo>
                  <a:pt x="19170" y="4861"/>
                </a:lnTo>
                <a:cubicBezTo>
                  <a:pt x="19091" y="4755"/>
                  <a:pt x="18997" y="4663"/>
                  <a:pt x="18899" y="4576"/>
                </a:cubicBezTo>
                <a:lnTo>
                  <a:pt x="18899" y="1350"/>
                </a:lnTo>
                <a:cubicBezTo>
                  <a:pt x="18899" y="605"/>
                  <a:pt x="18295" y="0"/>
                  <a:pt x="17549" y="0"/>
                </a:cubicBezTo>
                <a:lnTo>
                  <a:pt x="4049" y="0"/>
                </a:lnTo>
                <a:cubicBezTo>
                  <a:pt x="3304" y="0"/>
                  <a:pt x="2699" y="605"/>
                  <a:pt x="2699" y="1350"/>
                </a:cubicBezTo>
                <a:lnTo>
                  <a:pt x="2699" y="4576"/>
                </a:lnTo>
                <a:cubicBezTo>
                  <a:pt x="2602" y="4663"/>
                  <a:pt x="2508" y="4754"/>
                  <a:pt x="2430" y="4860"/>
                </a:cubicBezTo>
                <a:lnTo>
                  <a:pt x="406" y="7559"/>
                </a:lnTo>
                <a:cubicBezTo>
                  <a:pt x="143" y="7907"/>
                  <a:pt x="0" y="8338"/>
                  <a:pt x="0" y="8774"/>
                </a:cubicBezTo>
                <a:lnTo>
                  <a:pt x="0" y="9450"/>
                </a:lnTo>
                <a:cubicBezTo>
                  <a:pt x="0" y="10566"/>
                  <a:pt x="908" y="11475"/>
                  <a:pt x="2024" y="11475"/>
                </a:cubicBezTo>
                <a:lnTo>
                  <a:pt x="2024" y="20249"/>
                </a:lnTo>
                <a:cubicBezTo>
                  <a:pt x="2024" y="20994"/>
                  <a:pt x="2629" y="21599"/>
                  <a:pt x="3374" y="21599"/>
                </a:cubicBezTo>
                <a:lnTo>
                  <a:pt x="18224" y="21599"/>
                </a:lnTo>
                <a:cubicBezTo>
                  <a:pt x="18970" y="21599"/>
                  <a:pt x="19575" y="20994"/>
                  <a:pt x="19575" y="20249"/>
                </a:cubicBezTo>
                <a:lnTo>
                  <a:pt x="19575" y="11475"/>
                </a:lnTo>
                <a:cubicBezTo>
                  <a:pt x="20691" y="11475"/>
                  <a:pt x="21600" y="10566"/>
                  <a:pt x="21600" y="9450"/>
                </a:cubicBezTo>
                <a:lnTo>
                  <a:pt x="21600" y="8774"/>
                </a:lnTo>
                <a:cubicBezTo>
                  <a:pt x="21600" y="8338"/>
                  <a:pt x="21456" y="7907"/>
                  <a:pt x="21194" y="7560"/>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82" name="AutoShape 29"/>
          <p:cNvSpPr/>
          <p:nvPr/>
        </p:nvSpPr>
        <p:spPr bwMode="auto">
          <a:xfrm>
            <a:off x="8267700" y="2871788"/>
            <a:ext cx="360363" cy="325437"/>
          </a:xfrm>
          <a:custGeom>
            <a:avLst/>
            <a:gdLst>
              <a:gd name="T0" fmla="+- 0 10736 439"/>
              <a:gd name="T1" fmla="*/ T0 w 20595"/>
              <a:gd name="T2" fmla="+- 0 10869 621"/>
              <a:gd name="T3" fmla="*/ 10869 h 20497"/>
              <a:gd name="T4" fmla="+- 0 10736 439"/>
              <a:gd name="T5" fmla="*/ T4 w 20595"/>
              <a:gd name="T6" fmla="+- 0 10869 621"/>
              <a:gd name="T7" fmla="*/ 10869 h 20497"/>
              <a:gd name="T8" fmla="+- 0 10736 439"/>
              <a:gd name="T9" fmla="*/ T8 w 20595"/>
              <a:gd name="T10" fmla="+- 0 10869 621"/>
              <a:gd name="T11" fmla="*/ 10869 h 20497"/>
              <a:gd name="T12" fmla="+- 0 10736 439"/>
              <a:gd name="T13" fmla="*/ T12 w 20595"/>
              <a:gd name="T14" fmla="+- 0 10869 621"/>
              <a:gd name="T15" fmla="*/ 10869 h 20497"/>
            </a:gdLst>
            <a:ahLst/>
            <a:cxnLst>
              <a:cxn ang="0">
                <a:pos x="T1" y="T3"/>
              </a:cxn>
              <a:cxn ang="0">
                <a:pos x="T5" y="T7"/>
              </a:cxn>
              <a:cxn ang="0">
                <a:pos x="T9" y="T11"/>
              </a:cxn>
              <a:cxn ang="0">
                <a:pos x="T13" y="T15"/>
              </a:cxn>
            </a:cxnLst>
            <a:rect l="0" t="0" r="r" b="b"/>
            <a:pathLst>
              <a:path w="20595" h="20497">
                <a:moveTo>
                  <a:pt x="18898" y="1863"/>
                </a:moveTo>
                <a:cubicBezTo>
                  <a:pt x="16636" y="-621"/>
                  <a:pt x="12968" y="-621"/>
                  <a:pt x="10707" y="1863"/>
                </a:cubicBezTo>
                <a:lnTo>
                  <a:pt x="1317" y="12053"/>
                </a:lnTo>
                <a:cubicBezTo>
                  <a:pt x="-439" y="13982"/>
                  <a:pt x="-439" y="17121"/>
                  <a:pt x="1317" y="19050"/>
                </a:cubicBezTo>
                <a:cubicBezTo>
                  <a:pt x="3073" y="20979"/>
                  <a:pt x="5931" y="20979"/>
                  <a:pt x="7687" y="19050"/>
                </a:cubicBezTo>
                <a:lnTo>
                  <a:pt x="17078" y="8860"/>
                </a:lnTo>
                <a:cubicBezTo>
                  <a:pt x="18335" y="7479"/>
                  <a:pt x="18335" y="5242"/>
                  <a:pt x="17078" y="3862"/>
                </a:cubicBezTo>
                <a:cubicBezTo>
                  <a:pt x="15821" y="2482"/>
                  <a:pt x="13783" y="2482"/>
                  <a:pt x="12527" y="3862"/>
                </a:cubicBezTo>
                <a:lnTo>
                  <a:pt x="5467" y="11614"/>
                </a:lnTo>
                <a:cubicBezTo>
                  <a:pt x="5216" y="11891"/>
                  <a:pt x="5216" y="12337"/>
                  <a:pt x="5467" y="12614"/>
                </a:cubicBezTo>
                <a:cubicBezTo>
                  <a:pt x="5719" y="12890"/>
                  <a:pt x="6126" y="12890"/>
                  <a:pt x="6378" y="12614"/>
                </a:cubicBezTo>
                <a:lnTo>
                  <a:pt x="13437" y="4861"/>
                </a:lnTo>
                <a:cubicBezTo>
                  <a:pt x="14190" y="4035"/>
                  <a:pt x="15414" y="4035"/>
                  <a:pt x="16167" y="4861"/>
                </a:cubicBezTo>
                <a:cubicBezTo>
                  <a:pt x="16920" y="5688"/>
                  <a:pt x="16920" y="7034"/>
                  <a:pt x="16167" y="7860"/>
                </a:cubicBezTo>
                <a:lnTo>
                  <a:pt x="6777" y="18050"/>
                </a:lnTo>
                <a:cubicBezTo>
                  <a:pt x="5520" y="19430"/>
                  <a:pt x="3484" y="19430"/>
                  <a:pt x="2227" y="18050"/>
                </a:cubicBezTo>
                <a:cubicBezTo>
                  <a:pt x="970" y="16670"/>
                  <a:pt x="970" y="14433"/>
                  <a:pt x="2227" y="13053"/>
                </a:cubicBezTo>
                <a:lnTo>
                  <a:pt x="11525" y="2963"/>
                </a:lnTo>
                <a:cubicBezTo>
                  <a:pt x="13285" y="1030"/>
                  <a:pt x="16139" y="1030"/>
                  <a:pt x="17896" y="2963"/>
                </a:cubicBezTo>
                <a:cubicBezTo>
                  <a:pt x="19657" y="4896"/>
                  <a:pt x="19657" y="8027"/>
                  <a:pt x="17897" y="9959"/>
                </a:cubicBezTo>
                <a:lnTo>
                  <a:pt x="10929" y="17611"/>
                </a:lnTo>
                <a:cubicBezTo>
                  <a:pt x="10677" y="17888"/>
                  <a:pt x="10677" y="18334"/>
                  <a:pt x="10929" y="18610"/>
                </a:cubicBezTo>
                <a:cubicBezTo>
                  <a:pt x="11181" y="18887"/>
                  <a:pt x="11588" y="18887"/>
                  <a:pt x="11839" y="18610"/>
                </a:cubicBezTo>
                <a:lnTo>
                  <a:pt x="18898" y="10859"/>
                </a:lnTo>
                <a:cubicBezTo>
                  <a:pt x="21160" y="8375"/>
                  <a:pt x="21160" y="4347"/>
                  <a:pt x="18898" y="1863"/>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83" name="AutoShape 30"/>
          <p:cNvSpPr/>
          <p:nvPr/>
        </p:nvSpPr>
        <p:spPr bwMode="auto">
          <a:xfrm>
            <a:off x="7605713" y="2859088"/>
            <a:ext cx="247650" cy="360362"/>
          </a:xfrm>
          <a:custGeom>
            <a:avLst/>
            <a:gdLst>
              <a:gd name="T0" fmla="*/ 10383 w 20767"/>
              <a:gd name="T1" fmla="*/ 10800 h 21600"/>
              <a:gd name="T2" fmla="*/ 10383 w 20767"/>
              <a:gd name="T3" fmla="*/ 10800 h 21600"/>
              <a:gd name="T4" fmla="*/ 10383 w 20767"/>
              <a:gd name="T5" fmla="*/ 10800 h 21600"/>
              <a:gd name="T6" fmla="*/ 10383 w 20767"/>
              <a:gd name="T7" fmla="*/ 10800 h 21600"/>
            </a:gdLst>
            <a:ahLst/>
            <a:cxnLst>
              <a:cxn ang="0">
                <a:pos x="T0" y="T1"/>
              </a:cxn>
              <a:cxn ang="0">
                <a:pos x="T2" y="T3"/>
              </a:cxn>
              <a:cxn ang="0">
                <a:pos x="T4" y="T5"/>
              </a:cxn>
              <a:cxn ang="0">
                <a:pos x="T6" y="T7"/>
              </a:cxn>
            </a:cxnLst>
            <a:rect l="0" t="0" r="r" b="b"/>
            <a:pathLst>
              <a:path w="20767" h="21600">
                <a:moveTo>
                  <a:pt x="18566" y="16551"/>
                </a:moveTo>
                <a:cubicBezTo>
                  <a:pt x="17960" y="18284"/>
                  <a:pt x="17274" y="20249"/>
                  <a:pt x="9436" y="20249"/>
                </a:cubicBezTo>
                <a:cubicBezTo>
                  <a:pt x="4711" y="20249"/>
                  <a:pt x="1888" y="17809"/>
                  <a:pt x="1888" y="15451"/>
                </a:cubicBezTo>
                <a:cubicBezTo>
                  <a:pt x="1888" y="13645"/>
                  <a:pt x="2349" y="12161"/>
                  <a:pt x="2835" y="10591"/>
                </a:cubicBezTo>
                <a:cubicBezTo>
                  <a:pt x="3454" y="8600"/>
                  <a:pt x="4088" y="6563"/>
                  <a:pt x="3813" y="3868"/>
                </a:cubicBezTo>
                <a:cubicBezTo>
                  <a:pt x="6723" y="6750"/>
                  <a:pt x="7759" y="10567"/>
                  <a:pt x="7759" y="10567"/>
                </a:cubicBezTo>
                <a:cubicBezTo>
                  <a:pt x="7759" y="10567"/>
                  <a:pt x="10468" y="7846"/>
                  <a:pt x="11196" y="6582"/>
                </a:cubicBezTo>
                <a:cubicBezTo>
                  <a:pt x="11755" y="7395"/>
                  <a:pt x="12267" y="10124"/>
                  <a:pt x="12267" y="12825"/>
                </a:cubicBezTo>
                <a:cubicBezTo>
                  <a:pt x="12267" y="12825"/>
                  <a:pt x="14773" y="11347"/>
                  <a:pt x="16653" y="9127"/>
                </a:cubicBezTo>
                <a:cubicBezTo>
                  <a:pt x="18632" y="11666"/>
                  <a:pt x="19346" y="14320"/>
                  <a:pt x="18566" y="16551"/>
                </a:cubicBezTo>
                <a:moveTo>
                  <a:pt x="16041" y="6075"/>
                </a:moveTo>
                <a:cubicBezTo>
                  <a:pt x="15982" y="7879"/>
                  <a:pt x="14088" y="9404"/>
                  <a:pt x="14088" y="9404"/>
                </a:cubicBezTo>
                <a:cubicBezTo>
                  <a:pt x="14088" y="6046"/>
                  <a:pt x="10380" y="3375"/>
                  <a:pt x="10380" y="3375"/>
                </a:cubicBezTo>
                <a:cubicBezTo>
                  <a:pt x="10380" y="3375"/>
                  <a:pt x="10330" y="5373"/>
                  <a:pt x="8452" y="7389"/>
                </a:cubicBezTo>
                <a:cubicBezTo>
                  <a:pt x="6574" y="2686"/>
                  <a:pt x="938" y="0"/>
                  <a:pt x="938" y="0"/>
                </a:cubicBezTo>
                <a:cubicBezTo>
                  <a:pt x="3756" y="7389"/>
                  <a:pt x="0" y="10076"/>
                  <a:pt x="0" y="15451"/>
                </a:cubicBezTo>
                <a:cubicBezTo>
                  <a:pt x="0" y="18604"/>
                  <a:pt x="3730" y="21599"/>
                  <a:pt x="9436" y="21599"/>
                </a:cubicBezTo>
                <a:cubicBezTo>
                  <a:pt x="17888" y="21599"/>
                  <a:pt x="19523" y="19379"/>
                  <a:pt x="20396" y="16878"/>
                </a:cubicBezTo>
                <a:cubicBezTo>
                  <a:pt x="21599" y="13436"/>
                  <a:pt x="19797" y="9432"/>
                  <a:pt x="16041" y="6075"/>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84" name="AutoShape 31"/>
          <p:cNvSpPr/>
          <p:nvPr/>
        </p:nvSpPr>
        <p:spPr bwMode="auto">
          <a:xfrm>
            <a:off x="7651750" y="3016250"/>
            <a:ext cx="158750" cy="130175"/>
          </a:xfrm>
          <a:custGeom>
            <a:avLst/>
            <a:gdLst>
              <a:gd name="T0" fmla="*/ 10641 w 21282"/>
              <a:gd name="T1" fmla="*/ 10800 h 21600"/>
              <a:gd name="T2" fmla="*/ 10641 w 21282"/>
              <a:gd name="T3" fmla="*/ 10800 h 21600"/>
              <a:gd name="T4" fmla="*/ 10641 w 21282"/>
              <a:gd name="T5" fmla="*/ 10800 h 21600"/>
              <a:gd name="T6" fmla="*/ 10641 w 21282"/>
              <a:gd name="T7" fmla="*/ 10800 h 21600"/>
            </a:gdLst>
            <a:ahLst/>
            <a:cxnLst>
              <a:cxn ang="0">
                <a:pos x="T0" y="T1"/>
              </a:cxn>
              <a:cxn ang="0">
                <a:pos x="T2" y="T3"/>
              </a:cxn>
              <a:cxn ang="0">
                <a:pos x="T4" y="T5"/>
              </a:cxn>
              <a:cxn ang="0">
                <a:pos x="T6" y="T7"/>
              </a:cxn>
            </a:cxnLst>
            <a:rect l="0" t="0" r="r" b="b"/>
            <a:pathLst>
              <a:path w="21282" h="21600">
                <a:moveTo>
                  <a:pt x="20698" y="5891"/>
                </a:moveTo>
                <a:lnTo>
                  <a:pt x="19424" y="7749"/>
                </a:lnTo>
                <a:cubicBezTo>
                  <a:pt x="17846" y="10064"/>
                  <a:pt x="16352" y="12259"/>
                  <a:pt x="12365" y="14784"/>
                </a:cubicBezTo>
                <a:cubicBezTo>
                  <a:pt x="11794" y="12631"/>
                  <a:pt x="11275" y="10259"/>
                  <a:pt x="11275" y="6631"/>
                </a:cubicBezTo>
                <a:lnTo>
                  <a:pt x="11275" y="3408"/>
                </a:lnTo>
                <a:lnTo>
                  <a:pt x="9000" y="7893"/>
                </a:lnTo>
                <a:cubicBezTo>
                  <a:pt x="8233" y="9421"/>
                  <a:pt x="7598" y="10690"/>
                  <a:pt x="6649" y="12373"/>
                </a:cubicBezTo>
                <a:cubicBezTo>
                  <a:pt x="5211" y="8296"/>
                  <a:pt x="4195" y="5281"/>
                  <a:pt x="3422" y="2545"/>
                </a:cubicBezTo>
                <a:lnTo>
                  <a:pt x="2705" y="0"/>
                </a:lnTo>
                <a:lnTo>
                  <a:pt x="1926" y="2847"/>
                </a:lnTo>
                <a:cubicBezTo>
                  <a:pt x="936" y="6469"/>
                  <a:pt x="0" y="9891"/>
                  <a:pt x="0" y="18771"/>
                </a:cubicBezTo>
                <a:cubicBezTo>
                  <a:pt x="0" y="19292"/>
                  <a:pt x="333" y="19714"/>
                  <a:pt x="749" y="19714"/>
                </a:cubicBezTo>
                <a:cubicBezTo>
                  <a:pt x="1162" y="19714"/>
                  <a:pt x="1499" y="19292"/>
                  <a:pt x="1499" y="18771"/>
                </a:cubicBezTo>
                <a:cubicBezTo>
                  <a:pt x="1499" y="11964"/>
                  <a:pt x="2037" y="8594"/>
                  <a:pt x="2758" y="5681"/>
                </a:cubicBezTo>
                <a:cubicBezTo>
                  <a:pt x="3537" y="8174"/>
                  <a:pt x="4520" y="11009"/>
                  <a:pt x="5812" y="14638"/>
                </a:cubicBezTo>
                <a:lnTo>
                  <a:pt x="6339" y="16117"/>
                </a:lnTo>
                <a:lnTo>
                  <a:pt x="7100" y="14811"/>
                </a:lnTo>
                <a:cubicBezTo>
                  <a:pt x="8344" y="12681"/>
                  <a:pt x="9085" y="11248"/>
                  <a:pt x="9896" y="9638"/>
                </a:cubicBezTo>
                <a:cubicBezTo>
                  <a:pt x="10133" y="12428"/>
                  <a:pt x="10681" y="14428"/>
                  <a:pt x="11223" y="16408"/>
                </a:cubicBezTo>
                <a:lnTo>
                  <a:pt x="11495" y="17404"/>
                </a:lnTo>
                <a:lnTo>
                  <a:pt x="12253" y="16953"/>
                </a:lnTo>
                <a:cubicBezTo>
                  <a:pt x="16306" y="14531"/>
                  <a:pt x="18203" y="12327"/>
                  <a:pt x="19708" y="10211"/>
                </a:cubicBezTo>
                <a:cubicBezTo>
                  <a:pt x="19942" y="13727"/>
                  <a:pt x="19573" y="17574"/>
                  <a:pt x="18698" y="20305"/>
                </a:cubicBezTo>
                <a:cubicBezTo>
                  <a:pt x="18543" y="20787"/>
                  <a:pt x="18730" y="21336"/>
                  <a:pt x="19114" y="21531"/>
                </a:cubicBezTo>
                <a:cubicBezTo>
                  <a:pt x="19204" y="21577"/>
                  <a:pt x="19301" y="21599"/>
                  <a:pt x="19395" y="21599"/>
                </a:cubicBezTo>
                <a:cubicBezTo>
                  <a:pt x="19690" y="21599"/>
                  <a:pt x="19972" y="21377"/>
                  <a:pt x="20089" y="21008"/>
                </a:cubicBezTo>
                <a:cubicBezTo>
                  <a:pt x="21251" y="17380"/>
                  <a:pt x="21600" y="12213"/>
                  <a:pt x="20976" y="7841"/>
                </a:cubicBezTo>
                <a:cubicBezTo>
                  <a:pt x="20976" y="7841"/>
                  <a:pt x="20698" y="5891"/>
                  <a:pt x="20698" y="5891"/>
                </a:cubicBezTo>
                <a:close/>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85" name="AutoShape 32"/>
          <p:cNvSpPr/>
          <p:nvPr/>
        </p:nvSpPr>
        <p:spPr bwMode="auto">
          <a:xfrm>
            <a:off x="6831013" y="2882900"/>
            <a:ext cx="360362" cy="314325"/>
          </a:xfrm>
          <a:custGeom>
            <a:avLst/>
            <a:gdLst>
              <a:gd name="T0" fmla="+- 0 10800 108"/>
              <a:gd name="T1" fmla="*/ T0 w 21384"/>
              <a:gd name="T2" fmla="*/ 10800 h 21600"/>
              <a:gd name="T3" fmla="+- 0 10800 108"/>
              <a:gd name="T4" fmla="*/ T3 w 21384"/>
              <a:gd name="T5" fmla="*/ 10800 h 21600"/>
              <a:gd name="T6" fmla="+- 0 10800 108"/>
              <a:gd name="T7" fmla="*/ T6 w 21384"/>
              <a:gd name="T8" fmla="*/ 10800 h 21600"/>
              <a:gd name="T9" fmla="+- 0 10800 108"/>
              <a:gd name="T10" fmla="*/ T9 w 21384"/>
              <a:gd name="T11" fmla="*/ 10800 h 21600"/>
            </a:gdLst>
            <a:ahLst/>
            <a:cxnLst>
              <a:cxn ang="0">
                <a:pos x="T1" y="T2"/>
              </a:cxn>
              <a:cxn ang="0">
                <a:pos x="T4" y="T5"/>
              </a:cxn>
              <a:cxn ang="0">
                <a:pos x="T7" y="T8"/>
              </a:cxn>
              <a:cxn ang="0">
                <a:pos x="T10" y="T11"/>
              </a:cxn>
            </a:cxnLst>
            <a:rect l="0" t="0" r="r" b="b"/>
            <a:pathLst>
              <a:path w="21384" h="21600">
                <a:moveTo>
                  <a:pt x="18710" y="9257"/>
                </a:moveTo>
                <a:lnTo>
                  <a:pt x="16706" y="7714"/>
                </a:lnTo>
                <a:lnTo>
                  <a:pt x="16706" y="20057"/>
                </a:lnTo>
                <a:lnTo>
                  <a:pt x="4677" y="20057"/>
                </a:lnTo>
                <a:lnTo>
                  <a:pt x="4677" y="7714"/>
                </a:lnTo>
                <a:lnTo>
                  <a:pt x="2673" y="9257"/>
                </a:lnTo>
                <a:lnTo>
                  <a:pt x="1336" y="4628"/>
                </a:lnTo>
                <a:lnTo>
                  <a:pt x="4677" y="1542"/>
                </a:lnTo>
                <a:lnTo>
                  <a:pt x="7468" y="1542"/>
                </a:lnTo>
                <a:cubicBezTo>
                  <a:pt x="7841" y="2871"/>
                  <a:pt x="9136" y="3857"/>
                  <a:pt x="10691" y="3857"/>
                </a:cubicBezTo>
                <a:cubicBezTo>
                  <a:pt x="12247" y="3857"/>
                  <a:pt x="13542" y="2871"/>
                  <a:pt x="13915" y="1542"/>
                </a:cubicBezTo>
                <a:lnTo>
                  <a:pt x="16706" y="1542"/>
                </a:lnTo>
                <a:lnTo>
                  <a:pt x="20047" y="4628"/>
                </a:lnTo>
                <a:cubicBezTo>
                  <a:pt x="20047" y="4628"/>
                  <a:pt x="18710" y="9257"/>
                  <a:pt x="18710" y="9257"/>
                </a:cubicBezTo>
                <a:close/>
                <a:moveTo>
                  <a:pt x="13200" y="1542"/>
                </a:moveTo>
                <a:cubicBezTo>
                  <a:pt x="12831" y="2438"/>
                  <a:pt x="11852" y="3085"/>
                  <a:pt x="10691" y="3085"/>
                </a:cubicBezTo>
                <a:cubicBezTo>
                  <a:pt x="9531" y="3085"/>
                  <a:pt x="8552" y="2438"/>
                  <a:pt x="8183" y="1542"/>
                </a:cubicBezTo>
                <a:cubicBezTo>
                  <a:pt x="8183" y="1542"/>
                  <a:pt x="13200" y="1542"/>
                  <a:pt x="13200" y="1542"/>
                </a:cubicBezTo>
                <a:close/>
                <a:moveTo>
                  <a:pt x="20882" y="3423"/>
                </a:moveTo>
                <a:lnTo>
                  <a:pt x="17541" y="338"/>
                </a:lnTo>
                <a:cubicBezTo>
                  <a:pt x="17303" y="119"/>
                  <a:pt x="17009" y="0"/>
                  <a:pt x="16706" y="0"/>
                </a:cubicBezTo>
                <a:lnTo>
                  <a:pt x="4677" y="0"/>
                </a:lnTo>
                <a:cubicBezTo>
                  <a:pt x="4374" y="0"/>
                  <a:pt x="4080" y="119"/>
                  <a:pt x="3842" y="338"/>
                </a:cubicBezTo>
                <a:lnTo>
                  <a:pt x="501" y="3423"/>
                </a:lnTo>
                <a:cubicBezTo>
                  <a:pt x="64" y="3827"/>
                  <a:pt x="-108" y="4503"/>
                  <a:pt x="68" y="5116"/>
                </a:cubicBezTo>
                <a:lnTo>
                  <a:pt x="1405" y="9745"/>
                </a:lnTo>
                <a:cubicBezTo>
                  <a:pt x="1537" y="10201"/>
                  <a:pt x="1845" y="10560"/>
                  <a:pt x="2239" y="10716"/>
                </a:cubicBezTo>
                <a:cubicBezTo>
                  <a:pt x="2380" y="10772"/>
                  <a:pt x="2527" y="10800"/>
                  <a:pt x="2673" y="10800"/>
                </a:cubicBezTo>
                <a:cubicBezTo>
                  <a:pt x="2905" y="10800"/>
                  <a:pt x="3136" y="10729"/>
                  <a:pt x="3341" y="10593"/>
                </a:cubicBezTo>
                <a:lnTo>
                  <a:pt x="3341" y="20057"/>
                </a:lnTo>
                <a:cubicBezTo>
                  <a:pt x="3341" y="20908"/>
                  <a:pt x="3940" y="21600"/>
                  <a:pt x="4677" y="21600"/>
                </a:cubicBezTo>
                <a:lnTo>
                  <a:pt x="16706" y="21600"/>
                </a:lnTo>
                <a:cubicBezTo>
                  <a:pt x="17443" y="21600"/>
                  <a:pt x="18042" y="20908"/>
                  <a:pt x="18042" y="20057"/>
                </a:cubicBezTo>
                <a:lnTo>
                  <a:pt x="18042" y="10593"/>
                </a:lnTo>
                <a:cubicBezTo>
                  <a:pt x="18247" y="10729"/>
                  <a:pt x="18478" y="10800"/>
                  <a:pt x="18710" y="10800"/>
                </a:cubicBezTo>
                <a:cubicBezTo>
                  <a:pt x="18856" y="10800"/>
                  <a:pt x="19002" y="10772"/>
                  <a:pt x="19144" y="10716"/>
                </a:cubicBezTo>
                <a:cubicBezTo>
                  <a:pt x="19538" y="10560"/>
                  <a:pt x="19846" y="10201"/>
                  <a:pt x="19978" y="9745"/>
                </a:cubicBezTo>
                <a:lnTo>
                  <a:pt x="21315" y="5116"/>
                </a:lnTo>
                <a:cubicBezTo>
                  <a:pt x="21491" y="4503"/>
                  <a:pt x="21319" y="3827"/>
                  <a:pt x="20882" y="3423"/>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86" name="AutoShape 33"/>
          <p:cNvSpPr/>
          <p:nvPr/>
        </p:nvSpPr>
        <p:spPr bwMode="auto">
          <a:xfrm>
            <a:off x="6111875" y="2994025"/>
            <a:ext cx="360363" cy="225425"/>
          </a:xfrm>
          <a:custGeom>
            <a:avLst/>
            <a:gdLst>
              <a:gd name="T0" fmla="*/ 10752 w 21505"/>
              <a:gd name="T1" fmla="*/ 10800 h 21600"/>
              <a:gd name="T2" fmla="*/ 10752 w 21505"/>
              <a:gd name="T3" fmla="*/ 10800 h 21600"/>
              <a:gd name="T4" fmla="*/ 10752 w 21505"/>
              <a:gd name="T5" fmla="*/ 10800 h 21600"/>
              <a:gd name="T6" fmla="*/ 10752 w 21505"/>
              <a:gd name="T7" fmla="*/ 10800 h 21600"/>
            </a:gdLst>
            <a:ahLst/>
            <a:cxnLst>
              <a:cxn ang="0">
                <a:pos x="T0" y="T1"/>
              </a:cxn>
              <a:cxn ang="0">
                <a:pos x="T2" y="T3"/>
              </a:cxn>
              <a:cxn ang="0">
                <a:pos x="T4" y="T5"/>
              </a:cxn>
              <a:cxn ang="0">
                <a:pos x="T6" y="T7"/>
              </a:cxn>
            </a:cxnLst>
            <a:rect l="0" t="0" r="r" b="b"/>
            <a:pathLst>
              <a:path w="21505" h="21600">
                <a:moveTo>
                  <a:pt x="17472" y="17279"/>
                </a:moveTo>
                <a:lnTo>
                  <a:pt x="17472" y="18899"/>
                </a:lnTo>
                <a:cubicBezTo>
                  <a:pt x="17472" y="19198"/>
                  <a:pt x="17321" y="19439"/>
                  <a:pt x="17136" y="19439"/>
                </a:cubicBezTo>
                <a:lnTo>
                  <a:pt x="4368" y="19439"/>
                </a:lnTo>
                <a:cubicBezTo>
                  <a:pt x="4182" y="19439"/>
                  <a:pt x="4032" y="19198"/>
                  <a:pt x="4032" y="18899"/>
                </a:cubicBezTo>
                <a:lnTo>
                  <a:pt x="4032" y="17279"/>
                </a:lnTo>
                <a:lnTo>
                  <a:pt x="1344" y="12419"/>
                </a:lnTo>
                <a:cubicBezTo>
                  <a:pt x="1344" y="12121"/>
                  <a:pt x="1494" y="11879"/>
                  <a:pt x="1680" y="11879"/>
                </a:cubicBezTo>
                <a:lnTo>
                  <a:pt x="3360" y="11879"/>
                </a:lnTo>
                <a:lnTo>
                  <a:pt x="4032" y="11879"/>
                </a:lnTo>
                <a:lnTo>
                  <a:pt x="4704" y="11879"/>
                </a:lnTo>
                <a:lnTo>
                  <a:pt x="5376" y="11879"/>
                </a:lnTo>
                <a:lnTo>
                  <a:pt x="6048" y="11879"/>
                </a:lnTo>
                <a:lnTo>
                  <a:pt x="6720" y="11879"/>
                </a:lnTo>
                <a:lnTo>
                  <a:pt x="7392" y="11879"/>
                </a:lnTo>
                <a:lnTo>
                  <a:pt x="8064" y="11879"/>
                </a:lnTo>
                <a:lnTo>
                  <a:pt x="8736" y="11879"/>
                </a:lnTo>
                <a:lnTo>
                  <a:pt x="12768" y="11879"/>
                </a:lnTo>
                <a:lnTo>
                  <a:pt x="13440" y="11879"/>
                </a:lnTo>
                <a:lnTo>
                  <a:pt x="14112" y="11879"/>
                </a:lnTo>
                <a:lnTo>
                  <a:pt x="14784" y="11879"/>
                </a:lnTo>
                <a:lnTo>
                  <a:pt x="15456" y="11879"/>
                </a:lnTo>
                <a:lnTo>
                  <a:pt x="16128" y="11879"/>
                </a:lnTo>
                <a:lnTo>
                  <a:pt x="16800" y="11879"/>
                </a:lnTo>
                <a:lnTo>
                  <a:pt x="17472" y="11879"/>
                </a:lnTo>
                <a:lnTo>
                  <a:pt x="18144" y="11879"/>
                </a:lnTo>
                <a:lnTo>
                  <a:pt x="19824" y="11879"/>
                </a:lnTo>
                <a:cubicBezTo>
                  <a:pt x="20009" y="11879"/>
                  <a:pt x="20160" y="12121"/>
                  <a:pt x="20160" y="12419"/>
                </a:cubicBezTo>
                <a:cubicBezTo>
                  <a:pt x="20160" y="12419"/>
                  <a:pt x="17472" y="17279"/>
                  <a:pt x="17472" y="17279"/>
                </a:cubicBezTo>
                <a:close/>
                <a:moveTo>
                  <a:pt x="10752" y="4320"/>
                </a:moveTo>
                <a:cubicBezTo>
                  <a:pt x="8625" y="4320"/>
                  <a:pt x="6826" y="6601"/>
                  <a:pt x="6246" y="9719"/>
                </a:cubicBezTo>
                <a:lnTo>
                  <a:pt x="5552" y="9719"/>
                </a:lnTo>
                <a:cubicBezTo>
                  <a:pt x="6152" y="6000"/>
                  <a:pt x="8252" y="3239"/>
                  <a:pt x="10752" y="3239"/>
                </a:cubicBezTo>
                <a:cubicBezTo>
                  <a:pt x="12934" y="3239"/>
                  <a:pt x="14813" y="5344"/>
                  <a:pt x="15654" y="8353"/>
                </a:cubicBezTo>
                <a:lnTo>
                  <a:pt x="15054" y="8835"/>
                </a:lnTo>
                <a:cubicBezTo>
                  <a:pt x="14323" y="6180"/>
                  <a:pt x="12671" y="4320"/>
                  <a:pt x="10752" y="4320"/>
                </a:cubicBezTo>
                <a:moveTo>
                  <a:pt x="10752" y="8639"/>
                </a:moveTo>
                <a:cubicBezTo>
                  <a:pt x="10158" y="8639"/>
                  <a:pt x="9630" y="9061"/>
                  <a:pt x="9260" y="9719"/>
                </a:cubicBezTo>
                <a:lnTo>
                  <a:pt x="8437" y="9719"/>
                </a:lnTo>
                <a:cubicBezTo>
                  <a:pt x="8904" y="8435"/>
                  <a:pt x="9761" y="7560"/>
                  <a:pt x="10752" y="7560"/>
                </a:cubicBezTo>
                <a:cubicBezTo>
                  <a:pt x="11742" y="7560"/>
                  <a:pt x="12600" y="8435"/>
                  <a:pt x="13066" y="9719"/>
                </a:cubicBezTo>
                <a:lnTo>
                  <a:pt x="12244" y="9719"/>
                </a:lnTo>
                <a:cubicBezTo>
                  <a:pt x="11874" y="9061"/>
                  <a:pt x="11345" y="8639"/>
                  <a:pt x="10752" y="8639"/>
                </a:cubicBezTo>
                <a:moveTo>
                  <a:pt x="13827" y="9719"/>
                </a:moveTo>
                <a:cubicBezTo>
                  <a:pt x="13307" y="7816"/>
                  <a:pt x="12126" y="6479"/>
                  <a:pt x="10752" y="6479"/>
                </a:cubicBezTo>
                <a:cubicBezTo>
                  <a:pt x="9378" y="6479"/>
                  <a:pt x="8197" y="7816"/>
                  <a:pt x="7676" y="9719"/>
                </a:cubicBezTo>
                <a:lnTo>
                  <a:pt x="6955" y="9719"/>
                </a:lnTo>
                <a:cubicBezTo>
                  <a:pt x="7510" y="7207"/>
                  <a:pt x="9001" y="5400"/>
                  <a:pt x="10752" y="5400"/>
                </a:cubicBezTo>
                <a:cubicBezTo>
                  <a:pt x="12409" y="5400"/>
                  <a:pt x="13834" y="7015"/>
                  <a:pt x="14454" y="9317"/>
                </a:cubicBezTo>
                <a:lnTo>
                  <a:pt x="13953" y="9719"/>
                </a:lnTo>
                <a:cubicBezTo>
                  <a:pt x="13953" y="9719"/>
                  <a:pt x="13827" y="9719"/>
                  <a:pt x="13827" y="9719"/>
                </a:cubicBezTo>
                <a:close/>
                <a:moveTo>
                  <a:pt x="10752" y="1080"/>
                </a:moveTo>
                <a:cubicBezTo>
                  <a:pt x="13459" y="1080"/>
                  <a:pt x="15792" y="3672"/>
                  <a:pt x="16856" y="7388"/>
                </a:cubicBezTo>
                <a:lnTo>
                  <a:pt x="16256" y="7869"/>
                </a:lnTo>
                <a:cubicBezTo>
                  <a:pt x="15305" y="4504"/>
                  <a:pt x="13201" y="2160"/>
                  <a:pt x="10752" y="2160"/>
                </a:cubicBezTo>
                <a:cubicBezTo>
                  <a:pt x="7874" y="2160"/>
                  <a:pt x="5470" y="5392"/>
                  <a:pt x="4858" y="9719"/>
                </a:cubicBezTo>
                <a:lnTo>
                  <a:pt x="4167" y="9719"/>
                </a:lnTo>
                <a:cubicBezTo>
                  <a:pt x="4792" y="4796"/>
                  <a:pt x="7507" y="1080"/>
                  <a:pt x="10752" y="1080"/>
                </a:cubicBezTo>
                <a:moveTo>
                  <a:pt x="17336" y="9719"/>
                </a:moveTo>
                <a:lnTo>
                  <a:pt x="16958" y="9719"/>
                </a:lnTo>
                <a:lnTo>
                  <a:pt x="17294" y="9449"/>
                </a:lnTo>
                <a:cubicBezTo>
                  <a:pt x="17307" y="9540"/>
                  <a:pt x="17325" y="9628"/>
                  <a:pt x="17336" y="9719"/>
                </a:cubicBezTo>
                <a:moveTo>
                  <a:pt x="19824" y="9719"/>
                </a:moveTo>
                <a:lnTo>
                  <a:pt x="18016" y="9719"/>
                </a:lnTo>
                <a:cubicBezTo>
                  <a:pt x="17986" y="9461"/>
                  <a:pt x="17948" y="9209"/>
                  <a:pt x="17908" y="8957"/>
                </a:cubicBezTo>
                <a:lnTo>
                  <a:pt x="21132" y="6366"/>
                </a:lnTo>
                <a:cubicBezTo>
                  <a:pt x="21464" y="6099"/>
                  <a:pt x="21599" y="5450"/>
                  <a:pt x="21433" y="4916"/>
                </a:cubicBezTo>
                <a:cubicBezTo>
                  <a:pt x="21267" y="4383"/>
                  <a:pt x="20864" y="4169"/>
                  <a:pt x="20532" y="4433"/>
                </a:cubicBezTo>
                <a:lnTo>
                  <a:pt x="17456" y="6905"/>
                </a:lnTo>
                <a:cubicBezTo>
                  <a:pt x="16282" y="2836"/>
                  <a:pt x="13721" y="0"/>
                  <a:pt x="10752" y="0"/>
                </a:cubicBezTo>
                <a:cubicBezTo>
                  <a:pt x="7135" y="0"/>
                  <a:pt x="4122" y="4198"/>
                  <a:pt x="3488" y="9719"/>
                </a:cubicBezTo>
                <a:lnTo>
                  <a:pt x="1680" y="9719"/>
                </a:lnTo>
                <a:cubicBezTo>
                  <a:pt x="754" y="9719"/>
                  <a:pt x="0" y="10930"/>
                  <a:pt x="0" y="12419"/>
                </a:cubicBezTo>
                <a:cubicBezTo>
                  <a:pt x="0" y="12949"/>
                  <a:pt x="121" y="13459"/>
                  <a:pt x="339" y="13855"/>
                </a:cubicBezTo>
                <a:lnTo>
                  <a:pt x="2688" y="18101"/>
                </a:lnTo>
                <a:lnTo>
                  <a:pt x="2688" y="18899"/>
                </a:lnTo>
                <a:cubicBezTo>
                  <a:pt x="2688" y="20389"/>
                  <a:pt x="3442" y="21599"/>
                  <a:pt x="4368" y="21599"/>
                </a:cubicBezTo>
                <a:lnTo>
                  <a:pt x="17136" y="21599"/>
                </a:lnTo>
                <a:cubicBezTo>
                  <a:pt x="18062" y="21599"/>
                  <a:pt x="18816" y="20389"/>
                  <a:pt x="18816" y="18899"/>
                </a:cubicBezTo>
                <a:lnTo>
                  <a:pt x="18816" y="18101"/>
                </a:lnTo>
                <a:lnTo>
                  <a:pt x="21165" y="13855"/>
                </a:lnTo>
                <a:cubicBezTo>
                  <a:pt x="21383" y="13459"/>
                  <a:pt x="21504" y="12949"/>
                  <a:pt x="21504" y="12419"/>
                </a:cubicBezTo>
                <a:cubicBezTo>
                  <a:pt x="21504" y="10930"/>
                  <a:pt x="20750" y="9719"/>
                  <a:pt x="19824" y="9719"/>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87" name="AutoShape 34"/>
          <p:cNvSpPr/>
          <p:nvPr/>
        </p:nvSpPr>
        <p:spPr bwMode="auto">
          <a:xfrm>
            <a:off x="6202363" y="2905125"/>
            <a:ext cx="25400" cy="84138"/>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47"/>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1" y="20691"/>
                  <a:pt x="1719" y="20730"/>
                  <a:pt x="1763" y="20770"/>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88" name="AutoShape 35"/>
          <p:cNvSpPr/>
          <p:nvPr/>
        </p:nvSpPr>
        <p:spPr bwMode="auto">
          <a:xfrm>
            <a:off x="6337300" y="2905125"/>
            <a:ext cx="25400" cy="84138"/>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50"/>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1" y="20691"/>
                  <a:pt x="1719" y="20730"/>
                  <a:pt x="1763" y="20770"/>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89" name="AutoShape 36"/>
          <p:cNvSpPr/>
          <p:nvPr/>
        </p:nvSpPr>
        <p:spPr bwMode="auto">
          <a:xfrm>
            <a:off x="6280150" y="2859088"/>
            <a:ext cx="26988" cy="85725"/>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50"/>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9"/>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5" y="20691"/>
                  <a:pt x="1719" y="20730"/>
                  <a:pt x="1763" y="20770"/>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grpSp>
        <p:nvGrpSpPr>
          <p:cNvPr id="90" name="组合 89"/>
          <p:cNvGrpSpPr/>
          <p:nvPr/>
        </p:nvGrpSpPr>
        <p:grpSpPr>
          <a:xfrm>
            <a:off x="5394325" y="2859088"/>
            <a:ext cx="358775" cy="360362"/>
            <a:chOff x="5394325" y="2859088"/>
            <a:chExt cx="358775" cy="360362"/>
          </a:xfrm>
        </p:grpSpPr>
        <p:sp>
          <p:nvSpPr>
            <p:cNvPr id="91" name="AutoShape 37"/>
            <p:cNvSpPr/>
            <p:nvPr/>
          </p:nvSpPr>
          <p:spPr bwMode="auto">
            <a:xfrm>
              <a:off x="5394325" y="2894013"/>
              <a:ext cx="327025" cy="325437"/>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92" name="AutoShape 38"/>
            <p:cNvSpPr/>
            <p:nvPr/>
          </p:nvSpPr>
          <p:spPr bwMode="auto">
            <a:xfrm>
              <a:off x="5551488" y="3040063"/>
              <a:ext cx="55562" cy="555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93" name="AutoShape 39"/>
            <p:cNvSpPr/>
            <p:nvPr/>
          </p:nvSpPr>
          <p:spPr bwMode="auto">
            <a:xfrm>
              <a:off x="5697538" y="2859088"/>
              <a:ext cx="55562" cy="571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94" name="AutoShape 40"/>
            <p:cNvSpPr/>
            <p:nvPr/>
          </p:nvSpPr>
          <p:spPr bwMode="auto">
            <a:xfrm>
              <a:off x="5483225" y="3028950"/>
              <a:ext cx="46038" cy="444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95" name="AutoShape 41"/>
            <p:cNvSpPr/>
            <p:nvPr/>
          </p:nvSpPr>
          <p:spPr bwMode="auto">
            <a:xfrm>
              <a:off x="5529263" y="3106738"/>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96" name="AutoShape 42"/>
            <p:cNvSpPr/>
            <p:nvPr/>
          </p:nvSpPr>
          <p:spPr bwMode="auto">
            <a:xfrm>
              <a:off x="5708650" y="2938463"/>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grpSp>
      <p:sp>
        <p:nvSpPr>
          <p:cNvPr id="97" name="AutoShape 43"/>
          <p:cNvSpPr/>
          <p:nvPr/>
        </p:nvSpPr>
        <p:spPr bwMode="auto">
          <a:xfrm>
            <a:off x="4675188" y="2882900"/>
            <a:ext cx="360362" cy="2571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98" name="AutoShape 44"/>
          <p:cNvSpPr/>
          <p:nvPr/>
        </p:nvSpPr>
        <p:spPr bwMode="auto">
          <a:xfrm>
            <a:off x="5000625" y="2994025"/>
            <a:ext cx="22225" cy="123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99" name="AutoShape 45"/>
          <p:cNvSpPr/>
          <p:nvPr/>
        </p:nvSpPr>
        <p:spPr bwMode="auto">
          <a:xfrm>
            <a:off x="4989513" y="3128963"/>
            <a:ext cx="46037" cy="682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00" name="AutoShape 46"/>
          <p:cNvSpPr/>
          <p:nvPr/>
        </p:nvSpPr>
        <p:spPr bwMode="auto">
          <a:xfrm>
            <a:off x="8267700" y="2141538"/>
            <a:ext cx="360363"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4" y="17549"/>
                </a:moveTo>
                <a:cubicBezTo>
                  <a:pt x="15513" y="17549"/>
                  <a:pt x="14343" y="15612"/>
                  <a:pt x="13809" y="12825"/>
                </a:cubicBezTo>
                <a:lnTo>
                  <a:pt x="15524" y="12825"/>
                </a:lnTo>
                <a:cubicBezTo>
                  <a:pt x="17038" y="12825"/>
                  <a:pt x="18224" y="11343"/>
                  <a:pt x="18224" y="9450"/>
                </a:cubicBezTo>
                <a:cubicBezTo>
                  <a:pt x="18224" y="7558"/>
                  <a:pt x="17038" y="6075"/>
                  <a:pt x="15524" y="6075"/>
                </a:cubicBezTo>
                <a:lnTo>
                  <a:pt x="13809" y="6075"/>
                </a:lnTo>
                <a:cubicBezTo>
                  <a:pt x="14343" y="3289"/>
                  <a:pt x="15513" y="1350"/>
                  <a:pt x="16874" y="1350"/>
                </a:cubicBezTo>
                <a:cubicBezTo>
                  <a:pt x="18739" y="1350"/>
                  <a:pt x="20249" y="4976"/>
                  <a:pt x="20249" y="9450"/>
                </a:cubicBezTo>
                <a:cubicBezTo>
                  <a:pt x="20249" y="13923"/>
                  <a:pt x="18739" y="17549"/>
                  <a:pt x="16874" y="17549"/>
                </a:cubicBezTo>
                <a:moveTo>
                  <a:pt x="8926" y="11482"/>
                </a:moveTo>
                <a:lnTo>
                  <a:pt x="8774" y="11482"/>
                </a:lnTo>
                <a:lnTo>
                  <a:pt x="8774" y="11475"/>
                </a:lnTo>
                <a:cubicBezTo>
                  <a:pt x="8028" y="11475"/>
                  <a:pt x="7424" y="10569"/>
                  <a:pt x="7424" y="9450"/>
                </a:cubicBezTo>
                <a:cubicBezTo>
                  <a:pt x="7424" y="8332"/>
                  <a:pt x="8028" y="7425"/>
                  <a:pt x="8774" y="7425"/>
                </a:cubicBezTo>
                <a:lnTo>
                  <a:pt x="8926" y="7425"/>
                </a:lnTo>
                <a:cubicBezTo>
                  <a:pt x="10200" y="7425"/>
                  <a:pt x="11391" y="6924"/>
                  <a:pt x="12441" y="6063"/>
                </a:cubicBezTo>
                <a:cubicBezTo>
                  <a:pt x="12248" y="7149"/>
                  <a:pt x="12149" y="8300"/>
                  <a:pt x="12149" y="9450"/>
                </a:cubicBezTo>
                <a:cubicBezTo>
                  <a:pt x="12149" y="10603"/>
                  <a:pt x="12248" y="11758"/>
                  <a:pt x="12442" y="12846"/>
                </a:cubicBezTo>
                <a:cubicBezTo>
                  <a:pt x="11393" y="11983"/>
                  <a:pt x="10200" y="11482"/>
                  <a:pt x="8926" y="11482"/>
                </a:cubicBezTo>
                <a:moveTo>
                  <a:pt x="8096" y="20249"/>
                </a:moveTo>
                <a:lnTo>
                  <a:pt x="5396" y="20249"/>
                </a:lnTo>
                <a:lnTo>
                  <a:pt x="5396" y="14175"/>
                </a:lnTo>
                <a:cubicBezTo>
                  <a:pt x="5396" y="13683"/>
                  <a:pt x="5264" y="13223"/>
                  <a:pt x="5033" y="12825"/>
                </a:cubicBezTo>
                <a:lnTo>
                  <a:pt x="5505" y="12825"/>
                </a:lnTo>
                <a:lnTo>
                  <a:pt x="5505" y="12832"/>
                </a:lnTo>
                <a:lnTo>
                  <a:pt x="7535" y="12832"/>
                </a:lnTo>
                <a:cubicBezTo>
                  <a:pt x="7463" y="13042"/>
                  <a:pt x="7421" y="13265"/>
                  <a:pt x="7421" y="13500"/>
                </a:cubicBezTo>
                <a:lnTo>
                  <a:pt x="7421" y="18225"/>
                </a:lnTo>
                <a:cubicBezTo>
                  <a:pt x="7421" y="18874"/>
                  <a:pt x="7784" y="19307"/>
                  <a:pt x="8001" y="19565"/>
                </a:cubicBezTo>
                <a:cubicBezTo>
                  <a:pt x="8031" y="19601"/>
                  <a:pt x="8065" y="19638"/>
                  <a:pt x="8096" y="19677"/>
                </a:cubicBezTo>
                <a:cubicBezTo>
                  <a:pt x="8096" y="19677"/>
                  <a:pt x="8096" y="20249"/>
                  <a:pt x="8096" y="20249"/>
                </a:cubicBezTo>
                <a:close/>
                <a:moveTo>
                  <a:pt x="1349" y="9450"/>
                </a:moveTo>
                <a:cubicBezTo>
                  <a:pt x="1349" y="8332"/>
                  <a:pt x="1953" y="7425"/>
                  <a:pt x="2699" y="7425"/>
                </a:cubicBezTo>
                <a:lnTo>
                  <a:pt x="7434" y="7425"/>
                </a:lnTo>
                <a:cubicBezTo>
                  <a:pt x="7014" y="7916"/>
                  <a:pt x="6749" y="8631"/>
                  <a:pt x="6749" y="9450"/>
                </a:cubicBezTo>
                <a:cubicBezTo>
                  <a:pt x="6749" y="10270"/>
                  <a:pt x="7014" y="10984"/>
                  <a:pt x="7434" y="11475"/>
                </a:cubicBezTo>
                <a:lnTo>
                  <a:pt x="2699" y="11475"/>
                </a:lnTo>
                <a:cubicBezTo>
                  <a:pt x="1953" y="11475"/>
                  <a:pt x="1349" y="10569"/>
                  <a:pt x="1349" y="9450"/>
                </a:cubicBezTo>
                <a:moveTo>
                  <a:pt x="13499" y="9450"/>
                </a:moveTo>
                <a:cubicBezTo>
                  <a:pt x="13499" y="8749"/>
                  <a:pt x="13540" y="8073"/>
                  <a:pt x="13610" y="7425"/>
                </a:cubicBezTo>
                <a:lnTo>
                  <a:pt x="15524" y="7425"/>
                </a:lnTo>
                <a:cubicBezTo>
                  <a:pt x="16269" y="7425"/>
                  <a:pt x="16874" y="8332"/>
                  <a:pt x="16874" y="9450"/>
                </a:cubicBezTo>
                <a:cubicBezTo>
                  <a:pt x="16874" y="10569"/>
                  <a:pt x="16269" y="11475"/>
                  <a:pt x="15524" y="11475"/>
                </a:cubicBezTo>
                <a:lnTo>
                  <a:pt x="13610" y="11475"/>
                </a:lnTo>
                <a:cubicBezTo>
                  <a:pt x="13540" y="10826"/>
                  <a:pt x="13499" y="10151"/>
                  <a:pt x="13499" y="9450"/>
                </a:cubicBezTo>
                <a:moveTo>
                  <a:pt x="16874" y="0"/>
                </a:moveTo>
                <a:cubicBezTo>
                  <a:pt x="15489" y="0"/>
                  <a:pt x="14400" y="951"/>
                  <a:pt x="13618" y="2420"/>
                </a:cubicBezTo>
                <a:lnTo>
                  <a:pt x="13604" y="2412"/>
                </a:lnTo>
                <a:cubicBezTo>
                  <a:pt x="12469" y="4635"/>
                  <a:pt x="10778" y="6075"/>
                  <a:pt x="8926" y="6075"/>
                </a:cubicBezTo>
                <a:lnTo>
                  <a:pt x="8479" y="6075"/>
                </a:lnTo>
                <a:lnTo>
                  <a:pt x="5505" y="6075"/>
                </a:lnTo>
                <a:lnTo>
                  <a:pt x="2699" y="6075"/>
                </a:lnTo>
                <a:cubicBezTo>
                  <a:pt x="1185" y="6075"/>
                  <a:pt x="0" y="7558"/>
                  <a:pt x="0" y="9450"/>
                </a:cubicBezTo>
                <a:cubicBezTo>
                  <a:pt x="0" y="11343"/>
                  <a:pt x="1185" y="12825"/>
                  <a:pt x="2699" y="12825"/>
                </a:cubicBezTo>
                <a:cubicBezTo>
                  <a:pt x="3443" y="12827"/>
                  <a:pt x="4046" y="13430"/>
                  <a:pt x="4046" y="14175"/>
                </a:cubicBezTo>
                <a:lnTo>
                  <a:pt x="4046" y="20249"/>
                </a:lnTo>
                <a:cubicBezTo>
                  <a:pt x="4046" y="20996"/>
                  <a:pt x="4651" y="21599"/>
                  <a:pt x="5396" y="21599"/>
                </a:cubicBezTo>
                <a:lnTo>
                  <a:pt x="8096" y="21599"/>
                </a:lnTo>
                <a:cubicBezTo>
                  <a:pt x="8842" y="21599"/>
                  <a:pt x="9446" y="20996"/>
                  <a:pt x="9446" y="20249"/>
                </a:cubicBezTo>
                <a:lnTo>
                  <a:pt x="9446" y="19575"/>
                </a:lnTo>
                <a:cubicBezTo>
                  <a:pt x="9446" y="18900"/>
                  <a:pt x="8771" y="18598"/>
                  <a:pt x="8771" y="18225"/>
                </a:cubicBezTo>
                <a:lnTo>
                  <a:pt x="8771" y="13500"/>
                </a:lnTo>
                <a:cubicBezTo>
                  <a:pt x="8771" y="13484"/>
                  <a:pt x="8781" y="13473"/>
                  <a:pt x="8782" y="13458"/>
                </a:cubicBezTo>
                <a:cubicBezTo>
                  <a:pt x="8789" y="13361"/>
                  <a:pt x="8815" y="13271"/>
                  <a:pt x="8859" y="13191"/>
                </a:cubicBezTo>
                <a:cubicBezTo>
                  <a:pt x="8871" y="13169"/>
                  <a:pt x="8884" y="13151"/>
                  <a:pt x="8898" y="13132"/>
                </a:cubicBezTo>
                <a:cubicBezTo>
                  <a:pt x="8952" y="13051"/>
                  <a:pt x="9020" y="12985"/>
                  <a:pt x="9103" y="12934"/>
                </a:cubicBezTo>
                <a:cubicBezTo>
                  <a:pt x="9107" y="12931"/>
                  <a:pt x="9108" y="12927"/>
                  <a:pt x="9112" y="12925"/>
                </a:cubicBezTo>
                <a:cubicBezTo>
                  <a:pt x="9115" y="12925"/>
                  <a:pt x="9117" y="12922"/>
                  <a:pt x="9120" y="12922"/>
                </a:cubicBezTo>
                <a:cubicBezTo>
                  <a:pt x="9174" y="12892"/>
                  <a:pt x="9238" y="12885"/>
                  <a:pt x="9299" y="12868"/>
                </a:cubicBezTo>
                <a:cubicBezTo>
                  <a:pt x="11003" y="13049"/>
                  <a:pt x="12545" y="14424"/>
                  <a:pt x="13604" y="16495"/>
                </a:cubicBezTo>
                <a:lnTo>
                  <a:pt x="13621" y="16487"/>
                </a:lnTo>
                <a:cubicBezTo>
                  <a:pt x="14404" y="17950"/>
                  <a:pt x="15490" y="18900"/>
                  <a:pt x="16874" y="18900"/>
                </a:cubicBezTo>
                <a:cubicBezTo>
                  <a:pt x="19977" y="18900"/>
                  <a:pt x="21600" y="14145"/>
                  <a:pt x="21600" y="9450"/>
                </a:cubicBezTo>
                <a:cubicBezTo>
                  <a:pt x="21600" y="4754"/>
                  <a:pt x="19977" y="0"/>
                  <a:pt x="16874" y="0"/>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01" name="AutoShape 47"/>
          <p:cNvSpPr/>
          <p:nvPr/>
        </p:nvSpPr>
        <p:spPr bwMode="auto">
          <a:xfrm>
            <a:off x="7550150" y="2141538"/>
            <a:ext cx="358775" cy="358775"/>
          </a:xfrm>
          <a:custGeom>
            <a:avLst/>
            <a:gdLst>
              <a:gd name="T0" fmla="+- 0 10853 107"/>
              <a:gd name="T1" fmla="*/ T0 w 21493"/>
              <a:gd name="T2" fmla="*/ 10800 h 21600"/>
              <a:gd name="T3" fmla="+- 0 10853 107"/>
              <a:gd name="T4" fmla="*/ T3 w 21493"/>
              <a:gd name="T5" fmla="*/ 10800 h 21600"/>
              <a:gd name="T6" fmla="+- 0 10853 107"/>
              <a:gd name="T7" fmla="*/ T6 w 21493"/>
              <a:gd name="T8" fmla="*/ 10800 h 21600"/>
              <a:gd name="T9" fmla="+- 0 10853 107"/>
              <a:gd name="T10" fmla="*/ T9 w 21493"/>
              <a:gd name="T11" fmla="*/ 10800 h 21600"/>
            </a:gdLst>
            <a:ahLst/>
            <a:cxnLst>
              <a:cxn ang="0">
                <a:pos x="T1" y="T2"/>
              </a:cxn>
              <a:cxn ang="0">
                <a:pos x="T4" y="T5"/>
              </a:cxn>
              <a:cxn ang="0">
                <a:pos x="T7" y="T8"/>
              </a:cxn>
              <a:cxn ang="0">
                <a:pos x="T10" y="T11"/>
              </a:cxn>
            </a:cxnLst>
            <a:rect l="0" t="0" r="r" b="b"/>
            <a:pathLst>
              <a:path w="21493" h="21600">
                <a:moveTo>
                  <a:pt x="20123" y="3375"/>
                </a:moveTo>
                <a:lnTo>
                  <a:pt x="8704" y="5400"/>
                </a:lnTo>
                <a:lnTo>
                  <a:pt x="8704" y="4725"/>
                </a:lnTo>
                <a:lnTo>
                  <a:pt x="8704" y="3375"/>
                </a:lnTo>
                <a:lnTo>
                  <a:pt x="20123" y="1350"/>
                </a:lnTo>
                <a:lnTo>
                  <a:pt x="20123" y="2700"/>
                </a:lnTo>
                <a:cubicBezTo>
                  <a:pt x="20123" y="2700"/>
                  <a:pt x="20123" y="3375"/>
                  <a:pt x="20123" y="3375"/>
                </a:cubicBezTo>
                <a:close/>
                <a:moveTo>
                  <a:pt x="17901" y="18014"/>
                </a:moveTo>
                <a:cubicBezTo>
                  <a:pt x="16291" y="18553"/>
                  <a:pt x="14628" y="18025"/>
                  <a:pt x="14187" y="16839"/>
                </a:cubicBezTo>
                <a:cubicBezTo>
                  <a:pt x="13745" y="15651"/>
                  <a:pt x="14691" y="14251"/>
                  <a:pt x="16300" y="13712"/>
                </a:cubicBezTo>
                <a:cubicBezTo>
                  <a:pt x="17910" y="13173"/>
                  <a:pt x="19573" y="13699"/>
                  <a:pt x="20014" y="14886"/>
                </a:cubicBezTo>
                <a:cubicBezTo>
                  <a:pt x="20456" y="16074"/>
                  <a:pt x="19510" y="17474"/>
                  <a:pt x="17901" y="18014"/>
                </a:cubicBezTo>
                <a:moveTo>
                  <a:pt x="5163" y="20039"/>
                </a:moveTo>
                <a:cubicBezTo>
                  <a:pt x="3554" y="20578"/>
                  <a:pt x="1890" y="20050"/>
                  <a:pt x="1450" y="18864"/>
                </a:cubicBezTo>
                <a:cubicBezTo>
                  <a:pt x="1008" y="17676"/>
                  <a:pt x="1954" y="16276"/>
                  <a:pt x="3562" y="15737"/>
                </a:cubicBezTo>
                <a:cubicBezTo>
                  <a:pt x="5172" y="15198"/>
                  <a:pt x="6836" y="15724"/>
                  <a:pt x="7277" y="16911"/>
                </a:cubicBezTo>
                <a:cubicBezTo>
                  <a:pt x="7719" y="18099"/>
                  <a:pt x="6773" y="19499"/>
                  <a:pt x="5163" y="20039"/>
                </a:cubicBezTo>
                <a:moveTo>
                  <a:pt x="21012" y="316"/>
                </a:moveTo>
                <a:cubicBezTo>
                  <a:pt x="20770" y="110"/>
                  <a:pt x="20463" y="0"/>
                  <a:pt x="20149" y="0"/>
                </a:cubicBezTo>
                <a:cubicBezTo>
                  <a:pt x="20072" y="0"/>
                  <a:pt x="19993" y="6"/>
                  <a:pt x="19916" y="21"/>
                </a:cubicBezTo>
                <a:lnTo>
                  <a:pt x="8497" y="2046"/>
                </a:lnTo>
                <a:cubicBezTo>
                  <a:pt x="7855" y="2159"/>
                  <a:pt x="7387" y="2719"/>
                  <a:pt x="7387" y="3375"/>
                </a:cubicBezTo>
                <a:lnTo>
                  <a:pt x="7387" y="4725"/>
                </a:lnTo>
                <a:lnTo>
                  <a:pt x="7387" y="5400"/>
                </a:lnTo>
                <a:lnTo>
                  <a:pt x="7387" y="14964"/>
                </a:lnTo>
                <a:cubicBezTo>
                  <a:pt x="6706" y="14467"/>
                  <a:pt x="5822" y="14175"/>
                  <a:pt x="4839" y="14175"/>
                </a:cubicBezTo>
                <a:cubicBezTo>
                  <a:pt x="4268" y="14175"/>
                  <a:pt x="3696" y="14269"/>
                  <a:pt x="3139" y="14455"/>
                </a:cubicBezTo>
                <a:cubicBezTo>
                  <a:pt x="1865" y="14882"/>
                  <a:pt x="843" y="15739"/>
                  <a:pt x="336" y="16807"/>
                </a:cubicBezTo>
                <a:cubicBezTo>
                  <a:pt x="-56" y="17633"/>
                  <a:pt x="-107" y="18530"/>
                  <a:pt x="192" y="19336"/>
                </a:cubicBezTo>
                <a:cubicBezTo>
                  <a:pt x="703" y="20711"/>
                  <a:pt x="2155" y="21599"/>
                  <a:pt x="3892" y="21599"/>
                </a:cubicBezTo>
                <a:cubicBezTo>
                  <a:pt x="4462" y="21599"/>
                  <a:pt x="5033" y="21506"/>
                  <a:pt x="5590" y="21319"/>
                </a:cubicBezTo>
                <a:cubicBezTo>
                  <a:pt x="6865" y="20893"/>
                  <a:pt x="7887" y="20036"/>
                  <a:pt x="8394" y="18969"/>
                </a:cubicBezTo>
                <a:cubicBezTo>
                  <a:pt x="8612" y="18509"/>
                  <a:pt x="8714" y="18027"/>
                  <a:pt x="8718" y="17549"/>
                </a:cubicBezTo>
                <a:lnTo>
                  <a:pt x="8730" y="17549"/>
                </a:lnTo>
                <a:lnTo>
                  <a:pt x="8730" y="6750"/>
                </a:lnTo>
                <a:cubicBezTo>
                  <a:pt x="8807" y="6750"/>
                  <a:pt x="8886" y="6743"/>
                  <a:pt x="8964" y="6730"/>
                </a:cubicBezTo>
                <a:lnTo>
                  <a:pt x="20149" y="4746"/>
                </a:lnTo>
                <a:lnTo>
                  <a:pt x="20149" y="12939"/>
                </a:lnTo>
                <a:cubicBezTo>
                  <a:pt x="19468" y="12442"/>
                  <a:pt x="18584" y="12150"/>
                  <a:pt x="17600" y="12150"/>
                </a:cubicBezTo>
                <a:cubicBezTo>
                  <a:pt x="17030" y="12150"/>
                  <a:pt x="16459" y="12244"/>
                  <a:pt x="15902" y="12430"/>
                </a:cubicBezTo>
                <a:cubicBezTo>
                  <a:pt x="14628" y="12857"/>
                  <a:pt x="13606" y="13714"/>
                  <a:pt x="13098" y="14782"/>
                </a:cubicBezTo>
                <a:cubicBezTo>
                  <a:pt x="12706" y="15608"/>
                  <a:pt x="12656" y="16505"/>
                  <a:pt x="12955" y="17311"/>
                </a:cubicBezTo>
                <a:cubicBezTo>
                  <a:pt x="13466" y="18686"/>
                  <a:pt x="14918" y="19575"/>
                  <a:pt x="16653" y="19575"/>
                </a:cubicBezTo>
                <a:cubicBezTo>
                  <a:pt x="17224" y="19575"/>
                  <a:pt x="17796" y="19481"/>
                  <a:pt x="18352" y="19294"/>
                </a:cubicBezTo>
                <a:cubicBezTo>
                  <a:pt x="19627" y="18868"/>
                  <a:pt x="20649" y="18011"/>
                  <a:pt x="21157" y="16944"/>
                </a:cubicBezTo>
                <a:cubicBezTo>
                  <a:pt x="21374" y="16484"/>
                  <a:pt x="21477" y="16002"/>
                  <a:pt x="21480" y="15525"/>
                </a:cubicBezTo>
                <a:lnTo>
                  <a:pt x="21493" y="15525"/>
                </a:lnTo>
                <a:lnTo>
                  <a:pt x="21493" y="3375"/>
                </a:lnTo>
                <a:lnTo>
                  <a:pt x="21493" y="2700"/>
                </a:lnTo>
                <a:lnTo>
                  <a:pt x="21493" y="1350"/>
                </a:lnTo>
                <a:cubicBezTo>
                  <a:pt x="21493" y="951"/>
                  <a:pt x="21317" y="572"/>
                  <a:pt x="21012" y="316"/>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grpSp>
        <p:nvGrpSpPr>
          <p:cNvPr id="102" name="组合 101"/>
          <p:cNvGrpSpPr/>
          <p:nvPr/>
        </p:nvGrpSpPr>
        <p:grpSpPr>
          <a:xfrm>
            <a:off x="6853689" y="2141343"/>
            <a:ext cx="314346" cy="359165"/>
            <a:chOff x="6853689" y="2141343"/>
            <a:chExt cx="314346" cy="359165"/>
          </a:xfrm>
          <a:solidFill>
            <a:schemeClr val="bg1"/>
          </a:solidFill>
        </p:grpSpPr>
        <p:sp>
          <p:nvSpPr>
            <p:cNvPr id="103" name="AutoShape 48"/>
            <p:cNvSpPr/>
            <p:nvPr/>
          </p:nvSpPr>
          <p:spPr bwMode="auto">
            <a:xfrm>
              <a:off x="6853689" y="2141343"/>
              <a:ext cx="314346"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04" name="AutoShape 49"/>
            <p:cNvSpPr/>
            <p:nvPr/>
          </p:nvSpPr>
          <p:spPr bwMode="auto">
            <a:xfrm>
              <a:off x="7100498" y="2421922"/>
              <a:ext cx="22717" cy="221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05" name="AutoShape 50"/>
            <p:cNvSpPr/>
            <p:nvPr/>
          </p:nvSpPr>
          <p:spPr bwMode="auto">
            <a:xfrm>
              <a:off x="7100498" y="2354387"/>
              <a:ext cx="22717" cy="227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06" name="AutoShape 51"/>
            <p:cNvSpPr/>
            <p:nvPr/>
          </p:nvSpPr>
          <p:spPr bwMode="auto">
            <a:xfrm>
              <a:off x="7100498" y="2286850"/>
              <a:ext cx="22717" cy="227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grpSp>
      <p:grpSp>
        <p:nvGrpSpPr>
          <p:cNvPr id="107" name="组合 106"/>
          <p:cNvGrpSpPr/>
          <p:nvPr/>
        </p:nvGrpSpPr>
        <p:grpSpPr>
          <a:xfrm>
            <a:off x="6111875" y="2141538"/>
            <a:ext cx="360363" cy="358775"/>
            <a:chOff x="6111875" y="2141538"/>
            <a:chExt cx="360363" cy="358775"/>
          </a:xfrm>
          <a:solidFill>
            <a:schemeClr val="bg1"/>
          </a:solidFill>
        </p:grpSpPr>
        <p:sp>
          <p:nvSpPr>
            <p:cNvPr id="108" name="AutoShape 52"/>
            <p:cNvSpPr/>
            <p:nvPr/>
          </p:nvSpPr>
          <p:spPr bwMode="auto">
            <a:xfrm>
              <a:off x="6111875" y="2141538"/>
              <a:ext cx="360363" cy="358775"/>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09" name="AutoShape 53"/>
            <p:cNvSpPr/>
            <p:nvPr/>
          </p:nvSpPr>
          <p:spPr bwMode="auto">
            <a:xfrm>
              <a:off x="6248400" y="2265363"/>
              <a:ext cx="96838" cy="100012"/>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10" name="AutoShape 54"/>
            <p:cNvSpPr/>
            <p:nvPr/>
          </p:nvSpPr>
          <p:spPr bwMode="auto">
            <a:xfrm>
              <a:off x="6235700" y="2387600"/>
              <a:ext cx="55563" cy="57150"/>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11" name="AutoShape 55"/>
            <p:cNvSpPr/>
            <p:nvPr/>
          </p:nvSpPr>
          <p:spPr bwMode="auto">
            <a:xfrm>
              <a:off x="6292850" y="2197100"/>
              <a:ext cx="55563" cy="5715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grpSp>
      <p:grpSp>
        <p:nvGrpSpPr>
          <p:cNvPr id="112" name="组合 111"/>
          <p:cNvGrpSpPr/>
          <p:nvPr/>
        </p:nvGrpSpPr>
        <p:grpSpPr>
          <a:xfrm>
            <a:off x="5394312" y="2141343"/>
            <a:ext cx="359165" cy="359165"/>
            <a:chOff x="5394312" y="2141343"/>
            <a:chExt cx="359165" cy="359165"/>
          </a:xfrm>
          <a:solidFill>
            <a:schemeClr val="bg1"/>
          </a:solidFill>
        </p:grpSpPr>
        <p:sp>
          <p:nvSpPr>
            <p:cNvPr id="113" name="AutoShape 56"/>
            <p:cNvSpPr/>
            <p:nvPr/>
          </p:nvSpPr>
          <p:spPr bwMode="auto">
            <a:xfrm>
              <a:off x="5394312" y="2141343"/>
              <a:ext cx="112353"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14" name="AutoShape 57"/>
            <p:cNvSpPr/>
            <p:nvPr/>
          </p:nvSpPr>
          <p:spPr bwMode="auto">
            <a:xfrm>
              <a:off x="5641124" y="2141343"/>
              <a:ext cx="112353"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15" name="AutoShape 58"/>
            <p:cNvSpPr/>
            <p:nvPr/>
          </p:nvSpPr>
          <p:spPr bwMode="auto">
            <a:xfrm>
              <a:off x="5517718" y="2141343"/>
              <a:ext cx="11235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grpSp>
      <p:sp>
        <p:nvSpPr>
          <p:cNvPr id="116" name="AutoShape 59"/>
          <p:cNvSpPr/>
          <p:nvPr/>
        </p:nvSpPr>
        <p:spPr bwMode="auto">
          <a:xfrm>
            <a:off x="4675188" y="2141538"/>
            <a:ext cx="360362" cy="358775"/>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17" name="AutoShape 60"/>
          <p:cNvSpPr/>
          <p:nvPr/>
        </p:nvSpPr>
        <p:spPr bwMode="auto">
          <a:xfrm>
            <a:off x="8437563" y="1522413"/>
            <a:ext cx="22225" cy="238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19"/>
                  <a:pt x="16769" y="0"/>
                  <a:pt x="10800" y="0"/>
                </a:cubicBezTo>
                <a:cubicBezTo>
                  <a:pt x="4830" y="0"/>
                  <a:pt x="0" y="4819"/>
                  <a:pt x="0" y="10800"/>
                </a:cubicBezTo>
                <a:cubicBezTo>
                  <a:pt x="0" y="16769"/>
                  <a:pt x="4830" y="21599"/>
                  <a:pt x="10800" y="21599"/>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18" name="AutoShape 61"/>
          <p:cNvSpPr/>
          <p:nvPr/>
        </p:nvSpPr>
        <p:spPr bwMode="auto">
          <a:xfrm>
            <a:off x="8437563" y="1658938"/>
            <a:ext cx="22225" cy="206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30"/>
                  <a:pt x="0" y="10800"/>
                </a:cubicBezTo>
                <a:cubicBezTo>
                  <a:pt x="0" y="16769"/>
                  <a:pt x="4830" y="21599"/>
                  <a:pt x="10800" y="21599"/>
                </a:cubicBezTo>
                <a:cubicBezTo>
                  <a:pt x="16769" y="21599"/>
                  <a:pt x="21600" y="16769"/>
                  <a:pt x="21600" y="10800"/>
                </a:cubicBezTo>
                <a:cubicBezTo>
                  <a:pt x="21600" y="4830"/>
                  <a:pt x="16769" y="0"/>
                  <a:pt x="10800" y="0"/>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19" name="AutoShape 62"/>
          <p:cNvSpPr/>
          <p:nvPr/>
        </p:nvSpPr>
        <p:spPr bwMode="auto">
          <a:xfrm>
            <a:off x="8369300" y="1590675"/>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19"/>
                  <a:pt x="0" y="10800"/>
                </a:cubicBezTo>
                <a:cubicBezTo>
                  <a:pt x="0" y="16769"/>
                  <a:pt x="4830" y="21599"/>
                  <a:pt x="10800" y="21599"/>
                </a:cubicBezTo>
                <a:cubicBezTo>
                  <a:pt x="16769" y="21599"/>
                  <a:pt x="21600" y="16769"/>
                  <a:pt x="21600" y="10800"/>
                </a:cubicBezTo>
                <a:cubicBezTo>
                  <a:pt x="21600" y="4819"/>
                  <a:pt x="16769" y="0"/>
                  <a:pt x="10800" y="0"/>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20" name="AutoShape 63"/>
          <p:cNvSpPr/>
          <p:nvPr/>
        </p:nvSpPr>
        <p:spPr bwMode="auto">
          <a:xfrm>
            <a:off x="8504238" y="1590675"/>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4830" y="21599"/>
                  <a:pt x="10800" y="21599"/>
                </a:cubicBezTo>
                <a:cubicBezTo>
                  <a:pt x="16769" y="21599"/>
                  <a:pt x="21600" y="16769"/>
                  <a:pt x="21600" y="10800"/>
                </a:cubicBezTo>
                <a:cubicBezTo>
                  <a:pt x="21600" y="4819"/>
                  <a:pt x="16769" y="0"/>
                  <a:pt x="10800" y="0"/>
                </a:cubicBezTo>
                <a:cubicBezTo>
                  <a:pt x="4830" y="0"/>
                  <a:pt x="0" y="4819"/>
                  <a:pt x="0" y="10800"/>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21" name="AutoShape 64"/>
          <p:cNvSpPr/>
          <p:nvPr/>
        </p:nvSpPr>
        <p:spPr bwMode="auto">
          <a:xfrm>
            <a:off x="8391525" y="1635125"/>
            <a:ext cx="22225" cy="23813"/>
          </a:xfrm>
          <a:custGeom>
            <a:avLst/>
            <a:gdLst>
              <a:gd name="T0" fmla="+- 0 10802 965"/>
              <a:gd name="T1" fmla="*/ T0 w 19675"/>
              <a:gd name="T2" fmla="+- 0 10800 961"/>
              <a:gd name="T3" fmla="*/ 10800 h 19678"/>
              <a:gd name="T4" fmla="+- 0 10802 965"/>
              <a:gd name="T5" fmla="*/ T4 w 19675"/>
              <a:gd name="T6" fmla="+- 0 10800 961"/>
              <a:gd name="T7" fmla="*/ 10800 h 19678"/>
              <a:gd name="T8" fmla="+- 0 10802 965"/>
              <a:gd name="T9" fmla="*/ T8 w 19675"/>
              <a:gd name="T10" fmla="+- 0 10800 961"/>
              <a:gd name="T11" fmla="*/ 10800 h 19678"/>
              <a:gd name="T12" fmla="+- 0 10802 965"/>
              <a:gd name="T13" fmla="*/ T12 w 19675"/>
              <a:gd name="T14" fmla="+- 0 10800 961"/>
              <a:gd name="T15" fmla="*/ 10800 h 19678"/>
            </a:gdLst>
            <a:ahLst/>
            <a:cxnLst>
              <a:cxn ang="0">
                <a:pos x="T1" y="T3"/>
              </a:cxn>
              <a:cxn ang="0">
                <a:pos x="T5" y="T7"/>
              </a:cxn>
              <a:cxn ang="0">
                <a:pos x="T9" y="T11"/>
              </a:cxn>
              <a:cxn ang="0">
                <a:pos x="T13" y="T15"/>
              </a:cxn>
            </a:cxnLst>
            <a:rect l="0" t="0" r="r" b="b"/>
            <a:pathLst>
              <a:path w="19675" h="19678">
                <a:moveTo>
                  <a:pt x="2894" y="2882"/>
                </a:moveTo>
                <a:cubicBezTo>
                  <a:pt x="-965" y="6725"/>
                  <a:pt x="-965" y="12952"/>
                  <a:pt x="2894" y="16795"/>
                </a:cubicBezTo>
                <a:cubicBezTo>
                  <a:pt x="6734" y="20638"/>
                  <a:pt x="12935" y="20638"/>
                  <a:pt x="16794" y="16795"/>
                </a:cubicBezTo>
                <a:cubicBezTo>
                  <a:pt x="20634" y="12952"/>
                  <a:pt x="20634" y="6725"/>
                  <a:pt x="16794" y="2882"/>
                </a:cubicBezTo>
                <a:cubicBezTo>
                  <a:pt x="12935" y="-961"/>
                  <a:pt x="6734" y="-961"/>
                  <a:pt x="2894" y="2882"/>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22" name="AutoShape 65"/>
          <p:cNvSpPr/>
          <p:nvPr/>
        </p:nvSpPr>
        <p:spPr bwMode="auto">
          <a:xfrm>
            <a:off x="8391525" y="1546225"/>
            <a:ext cx="22225" cy="22225"/>
          </a:xfrm>
          <a:custGeom>
            <a:avLst/>
            <a:gdLst>
              <a:gd name="T0" fmla="+- 0 10801 962"/>
              <a:gd name="T1" fmla="*/ T0 w 19678"/>
              <a:gd name="T2" fmla="+- 0 10801 965"/>
              <a:gd name="T3" fmla="*/ 10801 h 19673"/>
              <a:gd name="T4" fmla="+- 0 10801 962"/>
              <a:gd name="T5" fmla="*/ T4 w 19678"/>
              <a:gd name="T6" fmla="+- 0 10801 965"/>
              <a:gd name="T7" fmla="*/ 10801 h 19673"/>
              <a:gd name="T8" fmla="+- 0 10801 962"/>
              <a:gd name="T9" fmla="*/ T8 w 19678"/>
              <a:gd name="T10" fmla="+- 0 10801 965"/>
              <a:gd name="T11" fmla="*/ 10801 h 19673"/>
              <a:gd name="T12" fmla="+- 0 10801 962"/>
              <a:gd name="T13" fmla="*/ T12 w 19678"/>
              <a:gd name="T14" fmla="+- 0 10801 965"/>
              <a:gd name="T15" fmla="*/ 10801 h 19673"/>
            </a:gdLst>
            <a:ahLst/>
            <a:cxnLst>
              <a:cxn ang="0">
                <a:pos x="T1" y="T3"/>
              </a:cxn>
              <a:cxn ang="0">
                <a:pos x="T5" y="T7"/>
              </a:cxn>
              <a:cxn ang="0">
                <a:pos x="T9" y="T11"/>
              </a:cxn>
              <a:cxn ang="0">
                <a:pos x="T13" y="T15"/>
              </a:cxn>
            </a:cxnLst>
            <a:rect l="0" t="0" r="r" b="b"/>
            <a:pathLst>
              <a:path w="19678" h="19673">
                <a:moveTo>
                  <a:pt x="2897" y="2894"/>
                </a:moveTo>
                <a:cubicBezTo>
                  <a:pt x="-962" y="6734"/>
                  <a:pt x="-962" y="12935"/>
                  <a:pt x="2877" y="16785"/>
                </a:cubicBezTo>
                <a:cubicBezTo>
                  <a:pt x="6737" y="20635"/>
                  <a:pt x="12938" y="20635"/>
                  <a:pt x="16797" y="16785"/>
                </a:cubicBezTo>
                <a:cubicBezTo>
                  <a:pt x="20638" y="12935"/>
                  <a:pt x="20638" y="6734"/>
                  <a:pt x="16797" y="2894"/>
                </a:cubicBezTo>
                <a:cubicBezTo>
                  <a:pt x="12938" y="-965"/>
                  <a:pt x="6737" y="-965"/>
                  <a:pt x="2897" y="2894"/>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23" name="AutoShape 66"/>
          <p:cNvSpPr/>
          <p:nvPr/>
        </p:nvSpPr>
        <p:spPr bwMode="auto">
          <a:xfrm>
            <a:off x="8482013" y="1635125"/>
            <a:ext cx="22225" cy="23813"/>
          </a:xfrm>
          <a:custGeom>
            <a:avLst/>
            <a:gdLst>
              <a:gd name="T0" fmla="+- 0 10800 961"/>
              <a:gd name="T1" fmla="*/ T0 w 19678"/>
              <a:gd name="T2" fmla="+- 0 10800 961"/>
              <a:gd name="T3" fmla="*/ 10800 h 19678"/>
              <a:gd name="T4" fmla="+- 0 10800 961"/>
              <a:gd name="T5" fmla="*/ T4 w 19678"/>
              <a:gd name="T6" fmla="+- 0 10800 961"/>
              <a:gd name="T7" fmla="*/ 10800 h 19678"/>
              <a:gd name="T8" fmla="+- 0 10800 961"/>
              <a:gd name="T9" fmla="*/ T8 w 19678"/>
              <a:gd name="T10" fmla="+- 0 10800 961"/>
              <a:gd name="T11" fmla="*/ 10800 h 19678"/>
              <a:gd name="T12" fmla="+- 0 10800 961"/>
              <a:gd name="T13" fmla="*/ T12 w 19678"/>
              <a:gd name="T14" fmla="+- 0 10800 961"/>
              <a:gd name="T15" fmla="*/ 10800 h 19678"/>
            </a:gdLst>
            <a:ahLst/>
            <a:cxnLst>
              <a:cxn ang="0">
                <a:pos x="T1" y="T3"/>
              </a:cxn>
              <a:cxn ang="0">
                <a:pos x="T5" y="T7"/>
              </a:cxn>
              <a:cxn ang="0">
                <a:pos x="T9" y="T11"/>
              </a:cxn>
              <a:cxn ang="0">
                <a:pos x="T13" y="T15"/>
              </a:cxn>
            </a:cxnLst>
            <a:rect l="0" t="0" r="r" b="b"/>
            <a:pathLst>
              <a:path w="19678" h="19678">
                <a:moveTo>
                  <a:pt x="2882" y="2882"/>
                </a:moveTo>
                <a:cubicBezTo>
                  <a:pt x="-961" y="6725"/>
                  <a:pt x="-961" y="12952"/>
                  <a:pt x="2882" y="16795"/>
                </a:cubicBezTo>
                <a:cubicBezTo>
                  <a:pt x="6725" y="20638"/>
                  <a:pt x="12952" y="20638"/>
                  <a:pt x="16795" y="16795"/>
                </a:cubicBezTo>
                <a:cubicBezTo>
                  <a:pt x="20639" y="12952"/>
                  <a:pt x="20639" y="6725"/>
                  <a:pt x="16795" y="2882"/>
                </a:cubicBezTo>
                <a:cubicBezTo>
                  <a:pt x="12952" y="-961"/>
                  <a:pt x="6725" y="-961"/>
                  <a:pt x="2882" y="2882"/>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24" name="AutoShape 67"/>
          <p:cNvSpPr/>
          <p:nvPr/>
        </p:nvSpPr>
        <p:spPr bwMode="auto">
          <a:xfrm>
            <a:off x="8335963" y="1422400"/>
            <a:ext cx="246062"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9818" y="16200"/>
                </a:moveTo>
                <a:cubicBezTo>
                  <a:pt x="5486" y="16200"/>
                  <a:pt x="1963" y="13776"/>
                  <a:pt x="1963" y="10800"/>
                </a:cubicBezTo>
                <a:cubicBezTo>
                  <a:pt x="1963" y="7821"/>
                  <a:pt x="5486" y="5400"/>
                  <a:pt x="9818" y="5400"/>
                </a:cubicBezTo>
                <a:cubicBezTo>
                  <a:pt x="14148" y="5400"/>
                  <a:pt x="17672" y="7821"/>
                  <a:pt x="17672" y="10800"/>
                </a:cubicBezTo>
                <a:cubicBezTo>
                  <a:pt x="17672" y="13776"/>
                  <a:pt x="14148" y="16200"/>
                  <a:pt x="9818" y="16200"/>
                </a:cubicBezTo>
                <a:moveTo>
                  <a:pt x="13745" y="20249"/>
                </a:moveTo>
                <a:lnTo>
                  <a:pt x="5890" y="20249"/>
                </a:lnTo>
                <a:lnTo>
                  <a:pt x="4909" y="16613"/>
                </a:lnTo>
                <a:cubicBezTo>
                  <a:pt x="6358" y="17192"/>
                  <a:pt x="8019" y="17549"/>
                  <a:pt x="9818" y="17549"/>
                </a:cubicBezTo>
                <a:cubicBezTo>
                  <a:pt x="11614" y="17549"/>
                  <a:pt x="13277" y="17192"/>
                  <a:pt x="14727" y="16613"/>
                </a:cubicBezTo>
                <a:cubicBezTo>
                  <a:pt x="14727" y="16613"/>
                  <a:pt x="13745" y="20249"/>
                  <a:pt x="13745" y="20249"/>
                </a:cubicBezTo>
                <a:close/>
                <a:moveTo>
                  <a:pt x="5992" y="1350"/>
                </a:moveTo>
                <a:lnTo>
                  <a:pt x="13847" y="1350"/>
                </a:lnTo>
                <a:lnTo>
                  <a:pt x="14828" y="4985"/>
                </a:lnTo>
                <a:cubicBezTo>
                  <a:pt x="13379" y="4406"/>
                  <a:pt x="11718" y="4050"/>
                  <a:pt x="9919" y="4050"/>
                </a:cubicBezTo>
                <a:cubicBezTo>
                  <a:pt x="8123" y="4050"/>
                  <a:pt x="6460" y="4406"/>
                  <a:pt x="5010" y="4985"/>
                </a:cubicBezTo>
                <a:cubicBezTo>
                  <a:pt x="5010" y="4985"/>
                  <a:pt x="5992" y="1350"/>
                  <a:pt x="5992" y="1350"/>
                </a:cubicBezTo>
                <a:close/>
                <a:moveTo>
                  <a:pt x="19636" y="9450"/>
                </a:moveTo>
                <a:cubicBezTo>
                  <a:pt x="19567" y="9450"/>
                  <a:pt x="19509" y="9472"/>
                  <a:pt x="19442" y="9477"/>
                </a:cubicBezTo>
                <a:cubicBezTo>
                  <a:pt x="19101" y="8298"/>
                  <a:pt x="18294" y="7245"/>
                  <a:pt x="17187" y="6376"/>
                </a:cubicBezTo>
                <a:lnTo>
                  <a:pt x="15778" y="1102"/>
                </a:lnTo>
                <a:cubicBezTo>
                  <a:pt x="15605" y="464"/>
                  <a:pt x="14794" y="0"/>
                  <a:pt x="13847" y="0"/>
                </a:cubicBezTo>
                <a:lnTo>
                  <a:pt x="5992" y="0"/>
                </a:lnTo>
                <a:cubicBezTo>
                  <a:pt x="5047" y="0"/>
                  <a:pt x="4236" y="464"/>
                  <a:pt x="4061" y="1102"/>
                </a:cubicBezTo>
                <a:lnTo>
                  <a:pt x="2686" y="6198"/>
                </a:lnTo>
                <a:cubicBezTo>
                  <a:pt x="1037" y="7405"/>
                  <a:pt x="0" y="9012"/>
                  <a:pt x="0" y="10800"/>
                </a:cubicBezTo>
                <a:cubicBezTo>
                  <a:pt x="0" y="12542"/>
                  <a:pt x="995" y="14110"/>
                  <a:pt x="2573" y="15307"/>
                </a:cubicBezTo>
                <a:lnTo>
                  <a:pt x="3959" y="20496"/>
                </a:lnTo>
                <a:cubicBezTo>
                  <a:pt x="4132" y="21135"/>
                  <a:pt x="4943" y="21599"/>
                  <a:pt x="5890" y="21599"/>
                </a:cubicBezTo>
                <a:lnTo>
                  <a:pt x="13745" y="21599"/>
                </a:lnTo>
                <a:cubicBezTo>
                  <a:pt x="14690" y="21599"/>
                  <a:pt x="15501" y="21135"/>
                  <a:pt x="15676" y="20496"/>
                </a:cubicBezTo>
                <a:lnTo>
                  <a:pt x="17074" y="15311"/>
                </a:lnTo>
                <a:cubicBezTo>
                  <a:pt x="18242" y="14426"/>
                  <a:pt x="19089" y="13340"/>
                  <a:pt x="19442" y="12122"/>
                </a:cubicBezTo>
                <a:cubicBezTo>
                  <a:pt x="19509" y="12127"/>
                  <a:pt x="19567" y="12150"/>
                  <a:pt x="19636" y="12150"/>
                </a:cubicBezTo>
                <a:cubicBezTo>
                  <a:pt x="20719" y="12150"/>
                  <a:pt x="21600" y="11544"/>
                  <a:pt x="21600" y="10800"/>
                </a:cubicBezTo>
                <a:cubicBezTo>
                  <a:pt x="21600" y="10053"/>
                  <a:pt x="20719" y="9450"/>
                  <a:pt x="19636" y="9450"/>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25" name="AutoShape 68"/>
          <p:cNvSpPr/>
          <p:nvPr/>
        </p:nvSpPr>
        <p:spPr bwMode="auto">
          <a:xfrm>
            <a:off x="8437563" y="1546225"/>
            <a:ext cx="66675" cy="68263"/>
          </a:xfrm>
          <a:custGeom>
            <a:avLst/>
            <a:gdLst>
              <a:gd name="T0" fmla="*/ 10740 w 21481"/>
              <a:gd name="T1" fmla="+- 0 10860 120"/>
              <a:gd name="T2" fmla="*/ 10860 h 21480"/>
              <a:gd name="T3" fmla="*/ 10740 w 21481"/>
              <a:gd name="T4" fmla="+- 0 10860 120"/>
              <a:gd name="T5" fmla="*/ 10860 h 21480"/>
              <a:gd name="T6" fmla="*/ 10740 w 21481"/>
              <a:gd name="T7" fmla="+- 0 10860 120"/>
              <a:gd name="T8" fmla="*/ 10860 h 21480"/>
              <a:gd name="T9" fmla="*/ 10740 w 21481"/>
              <a:gd name="T10" fmla="+- 0 10860 120"/>
              <a:gd name="T11" fmla="*/ 10860 h 21480"/>
            </a:gdLst>
            <a:ahLst/>
            <a:cxnLst>
              <a:cxn ang="0">
                <a:pos x="T0" y="T2"/>
              </a:cxn>
              <a:cxn ang="0">
                <a:pos x="T3" y="T5"/>
              </a:cxn>
              <a:cxn ang="0">
                <a:pos x="T6" y="T8"/>
              </a:cxn>
              <a:cxn ang="0">
                <a:pos x="T9" y="T11"/>
              </a:cxn>
            </a:cxnLst>
            <a:rect l="0" t="0" r="r" b="b"/>
            <a:pathLst>
              <a:path w="21481" h="21480">
                <a:moveTo>
                  <a:pt x="21127" y="346"/>
                </a:moveTo>
                <a:cubicBezTo>
                  <a:pt x="20697" y="-82"/>
                  <a:pt x="20002" y="-120"/>
                  <a:pt x="19516" y="270"/>
                </a:cubicBezTo>
                <a:lnTo>
                  <a:pt x="1055" y="15432"/>
                </a:lnTo>
                <a:cubicBezTo>
                  <a:pt x="375" y="16113"/>
                  <a:pt x="0" y="17012"/>
                  <a:pt x="0" y="17972"/>
                </a:cubicBezTo>
                <a:cubicBezTo>
                  <a:pt x="0" y="18902"/>
                  <a:pt x="361" y="19783"/>
                  <a:pt x="1027" y="20446"/>
                </a:cubicBezTo>
                <a:cubicBezTo>
                  <a:pt x="1694" y="21103"/>
                  <a:pt x="2583" y="21473"/>
                  <a:pt x="3542" y="21479"/>
                </a:cubicBezTo>
                <a:cubicBezTo>
                  <a:pt x="4431" y="21473"/>
                  <a:pt x="5354" y="21144"/>
                  <a:pt x="6028" y="20495"/>
                </a:cubicBezTo>
                <a:lnTo>
                  <a:pt x="12598" y="12627"/>
                </a:lnTo>
                <a:lnTo>
                  <a:pt x="21224" y="1935"/>
                </a:lnTo>
                <a:cubicBezTo>
                  <a:pt x="21600" y="1462"/>
                  <a:pt x="21558" y="771"/>
                  <a:pt x="21127" y="346"/>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grpSp>
        <p:nvGrpSpPr>
          <p:cNvPr id="126" name="Group 69"/>
          <p:cNvGrpSpPr/>
          <p:nvPr/>
        </p:nvGrpSpPr>
        <p:grpSpPr>
          <a:xfrm>
            <a:off x="7549916" y="1422399"/>
            <a:ext cx="359165" cy="337063"/>
            <a:chOff x="10074275" y="1647825"/>
            <a:chExt cx="464344" cy="435769"/>
          </a:xfrm>
          <a:solidFill>
            <a:schemeClr val="bg1"/>
          </a:solidFill>
        </p:grpSpPr>
        <p:sp>
          <p:nvSpPr>
            <p:cNvPr id="127" name="AutoShape 69"/>
            <p:cNvSpPr/>
            <p:nvPr/>
          </p:nvSpPr>
          <p:spPr bwMode="auto">
            <a:xfrm>
              <a:off x="10074275" y="1647825"/>
              <a:ext cx="464344"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223" y="5760"/>
                  </a:moveTo>
                  <a:lnTo>
                    <a:pt x="17548" y="5760"/>
                  </a:lnTo>
                  <a:cubicBezTo>
                    <a:pt x="16804" y="5760"/>
                    <a:pt x="16198" y="5114"/>
                    <a:pt x="16198" y="4320"/>
                  </a:cubicBezTo>
                  <a:lnTo>
                    <a:pt x="16200" y="4320"/>
                  </a:lnTo>
                  <a:lnTo>
                    <a:pt x="16200" y="1440"/>
                  </a:lnTo>
                  <a:lnTo>
                    <a:pt x="20250" y="5760"/>
                  </a:lnTo>
                  <a:cubicBezTo>
                    <a:pt x="20250" y="5760"/>
                    <a:pt x="18223" y="5760"/>
                    <a:pt x="18223" y="5760"/>
                  </a:cubicBezTo>
                  <a:close/>
                  <a:moveTo>
                    <a:pt x="20250" y="19440"/>
                  </a:moveTo>
                  <a:cubicBezTo>
                    <a:pt x="20250" y="19837"/>
                    <a:pt x="19948" y="20160"/>
                    <a:pt x="19575" y="20160"/>
                  </a:cubicBezTo>
                  <a:lnTo>
                    <a:pt x="2024" y="20160"/>
                  </a:lnTo>
                  <a:cubicBezTo>
                    <a:pt x="1651" y="20160"/>
                    <a:pt x="1349" y="19837"/>
                    <a:pt x="1349" y="19440"/>
                  </a:cubicBezTo>
                  <a:lnTo>
                    <a:pt x="1349" y="2160"/>
                  </a:lnTo>
                  <a:cubicBezTo>
                    <a:pt x="1349" y="1762"/>
                    <a:pt x="1651" y="1440"/>
                    <a:pt x="2024" y="1440"/>
                  </a:cubicBezTo>
                  <a:lnTo>
                    <a:pt x="15525" y="1440"/>
                  </a:lnTo>
                  <a:lnTo>
                    <a:pt x="15525" y="4320"/>
                  </a:lnTo>
                  <a:lnTo>
                    <a:pt x="15523" y="4320"/>
                  </a:lnTo>
                  <a:cubicBezTo>
                    <a:pt x="15523" y="5513"/>
                    <a:pt x="16430" y="6480"/>
                    <a:pt x="17548" y="6480"/>
                  </a:cubicBezTo>
                  <a:lnTo>
                    <a:pt x="18223" y="6480"/>
                  </a:lnTo>
                  <a:lnTo>
                    <a:pt x="20250" y="6480"/>
                  </a:lnTo>
                  <a:cubicBezTo>
                    <a:pt x="20250" y="6480"/>
                    <a:pt x="20250" y="19440"/>
                    <a:pt x="20250" y="19440"/>
                  </a:cubicBezTo>
                  <a:close/>
                  <a:moveTo>
                    <a:pt x="21204" y="4741"/>
                  </a:moveTo>
                  <a:lnTo>
                    <a:pt x="17154" y="421"/>
                  </a:lnTo>
                  <a:cubicBezTo>
                    <a:pt x="16901" y="151"/>
                    <a:pt x="16557" y="0"/>
                    <a:pt x="16200" y="0"/>
                  </a:cubicBezTo>
                  <a:lnTo>
                    <a:pt x="2024" y="0"/>
                  </a:lnTo>
                  <a:cubicBezTo>
                    <a:pt x="908" y="0"/>
                    <a:pt x="0" y="968"/>
                    <a:pt x="0" y="2160"/>
                  </a:cubicBezTo>
                  <a:lnTo>
                    <a:pt x="0" y="19440"/>
                  </a:lnTo>
                  <a:cubicBezTo>
                    <a:pt x="0" y="20631"/>
                    <a:pt x="908" y="21600"/>
                    <a:pt x="2024" y="21600"/>
                  </a:cubicBezTo>
                  <a:lnTo>
                    <a:pt x="19575" y="21600"/>
                  </a:lnTo>
                  <a:cubicBezTo>
                    <a:pt x="20691" y="21600"/>
                    <a:pt x="21599" y="20631"/>
                    <a:pt x="21599" y="19440"/>
                  </a:cubicBezTo>
                  <a:lnTo>
                    <a:pt x="21599" y="5760"/>
                  </a:lnTo>
                  <a:cubicBezTo>
                    <a:pt x="21599" y="5378"/>
                    <a:pt x="21457" y="5011"/>
                    <a:pt x="21204" y="4741"/>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28" name="AutoShape 70"/>
            <p:cNvSpPr/>
            <p:nvPr/>
          </p:nvSpPr>
          <p:spPr bwMode="auto">
            <a:xfrm>
              <a:off x="10291763" y="1734344"/>
              <a:ext cx="87313"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 y="21599"/>
                  </a:moveTo>
                  <a:lnTo>
                    <a:pt x="19800" y="21599"/>
                  </a:lnTo>
                  <a:cubicBezTo>
                    <a:pt x="20791" y="21599"/>
                    <a:pt x="21600" y="16769"/>
                    <a:pt x="21600" y="10800"/>
                  </a:cubicBezTo>
                  <a:cubicBezTo>
                    <a:pt x="21600" y="4830"/>
                    <a:pt x="20791" y="0"/>
                    <a:pt x="19800" y="0"/>
                  </a:cubicBezTo>
                  <a:lnTo>
                    <a:pt x="1800" y="0"/>
                  </a:lnTo>
                  <a:cubicBezTo>
                    <a:pt x="801" y="0"/>
                    <a:pt x="0" y="4830"/>
                    <a:pt x="0" y="10800"/>
                  </a:cubicBezTo>
                  <a:cubicBezTo>
                    <a:pt x="0" y="16769"/>
                    <a:pt x="801" y="21599"/>
                    <a:pt x="1800" y="21599"/>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29" name="AutoShape 71"/>
            <p:cNvSpPr/>
            <p:nvPr/>
          </p:nvSpPr>
          <p:spPr bwMode="auto">
            <a:xfrm>
              <a:off x="10291763" y="1778000"/>
              <a:ext cx="87313"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 y="21599"/>
                  </a:moveTo>
                  <a:lnTo>
                    <a:pt x="19800" y="21599"/>
                  </a:lnTo>
                  <a:cubicBezTo>
                    <a:pt x="20791" y="21599"/>
                    <a:pt x="21600" y="16769"/>
                    <a:pt x="21600" y="10800"/>
                  </a:cubicBezTo>
                  <a:cubicBezTo>
                    <a:pt x="21600" y="4830"/>
                    <a:pt x="20791" y="0"/>
                    <a:pt x="19800" y="0"/>
                  </a:cubicBezTo>
                  <a:lnTo>
                    <a:pt x="1800" y="0"/>
                  </a:lnTo>
                  <a:cubicBezTo>
                    <a:pt x="801" y="0"/>
                    <a:pt x="0" y="4830"/>
                    <a:pt x="0" y="10800"/>
                  </a:cubicBezTo>
                  <a:cubicBezTo>
                    <a:pt x="0" y="16769"/>
                    <a:pt x="801" y="21599"/>
                    <a:pt x="1800" y="21599"/>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30" name="AutoShape 72"/>
            <p:cNvSpPr/>
            <p:nvPr/>
          </p:nvSpPr>
          <p:spPr bwMode="auto">
            <a:xfrm>
              <a:off x="10291763" y="1821657"/>
              <a:ext cx="188913"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369" y="21599"/>
                    <a:pt x="830" y="21599"/>
                  </a:cubicBezTo>
                  <a:lnTo>
                    <a:pt x="20769" y="21599"/>
                  </a:lnTo>
                  <a:cubicBezTo>
                    <a:pt x="21226" y="21599"/>
                    <a:pt x="21600" y="16769"/>
                    <a:pt x="21600" y="10800"/>
                  </a:cubicBezTo>
                  <a:cubicBezTo>
                    <a:pt x="21600" y="4830"/>
                    <a:pt x="21226" y="0"/>
                    <a:pt x="20769" y="0"/>
                  </a:cubicBezTo>
                  <a:lnTo>
                    <a:pt x="830" y="0"/>
                  </a:lnTo>
                  <a:cubicBezTo>
                    <a:pt x="369" y="0"/>
                    <a:pt x="0" y="4830"/>
                    <a:pt x="0" y="10800"/>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31" name="AutoShape 73"/>
            <p:cNvSpPr/>
            <p:nvPr/>
          </p:nvSpPr>
          <p:spPr bwMode="auto">
            <a:xfrm>
              <a:off x="10132219" y="1908969"/>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32" name="AutoShape 74"/>
            <p:cNvSpPr/>
            <p:nvPr/>
          </p:nvSpPr>
          <p:spPr bwMode="auto">
            <a:xfrm>
              <a:off x="10132219" y="1952625"/>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33" name="AutoShape 75"/>
            <p:cNvSpPr/>
            <p:nvPr/>
          </p:nvSpPr>
          <p:spPr bwMode="auto">
            <a:xfrm>
              <a:off x="10132219" y="1996282"/>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34" name="AutoShape 76"/>
            <p:cNvSpPr/>
            <p:nvPr/>
          </p:nvSpPr>
          <p:spPr bwMode="auto">
            <a:xfrm>
              <a:off x="10132219" y="1865313"/>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69"/>
                    <a:pt x="201" y="21599"/>
                    <a:pt x="449" y="21599"/>
                  </a:cubicBezTo>
                  <a:lnTo>
                    <a:pt x="21150" y="21599"/>
                  </a:lnTo>
                  <a:cubicBezTo>
                    <a:pt x="21397" y="21599"/>
                    <a:pt x="21599" y="16769"/>
                    <a:pt x="21599" y="10800"/>
                  </a:cubicBezTo>
                  <a:cubicBezTo>
                    <a:pt x="21599" y="4830"/>
                    <a:pt x="21397" y="0"/>
                    <a:pt x="21150" y="0"/>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35" name="AutoShape 77"/>
            <p:cNvSpPr/>
            <p:nvPr/>
          </p:nvSpPr>
          <p:spPr bwMode="auto">
            <a:xfrm>
              <a:off x="10132219" y="1720057"/>
              <a:ext cx="130969" cy="116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5400"/>
                  </a:moveTo>
                  <a:lnTo>
                    <a:pt x="16800" y="5400"/>
                  </a:lnTo>
                  <a:lnTo>
                    <a:pt x="16800" y="16200"/>
                  </a:lnTo>
                  <a:lnTo>
                    <a:pt x="4799" y="16200"/>
                  </a:lnTo>
                  <a:cubicBezTo>
                    <a:pt x="4799" y="16200"/>
                    <a:pt x="4799" y="5400"/>
                    <a:pt x="4799" y="5400"/>
                  </a:cubicBezTo>
                  <a:close/>
                  <a:moveTo>
                    <a:pt x="2399" y="21599"/>
                  </a:moveTo>
                  <a:lnTo>
                    <a:pt x="19200" y="21599"/>
                  </a:lnTo>
                  <a:cubicBezTo>
                    <a:pt x="20526" y="21599"/>
                    <a:pt x="21599" y="20392"/>
                    <a:pt x="21599" y="18900"/>
                  </a:cubicBezTo>
                  <a:lnTo>
                    <a:pt x="21599" y="2700"/>
                  </a:lnTo>
                  <a:cubicBezTo>
                    <a:pt x="21599" y="1207"/>
                    <a:pt x="20526" y="0"/>
                    <a:pt x="19200" y="0"/>
                  </a:cubicBezTo>
                  <a:lnTo>
                    <a:pt x="2399" y="0"/>
                  </a:lnTo>
                  <a:cubicBezTo>
                    <a:pt x="1073" y="0"/>
                    <a:pt x="0" y="1207"/>
                    <a:pt x="0" y="2700"/>
                  </a:cubicBezTo>
                  <a:lnTo>
                    <a:pt x="0" y="18900"/>
                  </a:lnTo>
                  <a:cubicBezTo>
                    <a:pt x="0" y="20392"/>
                    <a:pt x="1073" y="21599"/>
                    <a:pt x="2399" y="21599"/>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grpSp>
      <p:grpSp>
        <p:nvGrpSpPr>
          <p:cNvPr id="136" name="组合 135"/>
          <p:cNvGrpSpPr/>
          <p:nvPr/>
        </p:nvGrpSpPr>
        <p:grpSpPr>
          <a:xfrm>
            <a:off x="6842125" y="1422400"/>
            <a:ext cx="336550" cy="358775"/>
            <a:chOff x="6842125" y="1422400"/>
            <a:chExt cx="336550" cy="358775"/>
          </a:xfrm>
          <a:solidFill>
            <a:schemeClr val="bg1"/>
          </a:solidFill>
        </p:grpSpPr>
        <p:sp>
          <p:nvSpPr>
            <p:cNvPr id="137" name="AutoShape 78"/>
            <p:cNvSpPr/>
            <p:nvPr/>
          </p:nvSpPr>
          <p:spPr bwMode="auto">
            <a:xfrm>
              <a:off x="6842125" y="1422400"/>
              <a:ext cx="336550"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38" name="AutoShape 79"/>
            <p:cNvSpPr/>
            <p:nvPr/>
          </p:nvSpPr>
          <p:spPr bwMode="auto">
            <a:xfrm>
              <a:off x="6888163" y="1466850"/>
              <a:ext cx="246062" cy="2254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39" name="AutoShape 80"/>
            <p:cNvSpPr/>
            <p:nvPr/>
          </p:nvSpPr>
          <p:spPr bwMode="auto">
            <a:xfrm>
              <a:off x="7021513" y="1501775"/>
              <a:ext cx="68262" cy="666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grpSp>
      <p:grpSp>
        <p:nvGrpSpPr>
          <p:cNvPr id="140" name="Group 82"/>
          <p:cNvGrpSpPr/>
          <p:nvPr/>
        </p:nvGrpSpPr>
        <p:grpSpPr>
          <a:xfrm>
            <a:off x="6112643" y="1422399"/>
            <a:ext cx="359165" cy="359165"/>
            <a:chOff x="8216107" y="1647825"/>
            <a:chExt cx="464344" cy="464344"/>
          </a:xfrm>
          <a:solidFill>
            <a:schemeClr val="bg1"/>
          </a:solidFill>
        </p:grpSpPr>
        <p:sp>
          <p:nvSpPr>
            <p:cNvPr id="141" name="AutoShape 81"/>
            <p:cNvSpPr/>
            <p:nvPr/>
          </p:nvSpPr>
          <p:spPr bwMode="auto">
            <a:xfrm>
              <a:off x="8216107" y="164782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42" name="AutoShape 82"/>
            <p:cNvSpPr/>
            <p:nvPr/>
          </p:nvSpPr>
          <p:spPr bwMode="auto">
            <a:xfrm>
              <a:off x="8259763" y="202485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grpSp>
      <p:sp>
        <p:nvSpPr>
          <p:cNvPr id="143" name="AutoShape 83"/>
          <p:cNvSpPr/>
          <p:nvPr/>
        </p:nvSpPr>
        <p:spPr bwMode="auto">
          <a:xfrm>
            <a:off x="5394325" y="1477963"/>
            <a:ext cx="358775" cy="2365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610" y="13990"/>
                </a:moveTo>
                <a:cubicBezTo>
                  <a:pt x="11373" y="14259"/>
                  <a:pt x="11093" y="14400"/>
                  <a:pt x="10800" y="14400"/>
                </a:cubicBezTo>
                <a:cubicBezTo>
                  <a:pt x="10505" y="14400"/>
                  <a:pt x="10225" y="14259"/>
                  <a:pt x="9990" y="13990"/>
                </a:cubicBezTo>
                <a:lnTo>
                  <a:pt x="7198" y="10800"/>
                </a:lnTo>
                <a:lnTo>
                  <a:pt x="6636" y="10157"/>
                </a:lnTo>
                <a:lnTo>
                  <a:pt x="1349" y="4115"/>
                </a:lnTo>
                <a:lnTo>
                  <a:pt x="1349" y="4114"/>
                </a:lnTo>
                <a:cubicBezTo>
                  <a:pt x="1349" y="2980"/>
                  <a:pt x="1955" y="2057"/>
                  <a:pt x="2699" y="2057"/>
                </a:cubicBezTo>
                <a:lnTo>
                  <a:pt x="18899" y="2057"/>
                </a:lnTo>
                <a:cubicBezTo>
                  <a:pt x="19643" y="2057"/>
                  <a:pt x="20249" y="2980"/>
                  <a:pt x="20249" y="4114"/>
                </a:cubicBezTo>
                <a:cubicBezTo>
                  <a:pt x="20249" y="4114"/>
                  <a:pt x="11610" y="13990"/>
                  <a:pt x="11610" y="13990"/>
                </a:cubicBezTo>
                <a:close/>
                <a:moveTo>
                  <a:pt x="20249" y="16198"/>
                </a:moveTo>
                <a:lnTo>
                  <a:pt x="15525" y="10800"/>
                </a:lnTo>
                <a:lnTo>
                  <a:pt x="20249" y="5399"/>
                </a:lnTo>
                <a:cubicBezTo>
                  <a:pt x="20249" y="5399"/>
                  <a:pt x="20249" y="16198"/>
                  <a:pt x="20249" y="16198"/>
                </a:cubicBezTo>
                <a:close/>
                <a:moveTo>
                  <a:pt x="20249" y="17484"/>
                </a:moveTo>
                <a:cubicBezTo>
                  <a:pt x="20249" y="18620"/>
                  <a:pt x="19643" y="19541"/>
                  <a:pt x="18899" y="19541"/>
                </a:cubicBezTo>
                <a:lnTo>
                  <a:pt x="2699" y="19541"/>
                </a:lnTo>
                <a:cubicBezTo>
                  <a:pt x="1955" y="19541"/>
                  <a:pt x="1349" y="18620"/>
                  <a:pt x="1349" y="17484"/>
                </a:cubicBezTo>
                <a:lnTo>
                  <a:pt x="6636" y="11442"/>
                </a:lnTo>
                <a:lnTo>
                  <a:pt x="9585" y="14813"/>
                </a:lnTo>
                <a:cubicBezTo>
                  <a:pt x="9945" y="15222"/>
                  <a:pt x="10372" y="15429"/>
                  <a:pt x="10800" y="15429"/>
                </a:cubicBezTo>
                <a:cubicBezTo>
                  <a:pt x="11228" y="15429"/>
                  <a:pt x="11654" y="15222"/>
                  <a:pt x="12015" y="14813"/>
                </a:cubicBezTo>
                <a:lnTo>
                  <a:pt x="14963" y="11442"/>
                </a:lnTo>
                <a:cubicBezTo>
                  <a:pt x="14963" y="11442"/>
                  <a:pt x="20249" y="17484"/>
                  <a:pt x="20249" y="17484"/>
                </a:cubicBezTo>
                <a:close/>
                <a:moveTo>
                  <a:pt x="1349" y="5399"/>
                </a:moveTo>
                <a:lnTo>
                  <a:pt x="6074" y="10800"/>
                </a:lnTo>
                <a:lnTo>
                  <a:pt x="1349" y="16198"/>
                </a:lnTo>
                <a:cubicBezTo>
                  <a:pt x="1349" y="16198"/>
                  <a:pt x="1349" y="5399"/>
                  <a:pt x="1349" y="5399"/>
                </a:cubicBezTo>
                <a:close/>
                <a:moveTo>
                  <a:pt x="18899" y="0"/>
                </a:moveTo>
                <a:lnTo>
                  <a:pt x="2699" y="0"/>
                </a:lnTo>
                <a:cubicBezTo>
                  <a:pt x="1208" y="0"/>
                  <a:pt x="0" y="1842"/>
                  <a:pt x="0" y="4114"/>
                </a:cubicBezTo>
                <a:lnTo>
                  <a:pt x="0" y="17484"/>
                </a:lnTo>
                <a:cubicBezTo>
                  <a:pt x="0" y="19756"/>
                  <a:pt x="1208" y="21600"/>
                  <a:pt x="2699" y="21600"/>
                </a:cubicBezTo>
                <a:lnTo>
                  <a:pt x="18899" y="21600"/>
                </a:lnTo>
                <a:cubicBezTo>
                  <a:pt x="20391" y="21600"/>
                  <a:pt x="21600" y="19756"/>
                  <a:pt x="21600" y="17484"/>
                </a:cubicBezTo>
                <a:lnTo>
                  <a:pt x="21600" y="4114"/>
                </a:lnTo>
                <a:cubicBezTo>
                  <a:pt x="21600" y="1842"/>
                  <a:pt x="20391" y="0"/>
                  <a:pt x="18899" y="0"/>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grpSp>
        <p:nvGrpSpPr>
          <p:cNvPr id="144" name="组合 143"/>
          <p:cNvGrpSpPr/>
          <p:nvPr/>
        </p:nvGrpSpPr>
        <p:grpSpPr>
          <a:xfrm>
            <a:off x="4675188" y="1422400"/>
            <a:ext cx="360362" cy="358775"/>
            <a:chOff x="4675188" y="1422400"/>
            <a:chExt cx="360362" cy="358775"/>
          </a:xfrm>
        </p:grpSpPr>
        <p:sp>
          <p:nvSpPr>
            <p:cNvPr id="145" name="AutoShape 84"/>
            <p:cNvSpPr/>
            <p:nvPr/>
          </p:nvSpPr>
          <p:spPr bwMode="auto">
            <a:xfrm>
              <a:off x="4675188" y="1422400"/>
              <a:ext cx="360362"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900"/>
                  </a:moveTo>
                  <a:cubicBezTo>
                    <a:pt x="20249" y="19643"/>
                    <a:pt x="19644" y="20249"/>
                    <a:pt x="18899" y="20249"/>
                  </a:cubicBezTo>
                  <a:lnTo>
                    <a:pt x="2699" y="20249"/>
                  </a:lnTo>
                  <a:cubicBezTo>
                    <a:pt x="1955" y="20249"/>
                    <a:pt x="1349" y="19643"/>
                    <a:pt x="1349" y="18900"/>
                  </a:cubicBezTo>
                  <a:lnTo>
                    <a:pt x="1349" y="5400"/>
                  </a:lnTo>
                  <a:cubicBezTo>
                    <a:pt x="1349" y="5027"/>
                    <a:pt x="1652" y="4725"/>
                    <a:pt x="2024" y="4725"/>
                  </a:cubicBezTo>
                  <a:lnTo>
                    <a:pt x="2699" y="4725"/>
                  </a:lnTo>
                  <a:lnTo>
                    <a:pt x="2699" y="18225"/>
                  </a:lnTo>
                  <a:cubicBezTo>
                    <a:pt x="2699" y="18598"/>
                    <a:pt x="3001" y="18900"/>
                    <a:pt x="3374" y="18900"/>
                  </a:cubicBezTo>
                  <a:cubicBezTo>
                    <a:pt x="3748" y="18900"/>
                    <a:pt x="4049" y="18598"/>
                    <a:pt x="4049" y="18225"/>
                  </a:cubicBezTo>
                  <a:lnTo>
                    <a:pt x="4049" y="2025"/>
                  </a:lnTo>
                  <a:cubicBezTo>
                    <a:pt x="4049" y="1652"/>
                    <a:pt x="4352" y="1350"/>
                    <a:pt x="4724" y="1350"/>
                  </a:cubicBezTo>
                  <a:lnTo>
                    <a:pt x="19575" y="1350"/>
                  </a:lnTo>
                  <a:cubicBezTo>
                    <a:pt x="19947" y="1350"/>
                    <a:pt x="20249" y="1652"/>
                    <a:pt x="20249" y="2025"/>
                  </a:cubicBezTo>
                  <a:cubicBezTo>
                    <a:pt x="20249" y="2025"/>
                    <a:pt x="20249" y="18900"/>
                    <a:pt x="20249" y="18900"/>
                  </a:cubicBezTo>
                  <a:close/>
                  <a:moveTo>
                    <a:pt x="19575" y="0"/>
                  </a:moveTo>
                  <a:lnTo>
                    <a:pt x="4724" y="0"/>
                  </a:lnTo>
                  <a:cubicBezTo>
                    <a:pt x="3606" y="0"/>
                    <a:pt x="2699" y="905"/>
                    <a:pt x="2699" y="2025"/>
                  </a:cubicBezTo>
                  <a:lnTo>
                    <a:pt x="2699" y="3375"/>
                  </a:lnTo>
                  <a:lnTo>
                    <a:pt x="2024" y="3375"/>
                  </a:lnTo>
                  <a:cubicBezTo>
                    <a:pt x="906" y="3375"/>
                    <a:pt x="0" y="4280"/>
                    <a:pt x="0" y="5400"/>
                  </a:cubicBezTo>
                  <a:lnTo>
                    <a:pt x="0" y="18900"/>
                  </a:lnTo>
                  <a:cubicBezTo>
                    <a:pt x="0" y="20391"/>
                    <a:pt x="1208" y="21599"/>
                    <a:pt x="2699" y="21599"/>
                  </a:cubicBezTo>
                  <a:lnTo>
                    <a:pt x="18899" y="21599"/>
                  </a:lnTo>
                  <a:cubicBezTo>
                    <a:pt x="20391" y="21599"/>
                    <a:pt x="21600" y="20391"/>
                    <a:pt x="21600" y="18900"/>
                  </a:cubicBezTo>
                  <a:lnTo>
                    <a:pt x="21600" y="2025"/>
                  </a:lnTo>
                  <a:cubicBezTo>
                    <a:pt x="21600" y="905"/>
                    <a:pt x="20693" y="0"/>
                    <a:pt x="19575" y="0"/>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46" name="AutoShape 85"/>
            <p:cNvSpPr/>
            <p:nvPr/>
          </p:nvSpPr>
          <p:spPr bwMode="auto">
            <a:xfrm>
              <a:off x="4889500" y="1557338"/>
              <a:ext cx="100013"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47" name="AutoShape 86"/>
            <p:cNvSpPr/>
            <p:nvPr/>
          </p:nvSpPr>
          <p:spPr bwMode="auto">
            <a:xfrm>
              <a:off x="4889500" y="1522413"/>
              <a:ext cx="100013" cy="12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48" name="AutoShape 87"/>
            <p:cNvSpPr/>
            <p:nvPr/>
          </p:nvSpPr>
          <p:spPr bwMode="auto">
            <a:xfrm>
              <a:off x="4889500" y="1489075"/>
              <a:ext cx="100013" cy="12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49" name="AutoShape 88"/>
            <p:cNvSpPr/>
            <p:nvPr/>
          </p:nvSpPr>
          <p:spPr bwMode="auto">
            <a:xfrm>
              <a:off x="4765675" y="1725613"/>
              <a:ext cx="100013"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50" name="AutoShape 89"/>
            <p:cNvSpPr/>
            <p:nvPr/>
          </p:nvSpPr>
          <p:spPr bwMode="auto">
            <a:xfrm>
              <a:off x="4765675" y="1692275"/>
              <a:ext cx="100013"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51" name="AutoShape 90"/>
            <p:cNvSpPr/>
            <p:nvPr/>
          </p:nvSpPr>
          <p:spPr bwMode="auto">
            <a:xfrm>
              <a:off x="4765675" y="1658938"/>
              <a:ext cx="100013" cy="9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52" name="AutoShape 91"/>
            <p:cNvSpPr/>
            <p:nvPr/>
          </p:nvSpPr>
          <p:spPr bwMode="auto">
            <a:xfrm>
              <a:off x="4889500" y="1725613"/>
              <a:ext cx="100013"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53" name="AutoShape 92"/>
            <p:cNvSpPr/>
            <p:nvPr/>
          </p:nvSpPr>
          <p:spPr bwMode="auto">
            <a:xfrm>
              <a:off x="4889500" y="1692275"/>
              <a:ext cx="100013"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54" name="AutoShape 93"/>
            <p:cNvSpPr/>
            <p:nvPr/>
          </p:nvSpPr>
          <p:spPr bwMode="auto">
            <a:xfrm>
              <a:off x="4889500" y="1658938"/>
              <a:ext cx="100013" cy="9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55" name="AutoShape 94"/>
            <p:cNvSpPr/>
            <p:nvPr/>
          </p:nvSpPr>
          <p:spPr bwMode="auto">
            <a:xfrm>
              <a:off x="4765675" y="1590675"/>
              <a:ext cx="223838"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69"/>
                    <a:pt x="242" y="21599"/>
                    <a:pt x="540" y="21599"/>
                  </a:cubicBezTo>
                  <a:lnTo>
                    <a:pt x="21060" y="21599"/>
                  </a:lnTo>
                  <a:cubicBezTo>
                    <a:pt x="21357" y="21599"/>
                    <a:pt x="21600" y="16769"/>
                    <a:pt x="21600" y="10800"/>
                  </a:cubicBezTo>
                  <a:cubicBezTo>
                    <a:pt x="21600" y="4851"/>
                    <a:pt x="21357" y="0"/>
                    <a:pt x="21060" y="0"/>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56" name="AutoShape 95"/>
            <p:cNvSpPr/>
            <p:nvPr/>
          </p:nvSpPr>
          <p:spPr bwMode="auto">
            <a:xfrm>
              <a:off x="4765675" y="1624013"/>
              <a:ext cx="223838"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90"/>
                    <a:pt x="242" y="21599"/>
                    <a:pt x="540" y="21599"/>
                  </a:cubicBezTo>
                  <a:lnTo>
                    <a:pt x="21060" y="21599"/>
                  </a:lnTo>
                  <a:cubicBezTo>
                    <a:pt x="21357" y="21599"/>
                    <a:pt x="21600" y="16790"/>
                    <a:pt x="21600" y="10800"/>
                  </a:cubicBezTo>
                  <a:cubicBezTo>
                    <a:pt x="21600" y="4851"/>
                    <a:pt x="21357" y="0"/>
                    <a:pt x="21060" y="0"/>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57" name="AutoShape 96"/>
            <p:cNvSpPr/>
            <p:nvPr/>
          </p:nvSpPr>
          <p:spPr bwMode="auto">
            <a:xfrm>
              <a:off x="4765675" y="1466850"/>
              <a:ext cx="100013" cy="101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4792"/>
                  </a:moveTo>
                  <a:lnTo>
                    <a:pt x="16800" y="4792"/>
                  </a:lnTo>
                  <a:lnTo>
                    <a:pt x="16800" y="16797"/>
                  </a:lnTo>
                  <a:lnTo>
                    <a:pt x="4799" y="16797"/>
                  </a:lnTo>
                  <a:cubicBezTo>
                    <a:pt x="4799" y="16797"/>
                    <a:pt x="4799" y="4792"/>
                    <a:pt x="4799" y="4792"/>
                  </a:cubicBezTo>
                  <a:close/>
                  <a:moveTo>
                    <a:pt x="2399" y="21600"/>
                  </a:moveTo>
                  <a:lnTo>
                    <a:pt x="19199" y="21600"/>
                  </a:lnTo>
                  <a:cubicBezTo>
                    <a:pt x="20527" y="21600"/>
                    <a:pt x="21600" y="20523"/>
                    <a:pt x="21600" y="19198"/>
                  </a:cubicBezTo>
                  <a:lnTo>
                    <a:pt x="21600" y="2401"/>
                  </a:lnTo>
                  <a:cubicBezTo>
                    <a:pt x="21600" y="1076"/>
                    <a:pt x="20527" y="0"/>
                    <a:pt x="19199" y="0"/>
                  </a:cubicBezTo>
                  <a:lnTo>
                    <a:pt x="2399" y="0"/>
                  </a:lnTo>
                  <a:cubicBezTo>
                    <a:pt x="1072" y="0"/>
                    <a:pt x="0" y="1076"/>
                    <a:pt x="0" y="2401"/>
                  </a:cubicBezTo>
                  <a:lnTo>
                    <a:pt x="0" y="19198"/>
                  </a:lnTo>
                  <a:cubicBezTo>
                    <a:pt x="0" y="20523"/>
                    <a:pt x="1072" y="21600"/>
                    <a:pt x="2399" y="21600"/>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grpSp>
      <p:grpSp>
        <p:nvGrpSpPr>
          <p:cNvPr id="158" name="组合 157"/>
          <p:cNvGrpSpPr/>
          <p:nvPr/>
        </p:nvGrpSpPr>
        <p:grpSpPr>
          <a:xfrm>
            <a:off x="3965575" y="3582988"/>
            <a:ext cx="213716" cy="358775"/>
            <a:chOff x="3965575" y="3582988"/>
            <a:chExt cx="247650" cy="358775"/>
          </a:xfrm>
          <a:solidFill>
            <a:schemeClr val="bg1"/>
          </a:solidFill>
        </p:grpSpPr>
        <p:sp>
          <p:nvSpPr>
            <p:cNvPr id="159" name="AutoShape 97"/>
            <p:cNvSpPr/>
            <p:nvPr/>
          </p:nvSpPr>
          <p:spPr bwMode="auto">
            <a:xfrm>
              <a:off x="3965575" y="3582988"/>
              <a:ext cx="247650"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600"/>
                    <a:pt x="2945" y="21600"/>
                  </a:cubicBezTo>
                  <a:lnTo>
                    <a:pt x="18654" y="21599"/>
                  </a:lnTo>
                  <a:cubicBezTo>
                    <a:pt x="20280" y="21599"/>
                    <a:pt x="21600" y="20693"/>
                    <a:pt x="21600" y="19574"/>
                  </a:cubicBezTo>
                  <a:lnTo>
                    <a:pt x="21600" y="2024"/>
                  </a:lnTo>
                  <a:cubicBezTo>
                    <a:pt x="21600" y="906"/>
                    <a:pt x="20280" y="0"/>
                    <a:pt x="18654" y="0"/>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60" name="AutoShape 98"/>
            <p:cNvSpPr/>
            <p:nvPr/>
          </p:nvSpPr>
          <p:spPr bwMode="auto">
            <a:xfrm>
              <a:off x="4067175" y="3616325"/>
              <a:ext cx="44450"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58"/>
                    <a:pt x="20387" y="21599"/>
                    <a:pt x="18899" y="21599"/>
                  </a:cubicBezTo>
                  <a:lnTo>
                    <a:pt x="2699" y="21599"/>
                  </a:lnTo>
                  <a:cubicBezTo>
                    <a:pt x="1202" y="21599"/>
                    <a:pt x="0" y="16758"/>
                    <a:pt x="0" y="10800"/>
                  </a:cubicBezTo>
                  <a:cubicBezTo>
                    <a:pt x="0" y="4841"/>
                    <a:pt x="1202" y="0"/>
                    <a:pt x="2699" y="0"/>
                  </a:cubicBezTo>
                  <a:lnTo>
                    <a:pt x="18899" y="0"/>
                  </a:lnTo>
                  <a:cubicBezTo>
                    <a:pt x="20387" y="0"/>
                    <a:pt x="21600" y="4841"/>
                    <a:pt x="21600" y="10800"/>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61" name="AutoShape 99"/>
            <p:cNvSpPr/>
            <p:nvPr/>
          </p:nvSpPr>
          <p:spPr bwMode="auto">
            <a:xfrm>
              <a:off x="4078288" y="3897313"/>
              <a:ext cx="22225"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69"/>
                    <a:pt x="19174" y="21599"/>
                    <a:pt x="16199" y="21599"/>
                  </a:cubicBezTo>
                  <a:lnTo>
                    <a:pt x="5399" y="21599"/>
                  </a:lnTo>
                  <a:cubicBezTo>
                    <a:pt x="2404" y="21599"/>
                    <a:pt x="0" y="16769"/>
                    <a:pt x="0" y="10800"/>
                  </a:cubicBezTo>
                  <a:cubicBezTo>
                    <a:pt x="0" y="4830"/>
                    <a:pt x="2404" y="0"/>
                    <a:pt x="5399" y="0"/>
                  </a:cubicBezTo>
                  <a:lnTo>
                    <a:pt x="16199" y="0"/>
                  </a:lnTo>
                  <a:cubicBezTo>
                    <a:pt x="19174" y="0"/>
                    <a:pt x="21600" y="4830"/>
                    <a:pt x="21600" y="10800"/>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grpSp>
      <p:sp>
        <p:nvSpPr>
          <p:cNvPr id="162" name="AutoShape 100"/>
          <p:cNvSpPr/>
          <p:nvPr/>
        </p:nvSpPr>
        <p:spPr bwMode="auto">
          <a:xfrm>
            <a:off x="3214688" y="3582988"/>
            <a:ext cx="314325"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6750"/>
                </a:moveTo>
                <a:lnTo>
                  <a:pt x="1542" y="6750"/>
                </a:lnTo>
                <a:lnTo>
                  <a:pt x="1542" y="4725"/>
                </a:lnTo>
                <a:lnTo>
                  <a:pt x="20057" y="4725"/>
                </a:lnTo>
                <a:cubicBezTo>
                  <a:pt x="20057" y="4725"/>
                  <a:pt x="20057" y="6750"/>
                  <a:pt x="20057" y="6750"/>
                </a:cubicBezTo>
                <a:close/>
                <a:moveTo>
                  <a:pt x="17485" y="10124"/>
                </a:moveTo>
                <a:lnTo>
                  <a:pt x="4113" y="10124"/>
                </a:lnTo>
                <a:lnTo>
                  <a:pt x="3857" y="8100"/>
                </a:lnTo>
                <a:lnTo>
                  <a:pt x="17742" y="8100"/>
                </a:lnTo>
                <a:cubicBezTo>
                  <a:pt x="17742" y="8100"/>
                  <a:pt x="17485" y="10124"/>
                  <a:pt x="17485" y="10124"/>
                </a:cubicBezTo>
                <a:close/>
                <a:moveTo>
                  <a:pt x="16542" y="17549"/>
                </a:moveTo>
                <a:lnTo>
                  <a:pt x="5057" y="17549"/>
                </a:lnTo>
                <a:lnTo>
                  <a:pt x="4199" y="10800"/>
                </a:lnTo>
                <a:lnTo>
                  <a:pt x="17399" y="10800"/>
                </a:lnTo>
                <a:cubicBezTo>
                  <a:pt x="17399" y="10800"/>
                  <a:pt x="16542" y="17549"/>
                  <a:pt x="16542" y="17549"/>
                </a:cubicBezTo>
                <a:close/>
                <a:moveTo>
                  <a:pt x="5400" y="20249"/>
                </a:moveTo>
                <a:lnTo>
                  <a:pt x="5142" y="18225"/>
                </a:lnTo>
                <a:lnTo>
                  <a:pt x="16456" y="18225"/>
                </a:lnTo>
                <a:lnTo>
                  <a:pt x="16200" y="20249"/>
                </a:lnTo>
                <a:cubicBezTo>
                  <a:pt x="16200" y="20249"/>
                  <a:pt x="5400" y="20249"/>
                  <a:pt x="5400" y="20249"/>
                </a:cubicBezTo>
                <a:close/>
                <a:moveTo>
                  <a:pt x="3857" y="1350"/>
                </a:moveTo>
                <a:lnTo>
                  <a:pt x="17742" y="1350"/>
                </a:lnTo>
                <a:lnTo>
                  <a:pt x="18514" y="3375"/>
                </a:lnTo>
                <a:lnTo>
                  <a:pt x="3085" y="3375"/>
                </a:lnTo>
                <a:cubicBezTo>
                  <a:pt x="3085" y="3375"/>
                  <a:pt x="3857" y="1350"/>
                  <a:pt x="3857" y="1350"/>
                </a:cubicBezTo>
                <a:close/>
                <a:moveTo>
                  <a:pt x="20143" y="3389"/>
                </a:moveTo>
                <a:lnTo>
                  <a:pt x="19205" y="922"/>
                </a:lnTo>
                <a:cubicBezTo>
                  <a:pt x="18996" y="371"/>
                  <a:pt x="18407" y="0"/>
                  <a:pt x="17742" y="0"/>
                </a:cubicBezTo>
                <a:lnTo>
                  <a:pt x="3857" y="0"/>
                </a:lnTo>
                <a:cubicBezTo>
                  <a:pt x="3192" y="0"/>
                  <a:pt x="2603" y="371"/>
                  <a:pt x="2393" y="922"/>
                </a:cubicBezTo>
                <a:lnTo>
                  <a:pt x="1448" y="3391"/>
                </a:lnTo>
                <a:cubicBezTo>
                  <a:pt x="643" y="3436"/>
                  <a:pt x="0" y="4008"/>
                  <a:pt x="0" y="4725"/>
                </a:cubicBezTo>
                <a:lnTo>
                  <a:pt x="0" y="6750"/>
                </a:lnTo>
                <a:cubicBezTo>
                  <a:pt x="0" y="7495"/>
                  <a:pt x="690" y="8100"/>
                  <a:pt x="1542" y="8100"/>
                </a:cubicBezTo>
                <a:lnTo>
                  <a:pt x="2340" y="8100"/>
                </a:lnTo>
                <a:cubicBezTo>
                  <a:pt x="2340" y="8150"/>
                  <a:pt x="2317" y="8198"/>
                  <a:pt x="2323" y="8249"/>
                </a:cubicBezTo>
                <a:lnTo>
                  <a:pt x="3866" y="20398"/>
                </a:lnTo>
                <a:cubicBezTo>
                  <a:pt x="3953" y="21082"/>
                  <a:pt x="4614" y="21599"/>
                  <a:pt x="5400" y="21599"/>
                </a:cubicBezTo>
                <a:lnTo>
                  <a:pt x="16200" y="21599"/>
                </a:lnTo>
                <a:cubicBezTo>
                  <a:pt x="16986" y="21599"/>
                  <a:pt x="17646" y="21082"/>
                  <a:pt x="17732" y="20398"/>
                </a:cubicBezTo>
                <a:lnTo>
                  <a:pt x="19275" y="8249"/>
                </a:lnTo>
                <a:cubicBezTo>
                  <a:pt x="19282" y="8198"/>
                  <a:pt x="19258" y="8150"/>
                  <a:pt x="19258" y="8100"/>
                </a:cubicBezTo>
                <a:lnTo>
                  <a:pt x="20057" y="8100"/>
                </a:lnTo>
                <a:cubicBezTo>
                  <a:pt x="20908" y="8100"/>
                  <a:pt x="21600" y="7495"/>
                  <a:pt x="21600" y="6750"/>
                </a:cubicBezTo>
                <a:lnTo>
                  <a:pt x="21600" y="4725"/>
                </a:lnTo>
                <a:cubicBezTo>
                  <a:pt x="21600" y="4006"/>
                  <a:pt x="20952" y="3431"/>
                  <a:pt x="20143" y="3389"/>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63" name="AutoShape 101"/>
          <p:cNvSpPr/>
          <p:nvPr/>
        </p:nvSpPr>
        <p:spPr bwMode="auto">
          <a:xfrm>
            <a:off x="2473325" y="3605213"/>
            <a:ext cx="358775" cy="314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514"/>
                </a:moveTo>
                <a:cubicBezTo>
                  <a:pt x="20249" y="19365"/>
                  <a:pt x="19644" y="20057"/>
                  <a:pt x="18899" y="20057"/>
                </a:cubicBezTo>
                <a:lnTo>
                  <a:pt x="2699" y="20057"/>
                </a:lnTo>
                <a:cubicBezTo>
                  <a:pt x="1955" y="20057"/>
                  <a:pt x="1349" y="19365"/>
                  <a:pt x="1349" y="18514"/>
                </a:cubicBezTo>
                <a:lnTo>
                  <a:pt x="1349" y="13114"/>
                </a:lnTo>
                <a:lnTo>
                  <a:pt x="4050" y="1542"/>
                </a:lnTo>
                <a:lnTo>
                  <a:pt x="17549" y="1542"/>
                </a:lnTo>
                <a:lnTo>
                  <a:pt x="20249" y="13114"/>
                </a:lnTo>
                <a:cubicBezTo>
                  <a:pt x="20249" y="13114"/>
                  <a:pt x="20249" y="18514"/>
                  <a:pt x="20249" y="18514"/>
                </a:cubicBezTo>
                <a:close/>
                <a:moveTo>
                  <a:pt x="21548" y="12693"/>
                </a:moveTo>
                <a:lnTo>
                  <a:pt x="18847" y="1117"/>
                </a:lnTo>
                <a:cubicBezTo>
                  <a:pt x="18683" y="460"/>
                  <a:pt x="18150" y="0"/>
                  <a:pt x="17549" y="0"/>
                </a:cubicBezTo>
                <a:lnTo>
                  <a:pt x="10800" y="0"/>
                </a:lnTo>
                <a:lnTo>
                  <a:pt x="4049" y="0"/>
                </a:lnTo>
                <a:cubicBezTo>
                  <a:pt x="3449" y="0"/>
                  <a:pt x="2916" y="460"/>
                  <a:pt x="2752" y="1117"/>
                </a:cubicBezTo>
                <a:lnTo>
                  <a:pt x="51" y="12693"/>
                </a:lnTo>
                <a:cubicBezTo>
                  <a:pt x="17" y="12835"/>
                  <a:pt x="0" y="12976"/>
                  <a:pt x="0" y="13114"/>
                </a:cubicBezTo>
                <a:lnTo>
                  <a:pt x="0" y="18514"/>
                </a:lnTo>
                <a:cubicBezTo>
                  <a:pt x="0" y="20218"/>
                  <a:pt x="1208" y="21600"/>
                  <a:pt x="2699" y="21600"/>
                </a:cubicBezTo>
                <a:lnTo>
                  <a:pt x="18899" y="21600"/>
                </a:lnTo>
                <a:cubicBezTo>
                  <a:pt x="20391" y="21600"/>
                  <a:pt x="21600" y="20218"/>
                  <a:pt x="21600" y="18514"/>
                </a:cubicBezTo>
                <a:lnTo>
                  <a:pt x="21600" y="13114"/>
                </a:lnTo>
                <a:cubicBezTo>
                  <a:pt x="21600" y="12976"/>
                  <a:pt x="21582" y="12835"/>
                  <a:pt x="21548" y="12693"/>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64" name="AutoShape 102"/>
          <p:cNvSpPr/>
          <p:nvPr/>
        </p:nvSpPr>
        <p:spPr bwMode="auto">
          <a:xfrm>
            <a:off x="2517775" y="3649663"/>
            <a:ext cx="274638" cy="201612"/>
          </a:xfrm>
          <a:custGeom>
            <a:avLst/>
            <a:gdLst>
              <a:gd name="T0" fmla="+- 0 10799 40"/>
              <a:gd name="T1" fmla="*/ T0 w 21519"/>
              <a:gd name="T2" fmla="*/ 10800 h 21600"/>
              <a:gd name="T3" fmla="+- 0 10799 40"/>
              <a:gd name="T4" fmla="*/ T3 w 21519"/>
              <a:gd name="T5" fmla="*/ 10800 h 21600"/>
              <a:gd name="T6" fmla="+- 0 10799 40"/>
              <a:gd name="T7" fmla="*/ T6 w 21519"/>
              <a:gd name="T8" fmla="*/ 10800 h 21600"/>
              <a:gd name="T9" fmla="+- 0 10799 40"/>
              <a:gd name="T10" fmla="*/ T9 w 21519"/>
              <a:gd name="T11" fmla="*/ 10800 h 21600"/>
            </a:gdLst>
            <a:ahLst/>
            <a:cxnLst>
              <a:cxn ang="0">
                <a:pos x="T1" y="T2"/>
              </a:cxn>
              <a:cxn ang="0">
                <a:pos x="T4" y="T5"/>
              </a:cxn>
              <a:cxn ang="0">
                <a:pos x="T7" y="T8"/>
              </a:cxn>
              <a:cxn ang="0">
                <a:pos x="T10" y="T11"/>
              </a:cxn>
            </a:cxnLst>
            <a:rect l="0" t="0" r="r" b="b"/>
            <a:pathLst>
              <a:path w="21519" h="21600">
                <a:moveTo>
                  <a:pt x="18070" y="14399"/>
                </a:moveTo>
                <a:lnTo>
                  <a:pt x="16603" y="14399"/>
                </a:lnTo>
                <a:cubicBezTo>
                  <a:pt x="15931" y="14399"/>
                  <a:pt x="15325" y="14907"/>
                  <a:pt x="15024" y="15725"/>
                </a:cubicBezTo>
                <a:lnTo>
                  <a:pt x="13746" y="19199"/>
                </a:lnTo>
                <a:lnTo>
                  <a:pt x="7773" y="19199"/>
                </a:lnTo>
                <a:lnTo>
                  <a:pt x="6495" y="15725"/>
                </a:lnTo>
                <a:cubicBezTo>
                  <a:pt x="6194" y="14907"/>
                  <a:pt x="5588" y="14399"/>
                  <a:pt x="4916" y="14399"/>
                </a:cubicBezTo>
                <a:lnTo>
                  <a:pt x="3449" y="14399"/>
                </a:lnTo>
                <a:lnTo>
                  <a:pt x="1343" y="14399"/>
                </a:lnTo>
                <a:lnTo>
                  <a:pt x="3924" y="1200"/>
                </a:lnTo>
                <a:lnTo>
                  <a:pt x="17595" y="1200"/>
                </a:lnTo>
                <a:lnTo>
                  <a:pt x="20176" y="14399"/>
                </a:lnTo>
                <a:cubicBezTo>
                  <a:pt x="20176" y="14399"/>
                  <a:pt x="18070" y="14399"/>
                  <a:pt x="18070" y="14399"/>
                </a:cubicBezTo>
                <a:close/>
                <a:moveTo>
                  <a:pt x="17595" y="0"/>
                </a:moveTo>
                <a:lnTo>
                  <a:pt x="3924" y="0"/>
                </a:lnTo>
                <a:cubicBezTo>
                  <a:pt x="3524" y="0"/>
                  <a:pt x="3174" y="366"/>
                  <a:pt x="3071" y="891"/>
                </a:cubicBezTo>
                <a:lnTo>
                  <a:pt x="28" y="15291"/>
                </a:lnTo>
                <a:cubicBezTo>
                  <a:pt x="-40" y="15651"/>
                  <a:pt x="16" y="16035"/>
                  <a:pt x="183" y="16330"/>
                </a:cubicBezTo>
                <a:cubicBezTo>
                  <a:pt x="350" y="16625"/>
                  <a:pt x="609" y="16799"/>
                  <a:pt x="883" y="16799"/>
                </a:cubicBezTo>
                <a:lnTo>
                  <a:pt x="3449" y="16799"/>
                </a:lnTo>
                <a:lnTo>
                  <a:pt x="4456" y="16799"/>
                </a:lnTo>
                <a:lnTo>
                  <a:pt x="4916" y="16799"/>
                </a:lnTo>
                <a:lnTo>
                  <a:pt x="6194" y="20274"/>
                </a:lnTo>
                <a:cubicBezTo>
                  <a:pt x="6493" y="21086"/>
                  <a:pt x="7104" y="21599"/>
                  <a:pt x="7773" y="21599"/>
                </a:cubicBezTo>
                <a:lnTo>
                  <a:pt x="13746" y="21599"/>
                </a:lnTo>
                <a:cubicBezTo>
                  <a:pt x="14415" y="21599"/>
                  <a:pt x="15026" y="21086"/>
                  <a:pt x="15325" y="20274"/>
                </a:cubicBezTo>
                <a:lnTo>
                  <a:pt x="16603" y="16799"/>
                </a:lnTo>
                <a:lnTo>
                  <a:pt x="17063" y="16799"/>
                </a:lnTo>
                <a:lnTo>
                  <a:pt x="18070" y="16799"/>
                </a:lnTo>
                <a:lnTo>
                  <a:pt x="20636" y="16799"/>
                </a:lnTo>
                <a:cubicBezTo>
                  <a:pt x="20910" y="16799"/>
                  <a:pt x="21169" y="16625"/>
                  <a:pt x="21336" y="16330"/>
                </a:cubicBezTo>
                <a:cubicBezTo>
                  <a:pt x="21503" y="16035"/>
                  <a:pt x="21560" y="15651"/>
                  <a:pt x="21490" y="15291"/>
                </a:cubicBezTo>
                <a:lnTo>
                  <a:pt x="18448" y="891"/>
                </a:lnTo>
                <a:cubicBezTo>
                  <a:pt x="18345" y="366"/>
                  <a:pt x="17995" y="0"/>
                  <a:pt x="17595" y="0"/>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65" name="AutoShape 103"/>
          <p:cNvSpPr/>
          <p:nvPr/>
        </p:nvSpPr>
        <p:spPr bwMode="auto">
          <a:xfrm>
            <a:off x="1811338" y="3660775"/>
            <a:ext cx="128587" cy="84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60" y="0"/>
                </a:moveTo>
                <a:cubicBezTo>
                  <a:pt x="9461" y="0"/>
                  <a:pt x="0" y="9233"/>
                  <a:pt x="0" y="20160"/>
                </a:cubicBezTo>
                <a:cubicBezTo>
                  <a:pt x="0" y="20954"/>
                  <a:pt x="420" y="21600"/>
                  <a:pt x="939" y="21600"/>
                </a:cubicBezTo>
                <a:cubicBezTo>
                  <a:pt x="1457" y="21600"/>
                  <a:pt x="1878" y="20954"/>
                  <a:pt x="1878" y="20160"/>
                </a:cubicBezTo>
                <a:cubicBezTo>
                  <a:pt x="1878" y="10956"/>
                  <a:pt x="10655" y="2880"/>
                  <a:pt x="20660" y="2880"/>
                </a:cubicBezTo>
                <a:cubicBezTo>
                  <a:pt x="21179" y="2880"/>
                  <a:pt x="21600" y="2234"/>
                  <a:pt x="21600" y="1440"/>
                </a:cubicBezTo>
                <a:cubicBezTo>
                  <a:pt x="21600" y="645"/>
                  <a:pt x="21179" y="0"/>
                  <a:pt x="20660" y="0"/>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66" name="AutoShape 104"/>
          <p:cNvSpPr/>
          <p:nvPr/>
        </p:nvSpPr>
        <p:spPr bwMode="auto">
          <a:xfrm>
            <a:off x="1754188" y="3605213"/>
            <a:ext cx="358775" cy="314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6971"/>
                </a:moveTo>
                <a:cubicBezTo>
                  <a:pt x="10181" y="16971"/>
                  <a:pt x="9546" y="16918"/>
                  <a:pt x="8912" y="16811"/>
                </a:cubicBezTo>
                <a:cubicBezTo>
                  <a:pt x="8847" y="16800"/>
                  <a:pt x="8781" y="16794"/>
                  <a:pt x="8716" y="16794"/>
                </a:cubicBezTo>
                <a:cubicBezTo>
                  <a:pt x="8315" y="16794"/>
                  <a:pt x="7931" y="16999"/>
                  <a:pt x="7673" y="17359"/>
                </a:cubicBezTo>
                <a:cubicBezTo>
                  <a:pt x="7384" y="17761"/>
                  <a:pt x="6563" y="18657"/>
                  <a:pt x="5591" y="19318"/>
                </a:cubicBezTo>
                <a:cubicBezTo>
                  <a:pt x="5854" y="18628"/>
                  <a:pt x="6060" y="17853"/>
                  <a:pt x="6074" y="17056"/>
                </a:cubicBezTo>
                <a:cubicBezTo>
                  <a:pt x="6078" y="17006"/>
                  <a:pt x="6080" y="16956"/>
                  <a:pt x="6080" y="16914"/>
                </a:cubicBezTo>
                <a:cubicBezTo>
                  <a:pt x="6080" y="16334"/>
                  <a:pt x="5796" y="15803"/>
                  <a:pt x="5344" y="15540"/>
                </a:cubicBezTo>
                <a:cubicBezTo>
                  <a:pt x="2843" y="14080"/>
                  <a:pt x="1349" y="11731"/>
                  <a:pt x="1349" y="9257"/>
                </a:cubicBezTo>
                <a:cubicBezTo>
                  <a:pt x="1349" y="5003"/>
                  <a:pt x="5588" y="1542"/>
                  <a:pt x="10800" y="1542"/>
                </a:cubicBezTo>
                <a:cubicBezTo>
                  <a:pt x="16011" y="1542"/>
                  <a:pt x="20249" y="5003"/>
                  <a:pt x="20249" y="9257"/>
                </a:cubicBezTo>
                <a:cubicBezTo>
                  <a:pt x="20249" y="13510"/>
                  <a:pt x="16011" y="16971"/>
                  <a:pt x="10800" y="16971"/>
                </a:cubicBezTo>
                <a:moveTo>
                  <a:pt x="10800" y="0"/>
                </a:moveTo>
                <a:cubicBezTo>
                  <a:pt x="4835" y="0"/>
                  <a:pt x="0" y="4144"/>
                  <a:pt x="0" y="9257"/>
                </a:cubicBezTo>
                <a:cubicBezTo>
                  <a:pt x="0" y="12440"/>
                  <a:pt x="1875" y="15248"/>
                  <a:pt x="4730" y="16914"/>
                </a:cubicBezTo>
                <a:cubicBezTo>
                  <a:pt x="4730" y="16935"/>
                  <a:pt x="4724" y="16949"/>
                  <a:pt x="4724" y="16971"/>
                </a:cubicBezTo>
                <a:cubicBezTo>
                  <a:pt x="4724" y="18354"/>
                  <a:pt x="3821" y="19843"/>
                  <a:pt x="3423" y="20625"/>
                </a:cubicBezTo>
                <a:lnTo>
                  <a:pt x="3425" y="20625"/>
                </a:lnTo>
                <a:cubicBezTo>
                  <a:pt x="3393" y="20709"/>
                  <a:pt x="3374" y="20802"/>
                  <a:pt x="3374" y="20900"/>
                </a:cubicBezTo>
                <a:cubicBezTo>
                  <a:pt x="3374" y="21287"/>
                  <a:pt x="3648" y="21600"/>
                  <a:pt x="3986" y="21600"/>
                </a:cubicBezTo>
                <a:cubicBezTo>
                  <a:pt x="4049" y="21600"/>
                  <a:pt x="4161" y="21580"/>
                  <a:pt x="4158" y="21590"/>
                </a:cubicBezTo>
                <a:cubicBezTo>
                  <a:pt x="6268" y="21195"/>
                  <a:pt x="8255" y="18979"/>
                  <a:pt x="8716" y="18338"/>
                </a:cubicBezTo>
                <a:cubicBezTo>
                  <a:pt x="9391" y="18451"/>
                  <a:pt x="10086" y="18514"/>
                  <a:pt x="10800" y="18514"/>
                </a:cubicBezTo>
                <a:cubicBezTo>
                  <a:pt x="16764" y="18514"/>
                  <a:pt x="21600" y="14369"/>
                  <a:pt x="21600" y="9257"/>
                </a:cubicBezTo>
                <a:cubicBezTo>
                  <a:pt x="21600" y="4144"/>
                  <a:pt x="16764" y="0"/>
                  <a:pt x="10800" y="0"/>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grpSp>
        <p:nvGrpSpPr>
          <p:cNvPr id="167" name="组合 166"/>
          <p:cNvGrpSpPr/>
          <p:nvPr/>
        </p:nvGrpSpPr>
        <p:grpSpPr>
          <a:xfrm>
            <a:off x="1035050" y="3649663"/>
            <a:ext cx="358775" cy="225425"/>
            <a:chOff x="1035050" y="3649663"/>
            <a:chExt cx="358775" cy="225425"/>
          </a:xfrm>
          <a:solidFill>
            <a:schemeClr val="bg1"/>
          </a:solidFill>
        </p:grpSpPr>
        <p:sp>
          <p:nvSpPr>
            <p:cNvPr id="168" name="AutoShape 105"/>
            <p:cNvSpPr/>
            <p:nvPr/>
          </p:nvSpPr>
          <p:spPr bwMode="auto">
            <a:xfrm>
              <a:off x="1035050" y="3649663"/>
              <a:ext cx="358775" cy="2254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9438"/>
                  </a:moveTo>
                  <a:cubicBezTo>
                    <a:pt x="7005" y="19438"/>
                    <a:pt x="3289" y="15988"/>
                    <a:pt x="1437" y="10797"/>
                  </a:cubicBezTo>
                  <a:cubicBezTo>
                    <a:pt x="3298" y="5598"/>
                    <a:pt x="7009" y="2161"/>
                    <a:pt x="10800" y="2161"/>
                  </a:cubicBezTo>
                  <a:cubicBezTo>
                    <a:pt x="14595" y="2161"/>
                    <a:pt x="18310" y="5611"/>
                    <a:pt x="20162" y="10802"/>
                  </a:cubicBezTo>
                  <a:cubicBezTo>
                    <a:pt x="18301" y="16000"/>
                    <a:pt x="14590" y="19438"/>
                    <a:pt x="10800" y="19438"/>
                  </a:cubicBezTo>
                  <a:moveTo>
                    <a:pt x="21576" y="10561"/>
                  </a:moveTo>
                  <a:cubicBezTo>
                    <a:pt x="21569" y="10516"/>
                    <a:pt x="21573" y="10467"/>
                    <a:pt x="21562" y="10423"/>
                  </a:cubicBezTo>
                  <a:cubicBezTo>
                    <a:pt x="21558" y="10406"/>
                    <a:pt x="21548" y="10395"/>
                    <a:pt x="21544" y="10378"/>
                  </a:cubicBezTo>
                  <a:cubicBezTo>
                    <a:pt x="21537" y="10352"/>
                    <a:pt x="21539" y="10322"/>
                    <a:pt x="21530" y="10297"/>
                  </a:cubicBezTo>
                  <a:cubicBezTo>
                    <a:pt x="19569" y="4298"/>
                    <a:pt x="15302" y="0"/>
                    <a:pt x="10800" y="0"/>
                  </a:cubicBezTo>
                  <a:cubicBezTo>
                    <a:pt x="6297" y="0"/>
                    <a:pt x="2030" y="4290"/>
                    <a:pt x="69" y="10290"/>
                  </a:cubicBezTo>
                  <a:cubicBezTo>
                    <a:pt x="61" y="10316"/>
                    <a:pt x="62" y="10344"/>
                    <a:pt x="55" y="10370"/>
                  </a:cubicBezTo>
                  <a:cubicBezTo>
                    <a:pt x="51" y="10387"/>
                    <a:pt x="41" y="10398"/>
                    <a:pt x="37" y="10415"/>
                  </a:cubicBezTo>
                  <a:cubicBezTo>
                    <a:pt x="26" y="10459"/>
                    <a:pt x="30" y="10508"/>
                    <a:pt x="24" y="10554"/>
                  </a:cubicBezTo>
                  <a:cubicBezTo>
                    <a:pt x="12" y="10635"/>
                    <a:pt x="0" y="10714"/>
                    <a:pt x="0" y="10796"/>
                  </a:cubicBezTo>
                  <a:cubicBezTo>
                    <a:pt x="0" y="10878"/>
                    <a:pt x="12" y="10955"/>
                    <a:pt x="24" y="11038"/>
                  </a:cubicBezTo>
                  <a:cubicBezTo>
                    <a:pt x="30" y="11083"/>
                    <a:pt x="26" y="11131"/>
                    <a:pt x="37" y="11175"/>
                  </a:cubicBezTo>
                  <a:cubicBezTo>
                    <a:pt x="41" y="11193"/>
                    <a:pt x="51" y="11204"/>
                    <a:pt x="55" y="11220"/>
                  </a:cubicBezTo>
                  <a:cubicBezTo>
                    <a:pt x="62" y="11247"/>
                    <a:pt x="61" y="11276"/>
                    <a:pt x="69" y="11302"/>
                  </a:cubicBezTo>
                  <a:cubicBezTo>
                    <a:pt x="2030" y="17300"/>
                    <a:pt x="6297" y="21599"/>
                    <a:pt x="10800" y="21599"/>
                  </a:cubicBezTo>
                  <a:cubicBezTo>
                    <a:pt x="15302" y="21599"/>
                    <a:pt x="19569" y="17308"/>
                    <a:pt x="21530" y="11309"/>
                  </a:cubicBezTo>
                  <a:cubicBezTo>
                    <a:pt x="21539" y="11283"/>
                    <a:pt x="21537" y="11255"/>
                    <a:pt x="21544" y="11228"/>
                  </a:cubicBezTo>
                  <a:cubicBezTo>
                    <a:pt x="21548" y="11212"/>
                    <a:pt x="21558" y="11201"/>
                    <a:pt x="21562" y="11183"/>
                  </a:cubicBezTo>
                  <a:cubicBezTo>
                    <a:pt x="21573" y="11139"/>
                    <a:pt x="21569" y="11089"/>
                    <a:pt x="21576" y="11044"/>
                  </a:cubicBezTo>
                  <a:cubicBezTo>
                    <a:pt x="21587" y="10963"/>
                    <a:pt x="21599" y="10885"/>
                    <a:pt x="21599" y="10803"/>
                  </a:cubicBezTo>
                  <a:cubicBezTo>
                    <a:pt x="21599" y="10721"/>
                    <a:pt x="21587" y="10642"/>
                    <a:pt x="21576" y="10561"/>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69" name="AutoShape 106"/>
            <p:cNvSpPr/>
            <p:nvPr/>
          </p:nvSpPr>
          <p:spPr bwMode="auto">
            <a:xfrm>
              <a:off x="1169988" y="3717925"/>
              <a:ext cx="50800" cy="492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2" y="0"/>
                  </a:moveTo>
                  <a:cubicBezTo>
                    <a:pt x="19193" y="0"/>
                    <a:pt x="19183" y="4"/>
                    <a:pt x="19174" y="4"/>
                  </a:cubicBezTo>
                  <a:cubicBezTo>
                    <a:pt x="8585" y="23"/>
                    <a:pt x="0" y="8607"/>
                    <a:pt x="0" y="19198"/>
                  </a:cubicBezTo>
                  <a:cubicBezTo>
                    <a:pt x="0" y="20523"/>
                    <a:pt x="1076" y="21600"/>
                    <a:pt x="2402" y="21600"/>
                  </a:cubicBezTo>
                  <a:cubicBezTo>
                    <a:pt x="3722" y="21600"/>
                    <a:pt x="4799" y="20523"/>
                    <a:pt x="4799" y="19198"/>
                  </a:cubicBezTo>
                  <a:cubicBezTo>
                    <a:pt x="4799" y="11262"/>
                    <a:pt x="11262" y="4803"/>
                    <a:pt x="19202" y="4803"/>
                  </a:cubicBezTo>
                  <a:lnTo>
                    <a:pt x="19202" y="4798"/>
                  </a:lnTo>
                  <a:cubicBezTo>
                    <a:pt x="20523" y="4798"/>
                    <a:pt x="21599" y="3721"/>
                    <a:pt x="21599" y="2401"/>
                  </a:cubicBezTo>
                  <a:cubicBezTo>
                    <a:pt x="21599" y="1076"/>
                    <a:pt x="20523" y="0"/>
                    <a:pt x="19202" y="0"/>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70" name="AutoShape 107"/>
            <p:cNvSpPr/>
            <p:nvPr/>
          </p:nvSpPr>
          <p:spPr bwMode="auto">
            <a:xfrm>
              <a:off x="1136650" y="3683000"/>
              <a:ext cx="157163" cy="1571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057"/>
                  </a:moveTo>
                  <a:cubicBezTo>
                    <a:pt x="5694" y="20057"/>
                    <a:pt x="1542" y="15905"/>
                    <a:pt x="1542" y="10800"/>
                  </a:cubicBezTo>
                  <a:cubicBezTo>
                    <a:pt x="1542" y="5694"/>
                    <a:pt x="5694" y="1542"/>
                    <a:pt x="10800" y="1542"/>
                  </a:cubicBezTo>
                  <a:cubicBezTo>
                    <a:pt x="15905" y="1542"/>
                    <a:pt x="20057" y="5694"/>
                    <a:pt x="20057" y="10800"/>
                  </a:cubicBezTo>
                  <a:cubicBezTo>
                    <a:pt x="20057" y="15905"/>
                    <a:pt x="15905" y="20057"/>
                    <a:pt x="10800" y="20057"/>
                  </a:cubicBezTo>
                  <a:moveTo>
                    <a:pt x="10800" y="0"/>
                  </a:moveTo>
                  <a:cubicBezTo>
                    <a:pt x="4834" y="0"/>
                    <a:pt x="0" y="4834"/>
                    <a:pt x="0" y="10800"/>
                  </a:cubicBezTo>
                  <a:cubicBezTo>
                    <a:pt x="0" y="16765"/>
                    <a:pt x="4834" y="21600"/>
                    <a:pt x="10800" y="21600"/>
                  </a:cubicBezTo>
                  <a:cubicBezTo>
                    <a:pt x="16765" y="21600"/>
                    <a:pt x="21599" y="16765"/>
                    <a:pt x="21599" y="10800"/>
                  </a:cubicBezTo>
                  <a:cubicBezTo>
                    <a:pt x="21599" y="4834"/>
                    <a:pt x="16765" y="0"/>
                    <a:pt x="10800" y="0"/>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grpSp>
      <p:grpSp>
        <p:nvGrpSpPr>
          <p:cNvPr id="171" name="组合 170"/>
          <p:cNvGrpSpPr/>
          <p:nvPr/>
        </p:nvGrpSpPr>
        <p:grpSpPr>
          <a:xfrm>
            <a:off x="361950" y="3582988"/>
            <a:ext cx="269875" cy="358775"/>
            <a:chOff x="361950" y="3582988"/>
            <a:chExt cx="269875" cy="358775"/>
          </a:xfrm>
          <a:solidFill>
            <a:schemeClr val="bg1"/>
          </a:solidFill>
        </p:grpSpPr>
        <p:sp>
          <p:nvSpPr>
            <p:cNvPr id="172" name="AutoShape 108"/>
            <p:cNvSpPr/>
            <p:nvPr/>
          </p:nvSpPr>
          <p:spPr bwMode="auto">
            <a:xfrm>
              <a:off x="428625" y="3649663"/>
              <a:ext cx="134938" cy="1349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
                  </a:moveTo>
                  <a:cubicBezTo>
                    <a:pt x="15764" y="1800"/>
                    <a:pt x="19800" y="5835"/>
                    <a:pt x="19800" y="10800"/>
                  </a:cubicBezTo>
                  <a:cubicBezTo>
                    <a:pt x="19800" y="15764"/>
                    <a:pt x="15764" y="19800"/>
                    <a:pt x="10800" y="19800"/>
                  </a:cubicBezTo>
                  <a:cubicBezTo>
                    <a:pt x="5835" y="19800"/>
                    <a:pt x="1800" y="15764"/>
                    <a:pt x="1800" y="10800"/>
                  </a:cubicBezTo>
                  <a:cubicBezTo>
                    <a:pt x="1800" y="5835"/>
                    <a:pt x="5835" y="1800"/>
                    <a:pt x="10800" y="1800"/>
                  </a:cubicBezTo>
                  <a:moveTo>
                    <a:pt x="10800" y="21599"/>
                  </a:moveTo>
                  <a:cubicBezTo>
                    <a:pt x="16756" y="21599"/>
                    <a:pt x="21600" y="16756"/>
                    <a:pt x="21600" y="10800"/>
                  </a:cubicBezTo>
                  <a:cubicBezTo>
                    <a:pt x="21600" y="4843"/>
                    <a:pt x="16756" y="0"/>
                    <a:pt x="10800" y="0"/>
                  </a:cubicBezTo>
                  <a:cubicBezTo>
                    <a:pt x="4843" y="0"/>
                    <a:pt x="0" y="4843"/>
                    <a:pt x="0" y="10800"/>
                  </a:cubicBezTo>
                  <a:cubicBezTo>
                    <a:pt x="0" y="16756"/>
                    <a:pt x="4843" y="21599"/>
                    <a:pt x="10800" y="21599"/>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73" name="AutoShape 109"/>
            <p:cNvSpPr/>
            <p:nvPr/>
          </p:nvSpPr>
          <p:spPr bwMode="auto">
            <a:xfrm>
              <a:off x="361950" y="3582988"/>
              <a:ext cx="269875"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04" y="20170"/>
                  </a:moveTo>
                  <a:cubicBezTo>
                    <a:pt x="10885" y="20184"/>
                    <a:pt x="10830" y="20215"/>
                    <a:pt x="10782" y="20237"/>
                  </a:cubicBezTo>
                  <a:cubicBezTo>
                    <a:pt x="10774" y="20218"/>
                    <a:pt x="10707" y="20178"/>
                    <a:pt x="10666" y="20147"/>
                  </a:cubicBezTo>
                  <a:cubicBezTo>
                    <a:pt x="7368" y="17300"/>
                    <a:pt x="1799" y="12497"/>
                    <a:pt x="1799" y="8101"/>
                  </a:cubicBezTo>
                  <a:cubicBezTo>
                    <a:pt x="1799" y="4378"/>
                    <a:pt x="5838" y="1350"/>
                    <a:pt x="10800" y="1350"/>
                  </a:cubicBezTo>
                  <a:cubicBezTo>
                    <a:pt x="15762" y="1350"/>
                    <a:pt x="19800" y="4378"/>
                    <a:pt x="19800" y="8101"/>
                  </a:cubicBezTo>
                  <a:cubicBezTo>
                    <a:pt x="19800" y="12497"/>
                    <a:pt x="14231" y="17300"/>
                    <a:pt x="10904" y="20170"/>
                  </a:cubicBezTo>
                  <a:moveTo>
                    <a:pt x="10800" y="0"/>
                  </a:moveTo>
                  <a:cubicBezTo>
                    <a:pt x="4844" y="0"/>
                    <a:pt x="0" y="3588"/>
                    <a:pt x="0" y="8101"/>
                  </a:cubicBezTo>
                  <a:cubicBezTo>
                    <a:pt x="0" y="12826"/>
                    <a:pt x="5400" y="17660"/>
                    <a:pt x="9337" y="21056"/>
                  </a:cubicBezTo>
                  <a:cubicBezTo>
                    <a:pt x="9352" y="21070"/>
                    <a:pt x="9984" y="21599"/>
                    <a:pt x="10766" y="21599"/>
                  </a:cubicBezTo>
                  <a:lnTo>
                    <a:pt x="10834" y="21599"/>
                  </a:lnTo>
                  <a:cubicBezTo>
                    <a:pt x="11615" y="21599"/>
                    <a:pt x="12247" y="21070"/>
                    <a:pt x="12262" y="21056"/>
                  </a:cubicBezTo>
                  <a:cubicBezTo>
                    <a:pt x="16200" y="17660"/>
                    <a:pt x="21599" y="12826"/>
                    <a:pt x="21599" y="8101"/>
                  </a:cubicBezTo>
                  <a:cubicBezTo>
                    <a:pt x="21599" y="3588"/>
                    <a:pt x="16755" y="0"/>
                    <a:pt x="10800" y="0"/>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grpSp>
      <p:grpSp>
        <p:nvGrpSpPr>
          <p:cNvPr id="174" name="Group 112"/>
          <p:cNvGrpSpPr/>
          <p:nvPr/>
        </p:nvGrpSpPr>
        <p:grpSpPr>
          <a:xfrm>
            <a:off x="3909765" y="2886073"/>
            <a:ext cx="359779" cy="337063"/>
            <a:chOff x="5368132" y="3540125"/>
            <a:chExt cx="465138" cy="435769"/>
          </a:xfrm>
          <a:solidFill>
            <a:schemeClr val="bg1"/>
          </a:solidFill>
        </p:grpSpPr>
        <p:sp>
          <p:nvSpPr>
            <p:cNvPr id="175"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76"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grpSp>
      <p:sp>
        <p:nvSpPr>
          <p:cNvPr id="177" name="AutoShape 112"/>
          <p:cNvSpPr/>
          <p:nvPr/>
        </p:nvSpPr>
        <p:spPr bwMode="auto">
          <a:xfrm>
            <a:off x="3190875" y="2863850"/>
            <a:ext cx="360363" cy="358775"/>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grpSp>
        <p:nvGrpSpPr>
          <p:cNvPr id="178" name="组合 177"/>
          <p:cNvGrpSpPr/>
          <p:nvPr/>
        </p:nvGrpSpPr>
        <p:grpSpPr>
          <a:xfrm>
            <a:off x="2528974" y="2863357"/>
            <a:ext cx="246811" cy="359779"/>
            <a:chOff x="2528974" y="2863357"/>
            <a:chExt cx="246811" cy="359779"/>
          </a:xfrm>
          <a:solidFill>
            <a:schemeClr val="bg1"/>
          </a:solidFill>
        </p:grpSpPr>
        <p:sp>
          <p:nvSpPr>
            <p:cNvPr id="179" name="AutoShape 113"/>
            <p:cNvSpPr/>
            <p:nvPr/>
          </p:nvSpPr>
          <p:spPr bwMode="auto">
            <a:xfrm>
              <a:off x="2528974" y="2863357"/>
              <a:ext cx="246811" cy="3597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80" name="AutoShape 114"/>
            <p:cNvSpPr/>
            <p:nvPr/>
          </p:nvSpPr>
          <p:spPr bwMode="auto">
            <a:xfrm>
              <a:off x="2584843" y="2919841"/>
              <a:ext cx="73061" cy="730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grpSp>
      <p:sp>
        <p:nvSpPr>
          <p:cNvPr id="181" name="AutoShape 115"/>
          <p:cNvSpPr/>
          <p:nvPr/>
        </p:nvSpPr>
        <p:spPr bwMode="auto">
          <a:xfrm>
            <a:off x="1798638" y="2863850"/>
            <a:ext cx="269875"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82" name="AutoShape 116"/>
          <p:cNvSpPr/>
          <p:nvPr/>
        </p:nvSpPr>
        <p:spPr bwMode="auto">
          <a:xfrm>
            <a:off x="1911350" y="3076575"/>
            <a:ext cx="44450" cy="682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83" name="AutoShape 117"/>
          <p:cNvSpPr/>
          <p:nvPr/>
        </p:nvSpPr>
        <p:spPr bwMode="auto">
          <a:xfrm>
            <a:off x="1035050" y="2930525"/>
            <a:ext cx="360363" cy="269875"/>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r>
              <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rPr>
              <a:t>	</a:t>
            </a:r>
          </a:p>
        </p:txBody>
      </p:sp>
      <p:grpSp>
        <p:nvGrpSpPr>
          <p:cNvPr id="184" name="Group 121"/>
          <p:cNvGrpSpPr/>
          <p:nvPr/>
        </p:nvGrpSpPr>
        <p:grpSpPr>
          <a:xfrm>
            <a:off x="317500" y="2908790"/>
            <a:ext cx="359165" cy="269526"/>
            <a:chOff x="723900" y="3569494"/>
            <a:chExt cx="464344" cy="348456"/>
          </a:xfrm>
          <a:solidFill>
            <a:schemeClr val="bg1"/>
          </a:solidFill>
        </p:grpSpPr>
        <p:sp>
          <p:nvSpPr>
            <p:cNvPr id="185" name="AutoShape 118"/>
            <p:cNvSpPr/>
            <p:nvPr/>
          </p:nvSpPr>
          <p:spPr bwMode="auto">
            <a:xfrm>
              <a:off x="723900" y="3569494"/>
              <a:ext cx="464344" cy="348456"/>
            </a:xfrm>
            <a:custGeom>
              <a:avLst/>
              <a:gdLst>
                <a:gd name="T0" fmla="*/ 10732 w 21464"/>
                <a:gd name="T1" fmla="*/ 10800 h 21600"/>
                <a:gd name="T2" fmla="*/ 10732 w 21464"/>
                <a:gd name="T3" fmla="*/ 10800 h 21600"/>
                <a:gd name="T4" fmla="*/ 10732 w 21464"/>
                <a:gd name="T5" fmla="*/ 10800 h 21600"/>
                <a:gd name="T6" fmla="*/ 10732 w 21464"/>
                <a:gd name="T7" fmla="*/ 10800 h 21600"/>
              </a:gdLst>
              <a:ahLst/>
              <a:cxnLst>
                <a:cxn ang="0">
                  <a:pos x="T0" y="T1"/>
                </a:cxn>
                <a:cxn ang="0">
                  <a:pos x="T2" y="T3"/>
                </a:cxn>
                <a:cxn ang="0">
                  <a:pos x="T4" y="T5"/>
                </a:cxn>
                <a:cxn ang="0">
                  <a:pos x="T6" y="T7"/>
                </a:cxn>
              </a:cxnLst>
              <a:rect l="0" t="0" r="r" b="b"/>
              <a:pathLst>
                <a:path w="21464" h="21600">
                  <a:moveTo>
                    <a:pt x="19918" y="11754"/>
                  </a:moveTo>
                  <a:lnTo>
                    <a:pt x="16564" y="18954"/>
                  </a:lnTo>
                  <a:cubicBezTo>
                    <a:pt x="16317" y="19484"/>
                    <a:pt x="15892" y="19800"/>
                    <a:pt x="15427" y="19800"/>
                  </a:cubicBezTo>
                  <a:lnTo>
                    <a:pt x="2683" y="19800"/>
                  </a:lnTo>
                  <a:cubicBezTo>
                    <a:pt x="1943" y="19800"/>
                    <a:pt x="1341" y="18992"/>
                    <a:pt x="1341" y="18000"/>
                  </a:cubicBezTo>
                  <a:lnTo>
                    <a:pt x="1341" y="3600"/>
                  </a:lnTo>
                  <a:cubicBezTo>
                    <a:pt x="1341" y="2608"/>
                    <a:pt x="1943" y="1800"/>
                    <a:pt x="2683" y="1800"/>
                  </a:cubicBezTo>
                  <a:lnTo>
                    <a:pt x="15427" y="1800"/>
                  </a:lnTo>
                  <a:cubicBezTo>
                    <a:pt x="15892" y="1800"/>
                    <a:pt x="16317" y="2116"/>
                    <a:pt x="16564" y="2645"/>
                  </a:cubicBezTo>
                  <a:lnTo>
                    <a:pt x="19917" y="9845"/>
                  </a:lnTo>
                  <a:cubicBezTo>
                    <a:pt x="20188" y="10425"/>
                    <a:pt x="20188" y="11174"/>
                    <a:pt x="19918" y="11754"/>
                  </a:cubicBezTo>
                  <a:moveTo>
                    <a:pt x="21055" y="8891"/>
                  </a:moveTo>
                  <a:lnTo>
                    <a:pt x="17701" y="1691"/>
                  </a:lnTo>
                  <a:cubicBezTo>
                    <a:pt x="17211" y="639"/>
                    <a:pt x="16352" y="0"/>
                    <a:pt x="15427" y="0"/>
                  </a:cubicBezTo>
                  <a:lnTo>
                    <a:pt x="2683" y="0"/>
                  </a:lnTo>
                  <a:cubicBezTo>
                    <a:pt x="1201" y="0"/>
                    <a:pt x="0" y="1611"/>
                    <a:pt x="0" y="3600"/>
                  </a:cubicBezTo>
                  <a:lnTo>
                    <a:pt x="0" y="18000"/>
                  </a:lnTo>
                  <a:cubicBezTo>
                    <a:pt x="0" y="19988"/>
                    <a:pt x="1201" y="21599"/>
                    <a:pt x="2683" y="21599"/>
                  </a:cubicBezTo>
                  <a:lnTo>
                    <a:pt x="15427" y="21599"/>
                  </a:lnTo>
                  <a:cubicBezTo>
                    <a:pt x="16352" y="21599"/>
                    <a:pt x="17211" y="20960"/>
                    <a:pt x="17701" y="19908"/>
                  </a:cubicBezTo>
                  <a:lnTo>
                    <a:pt x="21055" y="12708"/>
                  </a:lnTo>
                  <a:cubicBezTo>
                    <a:pt x="21600" y="11541"/>
                    <a:pt x="21600" y="10059"/>
                    <a:pt x="21055" y="8891"/>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86" name="AutoShape 119"/>
            <p:cNvSpPr/>
            <p:nvPr/>
          </p:nvSpPr>
          <p:spPr bwMode="auto">
            <a:xfrm>
              <a:off x="1013619" y="3699669"/>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0"/>
                  </a:moveTo>
                  <a:cubicBezTo>
                    <a:pt x="6825" y="18000"/>
                    <a:pt x="3600" y="14774"/>
                    <a:pt x="3600" y="10800"/>
                  </a:cubicBezTo>
                  <a:cubicBezTo>
                    <a:pt x="3600" y="6825"/>
                    <a:pt x="6825" y="3600"/>
                    <a:pt x="10800" y="3600"/>
                  </a:cubicBezTo>
                  <a:cubicBezTo>
                    <a:pt x="14774" y="3600"/>
                    <a:pt x="17999" y="6825"/>
                    <a:pt x="17999" y="10800"/>
                  </a:cubicBezTo>
                  <a:cubicBezTo>
                    <a:pt x="17999" y="14774"/>
                    <a:pt x="14774" y="18000"/>
                    <a:pt x="10800" y="18000"/>
                  </a:cubicBezTo>
                  <a:moveTo>
                    <a:pt x="10800" y="0"/>
                  </a:moveTo>
                  <a:cubicBezTo>
                    <a:pt x="4833" y="0"/>
                    <a:pt x="0" y="4833"/>
                    <a:pt x="0" y="10800"/>
                  </a:cubicBezTo>
                  <a:cubicBezTo>
                    <a:pt x="0" y="16766"/>
                    <a:pt x="4833" y="21599"/>
                    <a:pt x="10800" y="21599"/>
                  </a:cubicBezTo>
                  <a:cubicBezTo>
                    <a:pt x="16766" y="21599"/>
                    <a:pt x="21600" y="16766"/>
                    <a:pt x="21600" y="10800"/>
                  </a:cubicBezTo>
                  <a:cubicBezTo>
                    <a:pt x="21600" y="4833"/>
                    <a:pt x="16766" y="0"/>
                    <a:pt x="10800" y="0"/>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grpSp>
      <p:grpSp>
        <p:nvGrpSpPr>
          <p:cNvPr id="187" name="Group 124"/>
          <p:cNvGrpSpPr/>
          <p:nvPr/>
        </p:nvGrpSpPr>
        <p:grpSpPr>
          <a:xfrm>
            <a:off x="3909765" y="2178795"/>
            <a:ext cx="359779" cy="302680"/>
            <a:chOff x="5368132" y="2625725"/>
            <a:chExt cx="465138" cy="391319"/>
          </a:xfrm>
          <a:solidFill>
            <a:schemeClr val="bg1"/>
          </a:solidFill>
        </p:grpSpPr>
        <p:sp>
          <p:nvSpPr>
            <p:cNvPr id="188"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89"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90"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grpSp>
      <p:grpSp>
        <p:nvGrpSpPr>
          <p:cNvPr id="191" name="组合 190"/>
          <p:cNvGrpSpPr/>
          <p:nvPr/>
        </p:nvGrpSpPr>
        <p:grpSpPr>
          <a:xfrm>
            <a:off x="3191434" y="2145028"/>
            <a:ext cx="359165" cy="359165"/>
            <a:chOff x="3191434" y="2145028"/>
            <a:chExt cx="359165" cy="359165"/>
          </a:xfrm>
          <a:solidFill>
            <a:schemeClr val="bg1"/>
          </a:solidFill>
        </p:grpSpPr>
        <p:sp>
          <p:nvSpPr>
            <p:cNvPr id="192" name="AutoShape 123"/>
            <p:cNvSpPr/>
            <p:nvPr/>
          </p:nvSpPr>
          <p:spPr bwMode="auto">
            <a:xfrm>
              <a:off x="319143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93" name="AutoShape 124"/>
            <p:cNvSpPr/>
            <p:nvPr/>
          </p:nvSpPr>
          <p:spPr bwMode="auto">
            <a:xfrm>
              <a:off x="3292736" y="2245717"/>
              <a:ext cx="157173" cy="1571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94" name="AutoShape 125"/>
            <p:cNvSpPr/>
            <p:nvPr/>
          </p:nvSpPr>
          <p:spPr bwMode="auto">
            <a:xfrm>
              <a:off x="3325891" y="2279484"/>
              <a:ext cx="90253" cy="902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grpSp>
      <p:grpSp>
        <p:nvGrpSpPr>
          <p:cNvPr id="195" name="组合 194"/>
          <p:cNvGrpSpPr/>
          <p:nvPr/>
        </p:nvGrpSpPr>
        <p:grpSpPr>
          <a:xfrm>
            <a:off x="2473104" y="2145028"/>
            <a:ext cx="359165" cy="359165"/>
            <a:chOff x="2473104" y="2145028"/>
            <a:chExt cx="359165" cy="359165"/>
          </a:xfrm>
          <a:solidFill>
            <a:schemeClr val="bg1"/>
          </a:solidFill>
        </p:grpSpPr>
        <p:sp>
          <p:nvSpPr>
            <p:cNvPr id="196" name="AutoShape 126"/>
            <p:cNvSpPr/>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97" name="AutoShape 127"/>
            <p:cNvSpPr/>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grpSp>
      <p:sp>
        <p:nvSpPr>
          <p:cNvPr id="198" name="AutoShape 128"/>
          <p:cNvSpPr/>
          <p:nvPr/>
        </p:nvSpPr>
        <p:spPr bwMode="auto">
          <a:xfrm>
            <a:off x="1754188" y="2144713"/>
            <a:ext cx="360362"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199" name="AutoShape 129"/>
          <p:cNvSpPr/>
          <p:nvPr/>
        </p:nvSpPr>
        <p:spPr bwMode="auto">
          <a:xfrm>
            <a:off x="1979613" y="2189163"/>
            <a:ext cx="88900" cy="90487"/>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200" name="AutoShape 130"/>
          <p:cNvSpPr/>
          <p:nvPr/>
        </p:nvSpPr>
        <p:spPr bwMode="auto">
          <a:xfrm>
            <a:off x="1035050" y="2144713"/>
            <a:ext cx="360363" cy="358775"/>
          </a:xfrm>
          <a:custGeom>
            <a:avLst/>
            <a:gdLst>
              <a:gd name="T0" fmla="+- 0 10799 113"/>
              <a:gd name="T1" fmla="*/ T0 w 21373"/>
              <a:gd name="T2" fmla="*/ 10800 h 21600"/>
              <a:gd name="T3" fmla="+- 0 10799 113"/>
              <a:gd name="T4" fmla="*/ T3 w 21373"/>
              <a:gd name="T5" fmla="*/ 10800 h 21600"/>
              <a:gd name="T6" fmla="+- 0 10799 113"/>
              <a:gd name="T7" fmla="*/ T6 w 21373"/>
              <a:gd name="T8" fmla="*/ 10800 h 21600"/>
              <a:gd name="T9" fmla="+- 0 10799 113"/>
              <a:gd name="T10" fmla="*/ T9 w 21373"/>
              <a:gd name="T11" fmla="*/ 10800 h 21600"/>
            </a:gdLst>
            <a:ahLst/>
            <a:cxnLst>
              <a:cxn ang="0">
                <a:pos x="T1" y="T2"/>
              </a:cxn>
              <a:cxn ang="0">
                <a:pos x="T4" y="T5"/>
              </a:cxn>
              <a:cxn ang="0">
                <a:pos x="T7" y="T8"/>
              </a:cxn>
              <a:cxn ang="0">
                <a:pos x="T10" y="T11"/>
              </a:cxn>
            </a:cxnLst>
            <a:rect l="0" t="0" r="r" b="b"/>
            <a:pathLst>
              <a:path w="21373" h="21600">
                <a:moveTo>
                  <a:pt x="1336" y="20249"/>
                </a:moveTo>
                <a:cubicBezTo>
                  <a:pt x="1428" y="20188"/>
                  <a:pt x="3691" y="18688"/>
                  <a:pt x="7070" y="17950"/>
                </a:cubicBezTo>
                <a:lnTo>
                  <a:pt x="8729" y="17587"/>
                </a:lnTo>
                <a:cubicBezTo>
                  <a:pt x="9321" y="17980"/>
                  <a:pt x="9972" y="18225"/>
                  <a:pt x="10686" y="18225"/>
                </a:cubicBezTo>
                <a:cubicBezTo>
                  <a:pt x="11401" y="18225"/>
                  <a:pt x="12052" y="17980"/>
                  <a:pt x="12644" y="17587"/>
                </a:cubicBezTo>
                <a:lnTo>
                  <a:pt x="14303" y="17950"/>
                </a:lnTo>
                <a:cubicBezTo>
                  <a:pt x="17656" y="18682"/>
                  <a:pt x="19911" y="20165"/>
                  <a:pt x="20037" y="20249"/>
                </a:cubicBezTo>
                <a:cubicBezTo>
                  <a:pt x="20037" y="20249"/>
                  <a:pt x="1336" y="20249"/>
                  <a:pt x="1336" y="20249"/>
                </a:cubicBezTo>
                <a:close/>
                <a:moveTo>
                  <a:pt x="13537" y="15793"/>
                </a:moveTo>
                <a:lnTo>
                  <a:pt x="13317" y="16073"/>
                </a:lnTo>
                <a:cubicBezTo>
                  <a:pt x="11725" y="17923"/>
                  <a:pt x="9648" y="17923"/>
                  <a:pt x="8056" y="16073"/>
                </a:cubicBezTo>
                <a:lnTo>
                  <a:pt x="7836" y="15793"/>
                </a:lnTo>
                <a:cubicBezTo>
                  <a:pt x="5977" y="13411"/>
                  <a:pt x="5053" y="10261"/>
                  <a:pt x="5451" y="7255"/>
                </a:cubicBezTo>
                <a:cubicBezTo>
                  <a:pt x="5815" y="4367"/>
                  <a:pt x="7453" y="1350"/>
                  <a:pt x="10686" y="1350"/>
                </a:cubicBezTo>
                <a:cubicBezTo>
                  <a:pt x="13920" y="1350"/>
                  <a:pt x="15558" y="4367"/>
                  <a:pt x="15922" y="7255"/>
                </a:cubicBezTo>
                <a:cubicBezTo>
                  <a:pt x="16318" y="10262"/>
                  <a:pt x="15398" y="13411"/>
                  <a:pt x="13537" y="15793"/>
                </a:cubicBezTo>
                <a:moveTo>
                  <a:pt x="20778" y="19126"/>
                </a:moveTo>
                <a:cubicBezTo>
                  <a:pt x="20644" y="19037"/>
                  <a:pt x="18209" y="17422"/>
                  <a:pt x="14585" y="16630"/>
                </a:cubicBezTo>
                <a:cubicBezTo>
                  <a:pt x="15914" y="14927"/>
                  <a:pt x="16767" y="12639"/>
                  <a:pt x="17130" y="11115"/>
                </a:cubicBezTo>
                <a:cubicBezTo>
                  <a:pt x="17633" y="9004"/>
                  <a:pt x="17438" y="4873"/>
                  <a:pt x="15431" y="2299"/>
                </a:cubicBezTo>
                <a:cubicBezTo>
                  <a:pt x="14259" y="795"/>
                  <a:pt x="12618" y="0"/>
                  <a:pt x="10686" y="0"/>
                </a:cubicBezTo>
                <a:cubicBezTo>
                  <a:pt x="8755" y="0"/>
                  <a:pt x="7114" y="795"/>
                  <a:pt x="5942" y="2299"/>
                </a:cubicBezTo>
                <a:cubicBezTo>
                  <a:pt x="3935" y="4873"/>
                  <a:pt x="3740" y="9004"/>
                  <a:pt x="4243" y="11115"/>
                </a:cubicBezTo>
                <a:cubicBezTo>
                  <a:pt x="4606" y="12639"/>
                  <a:pt x="5459" y="14927"/>
                  <a:pt x="6788" y="16630"/>
                </a:cubicBezTo>
                <a:cubicBezTo>
                  <a:pt x="3164" y="17422"/>
                  <a:pt x="729" y="19037"/>
                  <a:pt x="595" y="19126"/>
                </a:cubicBezTo>
                <a:cubicBezTo>
                  <a:pt x="105" y="19457"/>
                  <a:pt x="-113" y="20071"/>
                  <a:pt x="57" y="20640"/>
                </a:cubicBezTo>
                <a:cubicBezTo>
                  <a:pt x="228" y="21210"/>
                  <a:pt x="747" y="21599"/>
                  <a:pt x="1336" y="21599"/>
                </a:cubicBezTo>
                <a:lnTo>
                  <a:pt x="20037" y="21599"/>
                </a:lnTo>
                <a:cubicBezTo>
                  <a:pt x="20626" y="21599"/>
                  <a:pt x="21145" y="21210"/>
                  <a:pt x="21316" y="20640"/>
                </a:cubicBezTo>
                <a:cubicBezTo>
                  <a:pt x="21487" y="20071"/>
                  <a:pt x="21268" y="19457"/>
                  <a:pt x="20778" y="19126"/>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201" name="AutoShape 131"/>
          <p:cNvSpPr/>
          <p:nvPr/>
        </p:nvSpPr>
        <p:spPr bwMode="auto">
          <a:xfrm>
            <a:off x="339725" y="2144713"/>
            <a:ext cx="314325"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5400"/>
                </a:moveTo>
                <a:lnTo>
                  <a:pt x="20057" y="6075"/>
                </a:lnTo>
                <a:lnTo>
                  <a:pt x="1542" y="6075"/>
                </a:lnTo>
                <a:lnTo>
                  <a:pt x="1542" y="5400"/>
                </a:lnTo>
                <a:lnTo>
                  <a:pt x="1542" y="4725"/>
                </a:lnTo>
                <a:cubicBezTo>
                  <a:pt x="1542" y="4352"/>
                  <a:pt x="1887" y="4050"/>
                  <a:pt x="2314" y="4050"/>
                </a:cubicBezTo>
                <a:lnTo>
                  <a:pt x="19285" y="4050"/>
                </a:lnTo>
                <a:cubicBezTo>
                  <a:pt x="19712" y="4050"/>
                  <a:pt x="20057" y="4352"/>
                  <a:pt x="20057" y="4725"/>
                </a:cubicBezTo>
                <a:cubicBezTo>
                  <a:pt x="20057" y="4725"/>
                  <a:pt x="20057" y="5400"/>
                  <a:pt x="20057" y="5400"/>
                </a:cubicBezTo>
                <a:close/>
                <a:moveTo>
                  <a:pt x="18514" y="18900"/>
                </a:moveTo>
                <a:cubicBezTo>
                  <a:pt x="18514" y="19644"/>
                  <a:pt x="17822" y="20249"/>
                  <a:pt x="16971" y="20249"/>
                </a:cubicBezTo>
                <a:lnTo>
                  <a:pt x="4628" y="20249"/>
                </a:lnTo>
                <a:cubicBezTo>
                  <a:pt x="3777" y="20249"/>
                  <a:pt x="3085" y="19644"/>
                  <a:pt x="3085" y="18900"/>
                </a:cubicBezTo>
                <a:lnTo>
                  <a:pt x="3085" y="7425"/>
                </a:lnTo>
                <a:lnTo>
                  <a:pt x="18514" y="7425"/>
                </a:lnTo>
                <a:cubicBezTo>
                  <a:pt x="18514" y="7425"/>
                  <a:pt x="18514" y="18900"/>
                  <a:pt x="18514" y="18900"/>
                </a:cubicBezTo>
                <a:close/>
                <a:moveTo>
                  <a:pt x="6171" y="2025"/>
                </a:moveTo>
                <a:cubicBezTo>
                  <a:pt x="6171" y="1652"/>
                  <a:pt x="6516" y="1350"/>
                  <a:pt x="6942" y="1350"/>
                </a:cubicBezTo>
                <a:lnTo>
                  <a:pt x="14657" y="1350"/>
                </a:lnTo>
                <a:cubicBezTo>
                  <a:pt x="15083" y="1350"/>
                  <a:pt x="15428" y="1652"/>
                  <a:pt x="15428" y="2025"/>
                </a:cubicBezTo>
                <a:lnTo>
                  <a:pt x="15428" y="2700"/>
                </a:lnTo>
                <a:lnTo>
                  <a:pt x="6171" y="2700"/>
                </a:lnTo>
                <a:cubicBezTo>
                  <a:pt x="6171" y="2700"/>
                  <a:pt x="6171" y="2025"/>
                  <a:pt x="6171" y="2025"/>
                </a:cubicBezTo>
                <a:close/>
                <a:moveTo>
                  <a:pt x="21585" y="4601"/>
                </a:moveTo>
                <a:cubicBezTo>
                  <a:pt x="21511" y="3541"/>
                  <a:pt x="20516" y="2700"/>
                  <a:pt x="19285" y="2700"/>
                </a:cubicBezTo>
                <a:lnTo>
                  <a:pt x="16971" y="2700"/>
                </a:lnTo>
                <a:lnTo>
                  <a:pt x="16971" y="2025"/>
                </a:lnTo>
                <a:cubicBezTo>
                  <a:pt x="16971" y="906"/>
                  <a:pt x="15935" y="0"/>
                  <a:pt x="14657" y="0"/>
                </a:cubicBezTo>
                <a:lnTo>
                  <a:pt x="6942" y="0"/>
                </a:lnTo>
                <a:cubicBezTo>
                  <a:pt x="5664" y="0"/>
                  <a:pt x="4628" y="906"/>
                  <a:pt x="4628" y="2025"/>
                </a:cubicBezTo>
                <a:lnTo>
                  <a:pt x="4628" y="2700"/>
                </a:lnTo>
                <a:lnTo>
                  <a:pt x="2314" y="2700"/>
                </a:lnTo>
                <a:cubicBezTo>
                  <a:pt x="1083" y="2700"/>
                  <a:pt x="88" y="3541"/>
                  <a:pt x="14" y="4601"/>
                </a:cubicBezTo>
                <a:lnTo>
                  <a:pt x="0" y="4601"/>
                </a:lnTo>
                <a:lnTo>
                  <a:pt x="0" y="5400"/>
                </a:lnTo>
                <a:lnTo>
                  <a:pt x="0" y="6075"/>
                </a:lnTo>
                <a:cubicBezTo>
                  <a:pt x="0" y="6820"/>
                  <a:pt x="691" y="7425"/>
                  <a:pt x="1542" y="7425"/>
                </a:cubicBezTo>
                <a:lnTo>
                  <a:pt x="1542" y="18900"/>
                </a:lnTo>
                <a:cubicBezTo>
                  <a:pt x="1542" y="20391"/>
                  <a:pt x="2924" y="21599"/>
                  <a:pt x="4628" y="21599"/>
                </a:cubicBezTo>
                <a:lnTo>
                  <a:pt x="16971" y="21599"/>
                </a:lnTo>
                <a:cubicBezTo>
                  <a:pt x="18675" y="21599"/>
                  <a:pt x="20057" y="20391"/>
                  <a:pt x="20057" y="18900"/>
                </a:cubicBezTo>
                <a:lnTo>
                  <a:pt x="20057" y="7425"/>
                </a:lnTo>
                <a:cubicBezTo>
                  <a:pt x="20908" y="7425"/>
                  <a:pt x="21599" y="6820"/>
                  <a:pt x="21599" y="6075"/>
                </a:cubicBezTo>
                <a:lnTo>
                  <a:pt x="21599" y="5400"/>
                </a:lnTo>
                <a:lnTo>
                  <a:pt x="21599" y="4601"/>
                </a:lnTo>
                <a:cubicBezTo>
                  <a:pt x="21599" y="4601"/>
                  <a:pt x="21585" y="4601"/>
                  <a:pt x="21585" y="4601"/>
                </a:cubicBezTo>
                <a:close/>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202" name="AutoShape 132"/>
          <p:cNvSpPr/>
          <p:nvPr/>
        </p:nvSpPr>
        <p:spPr bwMode="auto">
          <a:xfrm>
            <a:off x="406400" y="2290763"/>
            <a:ext cx="46038" cy="168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203" name="AutoShape 133"/>
          <p:cNvSpPr/>
          <p:nvPr/>
        </p:nvSpPr>
        <p:spPr bwMode="auto">
          <a:xfrm>
            <a:off x="474663" y="2290763"/>
            <a:ext cx="44450" cy="168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204" name="AutoShape 134"/>
          <p:cNvSpPr/>
          <p:nvPr/>
        </p:nvSpPr>
        <p:spPr bwMode="auto">
          <a:xfrm>
            <a:off x="541338" y="2290763"/>
            <a:ext cx="44450" cy="168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205" name="AutoShape 135"/>
          <p:cNvSpPr/>
          <p:nvPr/>
        </p:nvSpPr>
        <p:spPr bwMode="auto">
          <a:xfrm>
            <a:off x="3910013" y="1482725"/>
            <a:ext cx="358775" cy="2460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681"/>
                </a:moveTo>
                <a:lnTo>
                  <a:pt x="19651" y="18681"/>
                </a:lnTo>
                <a:lnTo>
                  <a:pt x="19575" y="18681"/>
                </a:lnTo>
                <a:lnTo>
                  <a:pt x="16874" y="14754"/>
                </a:lnTo>
                <a:lnTo>
                  <a:pt x="16874" y="14727"/>
                </a:lnTo>
                <a:lnTo>
                  <a:pt x="16199" y="13745"/>
                </a:lnTo>
                <a:lnTo>
                  <a:pt x="16199" y="7854"/>
                </a:lnTo>
                <a:lnTo>
                  <a:pt x="19575" y="2945"/>
                </a:lnTo>
                <a:lnTo>
                  <a:pt x="19651" y="2945"/>
                </a:lnTo>
                <a:lnTo>
                  <a:pt x="20249" y="2945"/>
                </a:lnTo>
                <a:cubicBezTo>
                  <a:pt x="20249" y="2945"/>
                  <a:pt x="20249" y="18681"/>
                  <a:pt x="20249" y="18681"/>
                </a:cubicBezTo>
                <a:close/>
                <a:moveTo>
                  <a:pt x="2024" y="19636"/>
                </a:moveTo>
                <a:cubicBezTo>
                  <a:pt x="1651" y="19636"/>
                  <a:pt x="1349" y="19195"/>
                  <a:pt x="1349" y="18654"/>
                </a:cubicBezTo>
                <a:lnTo>
                  <a:pt x="1349" y="2945"/>
                </a:lnTo>
                <a:cubicBezTo>
                  <a:pt x="1349" y="2402"/>
                  <a:pt x="1651" y="1963"/>
                  <a:pt x="2024" y="1963"/>
                </a:cubicBezTo>
                <a:lnTo>
                  <a:pt x="14849" y="1963"/>
                </a:lnTo>
                <a:cubicBezTo>
                  <a:pt x="15221" y="1963"/>
                  <a:pt x="15524" y="2403"/>
                  <a:pt x="15524" y="2945"/>
                </a:cubicBezTo>
                <a:lnTo>
                  <a:pt x="15524" y="18654"/>
                </a:lnTo>
                <a:cubicBezTo>
                  <a:pt x="15524" y="19195"/>
                  <a:pt x="15221" y="19636"/>
                  <a:pt x="14849" y="19636"/>
                </a:cubicBezTo>
                <a:cubicBezTo>
                  <a:pt x="14849" y="19636"/>
                  <a:pt x="2024" y="19636"/>
                  <a:pt x="2024" y="19636"/>
                </a:cubicBezTo>
                <a:close/>
                <a:moveTo>
                  <a:pt x="20249" y="981"/>
                </a:moveTo>
                <a:lnTo>
                  <a:pt x="19651" y="981"/>
                </a:lnTo>
                <a:cubicBezTo>
                  <a:pt x="19296" y="981"/>
                  <a:pt x="18956" y="1185"/>
                  <a:pt x="18703" y="1547"/>
                </a:cubicBezTo>
                <a:lnTo>
                  <a:pt x="16874" y="4170"/>
                </a:lnTo>
                <a:lnTo>
                  <a:pt x="16874" y="2945"/>
                </a:lnTo>
                <a:cubicBezTo>
                  <a:pt x="16874" y="1317"/>
                  <a:pt x="15967" y="0"/>
                  <a:pt x="14849" y="0"/>
                </a:cubicBezTo>
                <a:lnTo>
                  <a:pt x="2024" y="0"/>
                </a:lnTo>
                <a:cubicBezTo>
                  <a:pt x="908" y="0"/>
                  <a:pt x="0" y="1320"/>
                  <a:pt x="0" y="2945"/>
                </a:cubicBezTo>
                <a:lnTo>
                  <a:pt x="0" y="9789"/>
                </a:lnTo>
                <a:lnTo>
                  <a:pt x="0" y="18654"/>
                </a:lnTo>
                <a:cubicBezTo>
                  <a:pt x="0" y="20281"/>
                  <a:pt x="905" y="21599"/>
                  <a:pt x="2024" y="21599"/>
                </a:cubicBezTo>
                <a:lnTo>
                  <a:pt x="14849" y="21599"/>
                </a:lnTo>
                <a:cubicBezTo>
                  <a:pt x="15967" y="21599"/>
                  <a:pt x="16874" y="20281"/>
                  <a:pt x="16874" y="18654"/>
                </a:cubicBezTo>
                <a:lnTo>
                  <a:pt x="16874" y="17456"/>
                </a:lnTo>
                <a:lnTo>
                  <a:pt x="18703" y="20079"/>
                </a:lnTo>
                <a:cubicBezTo>
                  <a:pt x="18956" y="20442"/>
                  <a:pt x="19296" y="20645"/>
                  <a:pt x="19651" y="20645"/>
                </a:cubicBezTo>
                <a:lnTo>
                  <a:pt x="20249" y="20645"/>
                </a:lnTo>
                <a:cubicBezTo>
                  <a:pt x="20994" y="20645"/>
                  <a:pt x="21600" y="19765"/>
                  <a:pt x="21600" y="18681"/>
                </a:cubicBezTo>
                <a:lnTo>
                  <a:pt x="21600" y="2945"/>
                </a:lnTo>
                <a:cubicBezTo>
                  <a:pt x="21600" y="1860"/>
                  <a:pt x="20994" y="981"/>
                  <a:pt x="20249" y="981"/>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206" name="AutoShape 136"/>
          <p:cNvSpPr/>
          <p:nvPr/>
        </p:nvSpPr>
        <p:spPr bwMode="auto">
          <a:xfrm>
            <a:off x="3382963" y="1471613"/>
            <a:ext cx="117475" cy="1174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207" name="AutoShape 137"/>
          <p:cNvSpPr/>
          <p:nvPr/>
        </p:nvSpPr>
        <p:spPr bwMode="auto">
          <a:xfrm>
            <a:off x="3190875" y="1425575"/>
            <a:ext cx="360363" cy="360363"/>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208" name="AutoShape 138"/>
          <p:cNvSpPr/>
          <p:nvPr/>
        </p:nvSpPr>
        <p:spPr bwMode="auto">
          <a:xfrm>
            <a:off x="3382963" y="1425575"/>
            <a:ext cx="168275" cy="168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209" name="AutoShape 139"/>
          <p:cNvSpPr/>
          <p:nvPr/>
        </p:nvSpPr>
        <p:spPr bwMode="auto">
          <a:xfrm>
            <a:off x="2473325" y="1425575"/>
            <a:ext cx="358775" cy="349250"/>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210" name="AutoShape 140"/>
          <p:cNvSpPr/>
          <p:nvPr/>
        </p:nvSpPr>
        <p:spPr bwMode="auto">
          <a:xfrm>
            <a:off x="1798638" y="1516063"/>
            <a:ext cx="225425" cy="182562"/>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211" name="AutoShape 141"/>
          <p:cNvSpPr/>
          <p:nvPr/>
        </p:nvSpPr>
        <p:spPr bwMode="auto">
          <a:xfrm>
            <a:off x="1754188" y="1471613"/>
            <a:ext cx="358775" cy="279400"/>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212" name="AutoShape 142"/>
          <p:cNvSpPr/>
          <p:nvPr/>
        </p:nvSpPr>
        <p:spPr bwMode="auto">
          <a:xfrm>
            <a:off x="2035175" y="1527175"/>
            <a:ext cx="33338"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213" name="AutoShape 143"/>
          <p:cNvSpPr/>
          <p:nvPr/>
        </p:nvSpPr>
        <p:spPr bwMode="auto">
          <a:xfrm>
            <a:off x="2024063" y="1673225"/>
            <a:ext cx="44450"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214" name="AutoShape 144"/>
          <p:cNvSpPr/>
          <p:nvPr/>
        </p:nvSpPr>
        <p:spPr bwMode="auto">
          <a:xfrm>
            <a:off x="2035175" y="1639888"/>
            <a:ext cx="44450"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215" name="AutoShape 145"/>
          <p:cNvSpPr/>
          <p:nvPr/>
        </p:nvSpPr>
        <p:spPr bwMode="auto">
          <a:xfrm>
            <a:off x="2035175" y="1606550"/>
            <a:ext cx="44450"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216" name="AutoShape 146"/>
          <p:cNvSpPr/>
          <p:nvPr/>
        </p:nvSpPr>
        <p:spPr bwMode="auto">
          <a:xfrm>
            <a:off x="1844675" y="1560513"/>
            <a:ext cx="66675" cy="47625"/>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grpSp>
        <p:nvGrpSpPr>
          <p:cNvPr id="217" name="组合 216"/>
          <p:cNvGrpSpPr/>
          <p:nvPr/>
        </p:nvGrpSpPr>
        <p:grpSpPr>
          <a:xfrm>
            <a:off x="1035050" y="1447800"/>
            <a:ext cx="360363" cy="315913"/>
            <a:chOff x="1035050" y="1447800"/>
            <a:chExt cx="360363" cy="315913"/>
          </a:xfrm>
          <a:solidFill>
            <a:schemeClr val="bg1"/>
          </a:solidFill>
        </p:grpSpPr>
        <p:sp>
          <p:nvSpPr>
            <p:cNvPr id="218" name="AutoShape 147"/>
            <p:cNvSpPr/>
            <p:nvPr/>
          </p:nvSpPr>
          <p:spPr bwMode="auto">
            <a:xfrm>
              <a:off x="1035050" y="1447800"/>
              <a:ext cx="360363" cy="315913"/>
            </a:xfrm>
            <a:custGeom>
              <a:avLst/>
              <a:gdLst>
                <a:gd name="T0" fmla="+- 0 10800 597"/>
                <a:gd name="T1" fmla="*/ T0 w 20407"/>
                <a:gd name="T2" fmla="+- 0 11028 672"/>
                <a:gd name="T3" fmla="*/ 11028 h 20712"/>
                <a:gd name="T4" fmla="+- 0 10800 597"/>
                <a:gd name="T5" fmla="*/ T4 w 20407"/>
                <a:gd name="T6" fmla="+- 0 11028 672"/>
                <a:gd name="T7" fmla="*/ 11028 h 20712"/>
                <a:gd name="T8" fmla="+- 0 10800 597"/>
                <a:gd name="T9" fmla="*/ T8 w 20407"/>
                <a:gd name="T10" fmla="+- 0 11028 672"/>
                <a:gd name="T11" fmla="*/ 11028 h 20712"/>
                <a:gd name="T12" fmla="+- 0 10800 597"/>
                <a:gd name="T13" fmla="*/ T12 w 20407"/>
                <a:gd name="T14" fmla="+- 0 11028 672"/>
                <a:gd name="T15" fmla="*/ 11028 h 20712"/>
              </a:gdLst>
              <a:ahLst/>
              <a:cxnLst>
                <a:cxn ang="0">
                  <a:pos x="T1" y="T3"/>
                </a:cxn>
                <a:cxn ang="0">
                  <a:pos x="T5" y="T7"/>
                </a:cxn>
                <a:cxn ang="0">
                  <a:pos x="T9" y="T11"/>
                </a:cxn>
                <a:cxn ang="0">
                  <a:pos x="T13" y="T15"/>
                </a:cxn>
              </a:cxnLst>
              <a:rect l="0" t="0" r="r" b="b"/>
              <a:pathLst>
                <a:path w="20407" h="20712">
                  <a:moveTo>
                    <a:pt x="17706" y="10922"/>
                  </a:moveTo>
                  <a:lnTo>
                    <a:pt x="10657" y="19017"/>
                  </a:lnTo>
                  <a:cubicBezTo>
                    <a:pt x="10407" y="19305"/>
                    <a:pt x="9998" y="19305"/>
                    <a:pt x="9748" y="19017"/>
                  </a:cubicBezTo>
                  <a:lnTo>
                    <a:pt x="2699" y="10922"/>
                  </a:lnTo>
                  <a:cubicBezTo>
                    <a:pt x="817" y="8762"/>
                    <a:pt x="817" y="5247"/>
                    <a:pt x="2699" y="3087"/>
                  </a:cubicBezTo>
                  <a:cubicBezTo>
                    <a:pt x="4512" y="1004"/>
                    <a:pt x="7429" y="931"/>
                    <a:pt x="9338" y="2923"/>
                  </a:cubicBezTo>
                  <a:lnTo>
                    <a:pt x="10202" y="3825"/>
                  </a:lnTo>
                  <a:lnTo>
                    <a:pt x="11067" y="2923"/>
                  </a:lnTo>
                  <a:cubicBezTo>
                    <a:pt x="12976" y="931"/>
                    <a:pt x="15893" y="1004"/>
                    <a:pt x="17706" y="3087"/>
                  </a:cubicBezTo>
                  <a:cubicBezTo>
                    <a:pt x="19588" y="5247"/>
                    <a:pt x="19588" y="8762"/>
                    <a:pt x="17706" y="10922"/>
                  </a:cubicBezTo>
                  <a:moveTo>
                    <a:pt x="18616" y="2043"/>
                  </a:moveTo>
                  <a:cubicBezTo>
                    <a:pt x="16301" y="-617"/>
                    <a:pt x="12601" y="-672"/>
                    <a:pt x="10202" y="1830"/>
                  </a:cubicBezTo>
                  <a:cubicBezTo>
                    <a:pt x="7805" y="-672"/>
                    <a:pt x="4104" y="-617"/>
                    <a:pt x="1789" y="2043"/>
                  </a:cubicBezTo>
                  <a:cubicBezTo>
                    <a:pt x="-597" y="4783"/>
                    <a:pt x="-597" y="9226"/>
                    <a:pt x="1789" y="11967"/>
                  </a:cubicBezTo>
                  <a:cubicBezTo>
                    <a:pt x="2470" y="12750"/>
                    <a:pt x="8838" y="20061"/>
                    <a:pt x="8838" y="20061"/>
                  </a:cubicBezTo>
                  <a:cubicBezTo>
                    <a:pt x="9592" y="20928"/>
                    <a:pt x="10812" y="20928"/>
                    <a:pt x="11567" y="20061"/>
                  </a:cubicBezTo>
                  <a:cubicBezTo>
                    <a:pt x="11567" y="20061"/>
                    <a:pt x="18539" y="12056"/>
                    <a:pt x="18616" y="11967"/>
                  </a:cubicBezTo>
                  <a:cubicBezTo>
                    <a:pt x="21003" y="9226"/>
                    <a:pt x="21003" y="4783"/>
                    <a:pt x="18616" y="2043"/>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
          <p:nvSpPr>
            <p:cNvPr id="219" name="AutoShape 148"/>
            <p:cNvSpPr/>
            <p:nvPr/>
          </p:nvSpPr>
          <p:spPr bwMode="auto">
            <a:xfrm>
              <a:off x="1092200" y="1504950"/>
              <a:ext cx="52388" cy="523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326" y="0"/>
                  </a:moveTo>
                  <a:cubicBezTo>
                    <a:pt x="19317" y="0"/>
                    <a:pt x="19317" y="4"/>
                    <a:pt x="19308" y="4"/>
                  </a:cubicBezTo>
                  <a:cubicBezTo>
                    <a:pt x="8643" y="13"/>
                    <a:pt x="0" y="8659"/>
                    <a:pt x="0" y="19326"/>
                  </a:cubicBezTo>
                  <a:cubicBezTo>
                    <a:pt x="0" y="20580"/>
                    <a:pt x="1019" y="21600"/>
                    <a:pt x="2273" y="21600"/>
                  </a:cubicBezTo>
                  <a:cubicBezTo>
                    <a:pt x="3528" y="21600"/>
                    <a:pt x="4547" y="20580"/>
                    <a:pt x="4547" y="19326"/>
                  </a:cubicBezTo>
                  <a:lnTo>
                    <a:pt x="4547" y="19321"/>
                  </a:lnTo>
                  <a:cubicBezTo>
                    <a:pt x="4547" y="11164"/>
                    <a:pt x="11164" y="4547"/>
                    <a:pt x="19321" y="4547"/>
                  </a:cubicBezTo>
                  <a:lnTo>
                    <a:pt x="19326" y="4547"/>
                  </a:lnTo>
                  <a:cubicBezTo>
                    <a:pt x="20580" y="4547"/>
                    <a:pt x="21599" y="3528"/>
                    <a:pt x="21599" y="2273"/>
                  </a:cubicBezTo>
                  <a:cubicBezTo>
                    <a:pt x="21599" y="1019"/>
                    <a:pt x="20580" y="0"/>
                    <a:pt x="19326" y="0"/>
                  </a:cubicBezTo>
                </a:path>
              </a:pathLst>
            </a:custGeom>
            <a:grp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grpSp>
      <p:sp>
        <p:nvSpPr>
          <p:cNvPr id="220" name="AutoShape 149"/>
          <p:cNvSpPr/>
          <p:nvPr/>
        </p:nvSpPr>
        <p:spPr bwMode="auto">
          <a:xfrm>
            <a:off x="317500" y="1471613"/>
            <a:ext cx="358775" cy="2571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4387" y="21600"/>
                </a:lnTo>
                <a:lnTo>
                  <a:pt x="16537" y="21600"/>
                </a:lnTo>
                <a:lnTo>
                  <a:pt x="16537" y="21599"/>
                </a:lnTo>
                <a:cubicBezTo>
                  <a:pt x="19334" y="21599"/>
                  <a:pt x="21599" y="18446"/>
                  <a:pt x="21599" y="14555"/>
                </a:cubicBezTo>
                <a:cubicBezTo>
                  <a:pt x="21599" y="11120"/>
                  <a:pt x="19831" y="8269"/>
                  <a:pt x="17492" y="7647"/>
                </a:cubicBezTo>
              </a:path>
            </a:pathLst>
          </a:custGeom>
          <a:solidFill>
            <a:schemeClr val="bg1"/>
          </a:solidFill>
          <a:ln>
            <a:noFill/>
          </a:ln>
          <a:effectLst/>
        </p:spPr>
        <p:txBody>
          <a:bodyPr lIns="19050" tIns="19050" rIns="19050" bIns="19050" anchor="ctr"/>
          <a:lstStyle/>
          <a:p>
            <a:pPr marL="0" marR="0" lvl="0" indent="0" algn="ctr" defTabSz="228600" rtl="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ea typeface="微软雅黑 Light"/>
              <a:cs typeface="+mn-cs"/>
              <a:sym typeface="Gill Sans"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圆角 10"/>
          <p:cNvSpPr/>
          <p:nvPr/>
        </p:nvSpPr>
        <p:spPr>
          <a:xfrm>
            <a:off x="3976914" y="3566675"/>
            <a:ext cx="1190172" cy="232606"/>
          </a:xfrm>
          <a:prstGeom prst="roundRect">
            <a:avLst>
              <a:gd name="adj" fmla="val 50000"/>
            </a:avLst>
          </a:prstGeom>
          <a:solidFill>
            <a:srgbClr val="919FC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100" b="0" i="0" u="none" strike="noStrike" kern="0" cap="none" spc="0" normalizeH="0" baseline="0" noProof="0">
                <a:ln>
                  <a:noFill/>
                </a:ln>
                <a:solidFill>
                  <a:prstClr val="white"/>
                </a:solidFill>
                <a:effectLst/>
                <a:uLnTx/>
                <a:uFillTx/>
                <a:latin typeface="方正清刻本悦宋简体"/>
                <a:ea typeface="方正清刻本悦宋简体"/>
                <a:cs typeface="+mn-cs"/>
              </a:rPr>
              <a:t>第一单元</a:t>
            </a:r>
          </a:p>
        </p:txBody>
      </p:sp>
      <p:sp>
        <p:nvSpPr>
          <p:cNvPr id="12" name="PA_矩形 7"/>
          <p:cNvSpPr/>
          <p:nvPr>
            <p:custDataLst>
              <p:tags r:id="rId1"/>
            </p:custDataLst>
          </p:nvPr>
        </p:nvSpPr>
        <p:spPr>
          <a:xfrm>
            <a:off x="3325090" y="2603714"/>
            <a:ext cx="2493818" cy="307777"/>
          </a:xfrm>
          <a:prstGeom prst="rect">
            <a:avLst/>
          </a:prstGeom>
        </p:spPr>
        <p:txBody>
          <a:bodyPr wrap="square">
            <a:spAutoFit/>
          </a:bodyPr>
          <a:lstStyle/>
          <a:p>
            <a:pPr algn="dist" defTabSz="685800">
              <a:defRPr/>
            </a:pPr>
            <a:r>
              <a:rPr lang="zh-CN" altLang="en-US" sz="1400" kern="0">
                <a:solidFill>
                  <a:srgbClr val="7BADC6"/>
                </a:solidFill>
                <a:latin typeface="微软雅黑 Light"/>
              </a:rPr>
              <a:t>工作内容回顾</a:t>
            </a:r>
          </a:p>
        </p:txBody>
      </p:sp>
      <p:sp>
        <p:nvSpPr>
          <p:cNvPr id="13" name="矩形 12"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p:cNvSpPr/>
          <p:nvPr/>
        </p:nvSpPr>
        <p:spPr>
          <a:xfrm>
            <a:off x="2404443" y="2888933"/>
            <a:ext cx="4335113" cy="552011"/>
          </a:xfrm>
          <a:prstGeom prst="rect">
            <a:avLst/>
          </a:prstGeom>
        </p:spPr>
        <p:txBody>
          <a:bodyPr wrap="square">
            <a:spAutoFit/>
          </a:bodyPr>
          <a:lstStyle/>
          <a:p>
            <a:pPr algn="ctr" defTabSz="914400">
              <a:lnSpc>
                <a:spcPct val="150000"/>
              </a:lnSpc>
              <a:defRPr/>
            </a:pPr>
            <a:r>
              <a:rPr lang="en-US" altLang="zh-CN" sz="1050" kern="0">
                <a:solidFill>
                  <a:srgbClr val="838995"/>
                </a:solidFill>
                <a:ea typeface="微软雅黑" panose="020B0503020204020204" charset="-122"/>
                <a:cs typeface="Arial" panose="020B0604020202020204" pitchFamily="34" charset="0"/>
                <a:sym typeface="Arial" panose="020B0604020202020204" pitchFamily="34" charset="0"/>
              </a:rPr>
              <a:t>Lorem ipsum dolor sit amet, consectetuer adipiscing elit. Aenean commodo ligula eget dolor. Lorem ipsum dolor sit amet</a:t>
            </a:r>
            <a:endParaRPr lang="zh-CN" altLang="en-US" sz="1050" kern="0">
              <a:solidFill>
                <a:srgbClr val="838995"/>
              </a:solidFill>
              <a:ea typeface="微软雅黑" panose="020B0503020204020204" charset="-122"/>
            </a:endParaRPr>
          </a:p>
        </p:txBody>
      </p:sp>
      <p:grpSp>
        <p:nvGrpSpPr>
          <p:cNvPr id="2" name="组合 1"/>
          <p:cNvGrpSpPr/>
          <p:nvPr/>
        </p:nvGrpSpPr>
        <p:grpSpPr>
          <a:xfrm>
            <a:off x="3068010" y="1301277"/>
            <a:ext cx="3007978" cy="1323439"/>
            <a:chOff x="2722624" y="1472727"/>
            <a:chExt cx="3007978" cy="1323439"/>
          </a:xfrm>
        </p:grpSpPr>
        <p:sp>
          <p:nvSpPr>
            <p:cNvPr id="14" name="文本框 13"/>
            <p:cNvSpPr txBox="1"/>
            <p:nvPr/>
          </p:nvSpPr>
          <p:spPr>
            <a:xfrm>
              <a:off x="2722624" y="1594948"/>
              <a:ext cx="1107997" cy="1200329"/>
            </a:xfrm>
            <a:prstGeom prst="rect">
              <a:avLst/>
            </a:prstGeom>
            <a:noFill/>
          </p:spPr>
          <p:txBody>
            <a:bodyPr wrap="none" rtlCol="0">
              <a:spAutoFit/>
            </a:bodyPr>
            <a:lstStyle/>
            <a:p>
              <a:pPr algn="ctr">
                <a:defRPr/>
              </a:pPr>
              <a:r>
                <a:rPr lang="zh-CN" altLang="en-US" sz="7200">
                  <a:gradFill flip="none" rotWithShape="1">
                    <a:gsLst>
                      <a:gs pos="43000">
                        <a:srgbClr val="7BADC6"/>
                      </a:gs>
                      <a:gs pos="91000">
                        <a:srgbClr val="7BADC6">
                          <a:alpha val="0"/>
                        </a:srgbClr>
                      </a:gs>
                    </a:gsLst>
                    <a:lin ang="0" scaled="1"/>
                    <a:tileRect/>
                  </a:gradFill>
                  <a:latin typeface="+mj-ea"/>
                  <a:ea typeface="+mj-ea"/>
                </a:rPr>
                <a:t>第</a:t>
              </a:r>
            </a:p>
          </p:txBody>
        </p:sp>
        <p:sp>
          <p:nvSpPr>
            <p:cNvPr id="15" name="矩形 14"/>
            <p:cNvSpPr/>
            <p:nvPr/>
          </p:nvSpPr>
          <p:spPr>
            <a:xfrm>
              <a:off x="3391704" y="1472727"/>
              <a:ext cx="954107" cy="1323439"/>
            </a:xfrm>
            <a:prstGeom prst="rect">
              <a:avLst/>
            </a:prstGeom>
          </p:spPr>
          <p:txBody>
            <a:bodyPr wrap="square">
              <a:spAutoFit/>
            </a:bodyPr>
            <a:lstStyle/>
            <a:p>
              <a:r>
                <a:rPr lang="zh-CN" altLang="en-US" sz="8000">
                  <a:gradFill flip="none" rotWithShape="1">
                    <a:gsLst>
                      <a:gs pos="43000">
                        <a:srgbClr val="7BADC6"/>
                      </a:gs>
                      <a:gs pos="91000">
                        <a:srgbClr val="7BADC6">
                          <a:alpha val="0"/>
                        </a:srgbClr>
                      </a:gs>
                    </a:gsLst>
                    <a:lin ang="0" scaled="1"/>
                    <a:tileRect/>
                  </a:gradFill>
                  <a:latin typeface="+mj-ea"/>
                  <a:ea typeface="+mj-ea"/>
                </a:rPr>
                <a:t>壹</a:t>
              </a:r>
              <a:endParaRPr lang="zh-CN" altLang="en-US" sz="2800">
                <a:gradFill flip="none" rotWithShape="1">
                  <a:gsLst>
                    <a:gs pos="43000">
                      <a:srgbClr val="7BADC6"/>
                    </a:gs>
                    <a:gs pos="91000">
                      <a:srgbClr val="7BADC6">
                        <a:alpha val="0"/>
                      </a:srgbClr>
                    </a:gs>
                  </a:gsLst>
                  <a:lin ang="0" scaled="1"/>
                  <a:tileRect/>
                </a:gradFill>
                <a:latin typeface="+mj-ea"/>
                <a:ea typeface="+mj-ea"/>
              </a:endParaRPr>
            </a:p>
          </p:txBody>
        </p:sp>
        <p:sp>
          <p:nvSpPr>
            <p:cNvPr id="16" name="矩形 15"/>
            <p:cNvSpPr/>
            <p:nvPr/>
          </p:nvSpPr>
          <p:spPr>
            <a:xfrm>
              <a:off x="4102916" y="1695147"/>
              <a:ext cx="954107" cy="1015663"/>
            </a:xfrm>
            <a:prstGeom prst="rect">
              <a:avLst/>
            </a:prstGeom>
          </p:spPr>
          <p:txBody>
            <a:bodyPr wrap="none">
              <a:spAutoFit/>
            </a:bodyPr>
            <a:lstStyle/>
            <a:p>
              <a:r>
                <a:rPr lang="zh-CN" altLang="en-US" sz="6000">
                  <a:gradFill flip="none" rotWithShape="1">
                    <a:gsLst>
                      <a:gs pos="43000">
                        <a:srgbClr val="7BADC6"/>
                      </a:gs>
                      <a:gs pos="91000">
                        <a:srgbClr val="7BADC6">
                          <a:alpha val="0"/>
                        </a:srgbClr>
                      </a:gs>
                    </a:gsLst>
                    <a:lin ang="0" scaled="1"/>
                    <a:tileRect/>
                  </a:gradFill>
                  <a:latin typeface="+mj-ea"/>
                  <a:ea typeface="+mj-ea"/>
                </a:rPr>
                <a:t>篇</a:t>
              </a:r>
              <a:endParaRPr lang="zh-CN" altLang="en-US">
                <a:gradFill flip="none" rotWithShape="1">
                  <a:gsLst>
                    <a:gs pos="43000">
                      <a:srgbClr val="7BADC6"/>
                    </a:gs>
                    <a:gs pos="91000">
                      <a:srgbClr val="7BADC6">
                        <a:alpha val="0"/>
                      </a:srgbClr>
                    </a:gs>
                  </a:gsLst>
                  <a:lin ang="0" scaled="1"/>
                  <a:tileRect/>
                </a:gradFill>
                <a:latin typeface="+mj-ea"/>
                <a:ea typeface="+mj-ea"/>
              </a:endParaRPr>
            </a:p>
          </p:txBody>
        </p:sp>
        <p:sp>
          <p:nvSpPr>
            <p:cNvPr id="17" name="矩形 16"/>
            <p:cNvSpPr/>
            <p:nvPr/>
          </p:nvSpPr>
          <p:spPr>
            <a:xfrm>
              <a:off x="4699551" y="1612011"/>
              <a:ext cx="1031051" cy="1107996"/>
            </a:xfrm>
            <a:prstGeom prst="rect">
              <a:avLst/>
            </a:prstGeom>
          </p:spPr>
          <p:txBody>
            <a:bodyPr wrap="none">
              <a:spAutoFit/>
            </a:bodyPr>
            <a:lstStyle/>
            <a:p>
              <a:r>
                <a:rPr lang="zh-CN" altLang="en-US" sz="6600">
                  <a:gradFill flip="none" rotWithShape="1">
                    <a:gsLst>
                      <a:gs pos="43000">
                        <a:srgbClr val="7BADC6"/>
                      </a:gs>
                      <a:gs pos="91000">
                        <a:srgbClr val="7BADC6">
                          <a:alpha val="0"/>
                        </a:srgbClr>
                      </a:gs>
                    </a:gsLst>
                    <a:lin ang="0" scaled="1"/>
                    <a:tileRect/>
                  </a:gradFill>
                  <a:latin typeface="+mj-ea"/>
                  <a:ea typeface="+mj-ea"/>
                </a:rPr>
                <a:t>章</a:t>
              </a:r>
              <a:endParaRPr lang="zh-CN" altLang="en-US" sz="2000">
                <a:gradFill flip="none" rotWithShape="1">
                  <a:gsLst>
                    <a:gs pos="43000">
                      <a:srgbClr val="7BADC6"/>
                    </a:gs>
                    <a:gs pos="91000">
                      <a:srgbClr val="7BADC6">
                        <a:alpha val="0"/>
                      </a:srgbClr>
                    </a:gs>
                  </a:gsLst>
                  <a:lin ang="0" scaled="1"/>
                  <a:tileRect/>
                </a:gradFill>
                <a:latin typeface="+mj-ea"/>
                <a:ea typeface="+mj-ea"/>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1081316"/>
            <a:ext cx="9144000" cy="2107361"/>
          </a:xfrm>
          <a:prstGeom prst="rect">
            <a:avLst/>
          </a:prstGeom>
          <a:solidFill>
            <a:srgbClr val="7BAD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3736801" y="1714096"/>
            <a:ext cx="4583482" cy="1279133"/>
          </a:xfrm>
          <a:prstGeom prst="rect">
            <a:avLst/>
          </a:prstGeom>
        </p:spPr>
        <p:txBody>
          <a:bodyPr wrap="square">
            <a:spAutoFit/>
          </a:bodyPr>
          <a:lstStyle/>
          <a:p>
            <a:pPr marL="0" marR="0" lvl="0" indent="0" algn="l" defTabSz="685800" rtl="0" eaLnBrk="1" fontAlgn="auto" latinLnBrk="0" hangingPunct="1">
              <a:lnSpc>
                <a:spcPct val="150000"/>
              </a:lnSpc>
              <a:spcBef>
                <a:spcPts val="0"/>
              </a:spcBef>
              <a:spcAft>
                <a:spcPts val="0"/>
              </a:spcAft>
              <a:buClr>
                <a:srgbClr val="E7E6E6">
                  <a:lumMod val="10000"/>
                </a:srgbClr>
              </a:buClr>
              <a:buSzTx/>
              <a:buFontTx/>
              <a:buNone/>
              <a:defRPr/>
            </a:pP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Lorem</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ipsum</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dolor sit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amet</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consectetuer</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adipiscing</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elit</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Aenean</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commodo</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ligula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eget</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dolor. Lorem ipsum dolor sit amet, consectetuer adipiscing elit. Aenean commodo ligula eget dolor. Lorem ipsum dolor sit amet, consectetuer adipiscing elit. Aenean commodo ligula eget dolor. Lorem ipsum dolor sit amet, consectetuer adipiscing elit. </a:t>
            </a:r>
          </a:p>
        </p:txBody>
      </p:sp>
      <p:sp>
        <p:nvSpPr>
          <p:cNvPr id="25" name="文本框 6"/>
          <p:cNvSpPr txBox="1">
            <a:spLocks noChangeArrowheads="1"/>
          </p:cNvSpPr>
          <p:nvPr/>
        </p:nvSpPr>
        <p:spPr bwMode="auto">
          <a:xfrm>
            <a:off x="3736801" y="1252431"/>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marL="0" marR="0" lvl="0" indent="0" defTabSz="457200" rtl="0" eaLnBrk="1" fontAlgn="base" latinLnBrk="0" hangingPunct="1">
              <a:lnSpc>
                <a:spcPct val="100000"/>
              </a:lnSpc>
              <a:spcBef>
                <a:spcPct val="0"/>
              </a:spcBef>
              <a:spcAft>
                <a:spcPct val="0"/>
              </a:spcAft>
              <a:buClrTx/>
              <a:buSzTx/>
              <a:buFontTx/>
              <a:buNone/>
              <a:defRPr/>
            </a:pPr>
            <a:r>
              <a:rPr kumimoji="0" lang="zh-CN" altLang="en-US" sz="2400" b="0" i="0" u="none" strike="noStrike" kern="1200" cap="none" spc="0" normalizeH="0" baseline="0" noProof="0">
                <a:ln>
                  <a:noFill/>
                </a:ln>
                <a:solidFill>
                  <a:schemeClr val="bg1"/>
                </a:solidFill>
                <a:effectLst/>
                <a:uLnTx/>
                <a:uFillTx/>
                <a:latin typeface="汉仪大宋简"/>
                <a:ea typeface="汉仪大宋简"/>
                <a:cs typeface="+mn-cs"/>
              </a:rPr>
              <a:t>工作内容回顾</a:t>
            </a:r>
          </a:p>
        </p:txBody>
      </p:sp>
      <p:sp>
        <p:nvSpPr>
          <p:cNvPr id="6" name="文本框 6"/>
          <p:cNvSpPr txBox="1">
            <a:spLocks noChangeArrowheads="1"/>
          </p:cNvSpPr>
          <p:nvPr/>
        </p:nvSpPr>
        <p:spPr bwMode="auto">
          <a:xfrm>
            <a:off x="144195" y="99872"/>
            <a:ext cx="20313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marL="0" marR="0" lvl="0" indent="0" defTabSz="457200" rtl="0" eaLnBrk="1" fontAlgn="base" latinLnBrk="0" hangingPunct="1">
              <a:lnSpc>
                <a:spcPct val="100000"/>
              </a:lnSpc>
              <a:spcBef>
                <a:spcPct val="0"/>
              </a:spcBef>
              <a:spcAft>
                <a:spcPct val="0"/>
              </a:spcAft>
              <a:buClrTx/>
              <a:buSzTx/>
              <a:buFontTx/>
              <a:buNone/>
              <a:defRPr/>
            </a:pPr>
            <a:r>
              <a:rPr kumimoji="0" lang="zh-CN" altLang="en-US" sz="2400" b="0" i="0" u="none" strike="noStrike" kern="1200" cap="none" spc="0" normalizeH="0" baseline="0" noProof="0">
                <a:ln>
                  <a:noFill/>
                </a:ln>
                <a:solidFill>
                  <a:srgbClr val="7BADC6"/>
                </a:solidFill>
                <a:effectLst/>
                <a:uLnTx/>
                <a:uFillTx/>
                <a:latin typeface="汉仪大宋简"/>
                <a:ea typeface="汉仪大宋简"/>
                <a:cs typeface="+mn-cs"/>
              </a:rPr>
              <a:t>工作内容回顾</a:t>
            </a:r>
          </a:p>
        </p:txBody>
      </p:sp>
      <p:sp>
        <p:nvSpPr>
          <p:cNvPr id="7" name="矩形 6"/>
          <p:cNvSpPr/>
          <p:nvPr/>
        </p:nvSpPr>
        <p:spPr>
          <a:xfrm>
            <a:off x="144195" y="561537"/>
            <a:ext cx="1495923" cy="230832"/>
          </a:xfrm>
          <a:prstGeom prst="rect">
            <a:avLst/>
          </a:prstGeom>
        </p:spPr>
        <p:txBody>
          <a:bodyPr wrap="none">
            <a:spAutoFit/>
          </a:bodyPr>
          <a:lstStyle/>
          <a:p>
            <a:pPr marL="0" marR="0" lvl="0" indent="0" defTabSz="457200" rtl="0" eaLnBrk="1" fontAlgn="base" latinLnBrk="0" hangingPunct="1">
              <a:lnSpc>
                <a:spcPct val="100000"/>
              </a:lnSpc>
              <a:spcBef>
                <a:spcPct val="0"/>
              </a:spcBef>
              <a:spcAft>
                <a:spcPct val="0"/>
              </a:spcAft>
              <a:buClrTx/>
              <a:buSzTx/>
              <a:buFontTx/>
              <a:buNone/>
              <a:defRPr/>
            </a:pPr>
            <a:r>
              <a:rPr kumimoji="0" lang="en-US" altLang="zh-CN" sz="900" b="0" i="0" u="none" strike="noStrike" kern="1200" cap="none" spc="0" normalizeH="0" baseline="0" noProof="0">
                <a:ln>
                  <a:noFill/>
                </a:ln>
                <a:solidFill>
                  <a:srgbClr val="7BADC6"/>
                </a:solidFill>
                <a:effectLst/>
                <a:uLnTx/>
                <a:uFillTx/>
                <a:latin typeface="华文细黑" panose="02010600040101010101" charset="-122"/>
                <a:ea typeface="方正兰亭黑_GBK"/>
                <a:cs typeface="+mn-cs"/>
              </a:rPr>
              <a:t>Review of work content</a:t>
            </a:r>
          </a:p>
        </p:txBody>
      </p:sp>
      <p:grpSp>
        <p:nvGrpSpPr>
          <p:cNvPr id="12" name="组合 11"/>
          <p:cNvGrpSpPr/>
          <p:nvPr/>
        </p:nvGrpSpPr>
        <p:grpSpPr>
          <a:xfrm>
            <a:off x="541500" y="3539179"/>
            <a:ext cx="8061001" cy="869521"/>
            <a:chOff x="201959" y="3539179"/>
            <a:chExt cx="8061001" cy="869521"/>
          </a:xfrm>
        </p:grpSpPr>
        <p:sp>
          <p:nvSpPr>
            <p:cNvPr id="2" name="矩形 1" descr="e7d195523061f1c09e9d68d7cf438b91ef959ecb14fc25d26BBA7F7DBC18E55DFF4014AF651F0BF2569D4B6C1DA7F1A4683A481403BD872FC687266AD13265C1DE7C373772FD8728ABDD69ADD03BFF5BE2862BC891DBB79E179C12B3C470BB1CA1B871AA08B865E62D50CBB83D42F71A13ABD8319583655FE924CD5413A64672C40FE421936BCC75CD08696492E3F826"/>
            <p:cNvSpPr/>
            <p:nvPr/>
          </p:nvSpPr>
          <p:spPr>
            <a:xfrm>
              <a:off x="540513" y="3843353"/>
              <a:ext cx="3196288" cy="552011"/>
            </a:xfrm>
            <a:prstGeom prst="rect">
              <a:avLst/>
            </a:prstGeom>
          </p:spPr>
          <p:txBody>
            <a:bodyPr wrap="square">
              <a:spAutoFit/>
            </a:bodyPr>
            <a:lstStyle/>
            <a:p>
              <a:pPr>
                <a:lnSpc>
                  <a:spcPct val="150000"/>
                </a:lnSpc>
                <a:buClr>
                  <a:srgbClr val="E7E6E6">
                    <a:lumMod val="10000"/>
                  </a:srgbClr>
                </a:buClr>
              </a:pPr>
              <a:r>
                <a:rPr lang="en-US" altLang="zh-CN" sz="1050">
                  <a:solidFill>
                    <a:schemeClr val="tx1">
                      <a:lumMod val="50000"/>
                      <a:lumOff val="50000"/>
                    </a:schemeClr>
                  </a:solidFill>
                  <a:cs typeface="+mn-ea"/>
                  <a:sym typeface="+mn-lt"/>
                </a:rPr>
                <a:t>Lorem ipsum dolor sit amet, consectetuer adipiscing elit. Aenean commodo ligula eget dolor. </a:t>
              </a:r>
            </a:p>
          </p:txBody>
        </p:sp>
        <p:sp>
          <p:nvSpPr>
            <p:cNvPr id="5" name="矩形 4"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p:cNvSpPr/>
            <p:nvPr/>
          </p:nvSpPr>
          <p:spPr>
            <a:xfrm>
              <a:off x="540513" y="3539179"/>
              <a:ext cx="1569661" cy="338554"/>
            </a:xfrm>
            <a:prstGeom prst="rect">
              <a:avLst/>
            </a:prstGeom>
          </p:spPr>
          <p:txBody>
            <a:bodyPr wrap="square">
              <a:spAutoFit/>
            </a:bodyPr>
            <a:lstStyle/>
            <a:p>
              <a:r>
                <a:rPr lang="zh-CN" altLang="en-US" sz="1600">
                  <a:solidFill>
                    <a:srgbClr val="7BADC6"/>
                  </a:solidFill>
                  <a:latin typeface="+mj-ea"/>
                  <a:ea typeface="+mj-ea"/>
                  <a:sym typeface="Calibri" panose="020F0502020204030204" charset="0"/>
                </a:rPr>
                <a:t>工作内容回顾</a:t>
              </a:r>
            </a:p>
          </p:txBody>
        </p:sp>
        <p:sp>
          <p:nvSpPr>
            <p:cNvPr id="13" name="矩形 12" descr="e7d195523061f1c09e9d68d7cf438b91ef959ecb14fc25d26BBA7F7DBC18E55DFF4014AF651F0BF2569D4B6C1DA7F1A4683A481403BD872FC687266AD13265C1DE7C373772FD8728ABDD69ADD03BFF5BE2862BC891DBB79E179C12B3C470BB1CA1B871AA08B865E62D50CBB83D42F71A13ABD8319583655FE924CD5413A64672C40FE421936BCC75CD08696492E3F826"/>
            <p:cNvSpPr/>
            <p:nvPr/>
          </p:nvSpPr>
          <p:spPr>
            <a:xfrm>
              <a:off x="5066672" y="3856689"/>
              <a:ext cx="3196288" cy="552011"/>
            </a:xfrm>
            <a:prstGeom prst="rect">
              <a:avLst/>
            </a:prstGeom>
          </p:spPr>
          <p:txBody>
            <a:bodyPr wrap="square">
              <a:spAutoFit/>
            </a:bodyPr>
            <a:lstStyle/>
            <a:p>
              <a:pPr>
                <a:lnSpc>
                  <a:spcPct val="150000"/>
                </a:lnSpc>
                <a:buClr>
                  <a:srgbClr val="E7E6E6">
                    <a:lumMod val="10000"/>
                  </a:srgbClr>
                </a:buClr>
              </a:pPr>
              <a:r>
                <a:rPr lang="en-US" altLang="zh-CN" sz="1050">
                  <a:solidFill>
                    <a:schemeClr val="tx1">
                      <a:lumMod val="50000"/>
                      <a:lumOff val="50000"/>
                    </a:schemeClr>
                  </a:solidFill>
                  <a:cs typeface="+mn-ea"/>
                  <a:sym typeface="+mn-lt"/>
                </a:rPr>
                <a:t>Lorem ipsum dolor sit amet, consectetuer adipiscing elit. Aenean commodo ligula eget dolor. </a:t>
              </a:r>
            </a:p>
          </p:txBody>
        </p:sp>
        <p:sp>
          <p:nvSpPr>
            <p:cNvPr id="14" name="矩形 13"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p:cNvSpPr/>
            <p:nvPr/>
          </p:nvSpPr>
          <p:spPr>
            <a:xfrm>
              <a:off x="5066672" y="3552515"/>
              <a:ext cx="1569661" cy="338554"/>
            </a:xfrm>
            <a:prstGeom prst="rect">
              <a:avLst/>
            </a:prstGeom>
          </p:spPr>
          <p:txBody>
            <a:bodyPr wrap="square">
              <a:spAutoFit/>
            </a:bodyPr>
            <a:lstStyle/>
            <a:p>
              <a:r>
                <a:rPr lang="zh-CN" altLang="en-US" sz="1600">
                  <a:solidFill>
                    <a:srgbClr val="7BADC6"/>
                  </a:solidFill>
                  <a:latin typeface="+mj-ea"/>
                  <a:ea typeface="+mj-ea"/>
                  <a:sym typeface="Calibri" panose="020F0502020204030204" charset="0"/>
                </a:rPr>
                <a:t>工作内容回顾</a:t>
              </a:r>
            </a:p>
          </p:txBody>
        </p:sp>
        <p:sp>
          <p:nvSpPr>
            <p:cNvPr id="8" name="椭圆 7"/>
            <p:cNvSpPr/>
            <p:nvPr/>
          </p:nvSpPr>
          <p:spPr>
            <a:xfrm>
              <a:off x="201959" y="3622506"/>
              <a:ext cx="338554" cy="338554"/>
            </a:xfrm>
            <a:prstGeom prst="ellipse">
              <a:avLst/>
            </a:prstGeom>
            <a:solidFill>
              <a:srgbClr val="7BAD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4735880" y="3622506"/>
              <a:ext cx="338554" cy="338554"/>
            </a:xfrm>
            <a:prstGeom prst="ellipse">
              <a:avLst/>
            </a:prstGeom>
            <a:solidFill>
              <a:srgbClr val="7BAD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Freeform 5" descr="e7d195523061f1c09e9d68d7cf438b91ef959ecb14fc25d26BBA7F7DBC18E55DFF4014AF651F0BF2569D4B6C1DA7F1A4683A481403BD872FC687266AD13265C1DE7C373772FD8728ABDD69ADD03BFF5BE2862BC891DBB79EB73C15828F0DF1DC2F0B1C670C38CB84D872D3C6C609B3C2C95C34232EA5F7BBA4BF190274E430E03C02613D2AC7931007E66AA5AE319EC6"/>
          <p:cNvSpPr>
            <a:spLocks noEditPoints="1"/>
          </p:cNvSpPr>
          <p:nvPr/>
        </p:nvSpPr>
        <p:spPr bwMode="auto">
          <a:xfrm>
            <a:off x="628994" y="3715326"/>
            <a:ext cx="163566" cy="139508"/>
          </a:xfrm>
          <a:custGeom>
            <a:avLst/>
            <a:gdLst>
              <a:gd name="T0" fmla="*/ 689 w 746"/>
              <a:gd name="T1" fmla="*/ 125 h 638"/>
              <a:gd name="T2" fmla="*/ 552 w 746"/>
              <a:gd name="T3" fmla="*/ 125 h 638"/>
              <a:gd name="T4" fmla="*/ 552 w 746"/>
              <a:gd name="T5" fmla="*/ 57 h 638"/>
              <a:gd name="T6" fmla="*/ 495 w 746"/>
              <a:gd name="T7" fmla="*/ 0 h 638"/>
              <a:gd name="T8" fmla="*/ 253 w 746"/>
              <a:gd name="T9" fmla="*/ 0 h 638"/>
              <a:gd name="T10" fmla="*/ 196 w 746"/>
              <a:gd name="T11" fmla="*/ 57 h 638"/>
              <a:gd name="T12" fmla="*/ 196 w 746"/>
              <a:gd name="T13" fmla="*/ 125 h 638"/>
              <a:gd name="T14" fmla="*/ 57 w 746"/>
              <a:gd name="T15" fmla="*/ 125 h 638"/>
              <a:gd name="T16" fmla="*/ 0 w 746"/>
              <a:gd name="T17" fmla="*/ 182 h 638"/>
              <a:gd name="T18" fmla="*/ 0 w 746"/>
              <a:gd name="T19" fmla="*/ 581 h 638"/>
              <a:gd name="T20" fmla="*/ 57 w 746"/>
              <a:gd name="T21" fmla="*/ 638 h 638"/>
              <a:gd name="T22" fmla="*/ 689 w 746"/>
              <a:gd name="T23" fmla="*/ 638 h 638"/>
              <a:gd name="T24" fmla="*/ 746 w 746"/>
              <a:gd name="T25" fmla="*/ 581 h 638"/>
              <a:gd name="T26" fmla="*/ 746 w 746"/>
              <a:gd name="T27" fmla="*/ 182 h 638"/>
              <a:gd name="T28" fmla="*/ 689 w 746"/>
              <a:gd name="T29" fmla="*/ 125 h 638"/>
              <a:gd name="T30" fmla="*/ 239 w 746"/>
              <a:gd name="T31" fmla="*/ 57 h 638"/>
              <a:gd name="T32" fmla="*/ 253 w 746"/>
              <a:gd name="T33" fmla="*/ 44 h 638"/>
              <a:gd name="T34" fmla="*/ 495 w 746"/>
              <a:gd name="T35" fmla="*/ 44 h 638"/>
              <a:gd name="T36" fmla="*/ 508 w 746"/>
              <a:gd name="T37" fmla="*/ 57 h 638"/>
              <a:gd name="T38" fmla="*/ 508 w 746"/>
              <a:gd name="T39" fmla="*/ 125 h 638"/>
              <a:gd name="T40" fmla="*/ 239 w 746"/>
              <a:gd name="T41" fmla="*/ 125 h 638"/>
              <a:gd name="T42" fmla="*/ 239 w 746"/>
              <a:gd name="T43" fmla="*/ 57 h 638"/>
              <a:gd name="T44" fmla="*/ 57 w 746"/>
              <a:gd name="T45" fmla="*/ 169 h 638"/>
              <a:gd name="T46" fmla="*/ 689 w 746"/>
              <a:gd name="T47" fmla="*/ 169 h 638"/>
              <a:gd name="T48" fmla="*/ 703 w 746"/>
              <a:gd name="T49" fmla="*/ 182 h 638"/>
              <a:gd name="T50" fmla="*/ 703 w 746"/>
              <a:gd name="T51" fmla="*/ 295 h 638"/>
              <a:gd name="T52" fmla="*/ 545 w 746"/>
              <a:gd name="T53" fmla="*/ 295 h 638"/>
              <a:gd name="T54" fmla="*/ 545 w 746"/>
              <a:gd name="T55" fmla="*/ 267 h 638"/>
              <a:gd name="T56" fmla="*/ 501 w 746"/>
              <a:gd name="T57" fmla="*/ 267 h 638"/>
              <a:gd name="T58" fmla="*/ 501 w 746"/>
              <a:gd name="T59" fmla="*/ 295 h 638"/>
              <a:gd name="T60" fmla="*/ 245 w 746"/>
              <a:gd name="T61" fmla="*/ 295 h 638"/>
              <a:gd name="T62" fmla="*/ 245 w 746"/>
              <a:gd name="T63" fmla="*/ 266 h 638"/>
              <a:gd name="T64" fmla="*/ 201 w 746"/>
              <a:gd name="T65" fmla="*/ 266 h 638"/>
              <a:gd name="T66" fmla="*/ 201 w 746"/>
              <a:gd name="T67" fmla="*/ 295 h 638"/>
              <a:gd name="T68" fmla="*/ 43 w 746"/>
              <a:gd name="T69" fmla="*/ 295 h 638"/>
              <a:gd name="T70" fmla="*/ 43 w 746"/>
              <a:gd name="T71" fmla="*/ 182 h 638"/>
              <a:gd name="T72" fmla="*/ 57 w 746"/>
              <a:gd name="T73" fmla="*/ 169 h 638"/>
              <a:gd name="T74" fmla="*/ 689 w 746"/>
              <a:gd name="T75" fmla="*/ 594 h 638"/>
              <a:gd name="T76" fmla="*/ 57 w 746"/>
              <a:gd name="T77" fmla="*/ 594 h 638"/>
              <a:gd name="T78" fmla="*/ 43 w 746"/>
              <a:gd name="T79" fmla="*/ 581 h 638"/>
              <a:gd name="T80" fmla="*/ 43 w 746"/>
              <a:gd name="T81" fmla="*/ 338 h 638"/>
              <a:gd name="T82" fmla="*/ 201 w 746"/>
              <a:gd name="T83" fmla="*/ 338 h 638"/>
              <a:gd name="T84" fmla="*/ 201 w 746"/>
              <a:gd name="T85" fmla="*/ 368 h 638"/>
              <a:gd name="T86" fmla="*/ 245 w 746"/>
              <a:gd name="T87" fmla="*/ 368 h 638"/>
              <a:gd name="T88" fmla="*/ 245 w 746"/>
              <a:gd name="T89" fmla="*/ 338 h 638"/>
              <a:gd name="T90" fmla="*/ 501 w 746"/>
              <a:gd name="T91" fmla="*/ 338 h 638"/>
              <a:gd name="T92" fmla="*/ 501 w 746"/>
              <a:gd name="T93" fmla="*/ 369 h 638"/>
              <a:gd name="T94" fmla="*/ 545 w 746"/>
              <a:gd name="T95" fmla="*/ 369 h 638"/>
              <a:gd name="T96" fmla="*/ 545 w 746"/>
              <a:gd name="T97" fmla="*/ 338 h 638"/>
              <a:gd name="T98" fmla="*/ 703 w 746"/>
              <a:gd name="T99" fmla="*/ 338 h 638"/>
              <a:gd name="T100" fmla="*/ 703 w 746"/>
              <a:gd name="T101" fmla="*/ 581 h 638"/>
              <a:gd name="T102" fmla="*/ 689 w 746"/>
              <a:gd name="T103" fmla="*/ 594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46" h="638">
                <a:moveTo>
                  <a:pt x="689" y="125"/>
                </a:moveTo>
                <a:cubicBezTo>
                  <a:pt x="552" y="125"/>
                  <a:pt x="552" y="125"/>
                  <a:pt x="552" y="125"/>
                </a:cubicBezTo>
                <a:cubicBezTo>
                  <a:pt x="552" y="57"/>
                  <a:pt x="552" y="57"/>
                  <a:pt x="552" y="57"/>
                </a:cubicBezTo>
                <a:cubicBezTo>
                  <a:pt x="552" y="26"/>
                  <a:pt x="526" y="0"/>
                  <a:pt x="495" y="0"/>
                </a:cubicBezTo>
                <a:cubicBezTo>
                  <a:pt x="253" y="0"/>
                  <a:pt x="253" y="0"/>
                  <a:pt x="253" y="0"/>
                </a:cubicBezTo>
                <a:cubicBezTo>
                  <a:pt x="221" y="0"/>
                  <a:pt x="196" y="26"/>
                  <a:pt x="196" y="57"/>
                </a:cubicBezTo>
                <a:cubicBezTo>
                  <a:pt x="196" y="125"/>
                  <a:pt x="196" y="125"/>
                  <a:pt x="196" y="125"/>
                </a:cubicBezTo>
                <a:cubicBezTo>
                  <a:pt x="57" y="125"/>
                  <a:pt x="57" y="125"/>
                  <a:pt x="57" y="125"/>
                </a:cubicBezTo>
                <a:cubicBezTo>
                  <a:pt x="25" y="125"/>
                  <a:pt x="0" y="151"/>
                  <a:pt x="0" y="182"/>
                </a:cubicBezTo>
                <a:cubicBezTo>
                  <a:pt x="0" y="581"/>
                  <a:pt x="0" y="581"/>
                  <a:pt x="0" y="581"/>
                </a:cubicBezTo>
                <a:cubicBezTo>
                  <a:pt x="0" y="612"/>
                  <a:pt x="25" y="638"/>
                  <a:pt x="57" y="638"/>
                </a:cubicBezTo>
                <a:cubicBezTo>
                  <a:pt x="689" y="638"/>
                  <a:pt x="689" y="638"/>
                  <a:pt x="689" y="638"/>
                </a:cubicBezTo>
                <a:cubicBezTo>
                  <a:pt x="721" y="638"/>
                  <a:pt x="746" y="612"/>
                  <a:pt x="746" y="581"/>
                </a:cubicBezTo>
                <a:cubicBezTo>
                  <a:pt x="746" y="182"/>
                  <a:pt x="746" y="182"/>
                  <a:pt x="746" y="182"/>
                </a:cubicBezTo>
                <a:cubicBezTo>
                  <a:pt x="746" y="151"/>
                  <a:pt x="721" y="125"/>
                  <a:pt x="689" y="125"/>
                </a:cubicBezTo>
                <a:close/>
                <a:moveTo>
                  <a:pt x="239" y="57"/>
                </a:moveTo>
                <a:cubicBezTo>
                  <a:pt x="239" y="50"/>
                  <a:pt x="245" y="44"/>
                  <a:pt x="253" y="44"/>
                </a:cubicBezTo>
                <a:cubicBezTo>
                  <a:pt x="495" y="44"/>
                  <a:pt x="495" y="44"/>
                  <a:pt x="495" y="44"/>
                </a:cubicBezTo>
                <a:cubicBezTo>
                  <a:pt x="502" y="44"/>
                  <a:pt x="508" y="50"/>
                  <a:pt x="508" y="57"/>
                </a:cubicBezTo>
                <a:cubicBezTo>
                  <a:pt x="508" y="125"/>
                  <a:pt x="508" y="125"/>
                  <a:pt x="508" y="125"/>
                </a:cubicBezTo>
                <a:cubicBezTo>
                  <a:pt x="239" y="125"/>
                  <a:pt x="239" y="125"/>
                  <a:pt x="239" y="125"/>
                </a:cubicBezTo>
                <a:lnTo>
                  <a:pt x="239" y="57"/>
                </a:lnTo>
                <a:close/>
                <a:moveTo>
                  <a:pt x="57" y="169"/>
                </a:moveTo>
                <a:cubicBezTo>
                  <a:pt x="689" y="169"/>
                  <a:pt x="689" y="169"/>
                  <a:pt x="689" y="169"/>
                </a:cubicBezTo>
                <a:cubicBezTo>
                  <a:pt x="697" y="169"/>
                  <a:pt x="703" y="175"/>
                  <a:pt x="703" y="182"/>
                </a:cubicBezTo>
                <a:cubicBezTo>
                  <a:pt x="703" y="295"/>
                  <a:pt x="703" y="295"/>
                  <a:pt x="703" y="295"/>
                </a:cubicBezTo>
                <a:cubicBezTo>
                  <a:pt x="545" y="295"/>
                  <a:pt x="545" y="295"/>
                  <a:pt x="545" y="295"/>
                </a:cubicBezTo>
                <a:cubicBezTo>
                  <a:pt x="545" y="267"/>
                  <a:pt x="545" y="267"/>
                  <a:pt x="545" y="267"/>
                </a:cubicBezTo>
                <a:cubicBezTo>
                  <a:pt x="501" y="267"/>
                  <a:pt x="501" y="267"/>
                  <a:pt x="501" y="267"/>
                </a:cubicBezTo>
                <a:cubicBezTo>
                  <a:pt x="501" y="295"/>
                  <a:pt x="501" y="295"/>
                  <a:pt x="501" y="295"/>
                </a:cubicBezTo>
                <a:cubicBezTo>
                  <a:pt x="245" y="295"/>
                  <a:pt x="245" y="295"/>
                  <a:pt x="245" y="295"/>
                </a:cubicBezTo>
                <a:cubicBezTo>
                  <a:pt x="245" y="266"/>
                  <a:pt x="245" y="266"/>
                  <a:pt x="245" y="266"/>
                </a:cubicBezTo>
                <a:cubicBezTo>
                  <a:pt x="201" y="266"/>
                  <a:pt x="201" y="266"/>
                  <a:pt x="201" y="266"/>
                </a:cubicBezTo>
                <a:cubicBezTo>
                  <a:pt x="201" y="295"/>
                  <a:pt x="201" y="295"/>
                  <a:pt x="201" y="295"/>
                </a:cubicBezTo>
                <a:cubicBezTo>
                  <a:pt x="43" y="295"/>
                  <a:pt x="43" y="295"/>
                  <a:pt x="43" y="295"/>
                </a:cubicBezTo>
                <a:cubicBezTo>
                  <a:pt x="43" y="182"/>
                  <a:pt x="43" y="182"/>
                  <a:pt x="43" y="182"/>
                </a:cubicBezTo>
                <a:cubicBezTo>
                  <a:pt x="43" y="175"/>
                  <a:pt x="49" y="169"/>
                  <a:pt x="57" y="169"/>
                </a:cubicBezTo>
                <a:close/>
                <a:moveTo>
                  <a:pt x="689" y="594"/>
                </a:moveTo>
                <a:cubicBezTo>
                  <a:pt x="57" y="594"/>
                  <a:pt x="57" y="594"/>
                  <a:pt x="57" y="594"/>
                </a:cubicBezTo>
                <a:cubicBezTo>
                  <a:pt x="49" y="594"/>
                  <a:pt x="43" y="588"/>
                  <a:pt x="43" y="581"/>
                </a:cubicBezTo>
                <a:cubicBezTo>
                  <a:pt x="43" y="338"/>
                  <a:pt x="43" y="338"/>
                  <a:pt x="43" y="338"/>
                </a:cubicBezTo>
                <a:cubicBezTo>
                  <a:pt x="201" y="338"/>
                  <a:pt x="201" y="338"/>
                  <a:pt x="201" y="338"/>
                </a:cubicBezTo>
                <a:cubicBezTo>
                  <a:pt x="201" y="368"/>
                  <a:pt x="201" y="368"/>
                  <a:pt x="201" y="368"/>
                </a:cubicBezTo>
                <a:cubicBezTo>
                  <a:pt x="245" y="368"/>
                  <a:pt x="245" y="368"/>
                  <a:pt x="245" y="368"/>
                </a:cubicBezTo>
                <a:cubicBezTo>
                  <a:pt x="245" y="338"/>
                  <a:pt x="245" y="338"/>
                  <a:pt x="245" y="338"/>
                </a:cubicBezTo>
                <a:cubicBezTo>
                  <a:pt x="501" y="338"/>
                  <a:pt x="501" y="338"/>
                  <a:pt x="501" y="338"/>
                </a:cubicBezTo>
                <a:cubicBezTo>
                  <a:pt x="501" y="369"/>
                  <a:pt x="501" y="369"/>
                  <a:pt x="501" y="369"/>
                </a:cubicBezTo>
                <a:cubicBezTo>
                  <a:pt x="545" y="369"/>
                  <a:pt x="545" y="369"/>
                  <a:pt x="545" y="369"/>
                </a:cubicBezTo>
                <a:cubicBezTo>
                  <a:pt x="545" y="338"/>
                  <a:pt x="545" y="338"/>
                  <a:pt x="545" y="338"/>
                </a:cubicBezTo>
                <a:cubicBezTo>
                  <a:pt x="703" y="338"/>
                  <a:pt x="703" y="338"/>
                  <a:pt x="703" y="338"/>
                </a:cubicBezTo>
                <a:cubicBezTo>
                  <a:pt x="703" y="581"/>
                  <a:pt x="703" y="581"/>
                  <a:pt x="703" y="581"/>
                </a:cubicBezTo>
                <a:cubicBezTo>
                  <a:pt x="703" y="588"/>
                  <a:pt x="697" y="594"/>
                  <a:pt x="689" y="594"/>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grpSp>
        <p:nvGrpSpPr>
          <p:cNvPr id="17" name="组合 16" descr="e7d195523061f1c09e9d68d7cf438b91ef959ecb14fc25d26BBA7F7DBC18E55DFF4014AF651F0BF2569D4B6C1DA7F1A4683A481403BD872FC687266AD13265C1DE7C373772FD8728ABDD69ADD03BFF5BE2862BC891DBB79E8C77DB9F81EA0053903B98A920420CB2D73FE8CFA4E45A4BC497B720565C1C9B17759B6916F7B08A6A56D70AFE18C5DC3AB793444E01C16C"/>
          <p:cNvGrpSpPr/>
          <p:nvPr/>
        </p:nvGrpSpPr>
        <p:grpSpPr>
          <a:xfrm>
            <a:off x="5137102" y="3704501"/>
            <a:ext cx="215192" cy="161158"/>
            <a:chOff x="4780246" y="1970515"/>
            <a:chExt cx="564563" cy="422804"/>
          </a:xfrm>
          <a:solidFill>
            <a:schemeClr val="bg1"/>
          </a:solidFill>
        </p:grpSpPr>
        <p:sp>
          <p:nvSpPr>
            <p:cNvPr id="18" name="Freeform 21"/>
            <p:cNvSpPr/>
            <p:nvPr/>
          </p:nvSpPr>
          <p:spPr bwMode="auto">
            <a:xfrm>
              <a:off x="4980195" y="2158703"/>
              <a:ext cx="164045" cy="173950"/>
            </a:xfrm>
            <a:custGeom>
              <a:avLst/>
              <a:gdLst>
                <a:gd name="T0" fmla="*/ 0 w 265"/>
                <a:gd name="T1" fmla="*/ 131 h 281"/>
                <a:gd name="T2" fmla="*/ 38 w 265"/>
                <a:gd name="T3" fmla="*/ 169 h 281"/>
                <a:gd name="T4" fmla="*/ 107 w 265"/>
                <a:gd name="T5" fmla="*/ 102 h 281"/>
                <a:gd name="T6" fmla="*/ 105 w 265"/>
                <a:gd name="T7" fmla="*/ 281 h 281"/>
                <a:gd name="T8" fmla="*/ 159 w 265"/>
                <a:gd name="T9" fmla="*/ 281 h 281"/>
                <a:gd name="T10" fmla="*/ 159 w 265"/>
                <a:gd name="T11" fmla="*/ 102 h 281"/>
                <a:gd name="T12" fmla="*/ 227 w 265"/>
                <a:gd name="T13" fmla="*/ 169 h 281"/>
                <a:gd name="T14" fmla="*/ 265 w 265"/>
                <a:gd name="T15" fmla="*/ 131 h 281"/>
                <a:gd name="T16" fmla="*/ 132 w 265"/>
                <a:gd name="T17" fmla="*/ 0 h 281"/>
                <a:gd name="T18" fmla="*/ 0 w 265"/>
                <a:gd name="T19" fmla="*/ 131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5" h="281">
                  <a:moveTo>
                    <a:pt x="0" y="131"/>
                  </a:moveTo>
                  <a:lnTo>
                    <a:pt x="38" y="169"/>
                  </a:lnTo>
                  <a:lnTo>
                    <a:pt x="107" y="102"/>
                  </a:lnTo>
                  <a:lnTo>
                    <a:pt x="105" y="281"/>
                  </a:lnTo>
                  <a:lnTo>
                    <a:pt x="159" y="281"/>
                  </a:lnTo>
                  <a:lnTo>
                    <a:pt x="159" y="102"/>
                  </a:lnTo>
                  <a:lnTo>
                    <a:pt x="227" y="169"/>
                  </a:lnTo>
                  <a:lnTo>
                    <a:pt x="265" y="131"/>
                  </a:lnTo>
                  <a:lnTo>
                    <a:pt x="132" y="0"/>
                  </a:lnTo>
                  <a:lnTo>
                    <a:pt x="0" y="1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19" name="Freeform 22"/>
            <p:cNvSpPr>
              <a:spLocks noEditPoints="1"/>
            </p:cNvSpPr>
            <p:nvPr/>
          </p:nvSpPr>
          <p:spPr bwMode="auto">
            <a:xfrm>
              <a:off x="4780246" y="1970515"/>
              <a:ext cx="564563" cy="422804"/>
            </a:xfrm>
            <a:custGeom>
              <a:avLst/>
              <a:gdLst>
                <a:gd name="T0" fmla="*/ 692 w 747"/>
                <a:gd name="T1" fmla="*/ 240 h 562"/>
                <a:gd name="T2" fmla="*/ 579 w 747"/>
                <a:gd name="T3" fmla="*/ 186 h 562"/>
                <a:gd name="T4" fmla="*/ 520 w 747"/>
                <a:gd name="T5" fmla="*/ 61 h 562"/>
                <a:gd name="T6" fmla="*/ 374 w 747"/>
                <a:gd name="T7" fmla="*/ 0 h 562"/>
                <a:gd name="T8" fmla="*/ 228 w 747"/>
                <a:gd name="T9" fmla="*/ 61 h 562"/>
                <a:gd name="T10" fmla="*/ 168 w 747"/>
                <a:gd name="T11" fmla="*/ 186 h 562"/>
                <a:gd name="T12" fmla="*/ 55 w 747"/>
                <a:gd name="T13" fmla="*/ 240 h 562"/>
                <a:gd name="T14" fmla="*/ 0 w 747"/>
                <a:gd name="T15" fmla="*/ 374 h 562"/>
                <a:gd name="T16" fmla="*/ 55 w 747"/>
                <a:gd name="T17" fmla="*/ 507 h 562"/>
                <a:gd name="T18" fmla="*/ 189 w 747"/>
                <a:gd name="T19" fmla="*/ 562 h 562"/>
                <a:gd name="T20" fmla="*/ 559 w 747"/>
                <a:gd name="T21" fmla="*/ 562 h 562"/>
                <a:gd name="T22" fmla="*/ 692 w 747"/>
                <a:gd name="T23" fmla="*/ 507 h 562"/>
                <a:gd name="T24" fmla="*/ 747 w 747"/>
                <a:gd name="T25" fmla="*/ 374 h 562"/>
                <a:gd name="T26" fmla="*/ 692 w 747"/>
                <a:gd name="T27" fmla="*/ 240 h 562"/>
                <a:gd name="T28" fmla="*/ 559 w 747"/>
                <a:gd name="T29" fmla="*/ 518 h 562"/>
                <a:gd name="T30" fmla="*/ 189 w 747"/>
                <a:gd name="T31" fmla="*/ 518 h 562"/>
                <a:gd name="T32" fmla="*/ 44 w 747"/>
                <a:gd name="T33" fmla="*/ 374 h 562"/>
                <a:gd name="T34" fmla="*/ 188 w 747"/>
                <a:gd name="T35" fmla="*/ 229 h 562"/>
                <a:gd name="T36" fmla="*/ 211 w 747"/>
                <a:gd name="T37" fmla="*/ 229 h 562"/>
                <a:gd name="T38" fmla="*/ 211 w 747"/>
                <a:gd name="T39" fmla="*/ 207 h 562"/>
                <a:gd name="T40" fmla="*/ 211 w 747"/>
                <a:gd name="T41" fmla="*/ 207 h 562"/>
                <a:gd name="T42" fmla="*/ 374 w 747"/>
                <a:gd name="T43" fmla="*/ 44 h 562"/>
                <a:gd name="T44" fmla="*/ 536 w 747"/>
                <a:gd name="T45" fmla="*/ 206 h 562"/>
                <a:gd name="T46" fmla="*/ 536 w 747"/>
                <a:gd name="T47" fmla="*/ 207 h 562"/>
                <a:gd name="T48" fmla="*/ 536 w 747"/>
                <a:gd name="T49" fmla="*/ 229 h 562"/>
                <a:gd name="T50" fmla="*/ 558 w 747"/>
                <a:gd name="T51" fmla="*/ 229 h 562"/>
                <a:gd name="T52" fmla="*/ 559 w 747"/>
                <a:gd name="T53" fmla="*/ 229 h 562"/>
                <a:gd name="T54" fmla="*/ 704 w 747"/>
                <a:gd name="T55" fmla="*/ 374 h 562"/>
                <a:gd name="T56" fmla="*/ 559 w 747"/>
                <a:gd name="T57" fmla="*/ 518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47" h="562">
                  <a:moveTo>
                    <a:pt x="692" y="240"/>
                  </a:moveTo>
                  <a:cubicBezTo>
                    <a:pt x="661" y="210"/>
                    <a:pt x="622" y="191"/>
                    <a:pt x="579" y="186"/>
                  </a:cubicBezTo>
                  <a:cubicBezTo>
                    <a:pt x="574" y="139"/>
                    <a:pt x="554" y="95"/>
                    <a:pt x="520" y="61"/>
                  </a:cubicBezTo>
                  <a:cubicBezTo>
                    <a:pt x="481" y="22"/>
                    <a:pt x="429" y="0"/>
                    <a:pt x="374" y="0"/>
                  </a:cubicBezTo>
                  <a:cubicBezTo>
                    <a:pt x="318" y="0"/>
                    <a:pt x="267" y="22"/>
                    <a:pt x="228" y="61"/>
                  </a:cubicBezTo>
                  <a:cubicBezTo>
                    <a:pt x="193" y="95"/>
                    <a:pt x="173" y="139"/>
                    <a:pt x="168" y="186"/>
                  </a:cubicBezTo>
                  <a:cubicBezTo>
                    <a:pt x="125" y="191"/>
                    <a:pt x="86" y="210"/>
                    <a:pt x="55" y="240"/>
                  </a:cubicBezTo>
                  <a:cubicBezTo>
                    <a:pt x="20" y="276"/>
                    <a:pt x="0" y="323"/>
                    <a:pt x="0" y="374"/>
                  </a:cubicBezTo>
                  <a:cubicBezTo>
                    <a:pt x="0" y="424"/>
                    <a:pt x="20" y="471"/>
                    <a:pt x="55" y="507"/>
                  </a:cubicBezTo>
                  <a:cubicBezTo>
                    <a:pt x="91" y="542"/>
                    <a:pt x="138" y="562"/>
                    <a:pt x="189" y="562"/>
                  </a:cubicBezTo>
                  <a:cubicBezTo>
                    <a:pt x="559" y="562"/>
                    <a:pt x="559" y="562"/>
                    <a:pt x="559" y="562"/>
                  </a:cubicBezTo>
                  <a:cubicBezTo>
                    <a:pt x="609" y="562"/>
                    <a:pt x="657" y="542"/>
                    <a:pt x="692" y="507"/>
                  </a:cubicBezTo>
                  <a:cubicBezTo>
                    <a:pt x="728" y="471"/>
                    <a:pt x="747" y="424"/>
                    <a:pt x="747" y="374"/>
                  </a:cubicBezTo>
                  <a:cubicBezTo>
                    <a:pt x="747" y="323"/>
                    <a:pt x="728" y="276"/>
                    <a:pt x="692" y="240"/>
                  </a:cubicBezTo>
                  <a:close/>
                  <a:moveTo>
                    <a:pt x="559" y="518"/>
                  </a:moveTo>
                  <a:cubicBezTo>
                    <a:pt x="189" y="518"/>
                    <a:pt x="189" y="518"/>
                    <a:pt x="189" y="518"/>
                  </a:cubicBezTo>
                  <a:cubicBezTo>
                    <a:pt x="109" y="518"/>
                    <a:pt x="44" y="453"/>
                    <a:pt x="44" y="374"/>
                  </a:cubicBezTo>
                  <a:cubicBezTo>
                    <a:pt x="44" y="294"/>
                    <a:pt x="109" y="229"/>
                    <a:pt x="188" y="229"/>
                  </a:cubicBezTo>
                  <a:cubicBezTo>
                    <a:pt x="211" y="229"/>
                    <a:pt x="211" y="229"/>
                    <a:pt x="211" y="229"/>
                  </a:cubicBezTo>
                  <a:cubicBezTo>
                    <a:pt x="211" y="207"/>
                    <a:pt x="211" y="207"/>
                    <a:pt x="211" y="207"/>
                  </a:cubicBezTo>
                  <a:cubicBezTo>
                    <a:pt x="211" y="207"/>
                    <a:pt x="211" y="207"/>
                    <a:pt x="211" y="207"/>
                  </a:cubicBezTo>
                  <a:cubicBezTo>
                    <a:pt x="211" y="117"/>
                    <a:pt x="284" y="44"/>
                    <a:pt x="374" y="44"/>
                  </a:cubicBezTo>
                  <a:cubicBezTo>
                    <a:pt x="463" y="44"/>
                    <a:pt x="536" y="117"/>
                    <a:pt x="536" y="206"/>
                  </a:cubicBezTo>
                  <a:cubicBezTo>
                    <a:pt x="536" y="207"/>
                    <a:pt x="536" y="207"/>
                    <a:pt x="536" y="207"/>
                  </a:cubicBezTo>
                  <a:cubicBezTo>
                    <a:pt x="536" y="229"/>
                    <a:pt x="536" y="229"/>
                    <a:pt x="536" y="229"/>
                  </a:cubicBezTo>
                  <a:cubicBezTo>
                    <a:pt x="558" y="229"/>
                    <a:pt x="558" y="229"/>
                    <a:pt x="558" y="229"/>
                  </a:cubicBezTo>
                  <a:cubicBezTo>
                    <a:pt x="559" y="229"/>
                    <a:pt x="559" y="229"/>
                    <a:pt x="559" y="229"/>
                  </a:cubicBezTo>
                  <a:cubicBezTo>
                    <a:pt x="639" y="229"/>
                    <a:pt x="704" y="294"/>
                    <a:pt x="704" y="374"/>
                  </a:cubicBezTo>
                  <a:cubicBezTo>
                    <a:pt x="704" y="453"/>
                    <a:pt x="639" y="518"/>
                    <a:pt x="559" y="5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grpSp>
      <p:pic>
        <p:nvPicPr>
          <p:cNvPr id="9" name="图片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0564" y="1081316"/>
            <a:ext cx="3160329" cy="2106886"/>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6"/>
          <p:cNvSpPr txBox="1">
            <a:spLocks noChangeArrowheads="1"/>
          </p:cNvSpPr>
          <p:nvPr/>
        </p:nvSpPr>
        <p:spPr bwMode="auto">
          <a:xfrm>
            <a:off x="144195" y="99872"/>
            <a:ext cx="20313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marL="0" marR="0" lvl="0" indent="0" defTabSz="457200" rtl="0" eaLnBrk="1" fontAlgn="base" latinLnBrk="0" hangingPunct="1">
              <a:lnSpc>
                <a:spcPct val="100000"/>
              </a:lnSpc>
              <a:spcBef>
                <a:spcPct val="0"/>
              </a:spcBef>
              <a:spcAft>
                <a:spcPct val="0"/>
              </a:spcAft>
              <a:buClrTx/>
              <a:buSzTx/>
              <a:buFontTx/>
              <a:buNone/>
              <a:defRPr/>
            </a:pPr>
            <a:r>
              <a:rPr kumimoji="0" lang="zh-CN" altLang="en-US" sz="2400" b="0" i="0" u="none" strike="noStrike" kern="1200" cap="none" spc="0" normalizeH="0" baseline="0" noProof="0">
                <a:ln>
                  <a:noFill/>
                </a:ln>
                <a:solidFill>
                  <a:srgbClr val="7BADC6"/>
                </a:solidFill>
                <a:effectLst/>
                <a:uLnTx/>
                <a:uFillTx/>
                <a:latin typeface="汉仪大宋简"/>
                <a:ea typeface="汉仪大宋简"/>
                <a:cs typeface="+mn-cs"/>
              </a:rPr>
              <a:t>工作内容回顾</a:t>
            </a:r>
          </a:p>
        </p:txBody>
      </p:sp>
      <p:sp>
        <p:nvSpPr>
          <p:cNvPr id="7" name="矩形 6"/>
          <p:cNvSpPr/>
          <p:nvPr/>
        </p:nvSpPr>
        <p:spPr>
          <a:xfrm>
            <a:off x="144195" y="561537"/>
            <a:ext cx="1495923" cy="230832"/>
          </a:xfrm>
          <a:prstGeom prst="rect">
            <a:avLst/>
          </a:prstGeom>
        </p:spPr>
        <p:txBody>
          <a:bodyPr wrap="none">
            <a:spAutoFit/>
          </a:bodyPr>
          <a:lstStyle/>
          <a:p>
            <a:pPr marL="0" marR="0" lvl="0" indent="0" defTabSz="457200" rtl="0" eaLnBrk="1" fontAlgn="base" latinLnBrk="0" hangingPunct="1">
              <a:lnSpc>
                <a:spcPct val="100000"/>
              </a:lnSpc>
              <a:spcBef>
                <a:spcPct val="0"/>
              </a:spcBef>
              <a:spcAft>
                <a:spcPct val="0"/>
              </a:spcAft>
              <a:buClrTx/>
              <a:buSzTx/>
              <a:buFontTx/>
              <a:buNone/>
              <a:defRPr/>
            </a:pPr>
            <a:r>
              <a:rPr kumimoji="0" lang="en-US" altLang="zh-CN" sz="900" b="0" i="0" u="none" strike="noStrike" kern="1200" cap="none" spc="0" normalizeH="0" baseline="0" noProof="0">
                <a:ln>
                  <a:noFill/>
                </a:ln>
                <a:solidFill>
                  <a:srgbClr val="7BADC6"/>
                </a:solidFill>
                <a:effectLst/>
                <a:uLnTx/>
                <a:uFillTx/>
                <a:latin typeface="华文细黑" panose="02010600040101010101" charset="-122"/>
                <a:ea typeface="方正兰亭黑_GBK"/>
                <a:cs typeface="+mn-cs"/>
              </a:rPr>
              <a:t>Review of work content</a:t>
            </a:r>
          </a:p>
        </p:txBody>
      </p:sp>
      <p:sp>
        <p:nvSpPr>
          <p:cNvPr id="17" name="Rounded Rectangle 6"/>
          <p:cNvSpPr/>
          <p:nvPr/>
        </p:nvSpPr>
        <p:spPr>
          <a:xfrm>
            <a:off x="3356433" y="1574967"/>
            <a:ext cx="990776" cy="990876"/>
          </a:xfrm>
          <a:prstGeom prst="roundRect">
            <a:avLst>
              <a:gd name="adj" fmla="val 6631"/>
            </a:avLst>
          </a:prstGeom>
          <a:solidFill>
            <a:srgbClr val="7BAD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a:solidFill>
                  <a:schemeClr val="bg1"/>
                </a:solidFill>
                <a:latin typeface="+mj-ea"/>
                <a:ea typeface="+mj-ea"/>
                <a:cs typeface="Open Sans" pitchFamily="34" charset="0"/>
              </a:rPr>
              <a:t>S</a:t>
            </a:r>
          </a:p>
        </p:txBody>
      </p:sp>
      <p:sp>
        <p:nvSpPr>
          <p:cNvPr id="18" name="Rounded Rectangle 12"/>
          <p:cNvSpPr/>
          <p:nvPr/>
        </p:nvSpPr>
        <p:spPr>
          <a:xfrm>
            <a:off x="4796791" y="1574967"/>
            <a:ext cx="990776" cy="990876"/>
          </a:xfrm>
          <a:prstGeom prst="roundRect">
            <a:avLst>
              <a:gd name="adj" fmla="val 6631"/>
            </a:avLst>
          </a:prstGeom>
          <a:solidFill>
            <a:srgbClr val="919F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a:solidFill>
                  <a:schemeClr val="bg1"/>
                </a:solidFill>
                <a:latin typeface="+mj-ea"/>
                <a:ea typeface="+mj-ea"/>
                <a:cs typeface="Open Sans" pitchFamily="34" charset="0"/>
              </a:rPr>
              <a:t>W</a:t>
            </a:r>
          </a:p>
        </p:txBody>
      </p:sp>
      <p:sp>
        <p:nvSpPr>
          <p:cNvPr id="19" name="Rounded Rectangle 14"/>
          <p:cNvSpPr/>
          <p:nvPr/>
        </p:nvSpPr>
        <p:spPr>
          <a:xfrm>
            <a:off x="3356433" y="2866583"/>
            <a:ext cx="990776" cy="990876"/>
          </a:xfrm>
          <a:prstGeom prst="roundRect">
            <a:avLst>
              <a:gd name="adj" fmla="val 6631"/>
            </a:avLst>
          </a:prstGeom>
          <a:solidFill>
            <a:srgbClr val="919F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a:solidFill>
                  <a:schemeClr val="bg1"/>
                </a:solidFill>
                <a:latin typeface="+mj-ea"/>
                <a:ea typeface="+mj-ea"/>
                <a:cs typeface="Open Sans" pitchFamily="34" charset="0"/>
              </a:rPr>
              <a:t>O</a:t>
            </a:r>
          </a:p>
        </p:txBody>
      </p:sp>
      <p:sp>
        <p:nvSpPr>
          <p:cNvPr id="20" name="Rounded Rectangle 16"/>
          <p:cNvSpPr/>
          <p:nvPr/>
        </p:nvSpPr>
        <p:spPr>
          <a:xfrm>
            <a:off x="4796791" y="2866583"/>
            <a:ext cx="990776" cy="990876"/>
          </a:xfrm>
          <a:prstGeom prst="roundRect">
            <a:avLst>
              <a:gd name="adj" fmla="val 6631"/>
            </a:avLst>
          </a:prstGeom>
          <a:solidFill>
            <a:srgbClr val="7BAD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a:solidFill>
                  <a:schemeClr val="bg1"/>
                </a:solidFill>
                <a:latin typeface="+mj-ea"/>
                <a:ea typeface="+mj-ea"/>
                <a:cs typeface="Open Sans" pitchFamily="34" charset="0"/>
              </a:rPr>
              <a:t>T</a:t>
            </a:r>
          </a:p>
        </p:txBody>
      </p:sp>
      <p:sp>
        <p:nvSpPr>
          <p:cNvPr id="21" name="矩形 20"/>
          <p:cNvSpPr/>
          <p:nvPr/>
        </p:nvSpPr>
        <p:spPr>
          <a:xfrm>
            <a:off x="1780343" y="1495952"/>
            <a:ext cx="1415772" cy="338554"/>
          </a:xfrm>
          <a:prstGeom prst="rect">
            <a:avLst/>
          </a:prstGeom>
          <a:noFill/>
        </p:spPr>
        <p:txBody>
          <a:bodyPr wrap="none" rtlCol="0">
            <a:spAutoFit/>
          </a:bodyPr>
          <a:lstStyle/>
          <a:p>
            <a:pPr lvl="0" algn="r"/>
            <a:r>
              <a:rPr lang="zh-CN" altLang="en-US" sz="1600">
                <a:solidFill>
                  <a:srgbClr val="7BADC6"/>
                </a:solidFill>
                <a:latin typeface="+mj-ea"/>
                <a:ea typeface="+mj-ea"/>
              </a:rPr>
              <a:t>添加标题内容</a:t>
            </a:r>
          </a:p>
        </p:txBody>
      </p:sp>
      <p:sp>
        <p:nvSpPr>
          <p:cNvPr id="22" name="TextBox 16"/>
          <p:cNvSpPr txBox="1"/>
          <p:nvPr/>
        </p:nvSpPr>
        <p:spPr>
          <a:xfrm>
            <a:off x="444344" y="1771458"/>
            <a:ext cx="2751771" cy="794385"/>
          </a:xfrm>
          <a:prstGeom prst="rect">
            <a:avLst/>
          </a:prstGeom>
          <a:noFill/>
        </p:spPr>
        <p:txBody>
          <a:bodyPr wrap="square" lIns="0" rtlCol="0">
            <a:spAutoFit/>
          </a:bodyPr>
          <a:lstStyle/>
          <a:p>
            <a:pPr marL="0" marR="0" lvl="0" indent="0" algn="r" defTabSz="457200" rtl="0" eaLnBrk="1" fontAlgn="auto" latinLnBrk="0" hangingPunct="1">
              <a:lnSpc>
                <a:spcPct val="150000"/>
              </a:lnSpc>
              <a:spcBef>
                <a:spcPts val="0"/>
              </a:spcBef>
              <a:spcAft>
                <a:spcPts val="0"/>
              </a:spcAft>
              <a:buClrTx/>
              <a:buSzTx/>
              <a:buFontTx/>
              <a:buNone/>
              <a:defRPr/>
            </a:pPr>
            <a:r>
              <a:rPr kumimoji="0" lang="en-US"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Light"/>
                <a:cs typeface="+mn-cs"/>
              </a:rPr>
              <a:t>Lorem ipsum dolor sit amet, consectetur adipiscing elit. Donec luctus nibh sit amet sem vulputate venenatis</a:t>
            </a:r>
          </a:p>
        </p:txBody>
      </p:sp>
      <p:sp>
        <p:nvSpPr>
          <p:cNvPr id="23" name="矩形 22"/>
          <p:cNvSpPr/>
          <p:nvPr/>
        </p:nvSpPr>
        <p:spPr>
          <a:xfrm>
            <a:off x="1780343" y="2811547"/>
            <a:ext cx="1415772" cy="338554"/>
          </a:xfrm>
          <a:prstGeom prst="rect">
            <a:avLst/>
          </a:prstGeom>
          <a:noFill/>
        </p:spPr>
        <p:txBody>
          <a:bodyPr wrap="none" rtlCol="0">
            <a:spAutoFit/>
          </a:bodyPr>
          <a:lstStyle/>
          <a:p>
            <a:pPr lvl="0" algn="r"/>
            <a:r>
              <a:rPr lang="zh-CN" altLang="en-US" sz="1600">
                <a:solidFill>
                  <a:srgbClr val="7BADC6"/>
                </a:solidFill>
                <a:latin typeface="+mj-ea"/>
                <a:ea typeface="+mj-ea"/>
              </a:rPr>
              <a:t>添加标题内容</a:t>
            </a:r>
          </a:p>
        </p:txBody>
      </p:sp>
      <p:sp>
        <p:nvSpPr>
          <p:cNvPr id="26" name="TextBox 16"/>
          <p:cNvSpPr txBox="1"/>
          <p:nvPr/>
        </p:nvSpPr>
        <p:spPr>
          <a:xfrm>
            <a:off x="444344" y="3087053"/>
            <a:ext cx="2751771" cy="794385"/>
          </a:xfrm>
          <a:prstGeom prst="rect">
            <a:avLst/>
          </a:prstGeom>
          <a:noFill/>
        </p:spPr>
        <p:txBody>
          <a:bodyPr wrap="square" lIns="0" rtlCol="0">
            <a:spAutoFit/>
          </a:bodyPr>
          <a:lstStyle/>
          <a:p>
            <a:pPr marL="0" marR="0" lvl="0" indent="0" algn="r" defTabSz="457200" rtl="0" eaLnBrk="1" fontAlgn="auto" latinLnBrk="0" hangingPunct="1">
              <a:lnSpc>
                <a:spcPct val="150000"/>
              </a:lnSpc>
              <a:spcBef>
                <a:spcPts val="0"/>
              </a:spcBef>
              <a:spcAft>
                <a:spcPts val="0"/>
              </a:spcAft>
              <a:buClrTx/>
              <a:buSzTx/>
              <a:buFontTx/>
              <a:buNone/>
              <a:defRPr/>
            </a:pPr>
            <a:r>
              <a:rPr kumimoji="0" lang="en-US"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Light"/>
                <a:cs typeface="+mn-cs"/>
              </a:rPr>
              <a:t>Lorem ipsum dolor sit amet, consectetur adipiscing elit. Donec luctus nibh sit amet sem vulputate venenatis</a:t>
            </a:r>
          </a:p>
        </p:txBody>
      </p:sp>
      <p:sp>
        <p:nvSpPr>
          <p:cNvPr id="27" name="矩形 26"/>
          <p:cNvSpPr/>
          <p:nvPr/>
        </p:nvSpPr>
        <p:spPr>
          <a:xfrm>
            <a:off x="5858238" y="1495952"/>
            <a:ext cx="1415772" cy="338554"/>
          </a:xfrm>
          <a:prstGeom prst="rect">
            <a:avLst/>
          </a:prstGeom>
          <a:noFill/>
        </p:spPr>
        <p:txBody>
          <a:bodyPr wrap="none" rtlCol="0">
            <a:spAutoFit/>
          </a:bodyPr>
          <a:lstStyle/>
          <a:p>
            <a:pPr lvl="0"/>
            <a:r>
              <a:rPr lang="zh-CN" altLang="en-US" sz="1600">
                <a:solidFill>
                  <a:srgbClr val="7BADC6"/>
                </a:solidFill>
                <a:latin typeface="+mj-ea"/>
                <a:ea typeface="+mj-ea"/>
              </a:rPr>
              <a:t>添加标题内容</a:t>
            </a:r>
          </a:p>
        </p:txBody>
      </p:sp>
      <p:sp>
        <p:nvSpPr>
          <p:cNvPr id="28" name="TextBox 16"/>
          <p:cNvSpPr txBox="1"/>
          <p:nvPr/>
        </p:nvSpPr>
        <p:spPr>
          <a:xfrm>
            <a:off x="5947885" y="1771458"/>
            <a:ext cx="2751771" cy="794385"/>
          </a:xfrm>
          <a:prstGeom prst="rect">
            <a:avLst/>
          </a:prstGeom>
          <a:noFill/>
        </p:spPr>
        <p:txBody>
          <a:bodyPr wrap="square" lIns="0" rtlCol="0">
            <a:spAutoFit/>
          </a:bodyPr>
          <a:lstStyle/>
          <a:p>
            <a:pPr marL="0" marR="0" lvl="0" indent="0" defTabSz="457200" rtl="0" eaLnBrk="1" fontAlgn="auto" latinLnBrk="0" hangingPunct="1">
              <a:lnSpc>
                <a:spcPct val="150000"/>
              </a:lnSpc>
              <a:spcBef>
                <a:spcPts val="0"/>
              </a:spcBef>
              <a:spcAft>
                <a:spcPts val="0"/>
              </a:spcAft>
              <a:buClrTx/>
              <a:buSzTx/>
              <a:buFontTx/>
              <a:buNone/>
              <a:defRPr/>
            </a:pPr>
            <a:r>
              <a:rPr kumimoji="0" lang="en-US"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Light"/>
                <a:cs typeface="+mn-cs"/>
              </a:rPr>
              <a:t>Lorem ipsum dolor sit amet, consectetur adipiscing elit. Donec luctus nibh sit amet sem vulputate venenatis</a:t>
            </a:r>
          </a:p>
        </p:txBody>
      </p:sp>
      <p:sp>
        <p:nvSpPr>
          <p:cNvPr id="29" name="矩形 28"/>
          <p:cNvSpPr/>
          <p:nvPr/>
        </p:nvSpPr>
        <p:spPr>
          <a:xfrm>
            <a:off x="5858238" y="2811547"/>
            <a:ext cx="1415772" cy="338554"/>
          </a:xfrm>
          <a:prstGeom prst="rect">
            <a:avLst/>
          </a:prstGeom>
          <a:noFill/>
        </p:spPr>
        <p:txBody>
          <a:bodyPr wrap="none" rtlCol="0">
            <a:spAutoFit/>
          </a:bodyPr>
          <a:lstStyle/>
          <a:p>
            <a:pPr lvl="0"/>
            <a:r>
              <a:rPr lang="zh-CN" altLang="en-US" sz="1600">
                <a:solidFill>
                  <a:srgbClr val="7BADC6"/>
                </a:solidFill>
                <a:latin typeface="+mj-ea"/>
                <a:ea typeface="+mj-ea"/>
              </a:rPr>
              <a:t>添加标题内容</a:t>
            </a:r>
          </a:p>
        </p:txBody>
      </p:sp>
      <p:sp>
        <p:nvSpPr>
          <p:cNvPr id="30" name="TextBox 16"/>
          <p:cNvSpPr txBox="1"/>
          <p:nvPr/>
        </p:nvSpPr>
        <p:spPr>
          <a:xfrm>
            <a:off x="5947885" y="3087053"/>
            <a:ext cx="2751771" cy="794385"/>
          </a:xfrm>
          <a:prstGeom prst="rect">
            <a:avLst/>
          </a:prstGeom>
          <a:noFill/>
        </p:spPr>
        <p:txBody>
          <a:bodyPr wrap="square" lIns="0" rtlCol="0">
            <a:spAutoFit/>
          </a:bodyPr>
          <a:lstStyle/>
          <a:p>
            <a:pPr marL="0" marR="0" lvl="0" indent="0" defTabSz="457200" rtl="0" eaLnBrk="1" fontAlgn="auto" latinLnBrk="0" hangingPunct="1">
              <a:lnSpc>
                <a:spcPct val="150000"/>
              </a:lnSpc>
              <a:spcBef>
                <a:spcPts val="0"/>
              </a:spcBef>
              <a:spcAft>
                <a:spcPts val="0"/>
              </a:spcAft>
              <a:buClrTx/>
              <a:buSzTx/>
              <a:buFontTx/>
              <a:buNone/>
              <a:defRPr/>
            </a:pPr>
            <a:r>
              <a:rPr kumimoji="0" lang="en-US"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Light"/>
                <a:cs typeface="+mn-cs"/>
              </a:rPr>
              <a:t>Lorem ipsum dolor sit amet, consectetur adipiscing elit. Donec luctus nibh sit amet sem vulputate venenatis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6"/>
          <p:cNvSpPr txBox="1">
            <a:spLocks noChangeArrowheads="1"/>
          </p:cNvSpPr>
          <p:nvPr/>
        </p:nvSpPr>
        <p:spPr bwMode="auto">
          <a:xfrm>
            <a:off x="144195" y="99872"/>
            <a:ext cx="20313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marL="0" marR="0" lvl="0" indent="0" defTabSz="457200" rtl="0" eaLnBrk="1" fontAlgn="base" latinLnBrk="0" hangingPunct="1">
              <a:lnSpc>
                <a:spcPct val="100000"/>
              </a:lnSpc>
              <a:spcBef>
                <a:spcPct val="0"/>
              </a:spcBef>
              <a:spcAft>
                <a:spcPct val="0"/>
              </a:spcAft>
              <a:buClrTx/>
              <a:buSzTx/>
              <a:buFontTx/>
              <a:buNone/>
              <a:defRPr/>
            </a:pPr>
            <a:r>
              <a:rPr kumimoji="0" lang="zh-CN" altLang="en-US" sz="2400" b="0" i="0" u="none" strike="noStrike" kern="1200" cap="none" spc="0" normalizeH="0" baseline="0" noProof="0">
                <a:ln>
                  <a:noFill/>
                </a:ln>
                <a:solidFill>
                  <a:srgbClr val="7BADC6"/>
                </a:solidFill>
                <a:effectLst/>
                <a:uLnTx/>
                <a:uFillTx/>
                <a:latin typeface="汉仪大宋简"/>
                <a:ea typeface="汉仪大宋简"/>
                <a:cs typeface="+mn-cs"/>
              </a:rPr>
              <a:t>工作内容回顾</a:t>
            </a:r>
          </a:p>
        </p:txBody>
      </p:sp>
      <p:sp>
        <p:nvSpPr>
          <p:cNvPr id="7" name="矩形 6"/>
          <p:cNvSpPr/>
          <p:nvPr/>
        </p:nvSpPr>
        <p:spPr>
          <a:xfrm>
            <a:off x="144195" y="561537"/>
            <a:ext cx="1495923" cy="230832"/>
          </a:xfrm>
          <a:prstGeom prst="rect">
            <a:avLst/>
          </a:prstGeom>
        </p:spPr>
        <p:txBody>
          <a:bodyPr wrap="none">
            <a:spAutoFit/>
          </a:bodyPr>
          <a:lstStyle/>
          <a:p>
            <a:pPr marL="0" marR="0" lvl="0" indent="0" defTabSz="457200" rtl="0" eaLnBrk="1" fontAlgn="base" latinLnBrk="0" hangingPunct="1">
              <a:lnSpc>
                <a:spcPct val="100000"/>
              </a:lnSpc>
              <a:spcBef>
                <a:spcPct val="0"/>
              </a:spcBef>
              <a:spcAft>
                <a:spcPct val="0"/>
              </a:spcAft>
              <a:buClrTx/>
              <a:buSzTx/>
              <a:buFontTx/>
              <a:buNone/>
              <a:defRPr/>
            </a:pPr>
            <a:r>
              <a:rPr kumimoji="0" lang="en-US" altLang="zh-CN" sz="900" b="0" i="0" u="none" strike="noStrike" kern="1200" cap="none" spc="0" normalizeH="0" baseline="0" noProof="0">
                <a:ln>
                  <a:noFill/>
                </a:ln>
                <a:solidFill>
                  <a:srgbClr val="7BADC6"/>
                </a:solidFill>
                <a:effectLst/>
                <a:uLnTx/>
                <a:uFillTx/>
                <a:latin typeface="华文细黑" panose="02010600040101010101" charset="-122"/>
                <a:ea typeface="方正兰亭黑_GBK"/>
                <a:cs typeface="+mn-cs"/>
              </a:rPr>
              <a:t>Review of work content</a:t>
            </a:r>
          </a:p>
        </p:txBody>
      </p:sp>
      <p:sp>
        <p:nvSpPr>
          <p:cNvPr id="2" name="矩形: 圆角 1"/>
          <p:cNvSpPr/>
          <p:nvPr/>
        </p:nvSpPr>
        <p:spPr>
          <a:xfrm>
            <a:off x="336149" y="1438183"/>
            <a:ext cx="1647417" cy="2366417"/>
          </a:xfrm>
          <a:prstGeom prst="roundRect">
            <a:avLst/>
          </a:prstGeom>
          <a:solidFill>
            <a:srgbClr val="7BAD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734352" y="3294861"/>
            <a:ext cx="851011" cy="851011"/>
          </a:xfrm>
          <a:prstGeom prst="ellipse">
            <a:avLst/>
          </a:prstGeom>
          <a:solidFill>
            <a:srgbClr val="7BADC6"/>
          </a:solidFill>
          <a:ln w="28575">
            <a:solidFill>
              <a:srgbClr val="F5FFF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43" name="矩形: 圆角 42"/>
          <p:cNvSpPr/>
          <p:nvPr/>
        </p:nvSpPr>
        <p:spPr>
          <a:xfrm>
            <a:off x="2589450" y="1438183"/>
            <a:ext cx="1647417" cy="2366417"/>
          </a:xfrm>
          <a:prstGeom prst="roundRect">
            <a:avLst/>
          </a:prstGeom>
          <a:solidFill>
            <a:srgbClr val="919F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2987653" y="3294861"/>
            <a:ext cx="851011" cy="851011"/>
          </a:xfrm>
          <a:prstGeom prst="ellipse">
            <a:avLst/>
          </a:prstGeom>
          <a:solidFill>
            <a:srgbClr val="919FC5"/>
          </a:solidFill>
          <a:ln w="28575">
            <a:solidFill>
              <a:srgbClr val="F5FFF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49" name="矩形: 圆角 48"/>
          <p:cNvSpPr/>
          <p:nvPr/>
        </p:nvSpPr>
        <p:spPr>
          <a:xfrm>
            <a:off x="4834167" y="1438183"/>
            <a:ext cx="1647417" cy="2366417"/>
          </a:xfrm>
          <a:prstGeom prst="roundRect">
            <a:avLst/>
          </a:prstGeom>
          <a:solidFill>
            <a:srgbClr val="7BAD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5232370" y="3294861"/>
            <a:ext cx="851011" cy="851011"/>
          </a:xfrm>
          <a:prstGeom prst="ellipse">
            <a:avLst/>
          </a:prstGeom>
          <a:solidFill>
            <a:srgbClr val="7BADC6"/>
          </a:solidFill>
          <a:ln w="28575">
            <a:solidFill>
              <a:srgbClr val="F5FFF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55" name="矩形: 圆角 54"/>
          <p:cNvSpPr/>
          <p:nvPr/>
        </p:nvSpPr>
        <p:spPr>
          <a:xfrm>
            <a:off x="7062052" y="1438183"/>
            <a:ext cx="1647417" cy="2366417"/>
          </a:xfrm>
          <a:prstGeom prst="roundRect">
            <a:avLst/>
          </a:prstGeom>
          <a:solidFill>
            <a:srgbClr val="7BAD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7460255" y="3294861"/>
            <a:ext cx="851011" cy="851011"/>
          </a:xfrm>
          <a:prstGeom prst="ellipse">
            <a:avLst/>
          </a:prstGeom>
          <a:solidFill>
            <a:srgbClr val="7BADC6"/>
          </a:solidFill>
          <a:ln w="28575">
            <a:solidFill>
              <a:srgbClr val="F5FFF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4" name="矩形 3"/>
          <p:cNvSpPr/>
          <p:nvPr/>
        </p:nvSpPr>
        <p:spPr>
          <a:xfrm>
            <a:off x="357165" y="1955584"/>
            <a:ext cx="1624149" cy="1279133"/>
          </a:xfrm>
          <a:prstGeom prst="rect">
            <a:avLst/>
          </a:prstGeom>
        </p:spPr>
        <p:txBody>
          <a:bodyPr wrap="square">
            <a:spAutoFit/>
          </a:bodyPr>
          <a:lstStyle/>
          <a:p>
            <a:pPr marL="0" marR="0" lvl="0" indent="0" algn="ctr" defTabSz="685800" rtl="0" eaLnBrk="1" fontAlgn="auto" latinLnBrk="0" hangingPunct="1">
              <a:lnSpc>
                <a:spcPct val="150000"/>
              </a:lnSpc>
              <a:spcBef>
                <a:spcPts val="0"/>
              </a:spcBef>
              <a:spcAft>
                <a:spcPts val="0"/>
              </a:spcAft>
              <a:buClr>
                <a:srgbClr val="E7E6E6">
                  <a:lumMod val="10000"/>
                </a:srgbClr>
              </a:buClr>
              <a:buSzTx/>
              <a:buFontTx/>
              <a:buNone/>
              <a:defRPr/>
            </a:pP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Lorem</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ipsum</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dolor sit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amet</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consectetuer</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adipiscing</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elit</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Aenean</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commodo</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ligula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eget</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dolor. </a:t>
            </a:r>
          </a:p>
        </p:txBody>
      </p:sp>
      <p:sp>
        <p:nvSpPr>
          <p:cNvPr id="5" name="矩形 4"/>
          <p:cNvSpPr/>
          <p:nvPr/>
        </p:nvSpPr>
        <p:spPr>
          <a:xfrm>
            <a:off x="536702" y="1669015"/>
            <a:ext cx="126507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457200" rtl="0" eaLnBrk="1" fontAlgn="base" latinLnBrk="0" hangingPunct="1">
              <a:lnSpc>
                <a:spcPct val="100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汉仪大宋简"/>
                <a:ea typeface="汉仪大宋简"/>
                <a:cs typeface="+mn-cs"/>
                <a:sym typeface="+mn-lt"/>
              </a:rPr>
              <a:t>标题内容</a:t>
            </a:r>
          </a:p>
        </p:txBody>
      </p:sp>
      <p:sp>
        <p:nvSpPr>
          <p:cNvPr id="62" name="矩形 61"/>
          <p:cNvSpPr/>
          <p:nvPr/>
        </p:nvSpPr>
        <p:spPr>
          <a:xfrm>
            <a:off x="2601084" y="1965931"/>
            <a:ext cx="1624149" cy="1279133"/>
          </a:xfrm>
          <a:prstGeom prst="rect">
            <a:avLst/>
          </a:prstGeom>
        </p:spPr>
        <p:txBody>
          <a:bodyPr wrap="square">
            <a:spAutoFit/>
          </a:bodyPr>
          <a:lstStyle/>
          <a:p>
            <a:pPr marL="0" marR="0" lvl="0" indent="0" algn="ctr" defTabSz="685800" rtl="0" eaLnBrk="1" fontAlgn="auto" latinLnBrk="0" hangingPunct="1">
              <a:lnSpc>
                <a:spcPct val="150000"/>
              </a:lnSpc>
              <a:spcBef>
                <a:spcPts val="0"/>
              </a:spcBef>
              <a:spcAft>
                <a:spcPts val="0"/>
              </a:spcAft>
              <a:buClr>
                <a:srgbClr val="E7E6E6">
                  <a:lumMod val="10000"/>
                </a:srgbClr>
              </a:buClr>
              <a:buSzTx/>
              <a:buFontTx/>
              <a:buNone/>
              <a:defRPr/>
            </a:pP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Lorem</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ipsum</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dolor sit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amet</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consectetuer</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adipiscing</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elit</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Aenean</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commodo</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ligula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eget</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dolor. </a:t>
            </a:r>
          </a:p>
        </p:txBody>
      </p:sp>
      <p:sp>
        <p:nvSpPr>
          <p:cNvPr id="63" name="矩形 62"/>
          <p:cNvSpPr/>
          <p:nvPr/>
        </p:nvSpPr>
        <p:spPr>
          <a:xfrm>
            <a:off x="2780621" y="1679362"/>
            <a:ext cx="126507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457200" rtl="0" eaLnBrk="1" fontAlgn="base" latinLnBrk="0" hangingPunct="1">
              <a:lnSpc>
                <a:spcPct val="100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汉仪大宋简"/>
                <a:ea typeface="汉仪大宋简"/>
                <a:cs typeface="+mn-cs"/>
                <a:sym typeface="+mn-lt"/>
              </a:rPr>
              <a:t>标题内容</a:t>
            </a:r>
          </a:p>
        </p:txBody>
      </p:sp>
      <p:sp>
        <p:nvSpPr>
          <p:cNvPr id="64" name="矩形 63"/>
          <p:cNvSpPr/>
          <p:nvPr/>
        </p:nvSpPr>
        <p:spPr>
          <a:xfrm>
            <a:off x="4845801" y="1949391"/>
            <a:ext cx="1624149" cy="1279133"/>
          </a:xfrm>
          <a:prstGeom prst="rect">
            <a:avLst/>
          </a:prstGeom>
        </p:spPr>
        <p:txBody>
          <a:bodyPr wrap="square">
            <a:spAutoFit/>
          </a:bodyPr>
          <a:lstStyle/>
          <a:p>
            <a:pPr marL="0" marR="0" lvl="0" indent="0" algn="ctr" defTabSz="685800" rtl="0" eaLnBrk="1" fontAlgn="auto" latinLnBrk="0" hangingPunct="1">
              <a:lnSpc>
                <a:spcPct val="150000"/>
              </a:lnSpc>
              <a:spcBef>
                <a:spcPts val="0"/>
              </a:spcBef>
              <a:spcAft>
                <a:spcPts val="0"/>
              </a:spcAft>
              <a:buClr>
                <a:srgbClr val="E7E6E6">
                  <a:lumMod val="10000"/>
                </a:srgbClr>
              </a:buClr>
              <a:buSzTx/>
              <a:buFontTx/>
              <a:buNone/>
              <a:defRPr/>
            </a:pP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Lorem</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ipsum</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dolor sit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amet</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consectetuer</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adipiscing</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elit</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Aenean</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commodo</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ligula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eget</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dolor. </a:t>
            </a:r>
          </a:p>
        </p:txBody>
      </p:sp>
      <p:sp>
        <p:nvSpPr>
          <p:cNvPr id="65" name="矩形 64"/>
          <p:cNvSpPr/>
          <p:nvPr/>
        </p:nvSpPr>
        <p:spPr>
          <a:xfrm>
            <a:off x="5025338" y="1662822"/>
            <a:ext cx="126507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457200" rtl="0" eaLnBrk="1" fontAlgn="base" latinLnBrk="0" hangingPunct="1">
              <a:lnSpc>
                <a:spcPct val="100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汉仪大宋简"/>
                <a:ea typeface="汉仪大宋简"/>
                <a:cs typeface="+mn-cs"/>
                <a:sym typeface="+mn-lt"/>
              </a:rPr>
              <a:t>标题内容</a:t>
            </a:r>
          </a:p>
        </p:txBody>
      </p:sp>
      <p:sp>
        <p:nvSpPr>
          <p:cNvPr id="66" name="矩形 65"/>
          <p:cNvSpPr/>
          <p:nvPr/>
        </p:nvSpPr>
        <p:spPr>
          <a:xfrm>
            <a:off x="7073686" y="1944414"/>
            <a:ext cx="1624149" cy="1279133"/>
          </a:xfrm>
          <a:prstGeom prst="rect">
            <a:avLst/>
          </a:prstGeom>
        </p:spPr>
        <p:txBody>
          <a:bodyPr wrap="square">
            <a:spAutoFit/>
          </a:bodyPr>
          <a:lstStyle/>
          <a:p>
            <a:pPr marL="0" marR="0" lvl="0" indent="0" algn="ctr" defTabSz="685800" rtl="0" eaLnBrk="1" fontAlgn="auto" latinLnBrk="0" hangingPunct="1">
              <a:lnSpc>
                <a:spcPct val="150000"/>
              </a:lnSpc>
              <a:spcBef>
                <a:spcPts val="0"/>
              </a:spcBef>
              <a:spcAft>
                <a:spcPts val="0"/>
              </a:spcAft>
              <a:buClr>
                <a:srgbClr val="E7E6E6">
                  <a:lumMod val="10000"/>
                </a:srgbClr>
              </a:buClr>
              <a:buSzTx/>
              <a:buFontTx/>
              <a:buNone/>
              <a:defRPr/>
            </a:pP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Lorem</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ipsum</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dolor sit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amet</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consectetuer</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adipiscing</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elit</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Aenean</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commodo</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ligula </a:t>
            </a:r>
            <a:r>
              <a:rPr kumimoji="0" lang="en-US" altLang="zh-CN" sz="1050" b="0" i="0" u="none" strike="noStrike" kern="1200" cap="none" spc="0" normalizeH="0" baseline="0" noProof="0" err="1">
                <a:ln>
                  <a:noFill/>
                </a:ln>
                <a:solidFill>
                  <a:schemeClr val="bg1"/>
                </a:solidFill>
                <a:effectLst/>
                <a:uLnTx/>
                <a:uFillTx/>
                <a:latin typeface="Calibri Light" panose="020F0302020204030204"/>
                <a:ea typeface="微软雅黑" panose="020B0503020204020204" charset="-122"/>
                <a:cs typeface="+mn-ea"/>
                <a:sym typeface="+mn-lt"/>
              </a:rPr>
              <a:t>eget</a:t>
            </a: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mn-ea"/>
                <a:sym typeface="+mn-lt"/>
              </a:rPr>
              <a:t> dolor. </a:t>
            </a:r>
          </a:p>
        </p:txBody>
      </p:sp>
      <p:sp>
        <p:nvSpPr>
          <p:cNvPr id="67" name="矩形 66"/>
          <p:cNvSpPr/>
          <p:nvPr/>
        </p:nvSpPr>
        <p:spPr>
          <a:xfrm>
            <a:off x="7253223" y="1657845"/>
            <a:ext cx="126507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457200" rtl="0" eaLnBrk="1" fontAlgn="base" latinLnBrk="0" hangingPunct="1">
              <a:lnSpc>
                <a:spcPct val="100000"/>
              </a:lnSpc>
              <a:spcBef>
                <a:spcPct val="0"/>
              </a:spcBef>
              <a:spcAft>
                <a:spcPct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汉仪大宋简"/>
                <a:ea typeface="汉仪大宋简"/>
                <a:cs typeface="+mn-cs"/>
                <a:sym typeface="+mn-lt"/>
              </a:rPr>
              <a:t>标题内容</a:t>
            </a:r>
          </a:p>
        </p:txBody>
      </p:sp>
      <p:sp>
        <p:nvSpPr>
          <p:cNvPr id="20" name="Freeform 5" descr="e7d195523061f1c09e9d68d7cf438b91ef959ecb14fc25d26BBA7F7DBC18E55DFF4014AF651F0BF2569D4B6C1DA7F1A4683A481403BD872FC687266AD13265C1DE7C373772FD8728ABDD69ADD03BFF5BE2862BC891DBB79EB73C15828F0DF1DC2F0B1C670C38CB84D872D3C6C609B3C2C95C34232EA5F7BBA4BF190274E430E03C02613D2AC7931007E66AA5AE319EC6"/>
          <p:cNvSpPr>
            <a:spLocks noEditPoints="1"/>
          </p:cNvSpPr>
          <p:nvPr/>
        </p:nvSpPr>
        <p:spPr bwMode="auto">
          <a:xfrm>
            <a:off x="939093" y="3532074"/>
            <a:ext cx="441527" cy="376584"/>
          </a:xfrm>
          <a:custGeom>
            <a:avLst/>
            <a:gdLst>
              <a:gd name="T0" fmla="*/ 689 w 746"/>
              <a:gd name="T1" fmla="*/ 125 h 638"/>
              <a:gd name="T2" fmla="*/ 552 w 746"/>
              <a:gd name="T3" fmla="*/ 125 h 638"/>
              <a:gd name="T4" fmla="*/ 552 w 746"/>
              <a:gd name="T5" fmla="*/ 57 h 638"/>
              <a:gd name="T6" fmla="*/ 495 w 746"/>
              <a:gd name="T7" fmla="*/ 0 h 638"/>
              <a:gd name="T8" fmla="*/ 253 w 746"/>
              <a:gd name="T9" fmla="*/ 0 h 638"/>
              <a:gd name="T10" fmla="*/ 196 w 746"/>
              <a:gd name="T11" fmla="*/ 57 h 638"/>
              <a:gd name="T12" fmla="*/ 196 w 746"/>
              <a:gd name="T13" fmla="*/ 125 h 638"/>
              <a:gd name="T14" fmla="*/ 57 w 746"/>
              <a:gd name="T15" fmla="*/ 125 h 638"/>
              <a:gd name="T16" fmla="*/ 0 w 746"/>
              <a:gd name="T17" fmla="*/ 182 h 638"/>
              <a:gd name="T18" fmla="*/ 0 w 746"/>
              <a:gd name="T19" fmla="*/ 581 h 638"/>
              <a:gd name="T20" fmla="*/ 57 w 746"/>
              <a:gd name="T21" fmla="*/ 638 h 638"/>
              <a:gd name="T22" fmla="*/ 689 w 746"/>
              <a:gd name="T23" fmla="*/ 638 h 638"/>
              <a:gd name="T24" fmla="*/ 746 w 746"/>
              <a:gd name="T25" fmla="*/ 581 h 638"/>
              <a:gd name="T26" fmla="*/ 746 w 746"/>
              <a:gd name="T27" fmla="*/ 182 h 638"/>
              <a:gd name="T28" fmla="*/ 689 w 746"/>
              <a:gd name="T29" fmla="*/ 125 h 638"/>
              <a:gd name="T30" fmla="*/ 239 w 746"/>
              <a:gd name="T31" fmla="*/ 57 h 638"/>
              <a:gd name="T32" fmla="*/ 253 w 746"/>
              <a:gd name="T33" fmla="*/ 44 h 638"/>
              <a:gd name="T34" fmla="*/ 495 w 746"/>
              <a:gd name="T35" fmla="*/ 44 h 638"/>
              <a:gd name="T36" fmla="*/ 508 w 746"/>
              <a:gd name="T37" fmla="*/ 57 h 638"/>
              <a:gd name="T38" fmla="*/ 508 w 746"/>
              <a:gd name="T39" fmla="*/ 125 h 638"/>
              <a:gd name="T40" fmla="*/ 239 w 746"/>
              <a:gd name="T41" fmla="*/ 125 h 638"/>
              <a:gd name="T42" fmla="*/ 239 w 746"/>
              <a:gd name="T43" fmla="*/ 57 h 638"/>
              <a:gd name="T44" fmla="*/ 57 w 746"/>
              <a:gd name="T45" fmla="*/ 169 h 638"/>
              <a:gd name="T46" fmla="*/ 689 w 746"/>
              <a:gd name="T47" fmla="*/ 169 h 638"/>
              <a:gd name="T48" fmla="*/ 703 w 746"/>
              <a:gd name="T49" fmla="*/ 182 h 638"/>
              <a:gd name="T50" fmla="*/ 703 w 746"/>
              <a:gd name="T51" fmla="*/ 295 h 638"/>
              <a:gd name="T52" fmla="*/ 545 w 746"/>
              <a:gd name="T53" fmla="*/ 295 h 638"/>
              <a:gd name="T54" fmla="*/ 545 w 746"/>
              <a:gd name="T55" fmla="*/ 267 h 638"/>
              <a:gd name="T56" fmla="*/ 501 w 746"/>
              <a:gd name="T57" fmla="*/ 267 h 638"/>
              <a:gd name="T58" fmla="*/ 501 w 746"/>
              <a:gd name="T59" fmla="*/ 295 h 638"/>
              <a:gd name="T60" fmla="*/ 245 w 746"/>
              <a:gd name="T61" fmla="*/ 295 h 638"/>
              <a:gd name="T62" fmla="*/ 245 w 746"/>
              <a:gd name="T63" fmla="*/ 266 h 638"/>
              <a:gd name="T64" fmla="*/ 201 w 746"/>
              <a:gd name="T65" fmla="*/ 266 h 638"/>
              <a:gd name="T66" fmla="*/ 201 w 746"/>
              <a:gd name="T67" fmla="*/ 295 h 638"/>
              <a:gd name="T68" fmla="*/ 43 w 746"/>
              <a:gd name="T69" fmla="*/ 295 h 638"/>
              <a:gd name="T70" fmla="*/ 43 w 746"/>
              <a:gd name="T71" fmla="*/ 182 h 638"/>
              <a:gd name="T72" fmla="*/ 57 w 746"/>
              <a:gd name="T73" fmla="*/ 169 h 638"/>
              <a:gd name="T74" fmla="*/ 689 w 746"/>
              <a:gd name="T75" fmla="*/ 594 h 638"/>
              <a:gd name="T76" fmla="*/ 57 w 746"/>
              <a:gd name="T77" fmla="*/ 594 h 638"/>
              <a:gd name="T78" fmla="*/ 43 w 746"/>
              <a:gd name="T79" fmla="*/ 581 h 638"/>
              <a:gd name="T80" fmla="*/ 43 w 746"/>
              <a:gd name="T81" fmla="*/ 338 h 638"/>
              <a:gd name="T82" fmla="*/ 201 w 746"/>
              <a:gd name="T83" fmla="*/ 338 h 638"/>
              <a:gd name="T84" fmla="*/ 201 w 746"/>
              <a:gd name="T85" fmla="*/ 368 h 638"/>
              <a:gd name="T86" fmla="*/ 245 w 746"/>
              <a:gd name="T87" fmla="*/ 368 h 638"/>
              <a:gd name="T88" fmla="*/ 245 w 746"/>
              <a:gd name="T89" fmla="*/ 338 h 638"/>
              <a:gd name="T90" fmla="*/ 501 w 746"/>
              <a:gd name="T91" fmla="*/ 338 h 638"/>
              <a:gd name="T92" fmla="*/ 501 w 746"/>
              <a:gd name="T93" fmla="*/ 369 h 638"/>
              <a:gd name="T94" fmla="*/ 545 w 746"/>
              <a:gd name="T95" fmla="*/ 369 h 638"/>
              <a:gd name="T96" fmla="*/ 545 w 746"/>
              <a:gd name="T97" fmla="*/ 338 h 638"/>
              <a:gd name="T98" fmla="*/ 703 w 746"/>
              <a:gd name="T99" fmla="*/ 338 h 638"/>
              <a:gd name="T100" fmla="*/ 703 w 746"/>
              <a:gd name="T101" fmla="*/ 581 h 638"/>
              <a:gd name="T102" fmla="*/ 689 w 746"/>
              <a:gd name="T103" fmla="*/ 594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46" h="638">
                <a:moveTo>
                  <a:pt x="689" y="125"/>
                </a:moveTo>
                <a:cubicBezTo>
                  <a:pt x="552" y="125"/>
                  <a:pt x="552" y="125"/>
                  <a:pt x="552" y="125"/>
                </a:cubicBezTo>
                <a:cubicBezTo>
                  <a:pt x="552" y="57"/>
                  <a:pt x="552" y="57"/>
                  <a:pt x="552" y="57"/>
                </a:cubicBezTo>
                <a:cubicBezTo>
                  <a:pt x="552" y="26"/>
                  <a:pt x="526" y="0"/>
                  <a:pt x="495" y="0"/>
                </a:cubicBezTo>
                <a:cubicBezTo>
                  <a:pt x="253" y="0"/>
                  <a:pt x="253" y="0"/>
                  <a:pt x="253" y="0"/>
                </a:cubicBezTo>
                <a:cubicBezTo>
                  <a:pt x="221" y="0"/>
                  <a:pt x="196" y="26"/>
                  <a:pt x="196" y="57"/>
                </a:cubicBezTo>
                <a:cubicBezTo>
                  <a:pt x="196" y="125"/>
                  <a:pt x="196" y="125"/>
                  <a:pt x="196" y="125"/>
                </a:cubicBezTo>
                <a:cubicBezTo>
                  <a:pt x="57" y="125"/>
                  <a:pt x="57" y="125"/>
                  <a:pt x="57" y="125"/>
                </a:cubicBezTo>
                <a:cubicBezTo>
                  <a:pt x="25" y="125"/>
                  <a:pt x="0" y="151"/>
                  <a:pt x="0" y="182"/>
                </a:cubicBezTo>
                <a:cubicBezTo>
                  <a:pt x="0" y="581"/>
                  <a:pt x="0" y="581"/>
                  <a:pt x="0" y="581"/>
                </a:cubicBezTo>
                <a:cubicBezTo>
                  <a:pt x="0" y="612"/>
                  <a:pt x="25" y="638"/>
                  <a:pt x="57" y="638"/>
                </a:cubicBezTo>
                <a:cubicBezTo>
                  <a:pt x="689" y="638"/>
                  <a:pt x="689" y="638"/>
                  <a:pt x="689" y="638"/>
                </a:cubicBezTo>
                <a:cubicBezTo>
                  <a:pt x="721" y="638"/>
                  <a:pt x="746" y="612"/>
                  <a:pt x="746" y="581"/>
                </a:cubicBezTo>
                <a:cubicBezTo>
                  <a:pt x="746" y="182"/>
                  <a:pt x="746" y="182"/>
                  <a:pt x="746" y="182"/>
                </a:cubicBezTo>
                <a:cubicBezTo>
                  <a:pt x="746" y="151"/>
                  <a:pt x="721" y="125"/>
                  <a:pt x="689" y="125"/>
                </a:cubicBezTo>
                <a:close/>
                <a:moveTo>
                  <a:pt x="239" y="57"/>
                </a:moveTo>
                <a:cubicBezTo>
                  <a:pt x="239" y="50"/>
                  <a:pt x="245" y="44"/>
                  <a:pt x="253" y="44"/>
                </a:cubicBezTo>
                <a:cubicBezTo>
                  <a:pt x="495" y="44"/>
                  <a:pt x="495" y="44"/>
                  <a:pt x="495" y="44"/>
                </a:cubicBezTo>
                <a:cubicBezTo>
                  <a:pt x="502" y="44"/>
                  <a:pt x="508" y="50"/>
                  <a:pt x="508" y="57"/>
                </a:cubicBezTo>
                <a:cubicBezTo>
                  <a:pt x="508" y="125"/>
                  <a:pt x="508" y="125"/>
                  <a:pt x="508" y="125"/>
                </a:cubicBezTo>
                <a:cubicBezTo>
                  <a:pt x="239" y="125"/>
                  <a:pt x="239" y="125"/>
                  <a:pt x="239" y="125"/>
                </a:cubicBezTo>
                <a:lnTo>
                  <a:pt x="239" y="57"/>
                </a:lnTo>
                <a:close/>
                <a:moveTo>
                  <a:pt x="57" y="169"/>
                </a:moveTo>
                <a:cubicBezTo>
                  <a:pt x="689" y="169"/>
                  <a:pt x="689" y="169"/>
                  <a:pt x="689" y="169"/>
                </a:cubicBezTo>
                <a:cubicBezTo>
                  <a:pt x="697" y="169"/>
                  <a:pt x="703" y="175"/>
                  <a:pt x="703" y="182"/>
                </a:cubicBezTo>
                <a:cubicBezTo>
                  <a:pt x="703" y="295"/>
                  <a:pt x="703" y="295"/>
                  <a:pt x="703" y="295"/>
                </a:cubicBezTo>
                <a:cubicBezTo>
                  <a:pt x="545" y="295"/>
                  <a:pt x="545" y="295"/>
                  <a:pt x="545" y="295"/>
                </a:cubicBezTo>
                <a:cubicBezTo>
                  <a:pt x="545" y="267"/>
                  <a:pt x="545" y="267"/>
                  <a:pt x="545" y="267"/>
                </a:cubicBezTo>
                <a:cubicBezTo>
                  <a:pt x="501" y="267"/>
                  <a:pt x="501" y="267"/>
                  <a:pt x="501" y="267"/>
                </a:cubicBezTo>
                <a:cubicBezTo>
                  <a:pt x="501" y="295"/>
                  <a:pt x="501" y="295"/>
                  <a:pt x="501" y="295"/>
                </a:cubicBezTo>
                <a:cubicBezTo>
                  <a:pt x="245" y="295"/>
                  <a:pt x="245" y="295"/>
                  <a:pt x="245" y="295"/>
                </a:cubicBezTo>
                <a:cubicBezTo>
                  <a:pt x="245" y="266"/>
                  <a:pt x="245" y="266"/>
                  <a:pt x="245" y="266"/>
                </a:cubicBezTo>
                <a:cubicBezTo>
                  <a:pt x="201" y="266"/>
                  <a:pt x="201" y="266"/>
                  <a:pt x="201" y="266"/>
                </a:cubicBezTo>
                <a:cubicBezTo>
                  <a:pt x="201" y="295"/>
                  <a:pt x="201" y="295"/>
                  <a:pt x="201" y="295"/>
                </a:cubicBezTo>
                <a:cubicBezTo>
                  <a:pt x="43" y="295"/>
                  <a:pt x="43" y="295"/>
                  <a:pt x="43" y="295"/>
                </a:cubicBezTo>
                <a:cubicBezTo>
                  <a:pt x="43" y="182"/>
                  <a:pt x="43" y="182"/>
                  <a:pt x="43" y="182"/>
                </a:cubicBezTo>
                <a:cubicBezTo>
                  <a:pt x="43" y="175"/>
                  <a:pt x="49" y="169"/>
                  <a:pt x="57" y="169"/>
                </a:cubicBezTo>
                <a:close/>
                <a:moveTo>
                  <a:pt x="689" y="594"/>
                </a:moveTo>
                <a:cubicBezTo>
                  <a:pt x="57" y="594"/>
                  <a:pt x="57" y="594"/>
                  <a:pt x="57" y="594"/>
                </a:cubicBezTo>
                <a:cubicBezTo>
                  <a:pt x="49" y="594"/>
                  <a:pt x="43" y="588"/>
                  <a:pt x="43" y="581"/>
                </a:cubicBezTo>
                <a:cubicBezTo>
                  <a:pt x="43" y="338"/>
                  <a:pt x="43" y="338"/>
                  <a:pt x="43" y="338"/>
                </a:cubicBezTo>
                <a:cubicBezTo>
                  <a:pt x="201" y="338"/>
                  <a:pt x="201" y="338"/>
                  <a:pt x="201" y="338"/>
                </a:cubicBezTo>
                <a:cubicBezTo>
                  <a:pt x="201" y="368"/>
                  <a:pt x="201" y="368"/>
                  <a:pt x="201" y="368"/>
                </a:cubicBezTo>
                <a:cubicBezTo>
                  <a:pt x="245" y="368"/>
                  <a:pt x="245" y="368"/>
                  <a:pt x="245" y="368"/>
                </a:cubicBezTo>
                <a:cubicBezTo>
                  <a:pt x="245" y="338"/>
                  <a:pt x="245" y="338"/>
                  <a:pt x="245" y="338"/>
                </a:cubicBezTo>
                <a:cubicBezTo>
                  <a:pt x="501" y="338"/>
                  <a:pt x="501" y="338"/>
                  <a:pt x="501" y="338"/>
                </a:cubicBezTo>
                <a:cubicBezTo>
                  <a:pt x="501" y="369"/>
                  <a:pt x="501" y="369"/>
                  <a:pt x="501" y="369"/>
                </a:cubicBezTo>
                <a:cubicBezTo>
                  <a:pt x="545" y="369"/>
                  <a:pt x="545" y="369"/>
                  <a:pt x="545" y="369"/>
                </a:cubicBezTo>
                <a:cubicBezTo>
                  <a:pt x="545" y="338"/>
                  <a:pt x="545" y="338"/>
                  <a:pt x="545" y="338"/>
                </a:cubicBezTo>
                <a:cubicBezTo>
                  <a:pt x="703" y="338"/>
                  <a:pt x="703" y="338"/>
                  <a:pt x="703" y="338"/>
                </a:cubicBezTo>
                <a:cubicBezTo>
                  <a:pt x="703" y="581"/>
                  <a:pt x="703" y="581"/>
                  <a:pt x="703" y="581"/>
                </a:cubicBezTo>
                <a:cubicBezTo>
                  <a:pt x="703" y="588"/>
                  <a:pt x="697" y="594"/>
                  <a:pt x="689" y="594"/>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grpSp>
        <p:nvGrpSpPr>
          <p:cNvPr id="21" name="Group 8" descr="e7d195523061f1c09e9d68d7cf438b91ef959ecb14fc25d26BBA7F7DBC18E55DFF4014AF651F0BF2569D4B6C1DA7F1A4683A481403BD872FC687266AD13265C1DE7C373772FD8728ABDD69ADD03BFF5BE2862BC891DBB79EB73C15828F0DF1DC2F0B1C670C38CB84D872D3C6C609B3C2C95C34232EA5F7BBA4BF190274E430E03C02613D2AC7931007E66AA5AE319EC6"/>
          <p:cNvGrpSpPr>
            <a:grpSpLocks noChangeAspect="1"/>
          </p:cNvGrpSpPr>
          <p:nvPr/>
        </p:nvGrpSpPr>
        <p:grpSpPr bwMode="auto">
          <a:xfrm>
            <a:off x="7691550" y="3493955"/>
            <a:ext cx="388421" cy="452822"/>
            <a:chOff x="2492" y="1167"/>
            <a:chExt cx="778" cy="907"/>
          </a:xfrm>
          <a:solidFill>
            <a:schemeClr val="bg1"/>
          </a:solidFill>
        </p:grpSpPr>
        <p:sp>
          <p:nvSpPr>
            <p:cNvPr id="22" name="Freeform 9"/>
            <p:cNvSpPr>
              <a:spLocks noEditPoints="1"/>
            </p:cNvSpPr>
            <p:nvPr/>
          </p:nvSpPr>
          <p:spPr bwMode="auto">
            <a:xfrm>
              <a:off x="2492" y="1167"/>
              <a:ext cx="778" cy="907"/>
            </a:xfrm>
            <a:custGeom>
              <a:avLst/>
              <a:gdLst>
                <a:gd name="T0" fmla="*/ 579 w 636"/>
                <a:gd name="T1" fmla="*/ 0 h 746"/>
                <a:gd name="T2" fmla="*/ 57 w 636"/>
                <a:gd name="T3" fmla="*/ 0 h 746"/>
                <a:gd name="T4" fmla="*/ 0 w 636"/>
                <a:gd name="T5" fmla="*/ 57 h 746"/>
                <a:gd name="T6" fmla="*/ 0 w 636"/>
                <a:gd name="T7" fmla="*/ 689 h 746"/>
                <a:gd name="T8" fmla="*/ 57 w 636"/>
                <a:gd name="T9" fmla="*/ 746 h 746"/>
                <a:gd name="T10" fmla="*/ 579 w 636"/>
                <a:gd name="T11" fmla="*/ 746 h 746"/>
                <a:gd name="T12" fmla="*/ 636 w 636"/>
                <a:gd name="T13" fmla="*/ 689 h 746"/>
                <a:gd name="T14" fmla="*/ 636 w 636"/>
                <a:gd name="T15" fmla="*/ 57 h 746"/>
                <a:gd name="T16" fmla="*/ 579 w 636"/>
                <a:gd name="T17" fmla="*/ 0 h 746"/>
                <a:gd name="T18" fmla="*/ 43 w 636"/>
                <a:gd name="T19" fmla="*/ 689 h 746"/>
                <a:gd name="T20" fmla="*/ 43 w 636"/>
                <a:gd name="T21" fmla="*/ 57 h 746"/>
                <a:gd name="T22" fmla="*/ 57 w 636"/>
                <a:gd name="T23" fmla="*/ 43 h 746"/>
                <a:gd name="T24" fmla="*/ 94 w 636"/>
                <a:gd name="T25" fmla="*/ 43 h 746"/>
                <a:gd name="T26" fmla="*/ 94 w 636"/>
                <a:gd name="T27" fmla="*/ 703 h 746"/>
                <a:gd name="T28" fmla="*/ 57 w 636"/>
                <a:gd name="T29" fmla="*/ 703 h 746"/>
                <a:gd name="T30" fmla="*/ 43 w 636"/>
                <a:gd name="T31" fmla="*/ 689 h 746"/>
                <a:gd name="T32" fmla="*/ 593 w 636"/>
                <a:gd name="T33" fmla="*/ 689 h 746"/>
                <a:gd name="T34" fmla="*/ 579 w 636"/>
                <a:gd name="T35" fmla="*/ 703 h 746"/>
                <a:gd name="T36" fmla="*/ 138 w 636"/>
                <a:gd name="T37" fmla="*/ 703 h 746"/>
                <a:gd name="T38" fmla="*/ 138 w 636"/>
                <a:gd name="T39" fmla="*/ 43 h 746"/>
                <a:gd name="T40" fmla="*/ 579 w 636"/>
                <a:gd name="T41" fmla="*/ 43 h 746"/>
                <a:gd name="T42" fmla="*/ 593 w 636"/>
                <a:gd name="T43" fmla="*/ 57 h 746"/>
                <a:gd name="T44" fmla="*/ 593 w 636"/>
                <a:gd name="T45" fmla="*/ 689 h 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36" h="746">
                  <a:moveTo>
                    <a:pt x="579" y="0"/>
                  </a:moveTo>
                  <a:cubicBezTo>
                    <a:pt x="57" y="0"/>
                    <a:pt x="57" y="0"/>
                    <a:pt x="57" y="0"/>
                  </a:cubicBezTo>
                  <a:cubicBezTo>
                    <a:pt x="25" y="0"/>
                    <a:pt x="0" y="25"/>
                    <a:pt x="0" y="57"/>
                  </a:cubicBezTo>
                  <a:cubicBezTo>
                    <a:pt x="0" y="689"/>
                    <a:pt x="0" y="689"/>
                    <a:pt x="0" y="689"/>
                  </a:cubicBezTo>
                  <a:cubicBezTo>
                    <a:pt x="0" y="721"/>
                    <a:pt x="25" y="746"/>
                    <a:pt x="57" y="746"/>
                  </a:cubicBezTo>
                  <a:cubicBezTo>
                    <a:pt x="579" y="746"/>
                    <a:pt x="579" y="746"/>
                    <a:pt x="579" y="746"/>
                  </a:cubicBezTo>
                  <a:cubicBezTo>
                    <a:pt x="611" y="746"/>
                    <a:pt x="636" y="721"/>
                    <a:pt x="636" y="689"/>
                  </a:cubicBezTo>
                  <a:cubicBezTo>
                    <a:pt x="636" y="57"/>
                    <a:pt x="636" y="57"/>
                    <a:pt x="636" y="57"/>
                  </a:cubicBezTo>
                  <a:cubicBezTo>
                    <a:pt x="636" y="25"/>
                    <a:pt x="611" y="0"/>
                    <a:pt x="579" y="0"/>
                  </a:cubicBezTo>
                  <a:close/>
                  <a:moveTo>
                    <a:pt x="43" y="689"/>
                  </a:moveTo>
                  <a:cubicBezTo>
                    <a:pt x="43" y="57"/>
                    <a:pt x="43" y="57"/>
                    <a:pt x="43" y="57"/>
                  </a:cubicBezTo>
                  <a:cubicBezTo>
                    <a:pt x="43" y="49"/>
                    <a:pt x="49" y="43"/>
                    <a:pt x="57" y="43"/>
                  </a:cubicBezTo>
                  <a:cubicBezTo>
                    <a:pt x="94" y="43"/>
                    <a:pt x="94" y="43"/>
                    <a:pt x="94" y="43"/>
                  </a:cubicBezTo>
                  <a:cubicBezTo>
                    <a:pt x="94" y="703"/>
                    <a:pt x="94" y="703"/>
                    <a:pt x="94" y="703"/>
                  </a:cubicBezTo>
                  <a:cubicBezTo>
                    <a:pt x="57" y="703"/>
                    <a:pt x="57" y="703"/>
                    <a:pt x="57" y="703"/>
                  </a:cubicBezTo>
                  <a:cubicBezTo>
                    <a:pt x="49" y="703"/>
                    <a:pt x="43" y="697"/>
                    <a:pt x="43" y="689"/>
                  </a:cubicBezTo>
                  <a:close/>
                  <a:moveTo>
                    <a:pt x="593" y="689"/>
                  </a:moveTo>
                  <a:cubicBezTo>
                    <a:pt x="593" y="697"/>
                    <a:pt x="587" y="703"/>
                    <a:pt x="579" y="703"/>
                  </a:cubicBezTo>
                  <a:cubicBezTo>
                    <a:pt x="138" y="703"/>
                    <a:pt x="138" y="703"/>
                    <a:pt x="138" y="703"/>
                  </a:cubicBezTo>
                  <a:cubicBezTo>
                    <a:pt x="138" y="43"/>
                    <a:pt x="138" y="43"/>
                    <a:pt x="138" y="43"/>
                  </a:cubicBezTo>
                  <a:cubicBezTo>
                    <a:pt x="579" y="43"/>
                    <a:pt x="579" y="43"/>
                    <a:pt x="579" y="43"/>
                  </a:cubicBezTo>
                  <a:cubicBezTo>
                    <a:pt x="587" y="43"/>
                    <a:pt x="593" y="49"/>
                    <a:pt x="593" y="57"/>
                  </a:cubicBezTo>
                  <a:lnTo>
                    <a:pt x="593" y="6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23" name="Rectangle 10"/>
            <p:cNvSpPr>
              <a:spLocks noChangeArrowheads="1"/>
            </p:cNvSpPr>
            <p:nvPr/>
          </p:nvSpPr>
          <p:spPr bwMode="auto">
            <a:xfrm>
              <a:off x="2694" y="1474"/>
              <a:ext cx="184" cy="5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24" name="Rectangle 11"/>
            <p:cNvSpPr>
              <a:spLocks noChangeArrowheads="1"/>
            </p:cNvSpPr>
            <p:nvPr/>
          </p:nvSpPr>
          <p:spPr bwMode="auto">
            <a:xfrm>
              <a:off x="2694" y="1352"/>
              <a:ext cx="245" cy="5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26" name="Freeform 12"/>
            <p:cNvSpPr>
              <a:spLocks noEditPoints="1"/>
            </p:cNvSpPr>
            <p:nvPr/>
          </p:nvSpPr>
          <p:spPr bwMode="auto">
            <a:xfrm>
              <a:off x="2968" y="1381"/>
              <a:ext cx="187" cy="606"/>
            </a:xfrm>
            <a:custGeom>
              <a:avLst/>
              <a:gdLst>
                <a:gd name="T0" fmla="*/ 0 w 153"/>
                <a:gd name="T1" fmla="*/ 76 h 498"/>
                <a:gd name="T2" fmla="*/ 0 w 153"/>
                <a:gd name="T3" fmla="*/ 441 h 498"/>
                <a:gd name="T4" fmla="*/ 57 w 153"/>
                <a:gd name="T5" fmla="*/ 498 h 498"/>
                <a:gd name="T6" fmla="*/ 96 w 153"/>
                <a:gd name="T7" fmla="*/ 498 h 498"/>
                <a:gd name="T8" fmla="*/ 153 w 153"/>
                <a:gd name="T9" fmla="*/ 441 h 498"/>
                <a:gd name="T10" fmla="*/ 153 w 153"/>
                <a:gd name="T11" fmla="*/ 76 h 498"/>
                <a:gd name="T12" fmla="*/ 77 w 153"/>
                <a:gd name="T13" fmla="*/ 0 h 498"/>
                <a:gd name="T14" fmla="*/ 0 w 153"/>
                <a:gd name="T15" fmla="*/ 76 h 498"/>
                <a:gd name="T16" fmla="*/ 109 w 153"/>
                <a:gd name="T17" fmla="*/ 441 h 498"/>
                <a:gd name="T18" fmla="*/ 96 w 153"/>
                <a:gd name="T19" fmla="*/ 454 h 498"/>
                <a:gd name="T20" fmla="*/ 57 w 153"/>
                <a:gd name="T21" fmla="*/ 454 h 498"/>
                <a:gd name="T22" fmla="*/ 44 w 153"/>
                <a:gd name="T23" fmla="*/ 441 h 498"/>
                <a:gd name="T24" fmla="*/ 44 w 153"/>
                <a:gd name="T25" fmla="*/ 94 h 498"/>
                <a:gd name="T26" fmla="*/ 77 w 153"/>
                <a:gd name="T27" fmla="*/ 62 h 498"/>
                <a:gd name="T28" fmla="*/ 109 w 153"/>
                <a:gd name="T29" fmla="*/ 94 h 498"/>
                <a:gd name="T30" fmla="*/ 109 w 153"/>
                <a:gd name="T31" fmla="*/ 441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3" h="498">
                  <a:moveTo>
                    <a:pt x="0" y="76"/>
                  </a:moveTo>
                  <a:cubicBezTo>
                    <a:pt x="0" y="441"/>
                    <a:pt x="0" y="441"/>
                    <a:pt x="0" y="441"/>
                  </a:cubicBezTo>
                  <a:cubicBezTo>
                    <a:pt x="0" y="472"/>
                    <a:pt x="26" y="498"/>
                    <a:pt x="57" y="498"/>
                  </a:cubicBezTo>
                  <a:cubicBezTo>
                    <a:pt x="96" y="498"/>
                    <a:pt x="96" y="498"/>
                    <a:pt x="96" y="498"/>
                  </a:cubicBezTo>
                  <a:cubicBezTo>
                    <a:pt x="128" y="498"/>
                    <a:pt x="153" y="472"/>
                    <a:pt x="153" y="441"/>
                  </a:cubicBezTo>
                  <a:cubicBezTo>
                    <a:pt x="153" y="76"/>
                    <a:pt x="153" y="76"/>
                    <a:pt x="153" y="76"/>
                  </a:cubicBezTo>
                  <a:cubicBezTo>
                    <a:pt x="77" y="0"/>
                    <a:pt x="77" y="0"/>
                    <a:pt x="77" y="0"/>
                  </a:cubicBezTo>
                  <a:lnTo>
                    <a:pt x="0" y="76"/>
                  </a:lnTo>
                  <a:close/>
                  <a:moveTo>
                    <a:pt x="109" y="441"/>
                  </a:moveTo>
                  <a:cubicBezTo>
                    <a:pt x="109" y="448"/>
                    <a:pt x="104" y="454"/>
                    <a:pt x="96" y="454"/>
                  </a:cubicBezTo>
                  <a:cubicBezTo>
                    <a:pt x="57" y="454"/>
                    <a:pt x="57" y="454"/>
                    <a:pt x="57" y="454"/>
                  </a:cubicBezTo>
                  <a:cubicBezTo>
                    <a:pt x="50" y="454"/>
                    <a:pt x="44" y="448"/>
                    <a:pt x="44" y="441"/>
                  </a:cubicBezTo>
                  <a:cubicBezTo>
                    <a:pt x="44" y="94"/>
                    <a:pt x="44" y="94"/>
                    <a:pt x="44" y="94"/>
                  </a:cubicBezTo>
                  <a:cubicBezTo>
                    <a:pt x="77" y="62"/>
                    <a:pt x="77" y="62"/>
                    <a:pt x="77" y="62"/>
                  </a:cubicBezTo>
                  <a:cubicBezTo>
                    <a:pt x="109" y="94"/>
                    <a:pt x="109" y="94"/>
                    <a:pt x="109" y="94"/>
                  </a:cubicBezTo>
                  <a:lnTo>
                    <a:pt x="109" y="4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grpSp>
      <p:grpSp>
        <p:nvGrpSpPr>
          <p:cNvPr id="27" name="Group 15" descr="e7d195523061f1c09e9d68d7cf438b91ef959ecb14fc25d26BBA7F7DBC18E55DFF4014AF651F0BF2569D4B6C1DA7F1A4683A481403BD872FC687266AD13265C1DE7C373772FD8728ABDD69ADD03BFF5BE2862BC891DBB79EB73C15828F0DF1DC2F0B1C670C38CB84D872D3C6C609B3C2C95C34232EA5F7BBA4BF190274E430E03C02613D2AC7931007E66AA5AE319EC6"/>
          <p:cNvGrpSpPr>
            <a:grpSpLocks noChangeAspect="1"/>
          </p:cNvGrpSpPr>
          <p:nvPr/>
        </p:nvGrpSpPr>
        <p:grpSpPr bwMode="auto">
          <a:xfrm>
            <a:off x="5390808" y="3494589"/>
            <a:ext cx="534135" cy="451554"/>
            <a:chOff x="2425" y="1235"/>
            <a:chExt cx="912" cy="771"/>
          </a:xfrm>
          <a:solidFill>
            <a:schemeClr val="bg1"/>
          </a:solidFill>
        </p:grpSpPr>
        <p:sp>
          <p:nvSpPr>
            <p:cNvPr id="28" name="Freeform 16"/>
            <p:cNvSpPr/>
            <p:nvPr/>
          </p:nvSpPr>
          <p:spPr bwMode="auto">
            <a:xfrm>
              <a:off x="2625" y="1422"/>
              <a:ext cx="513" cy="214"/>
            </a:xfrm>
            <a:custGeom>
              <a:avLst/>
              <a:gdLst>
                <a:gd name="T0" fmla="*/ 348 w 513"/>
                <a:gd name="T1" fmla="*/ 0 h 214"/>
                <a:gd name="T2" fmla="*/ 210 w 513"/>
                <a:gd name="T3" fmla="*/ 139 h 214"/>
                <a:gd name="T4" fmla="*/ 119 w 513"/>
                <a:gd name="T5" fmla="*/ 48 h 214"/>
                <a:gd name="T6" fmla="*/ 0 w 513"/>
                <a:gd name="T7" fmla="*/ 166 h 214"/>
                <a:gd name="T8" fmla="*/ 38 w 513"/>
                <a:gd name="T9" fmla="*/ 202 h 214"/>
                <a:gd name="T10" fmla="*/ 119 w 513"/>
                <a:gd name="T11" fmla="*/ 123 h 214"/>
                <a:gd name="T12" fmla="*/ 210 w 513"/>
                <a:gd name="T13" fmla="*/ 214 h 214"/>
                <a:gd name="T14" fmla="*/ 348 w 513"/>
                <a:gd name="T15" fmla="*/ 76 h 214"/>
                <a:gd name="T16" fmla="*/ 475 w 513"/>
                <a:gd name="T17" fmla="*/ 202 h 214"/>
                <a:gd name="T18" fmla="*/ 513 w 513"/>
                <a:gd name="T19" fmla="*/ 165 h 214"/>
                <a:gd name="T20" fmla="*/ 348 w 513"/>
                <a:gd name="T21"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3" h="214">
                  <a:moveTo>
                    <a:pt x="348" y="0"/>
                  </a:moveTo>
                  <a:lnTo>
                    <a:pt x="210" y="139"/>
                  </a:lnTo>
                  <a:lnTo>
                    <a:pt x="119" y="48"/>
                  </a:lnTo>
                  <a:lnTo>
                    <a:pt x="0" y="166"/>
                  </a:lnTo>
                  <a:lnTo>
                    <a:pt x="38" y="202"/>
                  </a:lnTo>
                  <a:lnTo>
                    <a:pt x="119" y="123"/>
                  </a:lnTo>
                  <a:lnTo>
                    <a:pt x="210" y="214"/>
                  </a:lnTo>
                  <a:lnTo>
                    <a:pt x="348" y="76"/>
                  </a:lnTo>
                  <a:lnTo>
                    <a:pt x="475" y="202"/>
                  </a:lnTo>
                  <a:lnTo>
                    <a:pt x="513" y="165"/>
                  </a:lnTo>
                  <a:lnTo>
                    <a:pt x="34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29" name="Freeform 17"/>
            <p:cNvSpPr>
              <a:spLocks noEditPoints="1"/>
            </p:cNvSpPr>
            <p:nvPr/>
          </p:nvSpPr>
          <p:spPr bwMode="auto">
            <a:xfrm>
              <a:off x="2425" y="1235"/>
              <a:ext cx="912" cy="771"/>
            </a:xfrm>
            <a:custGeom>
              <a:avLst/>
              <a:gdLst>
                <a:gd name="T0" fmla="*/ 912 w 912"/>
                <a:gd name="T1" fmla="*/ 54 h 771"/>
                <a:gd name="T2" fmla="*/ 912 w 912"/>
                <a:gd name="T3" fmla="*/ 0 h 771"/>
                <a:gd name="T4" fmla="*/ 2 w 912"/>
                <a:gd name="T5" fmla="*/ 0 h 771"/>
                <a:gd name="T6" fmla="*/ 2 w 912"/>
                <a:gd name="T7" fmla="*/ 54 h 771"/>
                <a:gd name="T8" fmla="*/ 30 w 912"/>
                <a:gd name="T9" fmla="*/ 54 h 771"/>
                <a:gd name="T10" fmla="*/ 30 w 912"/>
                <a:gd name="T11" fmla="*/ 541 h 771"/>
                <a:gd name="T12" fmla="*/ 0 w 912"/>
                <a:gd name="T13" fmla="*/ 541 h 771"/>
                <a:gd name="T14" fmla="*/ 0 w 912"/>
                <a:gd name="T15" fmla="*/ 594 h 771"/>
                <a:gd name="T16" fmla="*/ 30 w 912"/>
                <a:gd name="T17" fmla="*/ 594 h 771"/>
                <a:gd name="T18" fmla="*/ 30 w 912"/>
                <a:gd name="T19" fmla="*/ 595 h 771"/>
                <a:gd name="T20" fmla="*/ 429 w 912"/>
                <a:gd name="T21" fmla="*/ 595 h 771"/>
                <a:gd name="T22" fmla="*/ 429 w 912"/>
                <a:gd name="T23" fmla="*/ 718 h 771"/>
                <a:gd name="T24" fmla="*/ 367 w 912"/>
                <a:gd name="T25" fmla="*/ 718 h 771"/>
                <a:gd name="T26" fmla="*/ 367 w 912"/>
                <a:gd name="T27" fmla="*/ 771 h 771"/>
                <a:gd name="T28" fmla="*/ 545 w 912"/>
                <a:gd name="T29" fmla="*/ 771 h 771"/>
                <a:gd name="T30" fmla="*/ 545 w 912"/>
                <a:gd name="T31" fmla="*/ 718 h 771"/>
                <a:gd name="T32" fmla="*/ 482 w 912"/>
                <a:gd name="T33" fmla="*/ 718 h 771"/>
                <a:gd name="T34" fmla="*/ 482 w 912"/>
                <a:gd name="T35" fmla="*/ 595 h 771"/>
                <a:gd name="T36" fmla="*/ 885 w 912"/>
                <a:gd name="T37" fmla="*/ 595 h 771"/>
                <a:gd name="T38" fmla="*/ 885 w 912"/>
                <a:gd name="T39" fmla="*/ 594 h 771"/>
                <a:gd name="T40" fmla="*/ 911 w 912"/>
                <a:gd name="T41" fmla="*/ 594 h 771"/>
                <a:gd name="T42" fmla="*/ 911 w 912"/>
                <a:gd name="T43" fmla="*/ 541 h 771"/>
                <a:gd name="T44" fmla="*/ 885 w 912"/>
                <a:gd name="T45" fmla="*/ 541 h 771"/>
                <a:gd name="T46" fmla="*/ 885 w 912"/>
                <a:gd name="T47" fmla="*/ 54 h 771"/>
                <a:gd name="T48" fmla="*/ 912 w 912"/>
                <a:gd name="T49" fmla="*/ 54 h 771"/>
                <a:gd name="T50" fmla="*/ 83 w 912"/>
                <a:gd name="T51" fmla="*/ 541 h 771"/>
                <a:gd name="T52" fmla="*/ 83 w 912"/>
                <a:gd name="T53" fmla="*/ 55 h 771"/>
                <a:gd name="T54" fmla="*/ 832 w 912"/>
                <a:gd name="T55" fmla="*/ 55 h 771"/>
                <a:gd name="T56" fmla="*/ 832 w 912"/>
                <a:gd name="T57" fmla="*/ 541 h 771"/>
                <a:gd name="T58" fmla="*/ 83 w 912"/>
                <a:gd name="T59" fmla="*/ 541 h 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12" h="771">
                  <a:moveTo>
                    <a:pt x="912" y="54"/>
                  </a:moveTo>
                  <a:lnTo>
                    <a:pt x="912" y="0"/>
                  </a:lnTo>
                  <a:lnTo>
                    <a:pt x="2" y="0"/>
                  </a:lnTo>
                  <a:lnTo>
                    <a:pt x="2" y="54"/>
                  </a:lnTo>
                  <a:lnTo>
                    <a:pt x="30" y="54"/>
                  </a:lnTo>
                  <a:lnTo>
                    <a:pt x="30" y="541"/>
                  </a:lnTo>
                  <a:lnTo>
                    <a:pt x="0" y="541"/>
                  </a:lnTo>
                  <a:lnTo>
                    <a:pt x="0" y="594"/>
                  </a:lnTo>
                  <a:lnTo>
                    <a:pt x="30" y="594"/>
                  </a:lnTo>
                  <a:lnTo>
                    <a:pt x="30" y="595"/>
                  </a:lnTo>
                  <a:lnTo>
                    <a:pt x="429" y="595"/>
                  </a:lnTo>
                  <a:lnTo>
                    <a:pt x="429" y="718"/>
                  </a:lnTo>
                  <a:lnTo>
                    <a:pt x="367" y="718"/>
                  </a:lnTo>
                  <a:lnTo>
                    <a:pt x="367" y="771"/>
                  </a:lnTo>
                  <a:lnTo>
                    <a:pt x="545" y="771"/>
                  </a:lnTo>
                  <a:lnTo>
                    <a:pt x="545" y="718"/>
                  </a:lnTo>
                  <a:lnTo>
                    <a:pt x="482" y="718"/>
                  </a:lnTo>
                  <a:lnTo>
                    <a:pt x="482" y="595"/>
                  </a:lnTo>
                  <a:lnTo>
                    <a:pt x="885" y="595"/>
                  </a:lnTo>
                  <a:lnTo>
                    <a:pt x="885" y="594"/>
                  </a:lnTo>
                  <a:lnTo>
                    <a:pt x="911" y="594"/>
                  </a:lnTo>
                  <a:lnTo>
                    <a:pt x="911" y="541"/>
                  </a:lnTo>
                  <a:lnTo>
                    <a:pt x="885" y="541"/>
                  </a:lnTo>
                  <a:lnTo>
                    <a:pt x="885" y="54"/>
                  </a:lnTo>
                  <a:lnTo>
                    <a:pt x="912" y="54"/>
                  </a:lnTo>
                  <a:close/>
                  <a:moveTo>
                    <a:pt x="83" y="541"/>
                  </a:moveTo>
                  <a:lnTo>
                    <a:pt x="83" y="55"/>
                  </a:lnTo>
                  <a:lnTo>
                    <a:pt x="832" y="55"/>
                  </a:lnTo>
                  <a:lnTo>
                    <a:pt x="832" y="541"/>
                  </a:lnTo>
                  <a:lnTo>
                    <a:pt x="83" y="5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grpSp>
      <p:grpSp>
        <p:nvGrpSpPr>
          <p:cNvPr id="30" name="组合 29" descr="e7d195523061f1c09e9d68d7cf438b91ef959ecb14fc25d26BBA7F7DBC18E55DFF4014AF651F0BF2569D4B6C1DA7F1A4683A481403BD872FC687266AD13265C1DE7C373772FD8728ABDD69ADD03BFF5BE2862BC891DBB79E8C77DB9F81EA0053903B98A920420CB2D73FE8CFA4E45A4BC497B720565C1C9B17759B6916F7B08A6A56D70AFE18C5DC3AB793444E01C16C"/>
          <p:cNvGrpSpPr/>
          <p:nvPr/>
        </p:nvGrpSpPr>
        <p:grpSpPr>
          <a:xfrm>
            <a:off x="3122716" y="3502852"/>
            <a:ext cx="580885" cy="435028"/>
            <a:chOff x="4780246" y="1970515"/>
            <a:chExt cx="564563" cy="422804"/>
          </a:xfrm>
          <a:solidFill>
            <a:schemeClr val="bg1"/>
          </a:solidFill>
        </p:grpSpPr>
        <p:sp>
          <p:nvSpPr>
            <p:cNvPr id="31" name="Freeform 21"/>
            <p:cNvSpPr/>
            <p:nvPr/>
          </p:nvSpPr>
          <p:spPr bwMode="auto">
            <a:xfrm>
              <a:off x="4980195" y="2158703"/>
              <a:ext cx="164045" cy="173950"/>
            </a:xfrm>
            <a:custGeom>
              <a:avLst/>
              <a:gdLst>
                <a:gd name="T0" fmla="*/ 0 w 265"/>
                <a:gd name="T1" fmla="*/ 131 h 281"/>
                <a:gd name="T2" fmla="*/ 38 w 265"/>
                <a:gd name="T3" fmla="*/ 169 h 281"/>
                <a:gd name="T4" fmla="*/ 107 w 265"/>
                <a:gd name="T5" fmla="*/ 102 h 281"/>
                <a:gd name="T6" fmla="*/ 105 w 265"/>
                <a:gd name="T7" fmla="*/ 281 h 281"/>
                <a:gd name="T8" fmla="*/ 159 w 265"/>
                <a:gd name="T9" fmla="*/ 281 h 281"/>
                <a:gd name="T10" fmla="*/ 159 w 265"/>
                <a:gd name="T11" fmla="*/ 102 h 281"/>
                <a:gd name="T12" fmla="*/ 227 w 265"/>
                <a:gd name="T13" fmla="*/ 169 h 281"/>
                <a:gd name="T14" fmla="*/ 265 w 265"/>
                <a:gd name="T15" fmla="*/ 131 h 281"/>
                <a:gd name="T16" fmla="*/ 132 w 265"/>
                <a:gd name="T17" fmla="*/ 0 h 281"/>
                <a:gd name="T18" fmla="*/ 0 w 265"/>
                <a:gd name="T19" fmla="*/ 131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5" h="281">
                  <a:moveTo>
                    <a:pt x="0" y="131"/>
                  </a:moveTo>
                  <a:lnTo>
                    <a:pt x="38" y="169"/>
                  </a:lnTo>
                  <a:lnTo>
                    <a:pt x="107" y="102"/>
                  </a:lnTo>
                  <a:lnTo>
                    <a:pt x="105" y="281"/>
                  </a:lnTo>
                  <a:lnTo>
                    <a:pt x="159" y="281"/>
                  </a:lnTo>
                  <a:lnTo>
                    <a:pt x="159" y="102"/>
                  </a:lnTo>
                  <a:lnTo>
                    <a:pt x="227" y="169"/>
                  </a:lnTo>
                  <a:lnTo>
                    <a:pt x="265" y="131"/>
                  </a:lnTo>
                  <a:lnTo>
                    <a:pt x="132" y="0"/>
                  </a:lnTo>
                  <a:lnTo>
                    <a:pt x="0" y="1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sp>
          <p:nvSpPr>
            <p:cNvPr id="32" name="Freeform 22"/>
            <p:cNvSpPr>
              <a:spLocks noEditPoints="1"/>
            </p:cNvSpPr>
            <p:nvPr/>
          </p:nvSpPr>
          <p:spPr bwMode="auto">
            <a:xfrm>
              <a:off x="4780246" y="1970515"/>
              <a:ext cx="564563" cy="422804"/>
            </a:xfrm>
            <a:custGeom>
              <a:avLst/>
              <a:gdLst>
                <a:gd name="T0" fmla="*/ 692 w 747"/>
                <a:gd name="T1" fmla="*/ 240 h 562"/>
                <a:gd name="T2" fmla="*/ 579 w 747"/>
                <a:gd name="T3" fmla="*/ 186 h 562"/>
                <a:gd name="T4" fmla="*/ 520 w 747"/>
                <a:gd name="T5" fmla="*/ 61 h 562"/>
                <a:gd name="T6" fmla="*/ 374 w 747"/>
                <a:gd name="T7" fmla="*/ 0 h 562"/>
                <a:gd name="T8" fmla="*/ 228 w 747"/>
                <a:gd name="T9" fmla="*/ 61 h 562"/>
                <a:gd name="T10" fmla="*/ 168 w 747"/>
                <a:gd name="T11" fmla="*/ 186 h 562"/>
                <a:gd name="T12" fmla="*/ 55 w 747"/>
                <a:gd name="T13" fmla="*/ 240 h 562"/>
                <a:gd name="T14" fmla="*/ 0 w 747"/>
                <a:gd name="T15" fmla="*/ 374 h 562"/>
                <a:gd name="T16" fmla="*/ 55 w 747"/>
                <a:gd name="T17" fmla="*/ 507 h 562"/>
                <a:gd name="T18" fmla="*/ 189 w 747"/>
                <a:gd name="T19" fmla="*/ 562 h 562"/>
                <a:gd name="T20" fmla="*/ 559 w 747"/>
                <a:gd name="T21" fmla="*/ 562 h 562"/>
                <a:gd name="T22" fmla="*/ 692 w 747"/>
                <a:gd name="T23" fmla="*/ 507 h 562"/>
                <a:gd name="T24" fmla="*/ 747 w 747"/>
                <a:gd name="T25" fmla="*/ 374 h 562"/>
                <a:gd name="T26" fmla="*/ 692 w 747"/>
                <a:gd name="T27" fmla="*/ 240 h 562"/>
                <a:gd name="T28" fmla="*/ 559 w 747"/>
                <a:gd name="T29" fmla="*/ 518 h 562"/>
                <a:gd name="T30" fmla="*/ 189 w 747"/>
                <a:gd name="T31" fmla="*/ 518 h 562"/>
                <a:gd name="T32" fmla="*/ 44 w 747"/>
                <a:gd name="T33" fmla="*/ 374 h 562"/>
                <a:gd name="T34" fmla="*/ 188 w 747"/>
                <a:gd name="T35" fmla="*/ 229 h 562"/>
                <a:gd name="T36" fmla="*/ 211 w 747"/>
                <a:gd name="T37" fmla="*/ 229 h 562"/>
                <a:gd name="T38" fmla="*/ 211 w 747"/>
                <a:gd name="T39" fmla="*/ 207 h 562"/>
                <a:gd name="T40" fmla="*/ 211 w 747"/>
                <a:gd name="T41" fmla="*/ 207 h 562"/>
                <a:gd name="T42" fmla="*/ 374 w 747"/>
                <a:gd name="T43" fmla="*/ 44 h 562"/>
                <a:gd name="T44" fmla="*/ 536 w 747"/>
                <a:gd name="T45" fmla="*/ 206 h 562"/>
                <a:gd name="T46" fmla="*/ 536 w 747"/>
                <a:gd name="T47" fmla="*/ 207 h 562"/>
                <a:gd name="T48" fmla="*/ 536 w 747"/>
                <a:gd name="T49" fmla="*/ 229 h 562"/>
                <a:gd name="T50" fmla="*/ 558 w 747"/>
                <a:gd name="T51" fmla="*/ 229 h 562"/>
                <a:gd name="T52" fmla="*/ 559 w 747"/>
                <a:gd name="T53" fmla="*/ 229 h 562"/>
                <a:gd name="T54" fmla="*/ 704 w 747"/>
                <a:gd name="T55" fmla="*/ 374 h 562"/>
                <a:gd name="T56" fmla="*/ 559 w 747"/>
                <a:gd name="T57" fmla="*/ 518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47" h="562">
                  <a:moveTo>
                    <a:pt x="692" y="240"/>
                  </a:moveTo>
                  <a:cubicBezTo>
                    <a:pt x="661" y="210"/>
                    <a:pt x="622" y="191"/>
                    <a:pt x="579" y="186"/>
                  </a:cubicBezTo>
                  <a:cubicBezTo>
                    <a:pt x="574" y="139"/>
                    <a:pt x="554" y="95"/>
                    <a:pt x="520" y="61"/>
                  </a:cubicBezTo>
                  <a:cubicBezTo>
                    <a:pt x="481" y="22"/>
                    <a:pt x="429" y="0"/>
                    <a:pt x="374" y="0"/>
                  </a:cubicBezTo>
                  <a:cubicBezTo>
                    <a:pt x="318" y="0"/>
                    <a:pt x="267" y="22"/>
                    <a:pt x="228" y="61"/>
                  </a:cubicBezTo>
                  <a:cubicBezTo>
                    <a:pt x="193" y="95"/>
                    <a:pt x="173" y="139"/>
                    <a:pt x="168" y="186"/>
                  </a:cubicBezTo>
                  <a:cubicBezTo>
                    <a:pt x="125" y="191"/>
                    <a:pt x="86" y="210"/>
                    <a:pt x="55" y="240"/>
                  </a:cubicBezTo>
                  <a:cubicBezTo>
                    <a:pt x="20" y="276"/>
                    <a:pt x="0" y="323"/>
                    <a:pt x="0" y="374"/>
                  </a:cubicBezTo>
                  <a:cubicBezTo>
                    <a:pt x="0" y="424"/>
                    <a:pt x="20" y="471"/>
                    <a:pt x="55" y="507"/>
                  </a:cubicBezTo>
                  <a:cubicBezTo>
                    <a:pt x="91" y="542"/>
                    <a:pt x="138" y="562"/>
                    <a:pt x="189" y="562"/>
                  </a:cubicBezTo>
                  <a:cubicBezTo>
                    <a:pt x="559" y="562"/>
                    <a:pt x="559" y="562"/>
                    <a:pt x="559" y="562"/>
                  </a:cubicBezTo>
                  <a:cubicBezTo>
                    <a:pt x="609" y="562"/>
                    <a:pt x="657" y="542"/>
                    <a:pt x="692" y="507"/>
                  </a:cubicBezTo>
                  <a:cubicBezTo>
                    <a:pt x="728" y="471"/>
                    <a:pt x="747" y="424"/>
                    <a:pt x="747" y="374"/>
                  </a:cubicBezTo>
                  <a:cubicBezTo>
                    <a:pt x="747" y="323"/>
                    <a:pt x="728" y="276"/>
                    <a:pt x="692" y="240"/>
                  </a:cubicBezTo>
                  <a:close/>
                  <a:moveTo>
                    <a:pt x="559" y="518"/>
                  </a:moveTo>
                  <a:cubicBezTo>
                    <a:pt x="189" y="518"/>
                    <a:pt x="189" y="518"/>
                    <a:pt x="189" y="518"/>
                  </a:cubicBezTo>
                  <a:cubicBezTo>
                    <a:pt x="109" y="518"/>
                    <a:pt x="44" y="453"/>
                    <a:pt x="44" y="374"/>
                  </a:cubicBezTo>
                  <a:cubicBezTo>
                    <a:pt x="44" y="294"/>
                    <a:pt x="109" y="229"/>
                    <a:pt x="188" y="229"/>
                  </a:cubicBezTo>
                  <a:cubicBezTo>
                    <a:pt x="211" y="229"/>
                    <a:pt x="211" y="229"/>
                    <a:pt x="211" y="229"/>
                  </a:cubicBezTo>
                  <a:cubicBezTo>
                    <a:pt x="211" y="207"/>
                    <a:pt x="211" y="207"/>
                    <a:pt x="211" y="207"/>
                  </a:cubicBezTo>
                  <a:cubicBezTo>
                    <a:pt x="211" y="207"/>
                    <a:pt x="211" y="207"/>
                    <a:pt x="211" y="207"/>
                  </a:cubicBezTo>
                  <a:cubicBezTo>
                    <a:pt x="211" y="117"/>
                    <a:pt x="284" y="44"/>
                    <a:pt x="374" y="44"/>
                  </a:cubicBezTo>
                  <a:cubicBezTo>
                    <a:pt x="463" y="44"/>
                    <a:pt x="536" y="117"/>
                    <a:pt x="536" y="206"/>
                  </a:cubicBezTo>
                  <a:cubicBezTo>
                    <a:pt x="536" y="207"/>
                    <a:pt x="536" y="207"/>
                    <a:pt x="536" y="207"/>
                  </a:cubicBezTo>
                  <a:cubicBezTo>
                    <a:pt x="536" y="229"/>
                    <a:pt x="536" y="229"/>
                    <a:pt x="536" y="229"/>
                  </a:cubicBezTo>
                  <a:cubicBezTo>
                    <a:pt x="558" y="229"/>
                    <a:pt x="558" y="229"/>
                    <a:pt x="558" y="229"/>
                  </a:cubicBezTo>
                  <a:cubicBezTo>
                    <a:pt x="559" y="229"/>
                    <a:pt x="559" y="229"/>
                    <a:pt x="559" y="229"/>
                  </a:cubicBezTo>
                  <a:cubicBezTo>
                    <a:pt x="639" y="229"/>
                    <a:pt x="704" y="294"/>
                    <a:pt x="704" y="374"/>
                  </a:cubicBezTo>
                  <a:cubicBezTo>
                    <a:pt x="704" y="453"/>
                    <a:pt x="639" y="518"/>
                    <a:pt x="559" y="5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75000"/>
                    <a:lumOff val="25000"/>
                  </a:schemeClr>
                </a:solidFill>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圆角 10"/>
          <p:cNvSpPr/>
          <p:nvPr/>
        </p:nvSpPr>
        <p:spPr>
          <a:xfrm>
            <a:off x="3976914" y="3566675"/>
            <a:ext cx="1190172" cy="232606"/>
          </a:xfrm>
          <a:prstGeom prst="roundRect">
            <a:avLst>
              <a:gd name="adj" fmla="val 50000"/>
            </a:avLst>
          </a:prstGeom>
          <a:solidFill>
            <a:srgbClr val="919FC5"/>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100" b="0" i="0" u="none" strike="noStrike" kern="0" cap="none" spc="0" normalizeH="0" baseline="0" noProof="0">
                <a:ln>
                  <a:noFill/>
                </a:ln>
                <a:solidFill>
                  <a:prstClr val="white"/>
                </a:solidFill>
                <a:effectLst/>
                <a:uLnTx/>
                <a:uFillTx/>
                <a:latin typeface="方正清刻本悦宋简体"/>
                <a:ea typeface="方正清刻本悦宋简体"/>
                <a:cs typeface="+mn-cs"/>
              </a:rPr>
              <a:t>第二单元</a:t>
            </a:r>
          </a:p>
        </p:txBody>
      </p:sp>
      <p:sp>
        <p:nvSpPr>
          <p:cNvPr id="12" name="PA_矩形 7"/>
          <p:cNvSpPr/>
          <p:nvPr>
            <p:custDataLst>
              <p:tags r:id="rId1"/>
            </p:custDataLst>
          </p:nvPr>
        </p:nvSpPr>
        <p:spPr>
          <a:xfrm>
            <a:off x="3325090" y="2603714"/>
            <a:ext cx="2493818" cy="307777"/>
          </a:xfrm>
          <a:prstGeom prst="rect">
            <a:avLst/>
          </a:prstGeom>
        </p:spPr>
        <p:txBody>
          <a:bodyPr wrap="square">
            <a:spAutoFit/>
          </a:bodyPr>
          <a:lstStyle/>
          <a:p>
            <a:pPr marL="0" marR="0" lvl="0" indent="0" algn="dist" defTabSz="685800" rtl="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a:ln>
                  <a:noFill/>
                </a:ln>
                <a:solidFill>
                  <a:srgbClr val="7BADC6"/>
                </a:solidFill>
                <a:effectLst/>
                <a:uLnTx/>
                <a:uFillTx/>
                <a:latin typeface="微软雅黑 Light"/>
                <a:ea typeface="微软雅黑 Light"/>
                <a:cs typeface="+mn-cs"/>
              </a:rPr>
              <a:t>市场数据分析</a:t>
            </a:r>
          </a:p>
        </p:txBody>
      </p:sp>
      <p:sp>
        <p:nvSpPr>
          <p:cNvPr id="13" name="矩形 12"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p:cNvSpPr/>
          <p:nvPr/>
        </p:nvSpPr>
        <p:spPr>
          <a:xfrm>
            <a:off x="2404443" y="2888933"/>
            <a:ext cx="4335113" cy="552011"/>
          </a:xfrm>
          <a:prstGeom prst="rect">
            <a:avLst/>
          </a:prstGeom>
        </p:spPr>
        <p:txBody>
          <a:bodyPr wrap="square">
            <a:spAutoFit/>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en-US" altLang="zh-CN" sz="1050" b="0" i="0" u="none" strike="noStrike" kern="0" cap="none" spc="0" normalizeH="0" baseline="0" noProof="0">
                <a:ln>
                  <a:noFill/>
                </a:ln>
                <a:solidFill>
                  <a:srgbClr val="838995"/>
                </a:solidFill>
                <a:effectLst/>
                <a:uLnTx/>
                <a:uFillTx/>
                <a:latin typeface="Calibri Light" panose="020F0302020204030204"/>
                <a:ea typeface="微软雅黑" panose="020B0503020204020204" charset="-122"/>
                <a:cs typeface="Arial" panose="020B0604020202020204" pitchFamily="34" charset="0"/>
                <a:sym typeface="Arial" panose="020B0604020202020204" pitchFamily="34" charset="0"/>
              </a:rPr>
              <a:t>Lorem ipsum dolor sit amet, consectetuer adipiscing elit. Aenean commodo ligula eget dolor. Lorem ipsum dolor sit amet</a:t>
            </a:r>
            <a:endParaRPr kumimoji="0" lang="zh-CN" altLang="en-US" sz="1050" b="0" i="0" u="none" strike="noStrike" kern="0" cap="none" spc="0" normalizeH="0" baseline="0" noProof="0">
              <a:ln>
                <a:noFill/>
              </a:ln>
              <a:solidFill>
                <a:srgbClr val="838995"/>
              </a:solidFill>
              <a:effectLst/>
              <a:uLnTx/>
              <a:uFillTx/>
              <a:latin typeface="Calibri Light" panose="020F0302020204030204"/>
              <a:ea typeface="微软雅黑" panose="020B0503020204020204" charset="-122"/>
              <a:cs typeface="+mn-cs"/>
            </a:endParaRPr>
          </a:p>
        </p:txBody>
      </p:sp>
      <p:grpSp>
        <p:nvGrpSpPr>
          <p:cNvPr id="2" name="组合 1"/>
          <p:cNvGrpSpPr/>
          <p:nvPr/>
        </p:nvGrpSpPr>
        <p:grpSpPr>
          <a:xfrm>
            <a:off x="3068010" y="1301277"/>
            <a:ext cx="3007978" cy="1323439"/>
            <a:chOff x="2722624" y="1472727"/>
            <a:chExt cx="3007978" cy="1323439"/>
          </a:xfrm>
        </p:grpSpPr>
        <p:sp>
          <p:nvSpPr>
            <p:cNvPr id="14" name="文本框 13"/>
            <p:cNvSpPr txBox="1"/>
            <p:nvPr/>
          </p:nvSpPr>
          <p:spPr>
            <a:xfrm>
              <a:off x="2722624" y="1594948"/>
              <a:ext cx="1107997" cy="1200329"/>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7200" b="0" i="0" u="none" strike="noStrike" kern="1200" cap="none" spc="0" normalizeH="0" baseline="0" noProof="0">
                  <a:ln>
                    <a:noFill/>
                  </a:ln>
                  <a:gradFill flip="none" rotWithShape="1">
                    <a:gsLst>
                      <a:gs pos="43000">
                        <a:srgbClr val="7BADC6"/>
                      </a:gs>
                      <a:gs pos="91000">
                        <a:srgbClr val="7BADC6">
                          <a:alpha val="0"/>
                        </a:srgbClr>
                      </a:gs>
                    </a:gsLst>
                    <a:lin ang="0" scaled="1"/>
                    <a:tileRect/>
                  </a:gradFill>
                  <a:effectLst/>
                  <a:uLnTx/>
                  <a:uFillTx/>
                  <a:latin typeface="汉仪大宋简"/>
                  <a:ea typeface="汉仪大宋简"/>
                  <a:cs typeface="+mn-cs"/>
                </a:rPr>
                <a:t>第</a:t>
              </a:r>
            </a:p>
          </p:txBody>
        </p:sp>
        <p:sp>
          <p:nvSpPr>
            <p:cNvPr id="15" name="矩形 14"/>
            <p:cNvSpPr/>
            <p:nvPr/>
          </p:nvSpPr>
          <p:spPr>
            <a:xfrm>
              <a:off x="3391704" y="1472727"/>
              <a:ext cx="954107" cy="1323439"/>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8000">
                  <a:gradFill flip="none" rotWithShape="1">
                    <a:gsLst>
                      <a:gs pos="43000">
                        <a:srgbClr val="7BADC6"/>
                      </a:gs>
                      <a:gs pos="91000">
                        <a:srgbClr val="7BADC6">
                          <a:alpha val="0"/>
                        </a:srgbClr>
                      </a:gs>
                    </a:gsLst>
                    <a:lin ang="0" scaled="1"/>
                    <a:tileRect/>
                  </a:gradFill>
                  <a:latin typeface="汉仪大宋简"/>
                  <a:ea typeface="汉仪大宋简"/>
                </a:rPr>
                <a:t>贰</a:t>
              </a:r>
              <a:endParaRPr kumimoji="0" lang="zh-CN" altLang="en-US" sz="2800" b="0" i="0" u="none" strike="noStrike" kern="1200" cap="none" spc="0" normalizeH="0" baseline="0" noProof="0">
                <a:ln>
                  <a:noFill/>
                </a:ln>
                <a:gradFill flip="none" rotWithShape="1">
                  <a:gsLst>
                    <a:gs pos="43000">
                      <a:srgbClr val="7BADC6"/>
                    </a:gs>
                    <a:gs pos="91000">
                      <a:srgbClr val="7BADC6">
                        <a:alpha val="0"/>
                      </a:srgbClr>
                    </a:gs>
                  </a:gsLst>
                  <a:lin ang="0" scaled="1"/>
                  <a:tileRect/>
                </a:gradFill>
                <a:effectLst/>
                <a:uLnTx/>
                <a:uFillTx/>
                <a:latin typeface="汉仪大宋简"/>
                <a:ea typeface="汉仪大宋简"/>
                <a:cs typeface="+mn-cs"/>
              </a:endParaRPr>
            </a:p>
          </p:txBody>
        </p:sp>
        <p:sp>
          <p:nvSpPr>
            <p:cNvPr id="16" name="矩形 15"/>
            <p:cNvSpPr/>
            <p:nvPr/>
          </p:nvSpPr>
          <p:spPr>
            <a:xfrm>
              <a:off x="4102916" y="1695147"/>
              <a:ext cx="954107" cy="1015663"/>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6000" b="0" i="0" u="none" strike="noStrike" kern="1200" cap="none" spc="0" normalizeH="0" baseline="0" noProof="0">
                  <a:ln>
                    <a:noFill/>
                  </a:ln>
                  <a:gradFill flip="none" rotWithShape="1">
                    <a:gsLst>
                      <a:gs pos="43000">
                        <a:srgbClr val="7BADC6"/>
                      </a:gs>
                      <a:gs pos="91000">
                        <a:srgbClr val="7BADC6">
                          <a:alpha val="0"/>
                        </a:srgbClr>
                      </a:gs>
                    </a:gsLst>
                    <a:lin ang="0" scaled="1"/>
                    <a:tileRect/>
                  </a:gradFill>
                  <a:effectLst/>
                  <a:uLnTx/>
                  <a:uFillTx/>
                  <a:latin typeface="汉仪大宋简"/>
                  <a:ea typeface="汉仪大宋简"/>
                  <a:cs typeface="+mn-cs"/>
                </a:rPr>
                <a:t>篇</a:t>
              </a:r>
              <a:endParaRPr kumimoji="0" lang="zh-CN" altLang="en-US" sz="1800" b="0" i="0" u="none" strike="noStrike" kern="1200" cap="none" spc="0" normalizeH="0" baseline="0" noProof="0">
                <a:ln>
                  <a:noFill/>
                </a:ln>
                <a:gradFill flip="none" rotWithShape="1">
                  <a:gsLst>
                    <a:gs pos="43000">
                      <a:srgbClr val="7BADC6"/>
                    </a:gs>
                    <a:gs pos="91000">
                      <a:srgbClr val="7BADC6">
                        <a:alpha val="0"/>
                      </a:srgbClr>
                    </a:gs>
                  </a:gsLst>
                  <a:lin ang="0" scaled="1"/>
                  <a:tileRect/>
                </a:gradFill>
                <a:effectLst/>
                <a:uLnTx/>
                <a:uFillTx/>
                <a:latin typeface="汉仪大宋简"/>
                <a:ea typeface="汉仪大宋简"/>
                <a:cs typeface="+mn-cs"/>
              </a:endParaRPr>
            </a:p>
          </p:txBody>
        </p:sp>
        <p:sp>
          <p:nvSpPr>
            <p:cNvPr id="17" name="矩形 16"/>
            <p:cNvSpPr/>
            <p:nvPr/>
          </p:nvSpPr>
          <p:spPr>
            <a:xfrm>
              <a:off x="4699551" y="1612011"/>
              <a:ext cx="1031051" cy="1107996"/>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6600" b="0" i="0" u="none" strike="noStrike" kern="1200" cap="none" spc="0" normalizeH="0" baseline="0" noProof="0">
                  <a:ln>
                    <a:noFill/>
                  </a:ln>
                  <a:gradFill flip="none" rotWithShape="1">
                    <a:gsLst>
                      <a:gs pos="43000">
                        <a:srgbClr val="7BADC6"/>
                      </a:gs>
                      <a:gs pos="91000">
                        <a:srgbClr val="7BADC6">
                          <a:alpha val="0"/>
                        </a:srgbClr>
                      </a:gs>
                    </a:gsLst>
                    <a:lin ang="0" scaled="1"/>
                    <a:tileRect/>
                  </a:gradFill>
                  <a:effectLst/>
                  <a:uLnTx/>
                  <a:uFillTx/>
                  <a:latin typeface="汉仪大宋简"/>
                  <a:ea typeface="汉仪大宋简"/>
                  <a:cs typeface="+mn-cs"/>
                </a:rPr>
                <a:t>章</a:t>
              </a:r>
              <a:endParaRPr kumimoji="0" lang="zh-CN" altLang="en-US" sz="2000" b="0" i="0" u="none" strike="noStrike" kern="1200" cap="none" spc="0" normalizeH="0" baseline="0" noProof="0">
                <a:ln>
                  <a:noFill/>
                </a:ln>
                <a:gradFill flip="none" rotWithShape="1">
                  <a:gsLst>
                    <a:gs pos="43000">
                      <a:srgbClr val="7BADC6"/>
                    </a:gs>
                    <a:gs pos="91000">
                      <a:srgbClr val="7BADC6">
                        <a:alpha val="0"/>
                      </a:srgbClr>
                    </a:gs>
                  </a:gsLst>
                  <a:lin ang="0" scaled="1"/>
                  <a:tileRect/>
                </a:gradFill>
                <a:effectLst/>
                <a:uLnTx/>
                <a:uFillTx/>
                <a:latin typeface="汉仪大宋简"/>
                <a:ea typeface="汉仪大宋简"/>
                <a:cs typeface="+mn-cs"/>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6"/>
          <p:cNvSpPr txBox="1">
            <a:spLocks noChangeArrowheads="1"/>
          </p:cNvSpPr>
          <p:nvPr/>
        </p:nvSpPr>
        <p:spPr bwMode="auto">
          <a:xfrm>
            <a:off x="144195" y="99872"/>
            <a:ext cx="20313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marL="0" marR="0" lvl="0" indent="0" defTabSz="457200" rtl="0" eaLnBrk="1" fontAlgn="base" latinLnBrk="0" hangingPunct="1">
              <a:lnSpc>
                <a:spcPct val="100000"/>
              </a:lnSpc>
              <a:spcBef>
                <a:spcPct val="0"/>
              </a:spcBef>
              <a:spcAft>
                <a:spcPct val="0"/>
              </a:spcAft>
              <a:buClrTx/>
              <a:buSzTx/>
              <a:buFontTx/>
              <a:buNone/>
              <a:defRPr/>
            </a:pPr>
            <a:r>
              <a:rPr kumimoji="0" lang="zh-CN" altLang="en-US" sz="2400" b="0" i="0" u="none" strike="noStrike" kern="1200" cap="none" spc="0" normalizeH="0" baseline="0" noProof="0">
                <a:ln>
                  <a:noFill/>
                </a:ln>
                <a:solidFill>
                  <a:srgbClr val="7BADC6"/>
                </a:solidFill>
                <a:effectLst/>
                <a:uLnTx/>
                <a:uFillTx/>
                <a:latin typeface="汉仪大宋简"/>
                <a:ea typeface="汉仪大宋简"/>
                <a:cs typeface="+mn-cs"/>
              </a:rPr>
              <a:t>市场数据分析</a:t>
            </a:r>
          </a:p>
        </p:txBody>
      </p:sp>
      <p:sp>
        <p:nvSpPr>
          <p:cNvPr id="7" name="矩形 6"/>
          <p:cNvSpPr/>
          <p:nvPr/>
        </p:nvSpPr>
        <p:spPr>
          <a:xfrm>
            <a:off x="144195" y="561537"/>
            <a:ext cx="1332416" cy="230832"/>
          </a:xfrm>
          <a:prstGeom prst="rect">
            <a:avLst/>
          </a:prstGeom>
        </p:spPr>
        <p:txBody>
          <a:bodyPr wrap="none">
            <a:spAutoFit/>
          </a:bodyPr>
          <a:lstStyle/>
          <a:p>
            <a:pPr marL="0" marR="0" lvl="0" indent="0" defTabSz="457200" rtl="0" eaLnBrk="1" fontAlgn="base" latinLnBrk="0" hangingPunct="1">
              <a:lnSpc>
                <a:spcPct val="100000"/>
              </a:lnSpc>
              <a:spcBef>
                <a:spcPct val="0"/>
              </a:spcBef>
              <a:spcAft>
                <a:spcPct val="0"/>
              </a:spcAft>
              <a:buClrTx/>
              <a:buSzTx/>
              <a:buFontTx/>
              <a:buNone/>
              <a:defRPr/>
            </a:pPr>
            <a:r>
              <a:rPr kumimoji="0" lang="en-US" altLang="zh-CN" sz="900" b="0" i="0" u="none" strike="noStrike" kern="1200" cap="none" spc="0" normalizeH="0" baseline="0" noProof="0">
                <a:ln>
                  <a:noFill/>
                </a:ln>
                <a:solidFill>
                  <a:srgbClr val="7BADC6"/>
                </a:solidFill>
                <a:effectLst/>
                <a:uLnTx/>
                <a:uFillTx/>
                <a:latin typeface="华文细黑" panose="02010600040101010101" charset="-122"/>
                <a:ea typeface="方正兰亭黑_GBK"/>
                <a:cs typeface="+mn-cs"/>
              </a:rPr>
              <a:t>Market data analysis</a:t>
            </a:r>
          </a:p>
        </p:txBody>
      </p:sp>
      <p:sp>
        <p:nvSpPr>
          <p:cNvPr id="3" name="矩形 2"/>
          <p:cNvSpPr/>
          <p:nvPr/>
        </p:nvSpPr>
        <p:spPr>
          <a:xfrm>
            <a:off x="3279506" y="1216011"/>
            <a:ext cx="2584987" cy="3338228"/>
          </a:xfrm>
          <a:prstGeom prst="rect">
            <a:avLst/>
          </a:prstGeom>
          <a:solidFill>
            <a:srgbClr val="919F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8" name="图表 7" descr="e7d195523061f1c09e9d68d7cf438b91ef959ecb14fc25d26BBA7F7DBC18E55DFF4014AF651F0BF2569D4B6C1DA7F1A4683A481403BD872FC687266AD13265C1DE7C373772FD8728ABDD69ADD03BFF5BE2862BC891DBB79E0B47DAFC0B20EFAFCEA548AFD328944FF30157E8E3C12DAB23A6E61B8C863F55A5AECD053A99294B0956FF5F719947F0AB1BB1040CD6000DDD48C5D56EF7E20F"/>
          <p:cNvGraphicFramePr/>
          <p:nvPr/>
        </p:nvGraphicFramePr>
        <p:xfrm>
          <a:off x="648193" y="1375809"/>
          <a:ext cx="2584987" cy="1723325"/>
        </p:xfrm>
        <a:graphic>
          <a:graphicData uri="http://schemas.openxmlformats.org/drawingml/2006/chart">
            <c:chart xmlns:c="http://schemas.openxmlformats.org/drawingml/2006/chart" xmlns:r="http://schemas.openxmlformats.org/officeDocument/2006/relationships" r:id="rId2"/>
          </a:graphicData>
        </a:graphic>
      </p:graphicFrame>
      <p:sp>
        <p:nvSpPr>
          <p:cNvPr id="9" name="矩形 8" descr="e7d195523061f1c09e9d68d7cf438b91ef959ecb14fc25d26BBA7F7DBC18E55DFF4014AF651F0BF2569D4B6C1DA7F1A4683A481403BD872FC687266AD13265C1DE7C373772FD8728ABDD69ADD03BFF5BE2862BC891DBB79EC884C45A5F465464F4471A44E2E9B6024498CDCB4F20168DAB66C7FAB51F4DF2191988BC51E8947C5543912A7B2AB33F8B6FFDD33C59E19B"/>
          <p:cNvSpPr/>
          <p:nvPr/>
        </p:nvSpPr>
        <p:spPr>
          <a:xfrm>
            <a:off x="1220197" y="3099134"/>
            <a:ext cx="1440979" cy="338554"/>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a:ln>
                  <a:noFill/>
                </a:ln>
                <a:solidFill>
                  <a:srgbClr val="7BADC6"/>
                </a:solidFill>
                <a:effectLst/>
                <a:uLnTx/>
                <a:uFillTx/>
                <a:latin typeface="华文细黑" panose="02010600040101010101" charset="-122"/>
                <a:ea typeface="汉仪大宋简"/>
                <a:cs typeface="+mn-cs"/>
                <a:sym typeface="+mn-lt"/>
              </a:rPr>
              <a:t>市场数据分析</a:t>
            </a:r>
          </a:p>
        </p:txBody>
      </p:sp>
      <p:sp>
        <p:nvSpPr>
          <p:cNvPr id="10" name="矩形 9" descr="e7d195523061f1c09e9d68d7cf438b91ef959ecb14fc25d26BBA7F7DBC18E55DFF4014AF651F0BF2569D4B6C1DA7F1A4683A481403BD872FC687266AD13265C1DE7C373772FD8728ABDD69ADD03BFF5BE2862BC891DBB79E48D68EAF9BC0B135F08CB3AA261467E47643FBA29D38A9757F7FFD5B7023D39A21F358D3BB12D2D6D548E32EE07CB42717034D7FAE5F42C8"/>
          <p:cNvSpPr/>
          <p:nvPr/>
        </p:nvSpPr>
        <p:spPr>
          <a:xfrm>
            <a:off x="765852" y="3437688"/>
            <a:ext cx="2349668" cy="794385"/>
          </a:xfrm>
          <a:prstGeom prst="rect">
            <a:avLst/>
          </a:prstGeom>
        </p:spPr>
        <p:txBody>
          <a:bodyPr wrap="square">
            <a:spAutoFit/>
          </a:bodyPr>
          <a:lstStyle/>
          <a:p>
            <a:pPr marL="0" marR="0" lvl="0" indent="0" algn="ctr" defTabSz="457200" rtl="0" eaLnBrk="1" fontAlgn="auto" latinLnBrk="0" hangingPunct="1">
              <a:lnSpc>
                <a:spcPct val="150000"/>
              </a:lnSpc>
              <a:spcBef>
                <a:spcPts val="0"/>
              </a:spcBef>
              <a:spcAft>
                <a:spcPts val="0"/>
              </a:spcAft>
              <a:buClrTx/>
              <a:buSzTx/>
              <a:buFontTx/>
              <a:buNone/>
              <a:defRPr/>
            </a:pPr>
            <a:r>
              <a:rPr kumimoji="0" lang="en-US" altLang="zh-CN"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panose="020B0503020204020204" charset="-122"/>
                <a:cs typeface="Arial" panose="020B0604020202020204" pitchFamily="34" charset="0"/>
                <a:sym typeface="Calibri" panose="020F0502020204030204" charset="0"/>
              </a:rPr>
              <a:t>Lorem ipsum dolor sit amet, consectetuer adipiscing elit. Aenean commodo ligula eget dolor. </a:t>
            </a:r>
          </a:p>
        </p:txBody>
      </p:sp>
      <p:graphicFrame>
        <p:nvGraphicFramePr>
          <p:cNvPr id="11" name="图表 10" descr="e7d195523061f1c09e9d68d7cf438b91ef959ecb14fc25d26BBA7F7DBC18E55DFF4014AF651F0BF2569D4B6C1DA7F1A4683A481403BD872FC687266AD13265C1DE7C373772FD8728ABDD69ADD03BFF5BE2862BC891DBB79E0B47DAFC0B20EFAFCEA548AFD328944FF30157E8E3C12DAB23A6E61B8C863F55A5AECD053A99294B0956FF5F719947F0AB1BB1040CD6000DDD48C5D56EF7E20F"/>
          <p:cNvGraphicFramePr/>
          <p:nvPr/>
        </p:nvGraphicFramePr>
        <p:xfrm>
          <a:off x="3279506" y="1375809"/>
          <a:ext cx="2584987" cy="1723325"/>
        </p:xfrm>
        <a:graphic>
          <a:graphicData uri="http://schemas.openxmlformats.org/drawingml/2006/chart">
            <c:chart xmlns:c="http://schemas.openxmlformats.org/drawingml/2006/chart" xmlns:r="http://schemas.openxmlformats.org/officeDocument/2006/relationships" r:id="rId3"/>
          </a:graphicData>
        </a:graphic>
      </p:graphicFrame>
      <p:sp>
        <p:nvSpPr>
          <p:cNvPr id="12" name="矩形 11" descr="e7d195523061f1c09e9d68d7cf438b91ef959ecb14fc25d26BBA7F7DBC18E55DFF4014AF651F0BF2569D4B6C1DA7F1A4683A481403BD872FC687266AD13265C1DE7C373772FD8728ABDD69ADD03BFF5BE2862BC891DBB79EC884C45A5F465464F4471A44E2E9B6024498CDCB4F20168DAB66C7FAB51F4DF2191988BC51E8947C5543912A7B2AB33F8B6FFDD33C59E19B"/>
          <p:cNvSpPr/>
          <p:nvPr/>
        </p:nvSpPr>
        <p:spPr>
          <a:xfrm>
            <a:off x="3851510" y="3099134"/>
            <a:ext cx="1440979" cy="338554"/>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a:ln>
                  <a:noFill/>
                </a:ln>
                <a:solidFill>
                  <a:schemeClr val="bg1"/>
                </a:solidFill>
                <a:effectLst/>
                <a:uLnTx/>
                <a:uFillTx/>
                <a:latin typeface="华文细黑" panose="02010600040101010101" charset="-122"/>
                <a:ea typeface="汉仪大宋简"/>
                <a:cs typeface="+mn-cs"/>
                <a:sym typeface="+mn-lt"/>
              </a:rPr>
              <a:t>市场数据分析</a:t>
            </a:r>
          </a:p>
        </p:txBody>
      </p:sp>
      <p:sp>
        <p:nvSpPr>
          <p:cNvPr id="13" name="矩形 12" descr="e7d195523061f1c09e9d68d7cf438b91ef959ecb14fc25d26BBA7F7DBC18E55DFF4014AF651F0BF2569D4B6C1DA7F1A4683A481403BD872FC687266AD13265C1DE7C373772FD8728ABDD69ADD03BFF5BE2862BC891DBB79E48D68EAF9BC0B135F08CB3AA261467E47643FBA29D38A9757F7FFD5B7023D39A21F358D3BB12D2D6D548E32EE07CB42717034D7FAE5F42C8"/>
          <p:cNvSpPr/>
          <p:nvPr/>
        </p:nvSpPr>
        <p:spPr>
          <a:xfrm>
            <a:off x="3397165" y="3437688"/>
            <a:ext cx="2349668" cy="794385"/>
          </a:xfrm>
          <a:prstGeom prst="rect">
            <a:avLst/>
          </a:prstGeom>
        </p:spPr>
        <p:txBody>
          <a:bodyPr wrap="square">
            <a:spAutoFit/>
          </a:bodyPr>
          <a:lstStyle/>
          <a:p>
            <a:pPr marL="0" marR="0" lvl="0" indent="0" algn="ctr" defTabSz="457200" rtl="0" eaLnBrk="1" fontAlgn="auto" latinLnBrk="0" hangingPunct="1">
              <a:lnSpc>
                <a:spcPct val="150000"/>
              </a:lnSpc>
              <a:spcBef>
                <a:spcPts val="0"/>
              </a:spcBef>
              <a:spcAft>
                <a:spcPts val="0"/>
              </a:spcAft>
              <a:buClrTx/>
              <a:buSzTx/>
              <a:buFontTx/>
              <a:buNone/>
              <a:defRPr/>
            </a:pPr>
            <a:r>
              <a:rPr kumimoji="0" lang="en-US" altLang="zh-CN" sz="1050" b="0" i="0" u="none" strike="noStrike" kern="1200" cap="none" spc="0" normalizeH="0" baseline="0" noProof="0">
                <a:ln>
                  <a:noFill/>
                </a:ln>
                <a:solidFill>
                  <a:schemeClr val="bg1"/>
                </a:solidFill>
                <a:effectLst/>
                <a:uLnTx/>
                <a:uFillTx/>
                <a:latin typeface="Calibri Light" panose="020F0302020204030204"/>
                <a:ea typeface="微软雅黑" panose="020B0503020204020204" charset="-122"/>
                <a:cs typeface="Arial" panose="020B0604020202020204" pitchFamily="34" charset="0"/>
                <a:sym typeface="Calibri" panose="020F0502020204030204" charset="0"/>
              </a:rPr>
              <a:t>Lorem ipsum dolor sit amet, consectetuer adipiscing elit. Aenean commodo ligula eget dolor. </a:t>
            </a:r>
          </a:p>
        </p:txBody>
      </p:sp>
      <p:graphicFrame>
        <p:nvGraphicFramePr>
          <p:cNvPr id="14" name="图表 13" descr="e7d195523061f1c09e9d68d7cf438b91ef959ecb14fc25d26BBA7F7DBC18E55DFF4014AF651F0BF2569D4B6C1DA7F1A4683A481403BD872FC687266AD13265C1DE7C373772FD8728ABDD69ADD03BFF5BE2862BC891DBB79E0B47DAFC0B20EFAFCEA548AFD328944FF30157E8E3C12DAB23A6E61B8C863F55A5AECD053A99294B0956FF5F719947F0AB1BB1040CD6000DDD48C5D56EF7E20F"/>
          <p:cNvGraphicFramePr/>
          <p:nvPr/>
        </p:nvGraphicFramePr>
        <p:xfrm>
          <a:off x="5910820" y="1375809"/>
          <a:ext cx="2584987" cy="1723325"/>
        </p:xfrm>
        <a:graphic>
          <a:graphicData uri="http://schemas.openxmlformats.org/drawingml/2006/chart">
            <c:chart xmlns:c="http://schemas.openxmlformats.org/drawingml/2006/chart" xmlns:r="http://schemas.openxmlformats.org/officeDocument/2006/relationships" r:id="rId4"/>
          </a:graphicData>
        </a:graphic>
      </p:graphicFrame>
      <p:sp>
        <p:nvSpPr>
          <p:cNvPr id="15" name="矩形 14" descr="e7d195523061f1c09e9d68d7cf438b91ef959ecb14fc25d26BBA7F7DBC18E55DFF4014AF651F0BF2569D4B6C1DA7F1A4683A481403BD872FC687266AD13265C1DE7C373772FD8728ABDD69ADD03BFF5BE2862BC891DBB79EC884C45A5F465464F4471A44E2E9B6024498CDCB4F20168DAB66C7FAB51F4DF2191988BC51E8947C5543912A7B2AB33F8B6FFDD33C59E19B"/>
          <p:cNvSpPr/>
          <p:nvPr/>
        </p:nvSpPr>
        <p:spPr>
          <a:xfrm>
            <a:off x="6482824" y="3099134"/>
            <a:ext cx="1440979" cy="338554"/>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a:ln>
                  <a:noFill/>
                </a:ln>
                <a:solidFill>
                  <a:srgbClr val="7BADC6"/>
                </a:solidFill>
                <a:effectLst/>
                <a:uLnTx/>
                <a:uFillTx/>
                <a:latin typeface="华文细黑" panose="02010600040101010101" charset="-122"/>
                <a:ea typeface="汉仪大宋简"/>
                <a:cs typeface="+mn-cs"/>
                <a:sym typeface="+mn-lt"/>
              </a:rPr>
              <a:t>市场数据分析</a:t>
            </a:r>
          </a:p>
        </p:txBody>
      </p:sp>
      <p:sp>
        <p:nvSpPr>
          <p:cNvPr id="16" name="矩形 15" descr="e7d195523061f1c09e9d68d7cf438b91ef959ecb14fc25d26BBA7F7DBC18E55DFF4014AF651F0BF2569D4B6C1DA7F1A4683A481403BD872FC687266AD13265C1DE7C373772FD8728ABDD69ADD03BFF5BE2862BC891DBB79E48D68EAF9BC0B135F08CB3AA261467E47643FBA29D38A9757F7FFD5B7023D39A21F358D3BB12D2D6D548E32EE07CB42717034D7FAE5F42C8"/>
          <p:cNvSpPr/>
          <p:nvPr/>
        </p:nvSpPr>
        <p:spPr>
          <a:xfrm>
            <a:off x="6028479" y="3437688"/>
            <a:ext cx="2349668" cy="794385"/>
          </a:xfrm>
          <a:prstGeom prst="rect">
            <a:avLst/>
          </a:prstGeom>
        </p:spPr>
        <p:txBody>
          <a:bodyPr wrap="square">
            <a:spAutoFit/>
          </a:bodyPr>
          <a:lstStyle/>
          <a:p>
            <a:pPr marL="0" marR="0" lvl="0" indent="0" algn="ctr" defTabSz="457200" rtl="0" eaLnBrk="1" fontAlgn="auto" latinLnBrk="0" hangingPunct="1">
              <a:lnSpc>
                <a:spcPct val="150000"/>
              </a:lnSpc>
              <a:spcBef>
                <a:spcPts val="0"/>
              </a:spcBef>
              <a:spcAft>
                <a:spcPts val="0"/>
              </a:spcAft>
              <a:buClrTx/>
              <a:buSzTx/>
              <a:buFontTx/>
              <a:buNone/>
              <a:defRPr/>
            </a:pPr>
            <a:r>
              <a:rPr kumimoji="0" lang="en-US" altLang="zh-CN"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panose="020B0503020204020204" charset="-122"/>
                <a:cs typeface="Arial" panose="020B0604020202020204" pitchFamily="34" charset="0"/>
                <a:sym typeface="Calibri" panose="020F0502020204030204" charset="0"/>
              </a:rPr>
              <a:t>Lorem ipsum dolor sit amet, consectetuer adipiscing elit. Aenean commodo ligula eget dolor. </a:t>
            </a:r>
          </a:p>
        </p:txBody>
      </p:sp>
      <p:sp>
        <p:nvSpPr>
          <p:cNvPr id="17" name="矩形 16"/>
          <p:cNvSpPr/>
          <p:nvPr/>
        </p:nvSpPr>
        <p:spPr>
          <a:xfrm>
            <a:off x="1599086" y="2015467"/>
            <a:ext cx="683200" cy="461665"/>
          </a:xfrm>
          <a:prstGeom prst="rect">
            <a:avLst/>
          </a:prstGeom>
        </p:spPr>
        <p:txBody>
          <a:bodyPr wrap="none">
            <a:spAutoFit/>
          </a:bodyPr>
          <a:lstStyle/>
          <a:p>
            <a:pPr marL="0" marR="0" lvl="0" indent="0" algn="ctr" defTabSz="457200" rtl="0" eaLnBrk="1" fontAlgn="base" latinLnBrk="0" hangingPunct="1">
              <a:lnSpc>
                <a:spcPct val="100000"/>
              </a:lnSpc>
              <a:spcBef>
                <a:spcPct val="0"/>
              </a:spcBef>
              <a:spcAft>
                <a:spcPct val="0"/>
              </a:spcAft>
              <a:buClrTx/>
              <a:buSzTx/>
              <a:buFontTx/>
              <a:buNone/>
              <a:defRPr/>
            </a:pPr>
            <a:r>
              <a:rPr kumimoji="0" lang="en-US" altLang="zh-CN" sz="2400" b="0" i="0" u="none" strike="noStrike" kern="1200" cap="none" spc="0" normalizeH="0" baseline="0" noProof="0">
                <a:ln>
                  <a:noFill/>
                </a:ln>
                <a:solidFill>
                  <a:schemeClr val="tx1">
                    <a:lumMod val="50000"/>
                    <a:lumOff val="50000"/>
                  </a:schemeClr>
                </a:solidFill>
                <a:effectLst/>
                <a:uLnTx/>
                <a:uFillTx/>
                <a:latin typeface="华文细黑" panose="02010600040101010101" charset="-122"/>
                <a:ea typeface="方正兰亭黑_GBK"/>
                <a:cs typeface="+mn-cs"/>
              </a:rPr>
              <a:t>80</a:t>
            </a:r>
            <a:r>
              <a:rPr kumimoji="0" lang="en-US" altLang="zh-CN" sz="1400" b="0" i="0" u="none" strike="noStrike" kern="1200" cap="none" spc="0" normalizeH="0" baseline="0" noProof="0">
                <a:ln>
                  <a:noFill/>
                </a:ln>
                <a:solidFill>
                  <a:schemeClr val="tx1">
                    <a:lumMod val="50000"/>
                    <a:lumOff val="50000"/>
                  </a:schemeClr>
                </a:solidFill>
                <a:effectLst/>
                <a:uLnTx/>
                <a:uFillTx/>
                <a:latin typeface="华文细黑" panose="02010600040101010101" charset="-122"/>
                <a:ea typeface="方正兰亭黑_GBK"/>
                <a:cs typeface="+mn-cs"/>
              </a:rPr>
              <a:t>%</a:t>
            </a:r>
            <a:endParaRPr kumimoji="0" lang="en-US" altLang="zh-CN" sz="2400" b="0" i="0" u="none" strike="noStrike" kern="1200" cap="none" spc="0" normalizeH="0" baseline="0" noProof="0">
              <a:ln>
                <a:noFill/>
              </a:ln>
              <a:solidFill>
                <a:schemeClr val="tx1">
                  <a:lumMod val="50000"/>
                  <a:lumOff val="50000"/>
                </a:schemeClr>
              </a:solidFill>
              <a:effectLst/>
              <a:uLnTx/>
              <a:uFillTx/>
              <a:latin typeface="华文细黑" panose="02010600040101010101" charset="-122"/>
              <a:ea typeface="方正兰亭黑_GBK"/>
              <a:cs typeface="+mn-cs"/>
            </a:endParaRPr>
          </a:p>
        </p:txBody>
      </p:sp>
      <p:sp>
        <p:nvSpPr>
          <p:cNvPr id="18" name="矩形 17"/>
          <p:cNvSpPr/>
          <p:nvPr/>
        </p:nvSpPr>
        <p:spPr>
          <a:xfrm>
            <a:off x="4230400" y="1980806"/>
            <a:ext cx="683200" cy="461665"/>
          </a:xfrm>
          <a:prstGeom prst="rect">
            <a:avLst/>
          </a:prstGeom>
        </p:spPr>
        <p:txBody>
          <a:bodyPr wrap="none">
            <a:spAutoFit/>
          </a:bodyPr>
          <a:lstStyle/>
          <a:p>
            <a:pPr marL="0" marR="0" lvl="0" indent="0" algn="ctr" defTabSz="457200" rtl="0" eaLnBrk="1" fontAlgn="base" latinLnBrk="0" hangingPunct="1">
              <a:lnSpc>
                <a:spcPct val="100000"/>
              </a:lnSpc>
              <a:spcBef>
                <a:spcPct val="0"/>
              </a:spcBef>
              <a:spcAft>
                <a:spcPct val="0"/>
              </a:spcAft>
              <a:buClrTx/>
              <a:buSzTx/>
              <a:buFontTx/>
              <a:buNone/>
              <a:defRPr/>
            </a:pPr>
            <a:r>
              <a:rPr kumimoji="0" lang="en-US" altLang="zh-CN" sz="2400" b="0" i="0" u="none" strike="noStrike" kern="1200" cap="none" spc="0" normalizeH="0" baseline="0" noProof="0">
                <a:ln>
                  <a:noFill/>
                </a:ln>
                <a:solidFill>
                  <a:schemeClr val="bg1"/>
                </a:solidFill>
                <a:effectLst/>
                <a:uLnTx/>
                <a:uFillTx/>
                <a:latin typeface="华文细黑" panose="02010600040101010101" charset="-122"/>
                <a:ea typeface="方正兰亭黑_GBK"/>
                <a:cs typeface="+mn-cs"/>
              </a:rPr>
              <a:t>70</a:t>
            </a:r>
            <a:r>
              <a:rPr kumimoji="0" lang="en-US" altLang="zh-CN" sz="1400" b="0" i="0" u="none" strike="noStrike" kern="1200" cap="none" spc="0" normalizeH="0" baseline="0" noProof="0">
                <a:ln>
                  <a:noFill/>
                </a:ln>
                <a:solidFill>
                  <a:schemeClr val="bg1"/>
                </a:solidFill>
                <a:effectLst/>
                <a:uLnTx/>
                <a:uFillTx/>
                <a:latin typeface="华文细黑" panose="02010600040101010101" charset="-122"/>
                <a:ea typeface="方正兰亭黑_GBK"/>
                <a:cs typeface="+mn-cs"/>
              </a:rPr>
              <a:t>%</a:t>
            </a:r>
            <a:endParaRPr kumimoji="0" lang="en-US" altLang="zh-CN" sz="2400" b="0" i="0" u="none" strike="noStrike" kern="1200" cap="none" spc="0" normalizeH="0" baseline="0" noProof="0">
              <a:ln>
                <a:noFill/>
              </a:ln>
              <a:solidFill>
                <a:schemeClr val="bg1"/>
              </a:solidFill>
              <a:effectLst/>
              <a:uLnTx/>
              <a:uFillTx/>
              <a:latin typeface="华文细黑" panose="02010600040101010101" charset="-122"/>
              <a:ea typeface="方正兰亭黑_GBK"/>
              <a:cs typeface="+mn-cs"/>
            </a:endParaRPr>
          </a:p>
        </p:txBody>
      </p:sp>
      <p:sp>
        <p:nvSpPr>
          <p:cNvPr id="19" name="矩形 18"/>
          <p:cNvSpPr/>
          <p:nvPr/>
        </p:nvSpPr>
        <p:spPr>
          <a:xfrm>
            <a:off x="6861714" y="1980806"/>
            <a:ext cx="683200" cy="461665"/>
          </a:xfrm>
          <a:prstGeom prst="rect">
            <a:avLst/>
          </a:prstGeom>
        </p:spPr>
        <p:txBody>
          <a:bodyPr wrap="none">
            <a:spAutoFit/>
          </a:bodyPr>
          <a:lstStyle/>
          <a:p>
            <a:pPr marL="0" marR="0" lvl="0" indent="0" algn="ctr" defTabSz="457200" rtl="0" eaLnBrk="1" fontAlgn="base" latinLnBrk="0" hangingPunct="1">
              <a:lnSpc>
                <a:spcPct val="100000"/>
              </a:lnSpc>
              <a:spcBef>
                <a:spcPct val="0"/>
              </a:spcBef>
              <a:spcAft>
                <a:spcPct val="0"/>
              </a:spcAft>
              <a:buClrTx/>
              <a:buSzTx/>
              <a:buFontTx/>
              <a:buNone/>
              <a:defRPr/>
            </a:pPr>
            <a:r>
              <a:rPr kumimoji="0" lang="en-US" altLang="zh-CN" sz="2400" b="0" i="0" u="none" strike="noStrike" kern="1200" cap="none" spc="0" normalizeH="0" baseline="0" noProof="0">
                <a:ln>
                  <a:noFill/>
                </a:ln>
                <a:solidFill>
                  <a:schemeClr val="tx1">
                    <a:lumMod val="50000"/>
                    <a:lumOff val="50000"/>
                  </a:schemeClr>
                </a:solidFill>
                <a:effectLst/>
                <a:uLnTx/>
                <a:uFillTx/>
                <a:latin typeface="华文细黑" panose="02010600040101010101" charset="-122"/>
                <a:ea typeface="方正兰亭黑_GBK"/>
                <a:cs typeface="+mn-cs"/>
              </a:rPr>
              <a:t>60</a:t>
            </a:r>
            <a:r>
              <a:rPr kumimoji="0" lang="en-US" altLang="zh-CN" sz="1400" b="0" i="0" u="none" strike="noStrike" kern="1200" cap="none" spc="0" normalizeH="0" baseline="0" noProof="0">
                <a:ln>
                  <a:noFill/>
                </a:ln>
                <a:solidFill>
                  <a:schemeClr val="tx1">
                    <a:lumMod val="50000"/>
                    <a:lumOff val="50000"/>
                  </a:schemeClr>
                </a:solidFill>
                <a:effectLst/>
                <a:uLnTx/>
                <a:uFillTx/>
                <a:latin typeface="华文细黑" panose="02010600040101010101" charset="-122"/>
                <a:ea typeface="方正兰亭黑_GBK"/>
                <a:cs typeface="+mn-cs"/>
              </a:rPr>
              <a:t>%</a:t>
            </a:r>
            <a:endParaRPr kumimoji="0" lang="en-US" altLang="zh-CN" sz="2400" b="0" i="0" u="none" strike="noStrike" kern="1200" cap="none" spc="0" normalizeH="0" baseline="0" noProof="0">
              <a:ln>
                <a:noFill/>
              </a:ln>
              <a:solidFill>
                <a:schemeClr val="tx1">
                  <a:lumMod val="50000"/>
                  <a:lumOff val="50000"/>
                </a:schemeClr>
              </a:solidFill>
              <a:effectLst/>
              <a:uLnTx/>
              <a:uFillTx/>
              <a:latin typeface="华文细黑" panose="02010600040101010101" charset="-122"/>
              <a:ea typeface="方正兰亭黑_GBK"/>
              <a:cs typeface="+mn-c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6"/>
          <p:cNvSpPr txBox="1">
            <a:spLocks noChangeArrowheads="1"/>
          </p:cNvSpPr>
          <p:nvPr/>
        </p:nvSpPr>
        <p:spPr bwMode="auto">
          <a:xfrm>
            <a:off x="144195" y="99872"/>
            <a:ext cx="20313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marL="0" marR="0" lvl="0" indent="0" defTabSz="457200" rtl="0" eaLnBrk="1" fontAlgn="base" latinLnBrk="0" hangingPunct="1">
              <a:lnSpc>
                <a:spcPct val="100000"/>
              </a:lnSpc>
              <a:spcBef>
                <a:spcPct val="0"/>
              </a:spcBef>
              <a:spcAft>
                <a:spcPct val="0"/>
              </a:spcAft>
              <a:buClrTx/>
              <a:buSzTx/>
              <a:buFontTx/>
              <a:buNone/>
              <a:defRPr/>
            </a:pPr>
            <a:r>
              <a:rPr kumimoji="0" lang="zh-CN" altLang="en-US" sz="2400" b="0" i="0" u="none" strike="noStrike" kern="1200" cap="none" spc="0" normalizeH="0" baseline="0" noProof="0">
                <a:ln>
                  <a:noFill/>
                </a:ln>
                <a:solidFill>
                  <a:srgbClr val="7BADC6"/>
                </a:solidFill>
                <a:effectLst/>
                <a:uLnTx/>
                <a:uFillTx/>
                <a:latin typeface="汉仪大宋简"/>
                <a:ea typeface="汉仪大宋简"/>
                <a:cs typeface="+mn-cs"/>
              </a:rPr>
              <a:t>市场数据分析</a:t>
            </a:r>
          </a:p>
        </p:txBody>
      </p:sp>
      <p:sp>
        <p:nvSpPr>
          <p:cNvPr id="7" name="矩形 6"/>
          <p:cNvSpPr/>
          <p:nvPr/>
        </p:nvSpPr>
        <p:spPr>
          <a:xfrm>
            <a:off x="144195" y="561537"/>
            <a:ext cx="1332416" cy="230832"/>
          </a:xfrm>
          <a:prstGeom prst="rect">
            <a:avLst/>
          </a:prstGeom>
        </p:spPr>
        <p:txBody>
          <a:bodyPr wrap="none">
            <a:spAutoFit/>
          </a:bodyPr>
          <a:lstStyle/>
          <a:p>
            <a:pPr marL="0" marR="0" lvl="0" indent="0" defTabSz="457200" rtl="0" eaLnBrk="1" fontAlgn="base" latinLnBrk="0" hangingPunct="1">
              <a:lnSpc>
                <a:spcPct val="100000"/>
              </a:lnSpc>
              <a:spcBef>
                <a:spcPct val="0"/>
              </a:spcBef>
              <a:spcAft>
                <a:spcPct val="0"/>
              </a:spcAft>
              <a:buClrTx/>
              <a:buSzTx/>
              <a:buFontTx/>
              <a:buNone/>
              <a:defRPr/>
            </a:pPr>
            <a:r>
              <a:rPr kumimoji="0" lang="en-US" altLang="zh-CN" sz="900" b="0" i="0" u="none" strike="noStrike" kern="1200" cap="none" spc="0" normalizeH="0" baseline="0" noProof="0">
                <a:ln>
                  <a:noFill/>
                </a:ln>
                <a:solidFill>
                  <a:srgbClr val="7BADC6"/>
                </a:solidFill>
                <a:effectLst/>
                <a:uLnTx/>
                <a:uFillTx/>
                <a:latin typeface="华文细黑" panose="02010600040101010101" charset="-122"/>
                <a:ea typeface="方正兰亭黑_GBK"/>
                <a:cs typeface="+mn-cs"/>
              </a:rPr>
              <a:t>Market data analysis</a:t>
            </a:r>
          </a:p>
        </p:txBody>
      </p:sp>
      <p:graphicFrame>
        <p:nvGraphicFramePr>
          <p:cNvPr id="2" name="图表 1"/>
          <p:cNvGraphicFramePr/>
          <p:nvPr/>
        </p:nvGraphicFramePr>
        <p:xfrm>
          <a:off x="285791" y="1120588"/>
          <a:ext cx="5200610" cy="3675530"/>
        </p:xfrm>
        <a:graphic>
          <a:graphicData uri="http://schemas.openxmlformats.org/drawingml/2006/chart">
            <c:chart xmlns:c="http://schemas.openxmlformats.org/drawingml/2006/chart" xmlns:r="http://schemas.openxmlformats.org/officeDocument/2006/relationships" r:id="rId2"/>
          </a:graphicData>
        </a:graphic>
      </p:graphicFrame>
      <p:sp>
        <p:nvSpPr>
          <p:cNvPr id="4" name="矩形 3"/>
          <p:cNvSpPr/>
          <p:nvPr/>
        </p:nvSpPr>
        <p:spPr>
          <a:xfrm>
            <a:off x="5643086" y="1501859"/>
            <a:ext cx="1415772" cy="338554"/>
          </a:xfrm>
          <a:prstGeom prst="rect">
            <a:avLst/>
          </a:prstGeom>
          <a:noFill/>
        </p:spPr>
        <p:txBody>
          <a:bodyPr wrap="none" rtlCol="0">
            <a:spAutoFit/>
          </a:bodyPr>
          <a:lstStyle/>
          <a:p>
            <a:pPr lvl="0"/>
            <a:r>
              <a:rPr lang="zh-CN" altLang="en-US" sz="1600">
                <a:solidFill>
                  <a:srgbClr val="7BADC6"/>
                </a:solidFill>
                <a:latin typeface="+mj-ea"/>
                <a:ea typeface="+mj-ea"/>
              </a:rPr>
              <a:t>添加标题内容</a:t>
            </a:r>
          </a:p>
        </p:txBody>
      </p:sp>
      <p:sp>
        <p:nvSpPr>
          <p:cNvPr id="5" name="TextBox 16"/>
          <p:cNvSpPr txBox="1"/>
          <p:nvPr/>
        </p:nvSpPr>
        <p:spPr>
          <a:xfrm>
            <a:off x="5732733" y="1777365"/>
            <a:ext cx="2751771" cy="794385"/>
          </a:xfrm>
          <a:prstGeom prst="rect">
            <a:avLst/>
          </a:prstGeom>
          <a:noFill/>
        </p:spPr>
        <p:txBody>
          <a:bodyPr wrap="square" lIns="0" rtlCol="0">
            <a:spAutoFit/>
          </a:bodyPr>
          <a:lstStyle/>
          <a:p>
            <a:pPr marL="0" marR="0" lvl="0" indent="0" defTabSz="457200" rtl="0" eaLnBrk="1" fontAlgn="auto" latinLnBrk="0" hangingPunct="1">
              <a:lnSpc>
                <a:spcPct val="150000"/>
              </a:lnSpc>
              <a:spcBef>
                <a:spcPts val="0"/>
              </a:spcBef>
              <a:spcAft>
                <a:spcPts val="0"/>
              </a:spcAft>
              <a:buClrTx/>
              <a:buSzTx/>
              <a:buFontTx/>
              <a:buNone/>
              <a:defRPr/>
            </a:pPr>
            <a:r>
              <a:rPr kumimoji="0" lang="en-US"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Light"/>
                <a:cs typeface="+mn-cs"/>
              </a:rPr>
              <a:t>Lorem ipsum dolor sit amet, consectetur adipiscing elit. Donec luctus nibh sit amet sem vulputate venenatis</a:t>
            </a:r>
          </a:p>
        </p:txBody>
      </p:sp>
      <p:sp>
        <p:nvSpPr>
          <p:cNvPr id="24" name="矩形 23"/>
          <p:cNvSpPr/>
          <p:nvPr/>
        </p:nvSpPr>
        <p:spPr>
          <a:xfrm>
            <a:off x="5643086" y="3237055"/>
            <a:ext cx="1415772" cy="338554"/>
          </a:xfrm>
          <a:prstGeom prst="rect">
            <a:avLst/>
          </a:prstGeom>
          <a:noFill/>
        </p:spPr>
        <p:txBody>
          <a:bodyPr wrap="none" rtlCol="0">
            <a:spAutoFit/>
          </a:bodyPr>
          <a:lstStyle/>
          <a:p>
            <a:pPr lvl="0"/>
            <a:r>
              <a:rPr lang="zh-CN" altLang="en-US" sz="1600">
                <a:solidFill>
                  <a:srgbClr val="7BADC6"/>
                </a:solidFill>
                <a:latin typeface="+mj-ea"/>
                <a:ea typeface="+mj-ea"/>
              </a:rPr>
              <a:t>添加标题内容</a:t>
            </a:r>
          </a:p>
        </p:txBody>
      </p:sp>
      <p:sp>
        <p:nvSpPr>
          <p:cNvPr id="26" name="TextBox 16"/>
          <p:cNvSpPr txBox="1"/>
          <p:nvPr/>
        </p:nvSpPr>
        <p:spPr>
          <a:xfrm>
            <a:off x="5732733" y="3512561"/>
            <a:ext cx="2751771" cy="794385"/>
          </a:xfrm>
          <a:prstGeom prst="rect">
            <a:avLst/>
          </a:prstGeom>
          <a:noFill/>
        </p:spPr>
        <p:txBody>
          <a:bodyPr wrap="square" lIns="0" rtlCol="0">
            <a:spAutoFit/>
          </a:bodyPr>
          <a:lstStyle/>
          <a:p>
            <a:pPr marL="0" marR="0" lvl="0" indent="0" defTabSz="457200" rtl="0" eaLnBrk="1" fontAlgn="auto" latinLnBrk="0" hangingPunct="1">
              <a:lnSpc>
                <a:spcPct val="150000"/>
              </a:lnSpc>
              <a:spcBef>
                <a:spcPts val="0"/>
              </a:spcBef>
              <a:spcAft>
                <a:spcPts val="0"/>
              </a:spcAft>
              <a:buClrTx/>
              <a:buSzTx/>
              <a:buFontTx/>
              <a:buNone/>
              <a:defRPr/>
            </a:pPr>
            <a:r>
              <a:rPr kumimoji="0" lang="en-US" sz="1050" b="0" i="0" u="none" strike="noStrike" kern="1200" cap="none" spc="0" normalizeH="0" baseline="0" noProof="0">
                <a:ln>
                  <a:noFill/>
                </a:ln>
                <a:solidFill>
                  <a:schemeClr val="tx1">
                    <a:lumMod val="50000"/>
                    <a:lumOff val="50000"/>
                  </a:schemeClr>
                </a:solidFill>
                <a:effectLst/>
                <a:uLnTx/>
                <a:uFillTx/>
                <a:latin typeface="Calibri Light" panose="020F0302020204030204"/>
                <a:ea typeface="微软雅黑 Light"/>
                <a:cs typeface="+mn-cs"/>
              </a:rPr>
              <a:t>Lorem ipsum dolor sit amet, consectetur adipiscing elit. Donec luctus nibh sit amet sem vulputate venenatis</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A" val="v4.1.3"/>
</p:tagLst>
</file>

<file path=ppt/tags/tag2.xml><?xml version="1.0" encoding="utf-8"?>
<p:tagLst xmlns:a="http://schemas.openxmlformats.org/drawingml/2006/main" xmlns:r="http://schemas.openxmlformats.org/officeDocument/2006/relationships" xmlns:p="http://schemas.openxmlformats.org/presentationml/2006/main">
  <p:tag name="PA" val="v4.1.3"/>
</p:tagLst>
</file>

<file path=ppt/tags/tag3.xml><?xml version="1.0" encoding="utf-8"?>
<p:tagLst xmlns:a="http://schemas.openxmlformats.org/drawingml/2006/main" xmlns:r="http://schemas.openxmlformats.org/officeDocument/2006/relationships" xmlns:p="http://schemas.openxmlformats.org/presentationml/2006/main">
  <p:tag name="PA" val="v4.1.3"/>
</p:tagLst>
</file>

<file path=ppt/tags/tag4.xml><?xml version="1.0" encoding="utf-8"?>
<p:tagLst xmlns:a="http://schemas.openxmlformats.org/drawingml/2006/main" xmlns:r="http://schemas.openxmlformats.org/officeDocument/2006/relationships" xmlns:p="http://schemas.openxmlformats.org/presentationml/2006/main">
  <p:tag name="PA" val="v4.1.3"/>
</p:tagLst>
</file>

<file path=ppt/tags/tag5.xml><?xml version="1.0" encoding="utf-8"?>
<p:tagLst xmlns:a="http://schemas.openxmlformats.org/drawingml/2006/main" xmlns:r="http://schemas.openxmlformats.org/officeDocument/2006/relationships" xmlns:p="http://schemas.openxmlformats.org/presentationml/2006/main">
  <p:tag name="PA" val="v4.1.3"/>
</p:tagLst>
</file>

<file path=ppt/tags/tag6.xml><?xml version="1.0" encoding="utf-8"?>
<p:tagLst xmlns:a="http://schemas.openxmlformats.org/drawingml/2006/main" xmlns:r="http://schemas.openxmlformats.org/officeDocument/2006/relationships" xmlns:p="http://schemas.openxmlformats.org/presentationml/2006/main">
  <p:tag name="PA" val="v4.1.3"/>
</p:tagLst>
</file>

<file path=ppt/tags/tag7.xml><?xml version="1.0" encoding="utf-8"?>
<p:tagLst xmlns:a="http://schemas.openxmlformats.org/drawingml/2006/main" xmlns:r="http://schemas.openxmlformats.org/officeDocument/2006/relationships" xmlns:p="http://schemas.openxmlformats.org/presentationml/2006/main">
  <p:tag name="PA" val="v4.1.3"/>
</p:tagLst>
</file>

<file path=ppt/tags/tag8.xml><?xml version="1.0" encoding="utf-8"?>
<p:tagLst xmlns:a="http://schemas.openxmlformats.org/drawingml/2006/main" xmlns:r="http://schemas.openxmlformats.org/officeDocument/2006/relationships" xmlns:p="http://schemas.openxmlformats.org/presentationml/2006/main">
  <p:tag name="PA" val="v4.1.3"/>
</p:tagLst>
</file>

<file path=ppt/theme/theme1.xml><?xml version="1.0" encoding="utf-8"?>
<a:theme xmlns:a="http://schemas.openxmlformats.org/drawingml/2006/main" name="1_Office 主题​​">
  <a:themeElements>
    <a:clrScheme name="2蒂芙尼蓝水彩">
      <a:dk1>
        <a:sysClr val="windowText" lastClr="000000"/>
      </a:dk1>
      <a:lt1>
        <a:sysClr val="window" lastClr="FFFFFF"/>
      </a:lt1>
      <a:dk2>
        <a:srgbClr val="EEF2F5"/>
      </a:dk2>
      <a:lt2>
        <a:srgbClr val="E7E6E6"/>
      </a:lt2>
      <a:accent1>
        <a:srgbClr val="7BADC6"/>
      </a:accent1>
      <a:accent2>
        <a:srgbClr val="919FC5"/>
      </a:accent2>
      <a:accent3>
        <a:srgbClr val="F2E3DE"/>
      </a:accent3>
      <a:accent4>
        <a:srgbClr val="C9DEF1"/>
      </a:accent4>
      <a:accent5>
        <a:srgbClr val="4472C4"/>
      </a:accent5>
      <a:accent6>
        <a:srgbClr val="70AD47"/>
      </a:accent6>
      <a:hlink>
        <a:srgbClr val="000000"/>
      </a:hlink>
      <a:folHlink>
        <a:srgbClr val="954F72"/>
      </a:folHlink>
    </a:clrScheme>
    <a:fontScheme name="汉仪大宋简">
      <a:majorFont>
        <a:latin typeface="华文细黑"/>
        <a:ea typeface="汉仪大宋简"/>
        <a:cs typeface=""/>
      </a:majorFont>
      <a:minorFont>
        <a:latin typeface="Calibri Light"/>
        <a:ea typeface="微软雅黑 Light"/>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TotalTime>
  <Words>1247</Words>
  <Application>Microsoft Office PowerPoint</Application>
  <PresentationFormat>全屏显示(16:9)</PresentationFormat>
  <Paragraphs>193</Paragraphs>
  <Slides>20</Slides>
  <Notes>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20</vt:i4>
      </vt:variant>
    </vt:vector>
  </HeadingPairs>
  <TitlesOfParts>
    <vt:vector size="34" baseType="lpstr">
      <vt:lpstr>Gill Sans</vt:lpstr>
      <vt:lpstr>Open Sans</vt:lpstr>
      <vt:lpstr>方正兰亭黑_GBK</vt:lpstr>
      <vt:lpstr>汉仪大宋简</vt:lpstr>
      <vt:lpstr>华文细黑</vt:lpstr>
      <vt:lpstr>微软雅黑 Light</vt:lpstr>
      <vt:lpstr>Arial</vt:lpstr>
      <vt:lpstr>Calibri</vt:lpstr>
      <vt:lpstr>Calibri Light</vt:lpstr>
      <vt:lpstr>Times New Roman</vt:lpstr>
      <vt:lpstr>等线</vt:lpstr>
      <vt:lpstr>方正清刻本悦宋简体</vt:lpstr>
      <vt:lpstr>微软雅黑</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哒哒 熊猫</dc:creator>
  <cp:lastModifiedBy>Windows 用户</cp:lastModifiedBy>
  <cp:revision>259</cp:revision>
  <dcterms:created xsi:type="dcterms:W3CDTF">2020-07-06T01:29:00Z</dcterms:created>
  <dcterms:modified xsi:type="dcterms:W3CDTF">2021-04-08T01:24:06Z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2052-11.1.0.10228</vt:lpwstr>
  </property>
</Properties>
</file>