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heme/themeOverride3.xml" ContentType="application/vnd.openxmlformats-officedocument.themeOverride+xml"/>
  <Override PartName="/ppt/tags/tag2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74" r:id="rId3"/>
    <p:sldId id="258" r:id="rId4"/>
    <p:sldId id="1787" r:id="rId5"/>
    <p:sldId id="1788" r:id="rId6"/>
    <p:sldId id="1769" r:id="rId7"/>
    <p:sldId id="1786" r:id="rId8"/>
    <p:sldId id="1779" r:id="rId9"/>
    <p:sldId id="1768" r:id="rId10"/>
    <p:sldId id="275" r:id="rId11"/>
    <p:sldId id="1782" r:id="rId12"/>
    <p:sldId id="1783" r:id="rId13"/>
    <p:sldId id="1784" r:id="rId14"/>
    <p:sldId id="1785" r:id="rId15"/>
    <p:sldId id="276" r:id="rId16"/>
    <p:sldId id="1767" r:id="rId17"/>
    <p:sldId id="1781" r:id="rId18"/>
    <p:sldId id="1773" r:id="rId19"/>
    <p:sldId id="1757" r:id="rId20"/>
    <p:sldId id="1780" r:id="rId21"/>
    <p:sldId id="277" r:id="rId22"/>
    <p:sldId id="1771" r:id="rId23"/>
    <p:sldId id="1705" r:id="rId24"/>
    <p:sldId id="1776" r:id="rId25"/>
    <p:sldId id="1770" r:id="rId26"/>
    <p:sldId id="278" r:id="rId27"/>
    <p:sldId id="1755" r:id="rId28"/>
    <p:sldId id="1744" r:id="rId29"/>
    <p:sldId id="1724" r:id="rId30"/>
    <p:sldId id="1775" r:id="rId31"/>
    <p:sldId id="1743" r:id="rId32"/>
    <p:sldId id="261" r:id="rId33"/>
    <p:sldId id="1760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110" d="100"/>
          <a:sy n="110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belongs to its owner or the assignee of this ownership. you only acquired the usage of the resources supplied in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7528F3CC-8FF4-44CE-AC24-F6D4617E124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3890EFA-3E0C-4670-87E4-400FC9DFF3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82" name="Picture 10">
            <a:extLst>
              <a:ext uri="{FF2B5EF4-FFF2-40B4-BE49-F238E27FC236}">
                <a16:creationId xmlns:a16="http://schemas.microsoft.com/office/drawing/2014/main" id="{C366BD4F-237D-4CE4-89EA-4BA708B2E9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6634163"/>
            <a:ext cx="99202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id="{F20CD0D7-7AF4-45DF-8630-C281912647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4100"/>
            <a:ext cx="10028238" cy="5808663"/>
          </a:xfrm>
          <a:prstGeom prst="rect">
            <a:avLst/>
          </a:prstGeom>
          <a:solidFill>
            <a:srgbClr val="FD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DD1DF0F5-11A2-4CDF-9769-2599B73264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4100"/>
            <a:ext cx="10028238" cy="580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DE0CE624-AFEB-421E-A0DE-D5B9A378874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5375" y="2770188"/>
            <a:ext cx="10028238" cy="3425825"/>
          </a:xfrm>
          <a:prstGeom prst="rect">
            <a:avLst/>
          </a:prstGeom>
          <a:solidFill>
            <a:schemeClr val="accent4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14">
            <a:extLst>
              <a:ext uri="{FF2B5EF4-FFF2-40B4-BE49-F238E27FC236}">
                <a16:creationId xmlns:a16="http://schemas.microsoft.com/office/drawing/2014/main" id="{EF4582C9-E299-4EEC-B4F7-D5BACFB17E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5375" y="2770188"/>
            <a:ext cx="10028238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CD8E8568-01E9-42B7-A344-F9F7EFE9D7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1725" y="1054100"/>
            <a:ext cx="10028238" cy="2166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id="{6DF0FF47-BB60-47A3-8351-0CD876AB256D}"/>
              </a:ext>
            </a:extLst>
          </p:cNvPr>
          <p:cNvSpPr>
            <a:spLocks/>
          </p:cNvSpPr>
          <p:nvPr userDrawn="1"/>
        </p:nvSpPr>
        <p:spPr bwMode="auto">
          <a:xfrm>
            <a:off x="1089025" y="1054100"/>
            <a:ext cx="6518275" cy="5808663"/>
          </a:xfrm>
          <a:custGeom>
            <a:avLst/>
            <a:gdLst>
              <a:gd name="T0" fmla="*/ 4106 w 4106"/>
              <a:gd name="T1" fmla="*/ 3659 h 3659"/>
              <a:gd name="T2" fmla="*/ 0 w 4106"/>
              <a:gd name="T3" fmla="*/ 3659 h 3659"/>
              <a:gd name="T4" fmla="*/ 0 w 4106"/>
              <a:gd name="T5" fmla="*/ 0 h 3659"/>
              <a:gd name="T6" fmla="*/ 3769 w 4106"/>
              <a:gd name="T7" fmla="*/ 0 h 3659"/>
              <a:gd name="T8" fmla="*/ 3333 w 4106"/>
              <a:gd name="T9" fmla="*/ 1874 h 3659"/>
              <a:gd name="T10" fmla="*/ 4106 w 4106"/>
              <a:gd name="T11" fmla="*/ 3659 h 3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06" h="3659">
                <a:moveTo>
                  <a:pt x="4106" y="3659"/>
                </a:moveTo>
                <a:lnTo>
                  <a:pt x="0" y="3659"/>
                </a:lnTo>
                <a:lnTo>
                  <a:pt x="0" y="0"/>
                </a:lnTo>
                <a:lnTo>
                  <a:pt x="3769" y="0"/>
                </a:lnTo>
                <a:lnTo>
                  <a:pt x="3333" y="1874"/>
                </a:lnTo>
                <a:lnTo>
                  <a:pt x="4106" y="36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id="{9ABC2EE0-0F6A-48A1-AB61-4511E2FB3AEA}"/>
              </a:ext>
            </a:extLst>
          </p:cNvPr>
          <p:cNvSpPr>
            <a:spLocks/>
          </p:cNvSpPr>
          <p:nvPr userDrawn="1"/>
        </p:nvSpPr>
        <p:spPr bwMode="auto">
          <a:xfrm>
            <a:off x="1089025" y="1054100"/>
            <a:ext cx="4184650" cy="5808663"/>
          </a:xfrm>
          <a:custGeom>
            <a:avLst/>
            <a:gdLst>
              <a:gd name="T0" fmla="*/ 2636 w 2636"/>
              <a:gd name="T1" fmla="*/ 3659 h 3659"/>
              <a:gd name="T2" fmla="*/ 0 w 2636"/>
              <a:gd name="T3" fmla="*/ 3659 h 3659"/>
              <a:gd name="T4" fmla="*/ 0 w 2636"/>
              <a:gd name="T5" fmla="*/ 0 h 3659"/>
              <a:gd name="T6" fmla="*/ 1070 w 2636"/>
              <a:gd name="T7" fmla="*/ 0 h 3659"/>
              <a:gd name="T8" fmla="*/ 2636 w 2636"/>
              <a:gd name="T9" fmla="*/ 3659 h 3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6" h="3659">
                <a:moveTo>
                  <a:pt x="2636" y="3659"/>
                </a:moveTo>
                <a:lnTo>
                  <a:pt x="0" y="3659"/>
                </a:lnTo>
                <a:lnTo>
                  <a:pt x="0" y="0"/>
                </a:lnTo>
                <a:lnTo>
                  <a:pt x="1070" y="0"/>
                </a:lnTo>
                <a:lnTo>
                  <a:pt x="2636" y="36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828" name="组合 9827">
            <a:extLst>
              <a:ext uri="{FF2B5EF4-FFF2-40B4-BE49-F238E27FC236}">
                <a16:creationId xmlns:a16="http://schemas.microsoft.com/office/drawing/2014/main" id="{8936BB8A-B303-44CF-8BCF-5E4310C9195B}"/>
              </a:ext>
            </a:extLst>
          </p:cNvPr>
          <p:cNvGrpSpPr/>
          <p:nvPr userDrawn="1"/>
        </p:nvGrpSpPr>
        <p:grpSpPr>
          <a:xfrm>
            <a:off x="5843588" y="3727450"/>
            <a:ext cx="5192713" cy="2466976"/>
            <a:chOff x="5843588" y="3727450"/>
            <a:chExt cx="5192713" cy="2466976"/>
          </a:xfrm>
        </p:grpSpPr>
        <p:sp>
          <p:nvSpPr>
            <p:cNvPr id="16" name="Freeform 18">
              <a:extLst>
                <a:ext uri="{FF2B5EF4-FFF2-40B4-BE49-F238E27FC236}">
                  <a16:creationId xmlns:a16="http://schemas.microsoft.com/office/drawing/2014/main" id="{2B9DF778-BDB9-482A-925B-4D90D79527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37375" y="5335588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>
              <a:extLst>
                <a:ext uri="{FF2B5EF4-FFF2-40B4-BE49-F238E27FC236}">
                  <a16:creationId xmlns:a16="http://schemas.microsoft.com/office/drawing/2014/main" id="{2991C9B7-CD82-432E-A70B-889CF99C00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45188" y="4891088"/>
              <a:ext cx="857250" cy="493713"/>
            </a:xfrm>
            <a:custGeom>
              <a:avLst/>
              <a:gdLst>
                <a:gd name="T0" fmla="*/ 330 w 540"/>
                <a:gd name="T1" fmla="*/ 311 h 311"/>
                <a:gd name="T2" fmla="*/ 0 w 540"/>
                <a:gd name="T3" fmla="*/ 121 h 311"/>
                <a:gd name="T4" fmla="*/ 211 w 540"/>
                <a:gd name="T5" fmla="*/ 0 h 311"/>
                <a:gd name="T6" fmla="*/ 540 w 540"/>
                <a:gd name="T7" fmla="*/ 190 h 311"/>
                <a:gd name="T8" fmla="*/ 330 w 540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1">
                  <a:moveTo>
                    <a:pt x="330" y="311"/>
                  </a:moveTo>
                  <a:lnTo>
                    <a:pt x="0" y="121"/>
                  </a:lnTo>
                  <a:lnTo>
                    <a:pt x="211" y="0"/>
                  </a:lnTo>
                  <a:lnTo>
                    <a:pt x="540" y="190"/>
                  </a:lnTo>
                  <a:lnTo>
                    <a:pt x="330" y="311"/>
                  </a:lnTo>
                  <a:close/>
                </a:path>
              </a:pathLst>
            </a:custGeom>
            <a:solidFill>
              <a:srgbClr val="E244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DD65F482-44C6-48BB-95E7-06193A21EA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28013" y="5351463"/>
              <a:ext cx="639763" cy="401638"/>
            </a:xfrm>
            <a:custGeom>
              <a:avLst/>
              <a:gdLst>
                <a:gd name="T0" fmla="*/ 246 w 402"/>
                <a:gd name="T1" fmla="*/ 243 h 253"/>
                <a:gd name="T2" fmla="*/ 0 w 402"/>
                <a:gd name="T3" fmla="*/ 101 h 253"/>
                <a:gd name="T4" fmla="*/ 176 w 402"/>
                <a:gd name="T5" fmla="*/ 0 h 253"/>
                <a:gd name="T6" fmla="*/ 363 w 402"/>
                <a:gd name="T7" fmla="*/ 108 h 253"/>
                <a:gd name="T8" fmla="*/ 363 w 402"/>
                <a:gd name="T9" fmla="*/ 209 h 253"/>
                <a:gd name="T10" fmla="*/ 304 w 402"/>
                <a:gd name="T11" fmla="*/ 243 h 253"/>
                <a:gd name="T12" fmla="*/ 246 w 402"/>
                <a:gd name="T13" fmla="*/ 24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253">
                  <a:moveTo>
                    <a:pt x="246" y="243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402" y="130"/>
                    <a:pt x="402" y="186"/>
                    <a:pt x="363" y="209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286" y="253"/>
                    <a:pt x="264" y="253"/>
                    <a:pt x="246" y="243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>
              <a:extLst>
                <a:ext uri="{FF2B5EF4-FFF2-40B4-BE49-F238E27FC236}">
                  <a16:creationId xmlns:a16="http://schemas.microsoft.com/office/drawing/2014/main" id="{93E56479-553C-435B-94BC-B7275E6D78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2213" y="5700713"/>
              <a:ext cx="365125" cy="211138"/>
            </a:xfrm>
            <a:custGeom>
              <a:avLst/>
              <a:gdLst>
                <a:gd name="T0" fmla="*/ 140 w 230"/>
                <a:gd name="T1" fmla="*/ 133 h 133"/>
                <a:gd name="T2" fmla="*/ 0 w 230"/>
                <a:gd name="T3" fmla="*/ 52 h 133"/>
                <a:gd name="T4" fmla="*/ 90 w 230"/>
                <a:gd name="T5" fmla="*/ 0 h 133"/>
                <a:gd name="T6" fmla="*/ 230 w 230"/>
                <a:gd name="T7" fmla="*/ 81 h 133"/>
                <a:gd name="T8" fmla="*/ 140 w 23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3">
                  <a:moveTo>
                    <a:pt x="140" y="133"/>
                  </a:moveTo>
                  <a:lnTo>
                    <a:pt x="0" y="52"/>
                  </a:lnTo>
                  <a:lnTo>
                    <a:pt x="90" y="0"/>
                  </a:lnTo>
                  <a:lnTo>
                    <a:pt x="230" y="81"/>
                  </a:lnTo>
                  <a:lnTo>
                    <a:pt x="140" y="133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>
              <a:extLst>
                <a:ext uri="{FF2B5EF4-FFF2-40B4-BE49-F238E27FC236}">
                  <a16:creationId xmlns:a16="http://schemas.microsoft.com/office/drawing/2014/main" id="{CD05A4FB-7F29-4F23-9108-FCDEDAB986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3">
              <a:extLst>
                <a:ext uri="{FF2B5EF4-FFF2-40B4-BE49-F238E27FC236}">
                  <a16:creationId xmlns:a16="http://schemas.microsoft.com/office/drawing/2014/main" id="{2DD431D1-2F2E-43E8-8321-60DA7A2929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>
              <a:extLst>
                <a:ext uri="{FF2B5EF4-FFF2-40B4-BE49-F238E27FC236}">
                  <a16:creationId xmlns:a16="http://schemas.microsoft.com/office/drawing/2014/main" id="{58133184-7238-4DAD-9C50-1FC0656DA2D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">
              <a:extLst>
                <a:ext uri="{FF2B5EF4-FFF2-40B4-BE49-F238E27FC236}">
                  <a16:creationId xmlns:a16="http://schemas.microsoft.com/office/drawing/2014/main" id="{02E30FA3-9557-4501-8DF5-CFB9FE012A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A5CAAE47-EBF0-47CC-9658-1C7A47B68C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89750" y="5319713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81CB8000-4707-437D-B30F-1092A660865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24675" y="5353050"/>
              <a:ext cx="1371600" cy="792163"/>
            </a:xfrm>
            <a:custGeom>
              <a:avLst/>
              <a:gdLst>
                <a:gd name="T0" fmla="*/ 211 w 862"/>
                <a:gd name="T1" fmla="*/ 428 h 498"/>
                <a:gd name="T2" fmla="*/ 741 w 862"/>
                <a:gd name="T3" fmla="*/ 376 h 498"/>
                <a:gd name="T4" fmla="*/ 651 w 862"/>
                <a:gd name="T5" fmla="*/ 70 h 498"/>
                <a:gd name="T6" fmla="*/ 121 w 862"/>
                <a:gd name="T7" fmla="*/ 123 h 498"/>
                <a:gd name="T8" fmla="*/ 211 w 862"/>
                <a:gd name="T9" fmla="*/ 4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498">
                  <a:moveTo>
                    <a:pt x="211" y="428"/>
                  </a:moveTo>
                  <a:cubicBezTo>
                    <a:pt x="383" y="498"/>
                    <a:pt x="620" y="475"/>
                    <a:pt x="741" y="376"/>
                  </a:cubicBezTo>
                  <a:cubicBezTo>
                    <a:pt x="862" y="277"/>
                    <a:pt x="822" y="140"/>
                    <a:pt x="651" y="70"/>
                  </a:cubicBezTo>
                  <a:cubicBezTo>
                    <a:pt x="480" y="0"/>
                    <a:pt x="242" y="24"/>
                    <a:pt x="121" y="123"/>
                  </a:cubicBezTo>
                  <a:cubicBezTo>
                    <a:pt x="0" y="221"/>
                    <a:pt x="40" y="358"/>
                    <a:pt x="211" y="428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61975079-32A6-412A-BC1F-8AE9A725ED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9775" y="5441950"/>
              <a:ext cx="1039813" cy="615950"/>
            </a:xfrm>
            <a:custGeom>
              <a:avLst/>
              <a:gdLst>
                <a:gd name="T0" fmla="*/ 496 w 654"/>
                <a:gd name="T1" fmla="*/ 28 h 387"/>
                <a:gd name="T2" fmla="*/ 327 w 654"/>
                <a:gd name="T3" fmla="*/ 0 h 387"/>
                <a:gd name="T4" fmla="*/ 181 w 654"/>
                <a:gd name="T5" fmla="*/ 20 h 387"/>
                <a:gd name="T6" fmla="*/ 62 w 654"/>
                <a:gd name="T7" fmla="*/ 80 h 387"/>
                <a:gd name="T8" fmla="*/ 15 w 654"/>
                <a:gd name="T9" fmla="*/ 134 h 387"/>
                <a:gd name="T10" fmla="*/ 0 w 654"/>
                <a:gd name="T11" fmla="*/ 193 h 387"/>
                <a:gd name="T12" fmla="*/ 36 w 654"/>
                <a:gd name="T13" fmla="*/ 283 h 387"/>
                <a:gd name="T14" fmla="*/ 140 w 654"/>
                <a:gd name="T15" fmla="*/ 352 h 387"/>
                <a:gd name="T16" fmla="*/ 327 w 654"/>
                <a:gd name="T17" fmla="*/ 387 h 387"/>
                <a:gd name="T18" fmla="*/ 473 w 654"/>
                <a:gd name="T19" fmla="*/ 366 h 387"/>
                <a:gd name="T20" fmla="*/ 592 w 654"/>
                <a:gd name="T21" fmla="*/ 307 h 387"/>
                <a:gd name="T22" fmla="*/ 639 w 654"/>
                <a:gd name="T23" fmla="*/ 253 h 387"/>
                <a:gd name="T24" fmla="*/ 654 w 654"/>
                <a:gd name="T25" fmla="*/ 194 h 387"/>
                <a:gd name="T26" fmla="*/ 618 w 654"/>
                <a:gd name="T27" fmla="*/ 104 h 387"/>
                <a:gd name="T28" fmla="*/ 515 w 654"/>
                <a:gd name="T29" fmla="*/ 35 h 387"/>
                <a:gd name="T30" fmla="*/ 502 w 654"/>
                <a:gd name="T31" fmla="*/ 40 h 387"/>
                <a:gd name="T32" fmla="*/ 507 w 654"/>
                <a:gd name="T33" fmla="*/ 53 h 387"/>
                <a:gd name="T34" fmla="*/ 603 w 654"/>
                <a:gd name="T35" fmla="*/ 117 h 387"/>
                <a:gd name="T36" fmla="*/ 634 w 654"/>
                <a:gd name="T37" fmla="*/ 194 h 387"/>
                <a:gd name="T38" fmla="*/ 621 w 654"/>
                <a:gd name="T39" fmla="*/ 243 h 387"/>
                <a:gd name="T40" fmla="*/ 580 w 654"/>
                <a:gd name="T41" fmla="*/ 292 h 387"/>
                <a:gd name="T42" fmla="*/ 468 w 654"/>
                <a:gd name="T43" fmla="*/ 347 h 387"/>
                <a:gd name="T44" fmla="*/ 327 w 654"/>
                <a:gd name="T45" fmla="*/ 367 h 387"/>
                <a:gd name="T46" fmla="*/ 147 w 654"/>
                <a:gd name="T47" fmla="*/ 334 h 387"/>
                <a:gd name="T48" fmla="*/ 51 w 654"/>
                <a:gd name="T49" fmla="*/ 270 h 387"/>
                <a:gd name="T50" fmla="*/ 20 w 654"/>
                <a:gd name="T51" fmla="*/ 193 h 387"/>
                <a:gd name="T52" fmla="*/ 33 w 654"/>
                <a:gd name="T53" fmla="*/ 143 h 387"/>
                <a:gd name="T54" fmla="*/ 74 w 654"/>
                <a:gd name="T55" fmla="*/ 95 h 387"/>
                <a:gd name="T56" fmla="*/ 186 w 654"/>
                <a:gd name="T57" fmla="*/ 39 h 387"/>
                <a:gd name="T58" fmla="*/ 327 w 654"/>
                <a:gd name="T59" fmla="*/ 20 h 387"/>
                <a:gd name="T60" fmla="*/ 489 w 654"/>
                <a:gd name="T61" fmla="*/ 46 h 387"/>
                <a:gd name="T62" fmla="*/ 502 w 654"/>
                <a:gd name="T63" fmla="*/ 40 h 387"/>
                <a:gd name="T64" fmla="*/ 496 w 654"/>
                <a:gd name="T65" fmla="*/ 2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4" h="387">
                  <a:moveTo>
                    <a:pt x="496" y="28"/>
                  </a:moveTo>
                  <a:cubicBezTo>
                    <a:pt x="443" y="9"/>
                    <a:pt x="385" y="0"/>
                    <a:pt x="327" y="0"/>
                  </a:cubicBezTo>
                  <a:cubicBezTo>
                    <a:pt x="277" y="0"/>
                    <a:pt x="226" y="7"/>
                    <a:pt x="181" y="20"/>
                  </a:cubicBezTo>
                  <a:cubicBezTo>
                    <a:pt x="135" y="34"/>
                    <a:pt x="94" y="53"/>
                    <a:pt x="62" y="80"/>
                  </a:cubicBezTo>
                  <a:cubicBezTo>
                    <a:pt x="41" y="96"/>
                    <a:pt x="26" y="115"/>
                    <a:pt x="15" y="134"/>
                  </a:cubicBezTo>
                  <a:cubicBezTo>
                    <a:pt x="5" y="153"/>
                    <a:pt x="0" y="173"/>
                    <a:pt x="0" y="193"/>
                  </a:cubicBezTo>
                  <a:cubicBezTo>
                    <a:pt x="0" y="225"/>
                    <a:pt x="12" y="256"/>
                    <a:pt x="36" y="283"/>
                  </a:cubicBezTo>
                  <a:cubicBezTo>
                    <a:pt x="60" y="310"/>
                    <a:pt x="95" y="334"/>
                    <a:pt x="140" y="352"/>
                  </a:cubicBezTo>
                  <a:cubicBezTo>
                    <a:pt x="197" y="375"/>
                    <a:pt x="262" y="387"/>
                    <a:pt x="327" y="387"/>
                  </a:cubicBezTo>
                  <a:cubicBezTo>
                    <a:pt x="377" y="387"/>
                    <a:pt x="428" y="380"/>
                    <a:pt x="473" y="366"/>
                  </a:cubicBezTo>
                  <a:cubicBezTo>
                    <a:pt x="519" y="353"/>
                    <a:pt x="560" y="333"/>
                    <a:pt x="592" y="307"/>
                  </a:cubicBezTo>
                  <a:cubicBezTo>
                    <a:pt x="613" y="290"/>
                    <a:pt x="628" y="272"/>
                    <a:pt x="639" y="253"/>
                  </a:cubicBezTo>
                  <a:cubicBezTo>
                    <a:pt x="649" y="234"/>
                    <a:pt x="654" y="214"/>
                    <a:pt x="654" y="194"/>
                  </a:cubicBezTo>
                  <a:cubicBezTo>
                    <a:pt x="654" y="162"/>
                    <a:pt x="642" y="131"/>
                    <a:pt x="618" y="104"/>
                  </a:cubicBezTo>
                  <a:cubicBezTo>
                    <a:pt x="594" y="77"/>
                    <a:pt x="560" y="53"/>
                    <a:pt x="515" y="35"/>
                  </a:cubicBezTo>
                  <a:cubicBezTo>
                    <a:pt x="510" y="33"/>
                    <a:pt x="504" y="35"/>
                    <a:pt x="502" y="40"/>
                  </a:cubicBezTo>
                  <a:cubicBezTo>
                    <a:pt x="500" y="45"/>
                    <a:pt x="502" y="51"/>
                    <a:pt x="507" y="53"/>
                  </a:cubicBezTo>
                  <a:cubicBezTo>
                    <a:pt x="550" y="71"/>
                    <a:pt x="582" y="93"/>
                    <a:pt x="603" y="117"/>
                  </a:cubicBezTo>
                  <a:cubicBezTo>
                    <a:pt x="624" y="142"/>
                    <a:pt x="634" y="168"/>
                    <a:pt x="634" y="194"/>
                  </a:cubicBezTo>
                  <a:cubicBezTo>
                    <a:pt x="634" y="210"/>
                    <a:pt x="630" y="227"/>
                    <a:pt x="621" y="243"/>
                  </a:cubicBezTo>
                  <a:cubicBezTo>
                    <a:pt x="612" y="260"/>
                    <a:pt x="599" y="276"/>
                    <a:pt x="580" y="292"/>
                  </a:cubicBezTo>
                  <a:cubicBezTo>
                    <a:pt x="550" y="316"/>
                    <a:pt x="511" y="335"/>
                    <a:pt x="468" y="347"/>
                  </a:cubicBezTo>
                  <a:cubicBezTo>
                    <a:pt x="424" y="360"/>
                    <a:pt x="376" y="367"/>
                    <a:pt x="327" y="367"/>
                  </a:cubicBezTo>
                  <a:cubicBezTo>
                    <a:pt x="264" y="367"/>
                    <a:pt x="202" y="356"/>
                    <a:pt x="147" y="334"/>
                  </a:cubicBezTo>
                  <a:cubicBezTo>
                    <a:pt x="105" y="316"/>
                    <a:pt x="73" y="294"/>
                    <a:pt x="51" y="270"/>
                  </a:cubicBezTo>
                  <a:cubicBezTo>
                    <a:pt x="30" y="245"/>
                    <a:pt x="20" y="219"/>
                    <a:pt x="20" y="193"/>
                  </a:cubicBezTo>
                  <a:cubicBezTo>
                    <a:pt x="20" y="177"/>
                    <a:pt x="24" y="160"/>
                    <a:pt x="33" y="143"/>
                  </a:cubicBezTo>
                  <a:cubicBezTo>
                    <a:pt x="42" y="127"/>
                    <a:pt x="56" y="111"/>
                    <a:pt x="74" y="95"/>
                  </a:cubicBezTo>
                  <a:cubicBezTo>
                    <a:pt x="104" y="71"/>
                    <a:pt x="143" y="52"/>
                    <a:pt x="186" y="39"/>
                  </a:cubicBezTo>
                  <a:cubicBezTo>
                    <a:pt x="230" y="27"/>
                    <a:pt x="279" y="20"/>
                    <a:pt x="327" y="20"/>
                  </a:cubicBezTo>
                  <a:cubicBezTo>
                    <a:pt x="383" y="20"/>
                    <a:pt x="439" y="29"/>
                    <a:pt x="489" y="46"/>
                  </a:cubicBezTo>
                  <a:cubicBezTo>
                    <a:pt x="494" y="48"/>
                    <a:pt x="500" y="46"/>
                    <a:pt x="502" y="40"/>
                  </a:cubicBezTo>
                  <a:cubicBezTo>
                    <a:pt x="504" y="35"/>
                    <a:pt x="501" y="29"/>
                    <a:pt x="496" y="28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E4473143-75F2-44F8-AC8C-7D363A6D4C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9313" y="5505450"/>
              <a:ext cx="822325" cy="488950"/>
            </a:xfrm>
            <a:custGeom>
              <a:avLst/>
              <a:gdLst>
                <a:gd name="T0" fmla="*/ 213 w 518"/>
                <a:gd name="T1" fmla="*/ 2 h 307"/>
                <a:gd name="T2" fmla="*/ 123 w 518"/>
                <a:gd name="T3" fmla="*/ 22 h 307"/>
                <a:gd name="T4" fmla="*/ 50 w 518"/>
                <a:gd name="T5" fmla="*/ 63 h 307"/>
                <a:gd name="T6" fmla="*/ 13 w 518"/>
                <a:gd name="T7" fmla="*/ 106 h 307"/>
                <a:gd name="T8" fmla="*/ 0 w 518"/>
                <a:gd name="T9" fmla="*/ 153 h 307"/>
                <a:gd name="T10" fmla="*/ 30 w 518"/>
                <a:gd name="T11" fmla="*/ 225 h 307"/>
                <a:gd name="T12" fmla="*/ 111 w 518"/>
                <a:gd name="T13" fmla="*/ 280 h 307"/>
                <a:gd name="T14" fmla="*/ 259 w 518"/>
                <a:gd name="T15" fmla="*/ 307 h 307"/>
                <a:gd name="T16" fmla="*/ 374 w 518"/>
                <a:gd name="T17" fmla="*/ 291 h 307"/>
                <a:gd name="T18" fmla="*/ 468 w 518"/>
                <a:gd name="T19" fmla="*/ 244 h 307"/>
                <a:gd name="T20" fmla="*/ 505 w 518"/>
                <a:gd name="T21" fmla="*/ 201 h 307"/>
                <a:gd name="T22" fmla="*/ 518 w 518"/>
                <a:gd name="T23" fmla="*/ 153 h 307"/>
                <a:gd name="T24" fmla="*/ 489 w 518"/>
                <a:gd name="T25" fmla="*/ 82 h 307"/>
                <a:gd name="T26" fmla="*/ 407 w 518"/>
                <a:gd name="T27" fmla="*/ 27 h 307"/>
                <a:gd name="T28" fmla="*/ 259 w 518"/>
                <a:gd name="T29" fmla="*/ 0 h 307"/>
                <a:gd name="T30" fmla="*/ 233 w 518"/>
                <a:gd name="T31" fmla="*/ 0 h 307"/>
                <a:gd name="T32" fmla="*/ 224 w 518"/>
                <a:gd name="T33" fmla="*/ 11 h 307"/>
                <a:gd name="T34" fmla="*/ 234 w 518"/>
                <a:gd name="T35" fmla="*/ 20 h 307"/>
                <a:gd name="T36" fmla="*/ 259 w 518"/>
                <a:gd name="T37" fmla="*/ 20 h 307"/>
                <a:gd name="T38" fmla="*/ 399 w 518"/>
                <a:gd name="T39" fmla="*/ 45 h 307"/>
                <a:gd name="T40" fmla="*/ 473 w 518"/>
                <a:gd name="T41" fmla="*/ 95 h 307"/>
                <a:gd name="T42" fmla="*/ 498 w 518"/>
                <a:gd name="T43" fmla="*/ 153 h 307"/>
                <a:gd name="T44" fmla="*/ 488 w 518"/>
                <a:gd name="T45" fmla="*/ 191 h 307"/>
                <a:gd name="T46" fmla="*/ 456 w 518"/>
                <a:gd name="T47" fmla="*/ 229 h 307"/>
                <a:gd name="T48" fmla="*/ 369 w 518"/>
                <a:gd name="T49" fmla="*/ 272 h 307"/>
                <a:gd name="T50" fmla="*/ 259 w 518"/>
                <a:gd name="T51" fmla="*/ 287 h 307"/>
                <a:gd name="T52" fmla="*/ 119 w 518"/>
                <a:gd name="T53" fmla="*/ 261 h 307"/>
                <a:gd name="T54" fmla="*/ 45 w 518"/>
                <a:gd name="T55" fmla="*/ 212 h 307"/>
                <a:gd name="T56" fmla="*/ 20 w 518"/>
                <a:gd name="T57" fmla="*/ 153 h 307"/>
                <a:gd name="T58" fmla="*/ 30 w 518"/>
                <a:gd name="T59" fmla="*/ 115 h 307"/>
                <a:gd name="T60" fmla="*/ 62 w 518"/>
                <a:gd name="T61" fmla="*/ 78 h 307"/>
                <a:gd name="T62" fmla="*/ 130 w 518"/>
                <a:gd name="T63" fmla="*/ 41 h 307"/>
                <a:gd name="T64" fmla="*/ 215 w 518"/>
                <a:gd name="T65" fmla="*/ 22 h 307"/>
                <a:gd name="T66" fmla="*/ 224 w 518"/>
                <a:gd name="T67" fmla="*/ 11 h 307"/>
                <a:gd name="T68" fmla="*/ 213 w 518"/>
                <a:gd name="T69" fmla="*/ 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8" h="307">
                  <a:moveTo>
                    <a:pt x="213" y="2"/>
                  </a:moveTo>
                  <a:cubicBezTo>
                    <a:pt x="181" y="6"/>
                    <a:pt x="151" y="12"/>
                    <a:pt x="123" y="22"/>
                  </a:cubicBezTo>
                  <a:cubicBezTo>
                    <a:pt x="95" y="32"/>
                    <a:pt x="70" y="46"/>
                    <a:pt x="50" y="63"/>
                  </a:cubicBezTo>
                  <a:cubicBezTo>
                    <a:pt x="33" y="76"/>
                    <a:pt x="21" y="90"/>
                    <a:pt x="13" y="106"/>
                  </a:cubicBezTo>
                  <a:cubicBezTo>
                    <a:pt x="4" y="121"/>
                    <a:pt x="0" y="137"/>
                    <a:pt x="0" y="153"/>
                  </a:cubicBezTo>
                  <a:cubicBezTo>
                    <a:pt x="0" y="178"/>
                    <a:pt x="11" y="203"/>
                    <a:pt x="30" y="225"/>
                  </a:cubicBezTo>
                  <a:cubicBezTo>
                    <a:pt x="49" y="246"/>
                    <a:pt x="76" y="265"/>
                    <a:pt x="111" y="280"/>
                  </a:cubicBezTo>
                  <a:cubicBezTo>
                    <a:pt x="157" y="298"/>
                    <a:pt x="208" y="307"/>
                    <a:pt x="259" y="307"/>
                  </a:cubicBezTo>
                  <a:cubicBezTo>
                    <a:pt x="299" y="307"/>
                    <a:pt x="338" y="302"/>
                    <a:pt x="374" y="291"/>
                  </a:cubicBezTo>
                  <a:cubicBezTo>
                    <a:pt x="410" y="281"/>
                    <a:pt x="443" y="265"/>
                    <a:pt x="468" y="244"/>
                  </a:cubicBezTo>
                  <a:cubicBezTo>
                    <a:pt x="485" y="231"/>
                    <a:pt x="497" y="216"/>
                    <a:pt x="505" y="201"/>
                  </a:cubicBezTo>
                  <a:cubicBezTo>
                    <a:pt x="514" y="186"/>
                    <a:pt x="518" y="170"/>
                    <a:pt x="518" y="153"/>
                  </a:cubicBezTo>
                  <a:cubicBezTo>
                    <a:pt x="518" y="128"/>
                    <a:pt x="508" y="103"/>
                    <a:pt x="489" y="82"/>
                  </a:cubicBezTo>
                  <a:cubicBezTo>
                    <a:pt x="470" y="60"/>
                    <a:pt x="442" y="41"/>
                    <a:pt x="407" y="27"/>
                  </a:cubicBezTo>
                  <a:cubicBezTo>
                    <a:pt x="362" y="8"/>
                    <a:pt x="310" y="0"/>
                    <a:pt x="259" y="0"/>
                  </a:cubicBezTo>
                  <a:cubicBezTo>
                    <a:pt x="251" y="0"/>
                    <a:pt x="242" y="0"/>
                    <a:pt x="233" y="0"/>
                  </a:cubicBezTo>
                  <a:cubicBezTo>
                    <a:pt x="228" y="1"/>
                    <a:pt x="223" y="6"/>
                    <a:pt x="224" y="11"/>
                  </a:cubicBezTo>
                  <a:cubicBezTo>
                    <a:pt x="224" y="17"/>
                    <a:pt x="229" y="21"/>
                    <a:pt x="234" y="20"/>
                  </a:cubicBezTo>
                  <a:cubicBezTo>
                    <a:pt x="243" y="20"/>
                    <a:pt x="251" y="20"/>
                    <a:pt x="259" y="20"/>
                  </a:cubicBezTo>
                  <a:cubicBezTo>
                    <a:pt x="308" y="20"/>
                    <a:pt x="357" y="28"/>
                    <a:pt x="399" y="45"/>
                  </a:cubicBezTo>
                  <a:cubicBezTo>
                    <a:pt x="432" y="59"/>
                    <a:pt x="457" y="76"/>
                    <a:pt x="473" y="95"/>
                  </a:cubicBezTo>
                  <a:cubicBezTo>
                    <a:pt x="490" y="114"/>
                    <a:pt x="498" y="134"/>
                    <a:pt x="498" y="153"/>
                  </a:cubicBezTo>
                  <a:cubicBezTo>
                    <a:pt x="498" y="166"/>
                    <a:pt x="495" y="179"/>
                    <a:pt x="488" y="191"/>
                  </a:cubicBezTo>
                  <a:cubicBezTo>
                    <a:pt x="481" y="204"/>
                    <a:pt x="470" y="217"/>
                    <a:pt x="456" y="229"/>
                  </a:cubicBezTo>
                  <a:cubicBezTo>
                    <a:pt x="433" y="247"/>
                    <a:pt x="403" y="262"/>
                    <a:pt x="369" y="272"/>
                  </a:cubicBezTo>
                  <a:cubicBezTo>
                    <a:pt x="335" y="282"/>
                    <a:pt x="297" y="287"/>
                    <a:pt x="259" y="287"/>
                  </a:cubicBezTo>
                  <a:cubicBezTo>
                    <a:pt x="210" y="287"/>
                    <a:pt x="161" y="279"/>
                    <a:pt x="119" y="261"/>
                  </a:cubicBezTo>
                  <a:cubicBezTo>
                    <a:pt x="86" y="248"/>
                    <a:pt x="61" y="230"/>
                    <a:pt x="45" y="212"/>
                  </a:cubicBezTo>
                  <a:cubicBezTo>
                    <a:pt x="28" y="193"/>
                    <a:pt x="20" y="173"/>
                    <a:pt x="20" y="153"/>
                  </a:cubicBezTo>
                  <a:cubicBezTo>
                    <a:pt x="20" y="141"/>
                    <a:pt x="24" y="128"/>
                    <a:pt x="30" y="115"/>
                  </a:cubicBezTo>
                  <a:cubicBezTo>
                    <a:pt x="37" y="103"/>
                    <a:pt x="48" y="90"/>
                    <a:pt x="62" y="78"/>
                  </a:cubicBezTo>
                  <a:cubicBezTo>
                    <a:pt x="81" y="63"/>
                    <a:pt x="104" y="51"/>
                    <a:pt x="130" y="41"/>
                  </a:cubicBezTo>
                  <a:cubicBezTo>
                    <a:pt x="156" y="32"/>
                    <a:pt x="185" y="25"/>
                    <a:pt x="215" y="22"/>
                  </a:cubicBezTo>
                  <a:cubicBezTo>
                    <a:pt x="220" y="21"/>
                    <a:pt x="224" y="17"/>
                    <a:pt x="224" y="11"/>
                  </a:cubicBezTo>
                  <a:cubicBezTo>
                    <a:pt x="223" y="6"/>
                    <a:pt x="218" y="2"/>
                    <a:pt x="213" y="2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0">
              <a:extLst>
                <a:ext uri="{FF2B5EF4-FFF2-40B4-BE49-F238E27FC236}">
                  <a16:creationId xmlns:a16="http://schemas.microsoft.com/office/drawing/2014/main" id="{1B6A5AB9-258D-4B44-94B3-AC9FFED2A3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46950" y="5591175"/>
              <a:ext cx="527050" cy="314325"/>
            </a:xfrm>
            <a:custGeom>
              <a:avLst/>
              <a:gdLst>
                <a:gd name="T0" fmla="*/ 59 w 332"/>
                <a:gd name="T1" fmla="*/ 161 h 198"/>
                <a:gd name="T2" fmla="*/ 43 w 332"/>
                <a:gd name="T3" fmla="*/ 49 h 198"/>
                <a:gd name="T4" fmla="*/ 254 w 332"/>
                <a:gd name="T5" fmla="*/ 28 h 198"/>
                <a:gd name="T6" fmla="*/ 273 w 332"/>
                <a:gd name="T7" fmla="*/ 38 h 198"/>
                <a:gd name="T8" fmla="*/ 290 w 332"/>
                <a:gd name="T9" fmla="*/ 150 h 198"/>
                <a:gd name="T10" fmla="*/ 79 w 332"/>
                <a:gd name="T11" fmla="*/ 171 h 198"/>
                <a:gd name="T12" fmla="*/ 59 w 332"/>
                <a:gd name="T13" fmla="*/ 16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198">
                  <a:moveTo>
                    <a:pt x="59" y="161"/>
                  </a:moveTo>
                  <a:cubicBezTo>
                    <a:pt x="7" y="131"/>
                    <a:pt x="0" y="84"/>
                    <a:pt x="43" y="49"/>
                  </a:cubicBezTo>
                  <a:cubicBezTo>
                    <a:pt x="91" y="10"/>
                    <a:pt x="185" y="0"/>
                    <a:pt x="254" y="28"/>
                  </a:cubicBezTo>
                  <a:cubicBezTo>
                    <a:pt x="261" y="31"/>
                    <a:pt x="267" y="34"/>
                    <a:pt x="273" y="38"/>
                  </a:cubicBezTo>
                  <a:cubicBezTo>
                    <a:pt x="325" y="68"/>
                    <a:pt x="332" y="115"/>
                    <a:pt x="290" y="150"/>
                  </a:cubicBezTo>
                  <a:cubicBezTo>
                    <a:pt x="241" y="189"/>
                    <a:pt x="147" y="198"/>
                    <a:pt x="79" y="171"/>
                  </a:cubicBezTo>
                  <a:cubicBezTo>
                    <a:pt x="72" y="168"/>
                    <a:pt x="65" y="165"/>
                    <a:pt x="59" y="161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84D59C15-3D88-45EF-AD6F-5D04629B4FF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05688" y="5630863"/>
              <a:ext cx="409575" cy="236538"/>
            </a:xfrm>
            <a:custGeom>
              <a:avLst/>
              <a:gdLst>
                <a:gd name="T0" fmla="*/ 195 w 258"/>
                <a:gd name="T1" fmla="*/ 21 h 149"/>
                <a:gd name="T2" fmla="*/ 222 w 258"/>
                <a:gd name="T3" fmla="*/ 112 h 149"/>
                <a:gd name="T4" fmla="*/ 63 w 258"/>
                <a:gd name="T5" fmla="*/ 128 h 149"/>
                <a:gd name="T6" fmla="*/ 36 w 258"/>
                <a:gd name="T7" fmla="*/ 36 h 149"/>
                <a:gd name="T8" fmla="*/ 195 w 258"/>
                <a:gd name="T9" fmla="*/ 21 h 149"/>
                <a:gd name="T10" fmla="*/ 90 w 258"/>
                <a:gd name="T11" fmla="*/ 107 h 149"/>
                <a:gd name="T12" fmla="*/ 185 w 258"/>
                <a:gd name="T13" fmla="*/ 97 h 149"/>
                <a:gd name="T14" fmla="*/ 169 w 258"/>
                <a:gd name="T15" fmla="*/ 42 h 149"/>
                <a:gd name="T16" fmla="*/ 73 w 258"/>
                <a:gd name="T17" fmla="*/ 52 h 149"/>
                <a:gd name="T18" fmla="*/ 90 w 258"/>
                <a:gd name="T19" fmla="*/ 10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49">
                  <a:moveTo>
                    <a:pt x="195" y="21"/>
                  </a:moveTo>
                  <a:cubicBezTo>
                    <a:pt x="246" y="42"/>
                    <a:pt x="258" y="83"/>
                    <a:pt x="222" y="112"/>
                  </a:cubicBezTo>
                  <a:cubicBezTo>
                    <a:pt x="186" y="142"/>
                    <a:pt x="115" y="149"/>
                    <a:pt x="63" y="128"/>
                  </a:cubicBezTo>
                  <a:cubicBezTo>
                    <a:pt x="12" y="107"/>
                    <a:pt x="0" y="66"/>
                    <a:pt x="36" y="36"/>
                  </a:cubicBezTo>
                  <a:cubicBezTo>
                    <a:pt x="72" y="7"/>
                    <a:pt x="144" y="0"/>
                    <a:pt x="195" y="21"/>
                  </a:cubicBezTo>
                  <a:close/>
                  <a:moveTo>
                    <a:pt x="90" y="107"/>
                  </a:moveTo>
                  <a:cubicBezTo>
                    <a:pt x="120" y="119"/>
                    <a:pt x="163" y="115"/>
                    <a:pt x="185" y="97"/>
                  </a:cubicBezTo>
                  <a:cubicBezTo>
                    <a:pt x="207" y="79"/>
                    <a:pt x="199" y="55"/>
                    <a:pt x="169" y="42"/>
                  </a:cubicBezTo>
                  <a:cubicBezTo>
                    <a:pt x="138" y="30"/>
                    <a:pt x="95" y="34"/>
                    <a:pt x="73" y="52"/>
                  </a:cubicBezTo>
                  <a:cubicBezTo>
                    <a:pt x="51" y="69"/>
                    <a:pt x="59" y="94"/>
                    <a:pt x="90" y="107"/>
                  </a:cubicBez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F636B108-3EC6-4311-ACB0-1A7C2948C0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424488"/>
              <a:ext cx="271463" cy="330200"/>
            </a:xfrm>
            <a:custGeom>
              <a:avLst/>
              <a:gdLst>
                <a:gd name="T0" fmla="*/ 0 w 171"/>
                <a:gd name="T1" fmla="*/ 0 h 208"/>
                <a:gd name="T2" fmla="*/ 146 w 171"/>
                <a:gd name="T3" fmla="*/ 85 h 208"/>
                <a:gd name="T4" fmla="*/ 171 w 171"/>
                <a:gd name="T5" fmla="*/ 127 h 208"/>
                <a:gd name="T6" fmla="*/ 94 w 171"/>
                <a:gd name="T7" fmla="*/ 179 h 208"/>
                <a:gd name="T8" fmla="*/ 0 w 171"/>
                <a:gd name="T9" fmla="*/ 125 h 208"/>
                <a:gd name="T10" fmla="*/ 0 w 171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08">
                  <a:moveTo>
                    <a:pt x="0" y="0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64" y="95"/>
                    <a:pt x="171" y="111"/>
                    <a:pt x="171" y="127"/>
                  </a:cubicBezTo>
                  <a:cubicBezTo>
                    <a:pt x="171" y="156"/>
                    <a:pt x="144" y="208"/>
                    <a:pt x="94" y="179"/>
                  </a:cubicBezTo>
                  <a:cubicBezTo>
                    <a:pt x="0" y="125"/>
                    <a:pt x="0" y="125"/>
                    <a:pt x="0" y="1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199A5EC5-7091-46AB-A30F-E160233A66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48638" y="5292725"/>
              <a:ext cx="273050" cy="330200"/>
            </a:xfrm>
            <a:custGeom>
              <a:avLst/>
              <a:gdLst>
                <a:gd name="T0" fmla="*/ 171 w 171"/>
                <a:gd name="T1" fmla="*/ 208 h 208"/>
                <a:gd name="T2" fmla="*/ 24 w 171"/>
                <a:gd name="T3" fmla="*/ 124 h 208"/>
                <a:gd name="T4" fmla="*/ 0 w 171"/>
                <a:gd name="T5" fmla="*/ 82 h 208"/>
                <a:gd name="T6" fmla="*/ 77 w 171"/>
                <a:gd name="T7" fmla="*/ 29 h 208"/>
                <a:gd name="T8" fmla="*/ 171 w 171"/>
                <a:gd name="T9" fmla="*/ 83 h 208"/>
                <a:gd name="T10" fmla="*/ 171 w 171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08">
                  <a:moveTo>
                    <a:pt x="171" y="208"/>
                  </a:moveTo>
                  <a:cubicBezTo>
                    <a:pt x="24" y="124"/>
                    <a:pt x="24" y="124"/>
                    <a:pt x="24" y="124"/>
                  </a:cubicBezTo>
                  <a:cubicBezTo>
                    <a:pt x="6" y="113"/>
                    <a:pt x="0" y="97"/>
                    <a:pt x="0" y="82"/>
                  </a:cubicBezTo>
                  <a:cubicBezTo>
                    <a:pt x="0" y="52"/>
                    <a:pt x="27" y="0"/>
                    <a:pt x="77" y="29"/>
                  </a:cubicBezTo>
                  <a:cubicBezTo>
                    <a:pt x="171" y="83"/>
                    <a:pt x="171" y="83"/>
                    <a:pt x="171" y="83"/>
                  </a:cubicBezTo>
                  <a:lnTo>
                    <a:pt x="171" y="208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2" name="Freeform 34">
              <a:extLst>
                <a:ext uri="{FF2B5EF4-FFF2-40B4-BE49-F238E27FC236}">
                  <a16:creationId xmlns:a16="http://schemas.microsoft.com/office/drawing/2014/main" id="{F6A39C07-AACF-4069-909B-239EA16B4E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365750"/>
              <a:ext cx="376238" cy="344488"/>
            </a:xfrm>
            <a:custGeom>
              <a:avLst/>
              <a:gdLst>
                <a:gd name="T0" fmla="*/ 213 w 237"/>
                <a:gd name="T1" fmla="*/ 84 h 217"/>
                <a:gd name="T2" fmla="*/ 66 w 237"/>
                <a:gd name="T3" fmla="*/ 0 h 217"/>
                <a:gd name="T4" fmla="*/ 0 w 237"/>
                <a:gd name="T5" fmla="*/ 37 h 217"/>
                <a:gd name="T6" fmla="*/ 96 w 237"/>
                <a:gd name="T7" fmla="*/ 93 h 217"/>
                <a:gd name="T8" fmla="*/ 146 w 237"/>
                <a:gd name="T9" fmla="*/ 122 h 217"/>
                <a:gd name="T10" fmla="*/ 170 w 237"/>
                <a:gd name="T11" fmla="*/ 164 h 217"/>
                <a:gd name="T12" fmla="*/ 144 w 237"/>
                <a:gd name="T13" fmla="*/ 217 h 217"/>
                <a:gd name="T14" fmla="*/ 204 w 237"/>
                <a:gd name="T15" fmla="*/ 183 h 217"/>
                <a:gd name="T16" fmla="*/ 210 w 237"/>
                <a:gd name="T17" fmla="*/ 180 h 217"/>
                <a:gd name="T18" fmla="*/ 237 w 237"/>
                <a:gd name="T19" fmla="*/ 126 h 217"/>
                <a:gd name="T20" fmla="*/ 213 w 237"/>
                <a:gd name="T21" fmla="*/ 8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17">
                  <a:moveTo>
                    <a:pt x="213" y="8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64" y="132"/>
                    <a:pt x="170" y="148"/>
                    <a:pt x="170" y="164"/>
                  </a:cubicBezTo>
                  <a:cubicBezTo>
                    <a:pt x="170" y="181"/>
                    <a:pt x="162" y="205"/>
                    <a:pt x="144" y="217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6" y="182"/>
                    <a:pt x="208" y="181"/>
                    <a:pt x="210" y="180"/>
                  </a:cubicBezTo>
                  <a:cubicBezTo>
                    <a:pt x="228" y="168"/>
                    <a:pt x="237" y="143"/>
                    <a:pt x="237" y="126"/>
                  </a:cubicBezTo>
                  <a:cubicBezTo>
                    <a:pt x="237" y="111"/>
                    <a:pt x="231" y="95"/>
                    <a:pt x="213" y="84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3" name="Freeform 35">
              <a:extLst>
                <a:ext uri="{FF2B5EF4-FFF2-40B4-BE49-F238E27FC236}">
                  <a16:creationId xmlns:a16="http://schemas.microsoft.com/office/drawing/2014/main" id="{986642D4-B1B5-434E-9274-18C4610F58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97850" y="5260975"/>
              <a:ext cx="328613" cy="163513"/>
            </a:xfrm>
            <a:custGeom>
              <a:avLst/>
              <a:gdLst>
                <a:gd name="T0" fmla="*/ 112 w 206"/>
                <a:gd name="T1" fmla="*/ 11 h 103"/>
                <a:gd name="T2" fmla="*/ 64 w 206"/>
                <a:gd name="T3" fmla="*/ 9 h 103"/>
                <a:gd name="T4" fmla="*/ 64 w 206"/>
                <a:gd name="T5" fmla="*/ 9 h 103"/>
                <a:gd name="T6" fmla="*/ 0 w 206"/>
                <a:gd name="T7" fmla="*/ 45 h 103"/>
                <a:gd name="T8" fmla="*/ 46 w 206"/>
                <a:gd name="T9" fmla="*/ 49 h 103"/>
                <a:gd name="T10" fmla="*/ 89 w 206"/>
                <a:gd name="T11" fmla="*/ 74 h 103"/>
                <a:gd name="T12" fmla="*/ 140 w 206"/>
                <a:gd name="T13" fmla="*/ 103 h 103"/>
                <a:gd name="T14" fmla="*/ 206 w 206"/>
                <a:gd name="T15" fmla="*/ 66 h 103"/>
                <a:gd name="T16" fmla="*/ 112 w 206"/>
                <a:gd name="T17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3">
                  <a:moveTo>
                    <a:pt x="112" y="11"/>
                  </a:moveTo>
                  <a:cubicBezTo>
                    <a:pt x="93" y="0"/>
                    <a:pt x="76" y="1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2" y="39"/>
                    <a:pt x="27" y="38"/>
                    <a:pt x="46" y="49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06" y="66"/>
                    <a:pt x="206" y="66"/>
                    <a:pt x="206" y="66"/>
                  </a:cubicBezTo>
                  <a:lnTo>
                    <a:pt x="112" y="11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4" name="Freeform 36">
              <a:extLst>
                <a:ext uri="{FF2B5EF4-FFF2-40B4-BE49-F238E27FC236}">
                  <a16:creationId xmlns:a16="http://schemas.microsoft.com/office/drawing/2014/main" id="{5E65D46F-3C2B-4BAD-B555-FE8685635A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1888" y="3884613"/>
              <a:ext cx="2487613" cy="1433513"/>
            </a:xfrm>
            <a:custGeom>
              <a:avLst/>
              <a:gdLst>
                <a:gd name="T0" fmla="*/ 848 w 1567"/>
                <a:gd name="T1" fmla="*/ 0 h 903"/>
                <a:gd name="T2" fmla="*/ 0 w 1567"/>
                <a:gd name="T3" fmla="*/ 489 h 903"/>
                <a:gd name="T4" fmla="*/ 719 w 1567"/>
                <a:gd name="T5" fmla="*/ 903 h 903"/>
                <a:gd name="T6" fmla="*/ 1567 w 1567"/>
                <a:gd name="T7" fmla="*/ 414 h 903"/>
                <a:gd name="T8" fmla="*/ 848 w 1567"/>
                <a:gd name="T9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7" h="903">
                  <a:moveTo>
                    <a:pt x="848" y="0"/>
                  </a:moveTo>
                  <a:lnTo>
                    <a:pt x="0" y="489"/>
                  </a:lnTo>
                  <a:lnTo>
                    <a:pt x="719" y="903"/>
                  </a:lnTo>
                  <a:lnTo>
                    <a:pt x="1567" y="414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5" name="Freeform 37">
              <a:extLst>
                <a:ext uri="{FF2B5EF4-FFF2-40B4-BE49-F238E27FC236}">
                  <a16:creationId xmlns:a16="http://schemas.microsoft.com/office/drawing/2014/main" id="{AFFACD18-711A-4766-B5EC-BF91BC9455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4088" y="4354513"/>
              <a:ext cx="142875" cy="82550"/>
            </a:xfrm>
            <a:custGeom>
              <a:avLst/>
              <a:gdLst>
                <a:gd name="T0" fmla="*/ 58 w 90"/>
                <a:gd name="T1" fmla="*/ 52 h 52"/>
                <a:gd name="T2" fmla="*/ 90 w 90"/>
                <a:gd name="T3" fmla="*/ 0 h 52"/>
                <a:gd name="T4" fmla="*/ 0 w 90"/>
                <a:gd name="T5" fmla="*/ 19 h 52"/>
                <a:gd name="T6" fmla="*/ 58 w 90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2">
                  <a:moveTo>
                    <a:pt x="58" y="52"/>
                  </a:moveTo>
                  <a:lnTo>
                    <a:pt x="90" y="0"/>
                  </a:lnTo>
                  <a:lnTo>
                    <a:pt x="0" y="19"/>
                  </a:lnTo>
                  <a:lnTo>
                    <a:pt x="58" y="5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6" name="Freeform 38">
              <a:extLst>
                <a:ext uri="{FF2B5EF4-FFF2-40B4-BE49-F238E27FC236}">
                  <a16:creationId xmlns:a16="http://schemas.microsoft.com/office/drawing/2014/main" id="{8BB748D0-1D38-47E6-BF6E-AE9FA34FBE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6000" y="4359275"/>
              <a:ext cx="268288" cy="153988"/>
            </a:xfrm>
            <a:custGeom>
              <a:avLst/>
              <a:gdLst>
                <a:gd name="T0" fmla="*/ 102 w 169"/>
                <a:gd name="T1" fmla="*/ 97 h 97"/>
                <a:gd name="T2" fmla="*/ 169 w 169"/>
                <a:gd name="T3" fmla="*/ 0 h 97"/>
                <a:gd name="T4" fmla="*/ 0 w 169"/>
                <a:gd name="T5" fmla="*/ 38 h 97"/>
                <a:gd name="T6" fmla="*/ 102 w 169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97">
                  <a:moveTo>
                    <a:pt x="102" y="97"/>
                  </a:moveTo>
                  <a:lnTo>
                    <a:pt x="169" y="0"/>
                  </a:lnTo>
                  <a:lnTo>
                    <a:pt x="0" y="38"/>
                  </a:lnTo>
                  <a:lnTo>
                    <a:pt x="102" y="97"/>
                  </a:lnTo>
                  <a:close/>
                </a:path>
              </a:pathLst>
            </a:custGeom>
            <a:solidFill>
              <a:srgbClr val="1937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7" name="Freeform 39">
              <a:extLst>
                <a:ext uri="{FF2B5EF4-FFF2-40B4-BE49-F238E27FC236}">
                  <a16:creationId xmlns:a16="http://schemas.microsoft.com/office/drawing/2014/main" id="{166EB16D-48EF-4850-A5DB-D584884411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81888" y="4360863"/>
              <a:ext cx="428625" cy="247650"/>
            </a:xfrm>
            <a:custGeom>
              <a:avLst/>
              <a:gdLst>
                <a:gd name="T0" fmla="*/ 132 w 270"/>
                <a:gd name="T1" fmla="*/ 156 h 156"/>
                <a:gd name="T2" fmla="*/ 270 w 270"/>
                <a:gd name="T3" fmla="*/ 0 h 156"/>
                <a:gd name="T4" fmla="*/ 0 w 270"/>
                <a:gd name="T5" fmla="*/ 79 h 156"/>
                <a:gd name="T6" fmla="*/ 132 w 270"/>
                <a:gd name="T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156">
                  <a:moveTo>
                    <a:pt x="132" y="156"/>
                  </a:moveTo>
                  <a:lnTo>
                    <a:pt x="270" y="0"/>
                  </a:lnTo>
                  <a:lnTo>
                    <a:pt x="0" y="79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8" name="Freeform 40">
              <a:extLst>
                <a:ext uri="{FF2B5EF4-FFF2-40B4-BE49-F238E27FC236}">
                  <a16:creationId xmlns:a16="http://schemas.microsoft.com/office/drawing/2014/main" id="{7C7402C4-2D5E-4673-ACFF-A879A28904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43813" y="4492625"/>
              <a:ext cx="361950" cy="207963"/>
            </a:xfrm>
            <a:custGeom>
              <a:avLst/>
              <a:gdLst>
                <a:gd name="T0" fmla="*/ 132 w 228"/>
                <a:gd name="T1" fmla="*/ 131 h 131"/>
                <a:gd name="T2" fmla="*/ 228 w 228"/>
                <a:gd name="T3" fmla="*/ 0 h 131"/>
                <a:gd name="T4" fmla="*/ 0 w 228"/>
                <a:gd name="T5" fmla="*/ 55 h 131"/>
                <a:gd name="T6" fmla="*/ 132 w 228"/>
                <a:gd name="T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131">
                  <a:moveTo>
                    <a:pt x="132" y="131"/>
                  </a:moveTo>
                  <a:lnTo>
                    <a:pt x="228" y="0"/>
                  </a:lnTo>
                  <a:lnTo>
                    <a:pt x="0" y="55"/>
                  </a:lnTo>
                  <a:lnTo>
                    <a:pt x="132" y="131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9" name="Freeform 41">
              <a:extLst>
                <a:ext uri="{FF2B5EF4-FFF2-40B4-BE49-F238E27FC236}">
                  <a16:creationId xmlns:a16="http://schemas.microsoft.com/office/drawing/2014/main" id="{B4C5A6A2-A539-4686-AAD3-7F7A308E7DB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178675" y="4578350"/>
              <a:ext cx="317500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4 w 200"/>
                <a:gd name="T11" fmla="*/ 21 h 116"/>
                <a:gd name="T12" fmla="*/ 35 w 200"/>
                <a:gd name="T13" fmla="*/ 21 h 116"/>
                <a:gd name="T14" fmla="*/ 35 w 200"/>
                <a:gd name="T15" fmla="*/ 95 h 116"/>
                <a:gd name="T16" fmla="*/ 164 w 200"/>
                <a:gd name="T17" fmla="*/ 95 h 116"/>
                <a:gd name="T18" fmla="*/ 164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4" y="21"/>
                  </a:moveTo>
                  <a:cubicBezTo>
                    <a:pt x="129" y="0"/>
                    <a:pt x="71" y="0"/>
                    <a:pt x="35" y="21"/>
                  </a:cubicBezTo>
                  <a:cubicBezTo>
                    <a:pt x="0" y="41"/>
                    <a:pt x="0" y="75"/>
                    <a:pt x="35" y="95"/>
                  </a:cubicBezTo>
                  <a:cubicBezTo>
                    <a:pt x="71" y="116"/>
                    <a:pt x="129" y="116"/>
                    <a:pt x="164" y="95"/>
                  </a:cubicBezTo>
                  <a:cubicBezTo>
                    <a:pt x="200" y="75"/>
                    <a:pt x="200" y="41"/>
                    <a:pt x="164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0" name="Freeform 42">
              <a:extLst>
                <a:ext uri="{FF2B5EF4-FFF2-40B4-BE49-F238E27FC236}">
                  <a16:creationId xmlns:a16="http://schemas.microsoft.com/office/drawing/2014/main" id="{6635A43A-B35C-4C7B-B24E-2D14C6E5CF5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088" y="4578350"/>
              <a:ext cx="257175" cy="147638"/>
            </a:xfrm>
            <a:custGeom>
              <a:avLst/>
              <a:gdLst>
                <a:gd name="T0" fmla="*/ 64 w 162"/>
                <a:gd name="T1" fmla="*/ 37 h 93"/>
                <a:gd name="T2" fmla="*/ 133 w 162"/>
                <a:gd name="T3" fmla="*/ 35 h 93"/>
                <a:gd name="T4" fmla="*/ 162 w 162"/>
                <a:gd name="T5" fmla="*/ 19 h 93"/>
                <a:gd name="T6" fmla="*/ 35 w 162"/>
                <a:gd name="T7" fmla="*/ 20 h 93"/>
                <a:gd name="T8" fmla="*/ 33 w 162"/>
                <a:gd name="T9" fmla="*/ 93 h 93"/>
                <a:gd name="T10" fmla="*/ 61 w 162"/>
                <a:gd name="T11" fmla="*/ 77 h 93"/>
                <a:gd name="T12" fmla="*/ 64 w 162"/>
                <a:gd name="T13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93">
                  <a:moveTo>
                    <a:pt x="64" y="37"/>
                  </a:moveTo>
                  <a:cubicBezTo>
                    <a:pt x="83" y="25"/>
                    <a:pt x="115" y="26"/>
                    <a:pt x="133" y="35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28" y="1"/>
                    <a:pt x="70" y="0"/>
                    <a:pt x="35" y="20"/>
                  </a:cubicBezTo>
                  <a:cubicBezTo>
                    <a:pt x="0" y="40"/>
                    <a:pt x="2" y="74"/>
                    <a:pt x="33" y="93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45" y="66"/>
                    <a:pt x="45" y="48"/>
                    <a:pt x="64" y="3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3" name="Freeform 43">
              <a:extLst>
                <a:ext uri="{FF2B5EF4-FFF2-40B4-BE49-F238E27FC236}">
                  <a16:creationId xmlns:a16="http://schemas.microsoft.com/office/drawing/2014/main" id="{780052AF-EF0B-432E-8063-A5FEB3498F0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73950" y="4756150"/>
              <a:ext cx="319088" cy="184150"/>
            </a:xfrm>
            <a:custGeom>
              <a:avLst/>
              <a:gdLst>
                <a:gd name="T0" fmla="*/ 137 w 201"/>
                <a:gd name="T1" fmla="*/ 37 h 116"/>
                <a:gd name="T2" fmla="*/ 137 w 201"/>
                <a:gd name="T3" fmla="*/ 79 h 116"/>
                <a:gd name="T4" fmla="*/ 64 w 201"/>
                <a:gd name="T5" fmla="*/ 79 h 116"/>
                <a:gd name="T6" fmla="*/ 64 w 201"/>
                <a:gd name="T7" fmla="*/ 37 h 116"/>
                <a:gd name="T8" fmla="*/ 137 w 201"/>
                <a:gd name="T9" fmla="*/ 37 h 116"/>
                <a:gd name="T10" fmla="*/ 165 w 201"/>
                <a:gd name="T11" fmla="*/ 20 h 116"/>
                <a:gd name="T12" fmla="*/ 36 w 201"/>
                <a:gd name="T13" fmla="*/ 20 h 116"/>
                <a:gd name="T14" fmla="*/ 36 w 201"/>
                <a:gd name="T15" fmla="*/ 95 h 116"/>
                <a:gd name="T16" fmla="*/ 165 w 201"/>
                <a:gd name="T17" fmla="*/ 95 h 116"/>
                <a:gd name="T18" fmla="*/ 165 w 201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16">
                  <a:moveTo>
                    <a:pt x="137" y="37"/>
                  </a:moveTo>
                  <a:cubicBezTo>
                    <a:pt x="156" y="48"/>
                    <a:pt x="156" y="67"/>
                    <a:pt x="137" y="79"/>
                  </a:cubicBezTo>
                  <a:cubicBezTo>
                    <a:pt x="117" y="90"/>
                    <a:pt x="84" y="90"/>
                    <a:pt x="64" y="79"/>
                  </a:cubicBezTo>
                  <a:cubicBezTo>
                    <a:pt x="44" y="67"/>
                    <a:pt x="44" y="48"/>
                    <a:pt x="64" y="37"/>
                  </a:cubicBezTo>
                  <a:cubicBezTo>
                    <a:pt x="84" y="25"/>
                    <a:pt x="117" y="25"/>
                    <a:pt x="137" y="37"/>
                  </a:cubicBezTo>
                  <a:moveTo>
                    <a:pt x="165" y="20"/>
                  </a:moveTo>
                  <a:cubicBezTo>
                    <a:pt x="129" y="0"/>
                    <a:pt x="72" y="0"/>
                    <a:pt x="36" y="20"/>
                  </a:cubicBezTo>
                  <a:cubicBezTo>
                    <a:pt x="0" y="41"/>
                    <a:pt x="0" y="74"/>
                    <a:pt x="36" y="95"/>
                  </a:cubicBezTo>
                  <a:cubicBezTo>
                    <a:pt x="72" y="116"/>
                    <a:pt x="129" y="116"/>
                    <a:pt x="165" y="95"/>
                  </a:cubicBezTo>
                  <a:cubicBezTo>
                    <a:pt x="201" y="74"/>
                    <a:pt x="201" y="41"/>
                    <a:pt x="165" y="20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4" name="Freeform 44">
              <a:extLst>
                <a:ext uri="{FF2B5EF4-FFF2-40B4-BE49-F238E27FC236}">
                  <a16:creationId xmlns:a16="http://schemas.microsoft.com/office/drawing/2014/main" id="{B18B4E25-ECDC-4763-9957-87A48FEF27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5538" y="4794250"/>
              <a:ext cx="98425" cy="112713"/>
            </a:xfrm>
            <a:custGeom>
              <a:avLst/>
              <a:gdLst>
                <a:gd name="T0" fmla="*/ 58 w 62"/>
                <a:gd name="T1" fmla="*/ 17 h 71"/>
                <a:gd name="T2" fmla="*/ 29 w 62"/>
                <a:gd name="T3" fmla="*/ 0 h 71"/>
                <a:gd name="T4" fmla="*/ 35 w 62"/>
                <a:gd name="T5" fmla="*/ 71 h 71"/>
                <a:gd name="T6" fmla="*/ 62 w 62"/>
                <a:gd name="T7" fmla="*/ 54 h 71"/>
                <a:gd name="T8" fmla="*/ 58 w 62"/>
                <a:gd name="T9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1">
                  <a:moveTo>
                    <a:pt x="58" y="17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21"/>
                    <a:pt x="2" y="51"/>
                    <a:pt x="35" y="7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46" y="43"/>
                    <a:pt x="46" y="27"/>
                    <a:pt x="58" y="1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5" name="Freeform 45">
              <a:extLst>
                <a:ext uri="{FF2B5EF4-FFF2-40B4-BE49-F238E27FC236}">
                  <a16:creationId xmlns:a16="http://schemas.microsoft.com/office/drawing/2014/main" id="{3F981303-4AE9-406F-BB52-4DDE553BAF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77050" y="4411663"/>
              <a:ext cx="319088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5 w 200"/>
                <a:gd name="T11" fmla="*/ 21 h 116"/>
                <a:gd name="T12" fmla="*/ 36 w 200"/>
                <a:gd name="T13" fmla="*/ 21 h 116"/>
                <a:gd name="T14" fmla="*/ 36 w 200"/>
                <a:gd name="T15" fmla="*/ 95 h 116"/>
                <a:gd name="T16" fmla="*/ 165 w 200"/>
                <a:gd name="T17" fmla="*/ 95 h 116"/>
                <a:gd name="T18" fmla="*/ 165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5" y="21"/>
                  </a:moveTo>
                  <a:cubicBezTo>
                    <a:pt x="129" y="0"/>
                    <a:pt x="71" y="0"/>
                    <a:pt x="36" y="21"/>
                  </a:cubicBezTo>
                  <a:cubicBezTo>
                    <a:pt x="0" y="41"/>
                    <a:pt x="0" y="75"/>
                    <a:pt x="36" y="95"/>
                  </a:cubicBezTo>
                  <a:cubicBezTo>
                    <a:pt x="71" y="116"/>
                    <a:pt x="129" y="116"/>
                    <a:pt x="165" y="95"/>
                  </a:cubicBezTo>
                  <a:cubicBezTo>
                    <a:pt x="200" y="75"/>
                    <a:pt x="200" y="41"/>
                    <a:pt x="165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6" name="Freeform 46">
              <a:extLst>
                <a:ext uri="{FF2B5EF4-FFF2-40B4-BE49-F238E27FC236}">
                  <a16:creationId xmlns:a16="http://schemas.microsoft.com/office/drawing/2014/main" id="{120CA83D-89A9-4C91-8CF8-C8960D0B02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78600" y="4562475"/>
              <a:ext cx="955675" cy="550863"/>
            </a:xfrm>
            <a:custGeom>
              <a:avLst/>
              <a:gdLst>
                <a:gd name="T0" fmla="*/ 575 w 602"/>
                <a:gd name="T1" fmla="*/ 308 h 347"/>
                <a:gd name="T2" fmla="*/ 67 w 602"/>
                <a:gd name="T3" fmla="*/ 15 h 347"/>
                <a:gd name="T4" fmla="*/ 95 w 602"/>
                <a:gd name="T5" fmla="*/ 0 h 347"/>
                <a:gd name="T6" fmla="*/ 602 w 602"/>
                <a:gd name="T7" fmla="*/ 292 h 347"/>
                <a:gd name="T8" fmla="*/ 575 w 602"/>
                <a:gd name="T9" fmla="*/ 308 h 347"/>
                <a:gd name="T10" fmla="*/ 537 w 602"/>
                <a:gd name="T11" fmla="*/ 329 h 347"/>
                <a:gd name="T12" fmla="*/ 30 w 602"/>
                <a:gd name="T13" fmla="*/ 37 h 347"/>
                <a:gd name="T14" fmla="*/ 0 w 602"/>
                <a:gd name="T15" fmla="*/ 54 h 347"/>
                <a:gd name="T16" fmla="*/ 507 w 602"/>
                <a:gd name="T17" fmla="*/ 347 h 347"/>
                <a:gd name="T18" fmla="*/ 537 w 602"/>
                <a:gd name="T19" fmla="*/ 32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2" h="347">
                  <a:moveTo>
                    <a:pt x="575" y="308"/>
                  </a:moveTo>
                  <a:lnTo>
                    <a:pt x="67" y="15"/>
                  </a:lnTo>
                  <a:lnTo>
                    <a:pt x="95" y="0"/>
                  </a:lnTo>
                  <a:lnTo>
                    <a:pt x="602" y="292"/>
                  </a:lnTo>
                  <a:lnTo>
                    <a:pt x="575" y="308"/>
                  </a:lnTo>
                  <a:close/>
                  <a:moveTo>
                    <a:pt x="537" y="329"/>
                  </a:moveTo>
                  <a:lnTo>
                    <a:pt x="30" y="37"/>
                  </a:lnTo>
                  <a:lnTo>
                    <a:pt x="0" y="54"/>
                  </a:lnTo>
                  <a:lnTo>
                    <a:pt x="507" y="347"/>
                  </a:lnTo>
                  <a:lnTo>
                    <a:pt x="537" y="329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7" name="Freeform 47">
              <a:extLst>
                <a:ext uri="{FF2B5EF4-FFF2-40B4-BE49-F238E27FC236}">
                  <a16:creationId xmlns:a16="http://schemas.microsoft.com/office/drawing/2014/main" id="{88DAD8D6-425D-4B18-9EE8-7E16863871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3300" y="4541838"/>
              <a:ext cx="1347788" cy="800100"/>
            </a:xfrm>
            <a:custGeom>
              <a:avLst/>
              <a:gdLst>
                <a:gd name="T0" fmla="*/ 849 w 849"/>
                <a:gd name="T1" fmla="*/ 0 h 504"/>
                <a:gd name="T2" fmla="*/ 849 w 849"/>
                <a:gd name="T3" fmla="*/ 15 h 504"/>
                <a:gd name="T4" fmla="*/ 0 w 849"/>
                <a:gd name="T5" fmla="*/ 504 h 504"/>
                <a:gd name="T6" fmla="*/ 0 w 849"/>
                <a:gd name="T7" fmla="*/ 489 h 504"/>
                <a:gd name="T8" fmla="*/ 849 w 849"/>
                <a:gd name="T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9" h="504">
                  <a:moveTo>
                    <a:pt x="849" y="0"/>
                  </a:moveTo>
                  <a:lnTo>
                    <a:pt x="849" y="15"/>
                  </a:lnTo>
                  <a:lnTo>
                    <a:pt x="0" y="504"/>
                  </a:lnTo>
                  <a:lnTo>
                    <a:pt x="0" y="489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8" name="Freeform 48">
              <a:extLst>
                <a:ext uri="{FF2B5EF4-FFF2-40B4-BE49-F238E27FC236}">
                  <a16:creationId xmlns:a16="http://schemas.microsoft.com/office/drawing/2014/main" id="{B1D3021D-3168-492B-BBC6-38E1B071C89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5063" y="4660900"/>
              <a:ext cx="1138238" cy="681038"/>
            </a:xfrm>
            <a:custGeom>
              <a:avLst/>
              <a:gdLst>
                <a:gd name="T0" fmla="*/ 0 w 717"/>
                <a:gd name="T1" fmla="*/ 0 h 429"/>
                <a:gd name="T2" fmla="*/ 0 w 717"/>
                <a:gd name="T3" fmla="*/ 15 h 429"/>
                <a:gd name="T4" fmla="*/ 717 w 717"/>
                <a:gd name="T5" fmla="*/ 429 h 429"/>
                <a:gd name="T6" fmla="*/ 717 w 717"/>
                <a:gd name="T7" fmla="*/ 414 h 429"/>
                <a:gd name="T8" fmla="*/ 0 w 717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7" h="429">
                  <a:moveTo>
                    <a:pt x="0" y="0"/>
                  </a:moveTo>
                  <a:lnTo>
                    <a:pt x="0" y="15"/>
                  </a:lnTo>
                  <a:lnTo>
                    <a:pt x="717" y="429"/>
                  </a:lnTo>
                  <a:lnTo>
                    <a:pt x="717" y="4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9" name="Freeform 49">
              <a:extLst>
                <a:ext uri="{FF2B5EF4-FFF2-40B4-BE49-F238E27FC236}">
                  <a16:creationId xmlns:a16="http://schemas.microsoft.com/office/drawing/2014/main" id="{227CF60D-A5F4-42E2-96FC-7D810FF9580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94388" y="4208463"/>
              <a:ext cx="492125" cy="1104900"/>
            </a:xfrm>
            <a:custGeom>
              <a:avLst/>
              <a:gdLst>
                <a:gd name="T0" fmla="*/ 0 w 310"/>
                <a:gd name="T1" fmla="*/ 0 h 696"/>
                <a:gd name="T2" fmla="*/ 31 w 310"/>
                <a:gd name="T3" fmla="*/ 554 h 696"/>
                <a:gd name="T4" fmla="*/ 278 w 310"/>
                <a:gd name="T5" fmla="*/ 696 h 696"/>
                <a:gd name="T6" fmla="*/ 310 w 310"/>
                <a:gd name="T7" fmla="*/ 178 h 696"/>
                <a:gd name="T8" fmla="*/ 0 w 310"/>
                <a:gd name="T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696">
                  <a:moveTo>
                    <a:pt x="0" y="0"/>
                  </a:moveTo>
                  <a:lnTo>
                    <a:pt x="31" y="554"/>
                  </a:lnTo>
                  <a:lnTo>
                    <a:pt x="278" y="696"/>
                  </a:lnTo>
                  <a:lnTo>
                    <a:pt x="310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0" name="Freeform 50">
              <a:extLst>
                <a:ext uri="{FF2B5EF4-FFF2-40B4-BE49-F238E27FC236}">
                  <a16:creationId xmlns:a16="http://schemas.microsoft.com/office/drawing/2014/main" id="{C1B1D8B8-3E4B-48F7-89EB-C085DB16B4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2325" y="4344988"/>
              <a:ext cx="474663" cy="741363"/>
            </a:xfrm>
            <a:custGeom>
              <a:avLst/>
              <a:gdLst>
                <a:gd name="T0" fmla="*/ 299 w 299"/>
                <a:gd name="T1" fmla="*/ 172 h 467"/>
                <a:gd name="T2" fmla="*/ 0 w 299"/>
                <a:gd name="T3" fmla="*/ 0 h 467"/>
                <a:gd name="T4" fmla="*/ 17 w 299"/>
                <a:gd name="T5" fmla="*/ 315 h 467"/>
                <a:gd name="T6" fmla="*/ 282 w 299"/>
                <a:gd name="T7" fmla="*/ 467 h 467"/>
                <a:gd name="T8" fmla="*/ 299 w 299"/>
                <a:gd name="T9" fmla="*/ 172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467">
                  <a:moveTo>
                    <a:pt x="299" y="172"/>
                  </a:moveTo>
                  <a:lnTo>
                    <a:pt x="0" y="0"/>
                  </a:lnTo>
                  <a:lnTo>
                    <a:pt x="17" y="315"/>
                  </a:lnTo>
                  <a:lnTo>
                    <a:pt x="282" y="467"/>
                  </a:lnTo>
                  <a:lnTo>
                    <a:pt x="299" y="172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1" name="Freeform 51">
              <a:extLst>
                <a:ext uri="{FF2B5EF4-FFF2-40B4-BE49-F238E27FC236}">
                  <a16:creationId xmlns:a16="http://schemas.microsoft.com/office/drawing/2014/main" id="{7F4A4304-3FE7-47C1-93D1-1C707D1BD1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863" y="4546600"/>
              <a:ext cx="255588" cy="371475"/>
            </a:xfrm>
            <a:custGeom>
              <a:avLst/>
              <a:gdLst>
                <a:gd name="T0" fmla="*/ 160 w 160"/>
                <a:gd name="T1" fmla="*/ 163 h 234"/>
                <a:gd name="T2" fmla="*/ 80 w 160"/>
                <a:gd name="T3" fmla="*/ 209 h 234"/>
                <a:gd name="T4" fmla="*/ 0 w 160"/>
                <a:gd name="T5" fmla="*/ 71 h 234"/>
                <a:gd name="T6" fmla="*/ 80 w 160"/>
                <a:gd name="T7" fmla="*/ 25 h 234"/>
                <a:gd name="T8" fmla="*/ 160 w 160"/>
                <a:gd name="T9" fmla="*/ 16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234">
                  <a:moveTo>
                    <a:pt x="160" y="163"/>
                  </a:moveTo>
                  <a:cubicBezTo>
                    <a:pt x="160" y="214"/>
                    <a:pt x="124" y="234"/>
                    <a:pt x="80" y="209"/>
                  </a:cubicBezTo>
                  <a:cubicBezTo>
                    <a:pt x="36" y="184"/>
                    <a:pt x="0" y="122"/>
                    <a:pt x="0" y="71"/>
                  </a:cubicBezTo>
                  <a:cubicBezTo>
                    <a:pt x="0" y="20"/>
                    <a:pt x="36" y="0"/>
                    <a:pt x="80" y="25"/>
                  </a:cubicBezTo>
                  <a:cubicBezTo>
                    <a:pt x="124" y="51"/>
                    <a:pt x="160" y="112"/>
                    <a:pt x="160" y="163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2" name="Freeform 52">
              <a:extLst>
                <a:ext uri="{FF2B5EF4-FFF2-40B4-BE49-F238E27FC236}">
                  <a16:creationId xmlns:a16="http://schemas.microsoft.com/office/drawing/2014/main" id="{B3A70312-2E2E-4C03-ABDF-5DB24A8B17D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35713" y="4430713"/>
              <a:ext cx="257175" cy="882650"/>
            </a:xfrm>
            <a:custGeom>
              <a:avLst/>
              <a:gdLst>
                <a:gd name="T0" fmla="*/ 32 w 162"/>
                <a:gd name="T1" fmla="*/ 39 h 556"/>
                <a:gd name="T2" fmla="*/ 0 w 162"/>
                <a:gd name="T3" fmla="*/ 556 h 556"/>
                <a:gd name="T4" fmla="*/ 132 w 162"/>
                <a:gd name="T5" fmla="*/ 480 h 556"/>
                <a:gd name="T6" fmla="*/ 162 w 162"/>
                <a:gd name="T7" fmla="*/ 0 h 556"/>
                <a:gd name="T8" fmla="*/ 32 w 162"/>
                <a:gd name="T9" fmla="*/ 3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56">
                  <a:moveTo>
                    <a:pt x="32" y="39"/>
                  </a:moveTo>
                  <a:lnTo>
                    <a:pt x="0" y="556"/>
                  </a:lnTo>
                  <a:lnTo>
                    <a:pt x="132" y="480"/>
                  </a:lnTo>
                  <a:lnTo>
                    <a:pt x="162" y="0"/>
                  </a:lnTo>
                  <a:lnTo>
                    <a:pt x="32" y="39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3" name="Freeform 53">
              <a:extLst>
                <a:ext uri="{FF2B5EF4-FFF2-40B4-BE49-F238E27FC236}">
                  <a16:creationId xmlns:a16="http://schemas.microsoft.com/office/drawing/2014/main" id="{816EAF97-0FFE-4389-9D76-E39762C066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2700" y="4129088"/>
              <a:ext cx="207963" cy="217488"/>
            </a:xfrm>
            <a:custGeom>
              <a:avLst/>
              <a:gdLst>
                <a:gd name="T0" fmla="*/ 131 w 131"/>
                <a:gd name="T1" fmla="*/ 62 h 137"/>
                <a:gd name="T2" fmla="*/ 4 w 131"/>
                <a:gd name="T3" fmla="*/ 137 h 137"/>
                <a:gd name="T4" fmla="*/ 0 w 131"/>
                <a:gd name="T5" fmla="*/ 76 h 137"/>
                <a:gd name="T6" fmla="*/ 131 w 131"/>
                <a:gd name="T7" fmla="*/ 0 h 137"/>
                <a:gd name="T8" fmla="*/ 131 w 131"/>
                <a:gd name="T9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7">
                  <a:moveTo>
                    <a:pt x="131" y="62"/>
                  </a:moveTo>
                  <a:lnTo>
                    <a:pt x="4" y="137"/>
                  </a:lnTo>
                  <a:lnTo>
                    <a:pt x="0" y="76"/>
                  </a:lnTo>
                  <a:lnTo>
                    <a:pt x="131" y="0"/>
                  </a:lnTo>
                  <a:lnTo>
                    <a:pt x="131" y="62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4" name="Freeform 54">
              <a:extLst>
                <a:ext uri="{FF2B5EF4-FFF2-40B4-BE49-F238E27FC236}">
                  <a16:creationId xmlns:a16="http://schemas.microsoft.com/office/drawing/2014/main" id="{4F9834EF-D4CE-4889-B4FD-F08EA6B3D8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862388"/>
              <a:ext cx="660400" cy="387350"/>
            </a:xfrm>
            <a:custGeom>
              <a:avLst/>
              <a:gdLst>
                <a:gd name="T0" fmla="*/ 0 w 416"/>
                <a:gd name="T1" fmla="*/ 77 h 244"/>
                <a:gd name="T2" fmla="*/ 129 w 416"/>
                <a:gd name="T3" fmla="*/ 0 h 244"/>
                <a:gd name="T4" fmla="*/ 416 w 416"/>
                <a:gd name="T5" fmla="*/ 168 h 244"/>
                <a:gd name="T6" fmla="*/ 290 w 416"/>
                <a:gd name="T7" fmla="*/ 244 h 244"/>
                <a:gd name="T8" fmla="*/ 0 w 416"/>
                <a:gd name="T9" fmla="*/ 7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244">
                  <a:moveTo>
                    <a:pt x="0" y="77"/>
                  </a:moveTo>
                  <a:lnTo>
                    <a:pt x="129" y="0"/>
                  </a:lnTo>
                  <a:lnTo>
                    <a:pt x="416" y="168"/>
                  </a:lnTo>
                  <a:lnTo>
                    <a:pt x="290" y="244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5" name="Freeform 55">
              <a:extLst>
                <a:ext uri="{FF2B5EF4-FFF2-40B4-BE49-F238E27FC236}">
                  <a16:creationId xmlns:a16="http://schemas.microsoft.com/office/drawing/2014/main" id="{AD8BA703-C3A7-4101-85F0-AE4C1A872F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984625"/>
              <a:ext cx="458788" cy="361950"/>
            </a:xfrm>
            <a:custGeom>
              <a:avLst/>
              <a:gdLst>
                <a:gd name="T0" fmla="*/ 289 w 289"/>
                <a:gd name="T1" fmla="*/ 228 h 228"/>
                <a:gd name="T2" fmla="*/ 0 w 289"/>
                <a:gd name="T3" fmla="*/ 61 h 228"/>
                <a:gd name="T4" fmla="*/ 0 w 289"/>
                <a:gd name="T5" fmla="*/ 0 h 228"/>
                <a:gd name="T6" fmla="*/ 289 w 289"/>
                <a:gd name="T7" fmla="*/ 167 h 228"/>
                <a:gd name="T8" fmla="*/ 289 w 289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28">
                  <a:moveTo>
                    <a:pt x="289" y="228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289" y="167"/>
                  </a:lnTo>
                  <a:lnTo>
                    <a:pt x="289" y="228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6" name="Freeform 56">
              <a:extLst>
                <a:ext uri="{FF2B5EF4-FFF2-40B4-BE49-F238E27FC236}">
                  <a16:creationId xmlns:a16="http://schemas.microsoft.com/office/drawing/2014/main" id="{D77A3162-0216-4A9A-A8CC-26FDB2DEF3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8550" y="3944938"/>
              <a:ext cx="255588" cy="147638"/>
            </a:xfrm>
            <a:custGeom>
              <a:avLst/>
              <a:gdLst>
                <a:gd name="T0" fmla="*/ 0 w 161"/>
                <a:gd name="T1" fmla="*/ 29 h 93"/>
                <a:gd name="T2" fmla="*/ 49 w 161"/>
                <a:gd name="T3" fmla="*/ 0 h 93"/>
                <a:gd name="T4" fmla="*/ 161 w 161"/>
                <a:gd name="T5" fmla="*/ 64 h 93"/>
                <a:gd name="T6" fmla="*/ 110 w 161"/>
                <a:gd name="T7" fmla="*/ 93 h 93"/>
                <a:gd name="T8" fmla="*/ 0 w 161"/>
                <a:gd name="T9" fmla="*/ 2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3">
                  <a:moveTo>
                    <a:pt x="0" y="29"/>
                  </a:moveTo>
                  <a:lnTo>
                    <a:pt x="49" y="0"/>
                  </a:lnTo>
                  <a:lnTo>
                    <a:pt x="161" y="64"/>
                  </a:lnTo>
                  <a:lnTo>
                    <a:pt x="110" y="9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74B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7" name="Freeform 57">
              <a:extLst>
                <a:ext uri="{FF2B5EF4-FFF2-40B4-BE49-F238E27FC236}">
                  <a16:creationId xmlns:a16="http://schemas.microsoft.com/office/drawing/2014/main" id="{86A09FD4-044E-4A6B-B39F-23526EFE18D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97600" y="3973513"/>
              <a:ext cx="206375" cy="119063"/>
            </a:xfrm>
            <a:custGeom>
              <a:avLst/>
              <a:gdLst>
                <a:gd name="T0" fmla="*/ 0 w 130"/>
                <a:gd name="T1" fmla="*/ 18 h 75"/>
                <a:gd name="T2" fmla="*/ 98 w 130"/>
                <a:gd name="T3" fmla="*/ 75 h 75"/>
                <a:gd name="T4" fmla="*/ 130 w 130"/>
                <a:gd name="T5" fmla="*/ 57 h 75"/>
                <a:gd name="T6" fmla="*/ 31 w 130"/>
                <a:gd name="T7" fmla="*/ 0 h 75"/>
                <a:gd name="T8" fmla="*/ 0 w 130"/>
                <a:gd name="T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75">
                  <a:moveTo>
                    <a:pt x="0" y="18"/>
                  </a:moveTo>
                  <a:lnTo>
                    <a:pt x="98" y="75"/>
                  </a:lnTo>
                  <a:lnTo>
                    <a:pt x="130" y="57"/>
                  </a:lnTo>
                  <a:lnTo>
                    <a:pt x="31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13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8" name="Freeform 58">
              <a:extLst>
                <a:ext uri="{FF2B5EF4-FFF2-40B4-BE49-F238E27FC236}">
                  <a16:creationId xmlns:a16="http://schemas.microsoft.com/office/drawing/2014/main" id="{81B4D992-9585-4406-A6A6-37D70336C5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0963" y="4262438"/>
              <a:ext cx="209550" cy="260350"/>
            </a:xfrm>
            <a:custGeom>
              <a:avLst/>
              <a:gdLst>
                <a:gd name="T0" fmla="*/ 132 w 132"/>
                <a:gd name="T1" fmla="*/ 89 h 164"/>
                <a:gd name="T2" fmla="*/ 0 w 132"/>
                <a:gd name="T3" fmla="*/ 164 h 164"/>
                <a:gd name="T4" fmla="*/ 0 w 132"/>
                <a:gd name="T5" fmla="*/ 76 h 164"/>
                <a:gd name="T6" fmla="*/ 132 w 132"/>
                <a:gd name="T7" fmla="*/ 0 h 164"/>
                <a:gd name="T8" fmla="*/ 132 w 132"/>
                <a:gd name="T9" fmla="*/ 8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132" y="89"/>
                  </a:moveTo>
                  <a:lnTo>
                    <a:pt x="0" y="164"/>
                  </a:lnTo>
                  <a:lnTo>
                    <a:pt x="0" y="76"/>
                  </a:lnTo>
                  <a:lnTo>
                    <a:pt x="132" y="0"/>
                  </a:lnTo>
                  <a:lnTo>
                    <a:pt x="132" y="89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9" name="Freeform 59">
              <a:extLst>
                <a:ext uri="{FF2B5EF4-FFF2-40B4-BE49-F238E27FC236}">
                  <a16:creationId xmlns:a16="http://schemas.microsoft.com/office/drawing/2014/main" id="{C0DAB821-CD57-40FA-A3C7-749C9ED4C55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5175" y="4043363"/>
              <a:ext cx="588963" cy="479425"/>
            </a:xfrm>
            <a:custGeom>
              <a:avLst/>
              <a:gdLst>
                <a:gd name="T0" fmla="*/ 368 w 371"/>
                <a:gd name="T1" fmla="*/ 302 h 302"/>
                <a:gd name="T2" fmla="*/ 0 w 371"/>
                <a:gd name="T3" fmla="*/ 86 h 302"/>
                <a:gd name="T4" fmla="*/ 0 w 371"/>
                <a:gd name="T5" fmla="*/ 0 h 302"/>
                <a:gd name="T6" fmla="*/ 371 w 371"/>
                <a:gd name="T7" fmla="*/ 213 h 302"/>
                <a:gd name="T8" fmla="*/ 368 w 371"/>
                <a:gd name="T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302">
                  <a:moveTo>
                    <a:pt x="368" y="302"/>
                  </a:moveTo>
                  <a:lnTo>
                    <a:pt x="0" y="86"/>
                  </a:lnTo>
                  <a:lnTo>
                    <a:pt x="0" y="0"/>
                  </a:lnTo>
                  <a:lnTo>
                    <a:pt x="371" y="213"/>
                  </a:lnTo>
                  <a:lnTo>
                    <a:pt x="368" y="30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0" name="Freeform 60">
              <a:extLst>
                <a:ext uri="{FF2B5EF4-FFF2-40B4-BE49-F238E27FC236}">
                  <a16:creationId xmlns:a16="http://schemas.microsoft.com/office/drawing/2014/main" id="{62BBDBB0-1486-4D1E-9C8F-9D29EEF24BD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843588" y="4005263"/>
              <a:ext cx="796925" cy="377825"/>
            </a:xfrm>
            <a:custGeom>
              <a:avLst/>
              <a:gdLst>
                <a:gd name="T0" fmla="*/ 51 w 502"/>
                <a:gd name="T1" fmla="*/ 54 h 238"/>
                <a:gd name="T2" fmla="*/ 0 w 502"/>
                <a:gd name="T3" fmla="*/ 24 h 238"/>
                <a:gd name="T4" fmla="*/ 41 w 502"/>
                <a:gd name="T5" fmla="*/ 0 h 238"/>
                <a:gd name="T6" fmla="*/ 41 w 502"/>
                <a:gd name="T7" fmla="*/ 48 h 238"/>
                <a:gd name="T8" fmla="*/ 51 w 502"/>
                <a:gd name="T9" fmla="*/ 54 h 238"/>
                <a:gd name="T10" fmla="*/ 457 w 502"/>
                <a:gd name="T11" fmla="*/ 140 h 238"/>
                <a:gd name="T12" fmla="*/ 331 w 502"/>
                <a:gd name="T13" fmla="*/ 214 h 238"/>
                <a:gd name="T14" fmla="*/ 373 w 502"/>
                <a:gd name="T15" fmla="*/ 238 h 238"/>
                <a:gd name="T16" fmla="*/ 502 w 502"/>
                <a:gd name="T17" fmla="*/ 162 h 238"/>
                <a:gd name="T18" fmla="*/ 457 w 502"/>
                <a:gd name="T19" fmla="*/ 14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2" h="238">
                  <a:moveTo>
                    <a:pt x="51" y="54"/>
                  </a:moveTo>
                  <a:lnTo>
                    <a:pt x="0" y="24"/>
                  </a:lnTo>
                  <a:lnTo>
                    <a:pt x="41" y="0"/>
                  </a:lnTo>
                  <a:lnTo>
                    <a:pt x="41" y="48"/>
                  </a:lnTo>
                  <a:lnTo>
                    <a:pt x="51" y="54"/>
                  </a:lnTo>
                  <a:close/>
                  <a:moveTo>
                    <a:pt x="457" y="140"/>
                  </a:moveTo>
                  <a:lnTo>
                    <a:pt x="331" y="214"/>
                  </a:lnTo>
                  <a:lnTo>
                    <a:pt x="373" y="238"/>
                  </a:lnTo>
                  <a:lnTo>
                    <a:pt x="502" y="162"/>
                  </a:lnTo>
                  <a:lnTo>
                    <a:pt x="457" y="140"/>
                  </a:lnTo>
                  <a:close/>
                </a:path>
              </a:pathLst>
            </a:custGeom>
            <a:solidFill>
              <a:srgbClr val="5FED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1" name="Freeform 61">
              <a:extLst>
                <a:ext uri="{FF2B5EF4-FFF2-40B4-BE49-F238E27FC236}">
                  <a16:creationId xmlns:a16="http://schemas.microsoft.com/office/drawing/2014/main" id="{6F5B0CCE-DC84-43C0-B1D6-AF453B1A24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50000" y="4503738"/>
              <a:ext cx="238125" cy="582613"/>
            </a:xfrm>
            <a:custGeom>
              <a:avLst/>
              <a:gdLst>
                <a:gd name="T0" fmla="*/ 17 w 150"/>
                <a:gd name="T1" fmla="*/ 72 h 367"/>
                <a:gd name="T2" fmla="*/ 150 w 150"/>
                <a:gd name="T3" fmla="*/ 0 h 367"/>
                <a:gd name="T4" fmla="*/ 133 w 150"/>
                <a:gd name="T5" fmla="*/ 290 h 367"/>
                <a:gd name="T6" fmla="*/ 0 w 150"/>
                <a:gd name="T7" fmla="*/ 367 h 367"/>
                <a:gd name="T8" fmla="*/ 17 w 150"/>
                <a:gd name="T9" fmla="*/ 7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67">
                  <a:moveTo>
                    <a:pt x="17" y="72"/>
                  </a:moveTo>
                  <a:lnTo>
                    <a:pt x="150" y="0"/>
                  </a:lnTo>
                  <a:lnTo>
                    <a:pt x="133" y="290"/>
                  </a:lnTo>
                  <a:lnTo>
                    <a:pt x="0" y="367"/>
                  </a:lnTo>
                  <a:lnTo>
                    <a:pt x="17" y="72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2" name="Freeform 62">
              <a:extLst>
                <a:ext uri="{FF2B5EF4-FFF2-40B4-BE49-F238E27FC236}">
                  <a16:creationId xmlns:a16="http://schemas.microsoft.com/office/drawing/2014/main" id="{19CE09D8-1F9A-4F4B-B56D-8FC0C88DEC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  <a:close/>
                </a:path>
              </a:pathLst>
            </a:custGeom>
            <a:solidFill>
              <a:srgbClr val="A85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3" name="Freeform 63">
              <a:extLst>
                <a:ext uri="{FF2B5EF4-FFF2-40B4-BE49-F238E27FC236}">
                  <a16:creationId xmlns:a16="http://schemas.microsoft.com/office/drawing/2014/main" id="{547727D5-C419-42E8-9A15-692796DCB0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64">
              <a:extLst>
                <a:ext uri="{FF2B5EF4-FFF2-40B4-BE49-F238E27FC236}">
                  <a16:creationId xmlns:a16="http://schemas.microsoft.com/office/drawing/2014/main" id="{AA44BF24-3BDA-4308-8A48-7CC22F28A83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3263" y="4972050"/>
              <a:ext cx="1066800" cy="614363"/>
            </a:xfrm>
            <a:custGeom>
              <a:avLst/>
              <a:gdLst>
                <a:gd name="T0" fmla="*/ 7 w 672"/>
                <a:gd name="T1" fmla="*/ 383 h 387"/>
                <a:gd name="T2" fmla="*/ 0 w 672"/>
                <a:gd name="T3" fmla="*/ 387 h 387"/>
                <a:gd name="T4" fmla="*/ 7 w 672"/>
                <a:gd name="T5" fmla="*/ 384 h 387"/>
                <a:gd name="T6" fmla="*/ 7 w 672"/>
                <a:gd name="T7" fmla="*/ 383 h 387"/>
                <a:gd name="T8" fmla="*/ 345 w 672"/>
                <a:gd name="T9" fmla="*/ 188 h 387"/>
                <a:gd name="T10" fmla="*/ 339 w 672"/>
                <a:gd name="T11" fmla="*/ 191 h 387"/>
                <a:gd name="T12" fmla="*/ 339 w 672"/>
                <a:gd name="T13" fmla="*/ 192 h 387"/>
                <a:gd name="T14" fmla="*/ 345 w 672"/>
                <a:gd name="T15" fmla="*/ 188 h 387"/>
                <a:gd name="T16" fmla="*/ 652 w 672"/>
                <a:gd name="T17" fmla="*/ 11 h 387"/>
                <a:gd name="T18" fmla="*/ 644 w 672"/>
                <a:gd name="T19" fmla="*/ 16 h 387"/>
                <a:gd name="T20" fmla="*/ 644 w 672"/>
                <a:gd name="T21" fmla="*/ 17 h 387"/>
                <a:gd name="T22" fmla="*/ 652 w 672"/>
                <a:gd name="T23" fmla="*/ 12 h 387"/>
                <a:gd name="T24" fmla="*/ 652 w 672"/>
                <a:gd name="T25" fmla="*/ 11 h 387"/>
                <a:gd name="T26" fmla="*/ 672 w 672"/>
                <a:gd name="T27" fmla="*/ 0 h 387"/>
                <a:gd name="T28" fmla="*/ 668 w 672"/>
                <a:gd name="T29" fmla="*/ 2 h 387"/>
                <a:gd name="T30" fmla="*/ 672 w 672"/>
                <a:gd name="T31" fmla="*/ 0 h 387"/>
                <a:gd name="T32" fmla="*/ 672 w 672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387">
                  <a:moveTo>
                    <a:pt x="7" y="383"/>
                  </a:moveTo>
                  <a:lnTo>
                    <a:pt x="0" y="387"/>
                  </a:lnTo>
                  <a:lnTo>
                    <a:pt x="7" y="384"/>
                  </a:lnTo>
                  <a:lnTo>
                    <a:pt x="7" y="383"/>
                  </a:lnTo>
                  <a:close/>
                  <a:moveTo>
                    <a:pt x="345" y="188"/>
                  </a:moveTo>
                  <a:lnTo>
                    <a:pt x="339" y="191"/>
                  </a:lnTo>
                  <a:lnTo>
                    <a:pt x="339" y="192"/>
                  </a:lnTo>
                  <a:lnTo>
                    <a:pt x="345" y="188"/>
                  </a:lnTo>
                  <a:close/>
                  <a:moveTo>
                    <a:pt x="652" y="11"/>
                  </a:moveTo>
                  <a:lnTo>
                    <a:pt x="644" y="16"/>
                  </a:lnTo>
                  <a:lnTo>
                    <a:pt x="644" y="17"/>
                  </a:lnTo>
                  <a:lnTo>
                    <a:pt x="652" y="12"/>
                  </a:lnTo>
                  <a:lnTo>
                    <a:pt x="652" y="11"/>
                  </a:lnTo>
                  <a:close/>
                  <a:moveTo>
                    <a:pt x="672" y="0"/>
                  </a:moveTo>
                  <a:lnTo>
                    <a:pt x="668" y="2"/>
                  </a:lnTo>
                  <a:lnTo>
                    <a:pt x="672" y="0"/>
                  </a:lnTo>
                  <a:lnTo>
                    <a:pt x="672" y="0"/>
                  </a:lnTo>
                  <a:close/>
                </a:path>
              </a:pathLst>
            </a:custGeom>
            <a:solidFill>
              <a:srgbClr val="98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65">
              <a:extLst>
                <a:ext uri="{FF2B5EF4-FFF2-40B4-BE49-F238E27FC236}">
                  <a16:creationId xmlns:a16="http://schemas.microsoft.com/office/drawing/2014/main" id="{DA4AEB03-B633-4D3E-A753-FF8AE2E774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3263" y="4972050"/>
              <a:ext cx="1066800" cy="614363"/>
            </a:xfrm>
            <a:custGeom>
              <a:avLst/>
              <a:gdLst>
                <a:gd name="T0" fmla="*/ 7 w 672"/>
                <a:gd name="T1" fmla="*/ 383 h 387"/>
                <a:gd name="T2" fmla="*/ 0 w 672"/>
                <a:gd name="T3" fmla="*/ 387 h 387"/>
                <a:gd name="T4" fmla="*/ 7 w 672"/>
                <a:gd name="T5" fmla="*/ 384 h 387"/>
                <a:gd name="T6" fmla="*/ 7 w 672"/>
                <a:gd name="T7" fmla="*/ 383 h 387"/>
                <a:gd name="T8" fmla="*/ 345 w 672"/>
                <a:gd name="T9" fmla="*/ 188 h 387"/>
                <a:gd name="T10" fmla="*/ 339 w 672"/>
                <a:gd name="T11" fmla="*/ 191 h 387"/>
                <a:gd name="T12" fmla="*/ 339 w 672"/>
                <a:gd name="T13" fmla="*/ 192 h 387"/>
                <a:gd name="T14" fmla="*/ 345 w 672"/>
                <a:gd name="T15" fmla="*/ 188 h 387"/>
                <a:gd name="T16" fmla="*/ 652 w 672"/>
                <a:gd name="T17" fmla="*/ 11 h 387"/>
                <a:gd name="T18" fmla="*/ 644 w 672"/>
                <a:gd name="T19" fmla="*/ 16 h 387"/>
                <a:gd name="T20" fmla="*/ 644 w 672"/>
                <a:gd name="T21" fmla="*/ 17 h 387"/>
                <a:gd name="T22" fmla="*/ 652 w 672"/>
                <a:gd name="T23" fmla="*/ 12 h 387"/>
                <a:gd name="T24" fmla="*/ 652 w 672"/>
                <a:gd name="T25" fmla="*/ 11 h 387"/>
                <a:gd name="T26" fmla="*/ 672 w 672"/>
                <a:gd name="T27" fmla="*/ 0 h 387"/>
                <a:gd name="T28" fmla="*/ 668 w 672"/>
                <a:gd name="T29" fmla="*/ 2 h 387"/>
                <a:gd name="T30" fmla="*/ 672 w 672"/>
                <a:gd name="T31" fmla="*/ 0 h 387"/>
                <a:gd name="T32" fmla="*/ 672 w 672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387">
                  <a:moveTo>
                    <a:pt x="7" y="383"/>
                  </a:moveTo>
                  <a:lnTo>
                    <a:pt x="0" y="387"/>
                  </a:lnTo>
                  <a:lnTo>
                    <a:pt x="7" y="384"/>
                  </a:lnTo>
                  <a:lnTo>
                    <a:pt x="7" y="383"/>
                  </a:lnTo>
                  <a:moveTo>
                    <a:pt x="345" y="188"/>
                  </a:moveTo>
                  <a:lnTo>
                    <a:pt x="339" y="191"/>
                  </a:lnTo>
                  <a:lnTo>
                    <a:pt x="339" y="192"/>
                  </a:lnTo>
                  <a:lnTo>
                    <a:pt x="345" y="188"/>
                  </a:lnTo>
                  <a:moveTo>
                    <a:pt x="652" y="11"/>
                  </a:moveTo>
                  <a:lnTo>
                    <a:pt x="644" y="16"/>
                  </a:lnTo>
                  <a:lnTo>
                    <a:pt x="644" y="17"/>
                  </a:lnTo>
                  <a:lnTo>
                    <a:pt x="652" y="12"/>
                  </a:lnTo>
                  <a:lnTo>
                    <a:pt x="652" y="11"/>
                  </a:lnTo>
                  <a:moveTo>
                    <a:pt x="672" y="0"/>
                  </a:moveTo>
                  <a:lnTo>
                    <a:pt x="668" y="2"/>
                  </a:lnTo>
                  <a:lnTo>
                    <a:pt x="672" y="0"/>
                  </a:lnTo>
                  <a:lnTo>
                    <a:pt x="6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4" name="Freeform 66">
              <a:extLst>
                <a:ext uri="{FF2B5EF4-FFF2-40B4-BE49-F238E27FC236}">
                  <a16:creationId xmlns:a16="http://schemas.microsoft.com/office/drawing/2014/main" id="{2D980D6F-C1DD-4CBB-BBFC-EFBA4C7B929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5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5" y="619"/>
                  </a:lnTo>
                  <a:lnTo>
                    <a:pt x="12" y="615"/>
                  </a:lnTo>
                  <a:lnTo>
                    <a:pt x="12" y="387"/>
                  </a:lnTo>
                  <a:close/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close/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close/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close/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close/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D4A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67">
              <a:extLst>
                <a:ext uri="{FF2B5EF4-FFF2-40B4-BE49-F238E27FC236}">
                  <a16:creationId xmlns:a16="http://schemas.microsoft.com/office/drawing/2014/main" id="{887AB20D-D4D1-4931-B6D5-63C1A9EC848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5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5" y="619"/>
                  </a:lnTo>
                  <a:lnTo>
                    <a:pt x="12" y="615"/>
                  </a:lnTo>
                  <a:lnTo>
                    <a:pt x="12" y="387"/>
                  </a:lnTo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68">
              <a:extLst>
                <a:ext uri="{FF2B5EF4-FFF2-40B4-BE49-F238E27FC236}">
                  <a16:creationId xmlns:a16="http://schemas.microsoft.com/office/drawing/2014/main" id="{49F4C530-2D7B-47C2-A3D5-7ED8ACE730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34388" y="4687888"/>
              <a:ext cx="1011238" cy="876300"/>
            </a:xfrm>
            <a:custGeom>
              <a:avLst/>
              <a:gdLst>
                <a:gd name="T0" fmla="*/ 637 w 637"/>
                <a:gd name="T1" fmla="*/ 379 h 552"/>
                <a:gd name="T2" fmla="*/ 637 w 637"/>
                <a:gd name="T3" fmla="*/ 552 h 552"/>
                <a:gd name="T4" fmla="*/ 0 w 637"/>
                <a:gd name="T5" fmla="*/ 173 h 552"/>
                <a:gd name="T6" fmla="*/ 0 w 637"/>
                <a:gd name="T7" fmla="*/ 0 h 552"/>
                <a:gd name="T8" fmla="*/ 637 w 637"/>
                <a:gd name="T9" fmla="*/ 379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552">
                  <a:moveTo>
                    <a:pt x="637" y="379"/>
                  </a:moveTo>
                  <a:lnTo>
                    <a:pt x="637" y="552"/>
                  </a:lnTo>
                  <a:lnTo>
                    <a:pt x="0" y="173"/>
                  </a:lnTo>
                  <a:lnTo>
                    <a:pt x="0" y="0"/>
                  </a:lnTo>
                  <a:lnTo>
                    <a:pt x="63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69">
              <a:extLst>
                <a:ext uri="{FF2B5EF4-FFF2-40B4-BE49-F238E27FC236}">
                  <a16:creationId xmlns:a16="http://schemas.microsoft.com/office/drawing/2014/main" id="{0A7051FA-1B5A-472A-A620-4D6CD40400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  <a:close/>
                </a:path>
              </a:pathLst>
            </a:custGeom>
            <a:solidFill>
              <a:srgbClr val="E88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70">
              <a:extLst>
                <a:ext uri="{FF2B5EF4-FFF2-40B4-BE49-F238E27FC236}">
                  <a16:creationId xmlns:a16="http://schemas.microsoft.com/office/drawing/2014/main" id="{5C31DFDB-BE5A-4A4A-BC70-3414852107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3" name="Freeform 71">
              <a:extLst>
                <a:ext uri="{FF2B5EF4-FFF2-40B4-BE49-F238E27FC236}">
                  <a16:creationId xmlns:a16="http://schemas.microsoft.com/office/drawing/2014/main" id="{1D831ECD-604D-4FD1-8CEE-363FE91FF24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434388" y="4724400"/>
              <a:ext cx="1023938" cy="822325"/>
            </a:xfrm>
            <a:custGeom>
              <a:avLst/>
              <a:gdLst>
                <a:gd name="T0" fmla="*/ 645 w 645"/>
                <a:gd name="T1" fmla="*/ 518 h 518"/>
                <a:gd name="T2" fmla="*/ 0 w 645"/>
                <a:gd name="T3" fmla="*/ 132 h 518"/>
                <a:gd name="T4" fmla="*/ 0 w 645"/>
                <a:gd name="T5" fmla="*/ 124 h 518"/>
                <a:gd name="T6" fmla="*/ 645 w 645"/>
                <a:gd name="T7" fmla="*/ 509 h 518"/>
                <a:gd name="T8" fmla="*/ 645 w 645"/>
                <a:gd name="T9" fmla="*/ 518 h 518"/>
                <a:gd name="T10" fmla="*/ 645 w 645"/>
                <a:gd name="T11" fmla="*/ 484 h 518"/>
                <a:gd name="T12" fmla="*/ 0 w 645"/>
                <a:gd name="T13" fmla="*/ 99 h 518"/>
                <a:gd name="T14" fmla="*/ 0 w 645"/>
                <a:gd name="T15" fmla="*/ 107 h 518"/>
                <a:gd name="T16" fmla="*/ 645 w 645"/>
                <a:gd name="T17" fmla="*/ 493 h 518"/>
                <a:gd name="T18" fmla="*/ 645 w 645"/>
                <a:gd name="T19" fmla="*/ 484 h 518"/>
                <a:gd name="T20" fmla="*/ 645 w 645"/>
                <a:gd name="T21" fmla="*/ 460 h 518"/>
                <a:gd name="T22" fmla="*/ 0 w 645"/>
                <a:gd name="T23" fmla="*/ 74 h 518"/>
                <a:gd name="T24" fmla="*/ 0 w 645"/>
                <a:gd name="T25" fmla="*/ 83 h 518"/>
                <a:gd name="T26" fmla="*/ 645 w 645"/>
                <a:gd name="T27" fmla="*/ 468 h 518"/>
                <a:gd name="T28" fmla="*/ 645 w 645"/>
                <a:gd name="T29" fmla="*/ 460 h 518"/>
                <a:gd name="T30" fmla="*/ 645 w 645"/>
                <a:gd name="T31" fmla="*/ 435 h 518"/>
                <a:gd name="T32" fmla="*/ 0 w 645"/>
                <a:gd name="T33" fmla="*/ 49 h 518"/>
                <a:gd name="T34" fmla="*/ 0 w 645"/>
                <a:gd name="T35" fmla="*/ 58 h 518"/>
                <a:gd name="T36" fmla="*/ 645 w 645"/>
                <a:gd name="T37" fmla="*/ 444 h 518"/>
                <a:gd name="T38" fmla="*/ 645 w 645"/>
                <a:gd name="T39" fmla="*/ 435 h 518"/>
                <a:gd name="T40" fmla="*/ 645 w 645"/>
                <a:gd name="T41" fmla="*/ 410 h 518"/>
                <a:gd name="T42" fmla="*/ 0 w 645"/>
                <a:gd name="T43" fmla="*/ 24 h 518"/>
                <a:gd name="T44" fmla="*/ 0 w 645"/>
                <a:gd name="T45" fmla="*/ 33 h 518"/>
                <a:gd name="T46" fmla="*/ 645 w 645"/>
                <a:gd name="T47" fmla="*/ 419 h 518"/>
                <a:gd name="T48" fmla="*/ 645 w 645"/>
                <a:gd name="T49" fmla="*/ 410 h 518"/>
                <a:gd name="T50" fmla="*/ 645 w 645"/>
                <a:gd name="T51" fmla="*/ 385 h 518"/>
                <a:gd name="T52" fmla="*/ 0 w 645"/>
                <a:gd name="T53" fmla="*/ 0 h 518"/>
                <a:gd name="T54" fmla="*/ 0 w 645"/>
                <a:gd name="T55" fmla="*/ 8 h 518"/>
                <a:gd name="T56" fmla="*/ 645 w 645"/>
                <a:gd name="T57" fmla="*/ 394 h 518"/>
                <a:gd name="T58" fmla="*/ 645 w 645"/>
                <a:gd name="T59" fmla="*/ 3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5" h="518">
                  <a:moveTo>
                    <a:pt x="645" y="518"/>
                  </a:moveTo>
                  <a:lnTo>
                    <a:pt x="0" y="132"/>
                  </a:lnTo>
                  <a:lnTo>
                    <a:pt x="0" y="124"/>
                  </a:lnTo>
                  <a:lnTo>
                    <a:pt x="645" y="509"/>
                  </a:lnTo>
                  <a:lnTo>
                    <a:pt x="645" y="518"/>
                  </a:lnTo>
                  <a:close/>
                  <a:moveTo>
                    <a:pt x="645" y="484"/>
                  </a:moveTo>
                  <a:lnTo>
                    <a:pt x="0" y="99"/>
                  </a:lnTo>
                  <a:lnTo>
                    <a:pt x="0" y="107"/>
                  </a:lnTo>
                  <a:lnTo>
                    <a:pt x="645" y="493"/>
                  </a:lnTo>
                  <a:lnTo>
                    <a:pt x="645" y="484"/>
                  </a:lnTo>
                  <a:close/>
                  <a:moveTo>
                    <a:pt x="645" y="460"/>
                  </a:moveTo>
                  <a:lnTo>
                    <a:pt x="0" y="74"/>
                  </a:lnTo>
                  <a:lnTo>
                    <a:pt x="0" y="83"/>
                  </a:lnTo>
                  <a:lnTo>
                    <a:pt x="645" y="468"/>
                  </a:lnTo>
                  <a:lnTo>
                    <a:pt x="645" y="460"/>
                  </a:lnTo>
                  <a:close/>
                  <a:moveTo>
                    <a:pt x="645" y="435"/>
                  </a:moveTo>
                  <a:lnTo>
                    <a:pt x="0" y="49"/>
                  </a:lnTo>
                  <a:lnTo>
                    <a:pt x="0" y="58"/>
                  </a:lnTo>
                  <a:lnTo>
                    <a:pt x="645" y="444"/>
                  </a:lnTo>
                  <a:lnTo>
                    <a:pt x="645" y="435"/>
                  </a:lnTo>
                  <a:close/>
                  <a:moveTo>
                    <a:pt x="645" y="410"/>
                  </a:moveTo>
                  <a:lnTo>
                    <a:pt x="0" y="24"/>
                  </a:lnTo>
                  <a:lnTo>
                    <a:pt x="0" y="33"/>
                  </a:lnTo>
                  <a:lnTo>
                    <a:pt x="645" y="419"/>
                  </a:lnTo>
                  <a:lnTo>
                    <a:pt x="645" y="410"/>
                  </a:lnTo>
                  <a:close/>
                  <a:moveTo>
                    <a:pt x="645" y="385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645" y="394"/>
                  </a:lnTo>
                  <a:lnTo>
                    <a:pt x="645" y="385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Freeform 72">
              <a:extLst>
                <a:ext uri="{FF2B5EF4-FFF2-40B4-BE49-F238E27FC236}">
                  <a16:creationId xmlns:a16="http://schemas.microsoft.com/office/drawing/2014/main" id="{11A63270-CFCB-41C8-ADFF-0222DBD8F3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51938" y="5106988"/>
              <a:ext cx="88900" cy="319088"/>
            </a:xfrm>
            <a:custGeom>
              <a:avLst/>
              <a:gdLst>
                <a:gd name="T0" fmla="*/ 0 w 56"/>
                <a:gd name="T1" fmla="*/ 169 h 201"/>
                <a:gd name="T2" fmla="*/ 28 w 56"/>
                <a:gd name="T3" fmla="*/ 162 h 201"/>
                <a:gd name="T4" fmla="*/ 56 w 56"/>
                <a:gd name="T5" fmla="*/ 201 h 201"/>
                <a:gd name="T6" fmla="*/ 56 w 56"/>
                <a:gd name="T7" fmla="*/ 117 h 201"/>
                <a:gd name="T8" fmla="*/ 56 w 56"/>
                <a:gd name="T9" fmla="*/ 32 h 201"/>
                <a:gd name="T10" fmla="*/ 28 w 56"/>
                <a:gd name="T11" fmla="*/ 16 h 201"/>
                <a:gd name="T12" fmla="*/ 0 w 56"/>
                <a:gd name="T13" fmla="*/ 0 h 201"/>
                <a:gd name="T14" fmla="*/ 0 w 56"/>
                <a:gd name="T15" fmla="*/ 84 h 201"/>
                <a:gd name="T16" fmla="*/ 0 w 56"/>
                <a:gd name="T17" fmla="*/ 1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01">
                  <a:moveTo>
                    <a:pt x="0" y="169"/>
                  </a:moveTo>
                  <a:lnTo>
                    <a:pt x="28" y="162"/>
                  </a:lnTo>
                  <a:lnTo>
                    <a:pt x="56" y="201"/>
                  </a:lnTo>
                  <a:lnTo>
                    <a:pt x="56" y="117"/>
                  </a:lnTo>
                  <a:lnTo>
                    <a:pt x="56" y="32"/>
                  </a:lnTo>
                  <a:lnTo>
                    <a:pt x="28" y="16"/>
                  </a:lnTo>
                  <a:lnTo>
                    <a:pt x="0" y="0"/>
                  </a:lnTo>
                  <a:lnTo>
                    <a:pt x="0" y="84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Freeform 73">
              <a:extLst>
                <a:ext uri="{FF2B5EF4-FFF2-40B4-BE49-F238E27FC236}">
                  <a16:creationId xmlns:a16="http://schemas.microsoft.com/office/drawing/2014/main" id="{C29DD377-F0B9-44B9-B911-ED5AEB3ADEC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2638" y="4619625"/>
              <a:ext cx="1100138" cy="1019175"/>
            </a:xfrm>
            <a:custGeom>
              <a:avLst/>
              <a:gdLst>
                <a:gd name="T0" fmla="*/ 0 w 693"/>
                <a:gd name="T1" fmla="*/ 226 h 642"/>
                <a:gd name="T2" fmla="*/ 0 w 693"/>
                <a:gd name="T3" fmla="*/ 202 h 642"/>
                <a:gd name="T4" fmla="*/ 657 w 693"/>
                <a:gd name="T5" fmla="*/ 595 h 642"/>
                <a:gd name="T6" fmla="*/ 657 w 693"/>
                <a:gd name="T7" fmla="*/ 422 h 642"/>
                <a:gd name="T8" fmla="*/ 0 w 693"/>
                <a:gd name="T9" fmla="*/ 30 h 642"/>
                <a:gd name="T10" fmla="*/ 0 w 693"/>
                <a:gd name="T11" fmla="*/ 0 h 642"/>
                <a:gd name="T12" fmla="*/ 693 w 693"/>
                <a:gd name="T13" fmla="*/ 414 h 642"/>
                <a:gd name="T14" fmla="*/ 693 w 693"/>
                <a:gd name="T15" fmla="*/ 642 h 642"/>
                <a:gd name="T16" fmla="*/ 0 w 693"/>
                <a:gd name="T17" fmla="*/ 22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3" h="642">
                  <a:moveTo>
                    <a:pt x="0" y="226"/>
                  </a:moveTo>
                  <a:lnTo>
                    <a:pt x="0" y="202"/>
                  </a:lnTo>
                  <a:lnTo>
                    <a:pt x="657" y="595"/>
                  </a:lnTo>
                  <a:lnTo>
                    <a:pt x="657" y="42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693" y="414"/>
                  </a:lnTo>
                  <a:lnTo>
                    <a:pt x="693" y="642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Freeform 74">
              <a:extLst>
                <a:ext uri="{FF2B5EF4-FFF2-40B4-BE49-F238E27FC236}">
                  <a16:creationId xmlns:a16="http://schemas.microsoft.com/office/drawing/2014/main" id="{5E182F5B-F28A-411D-AF3E-9DE8A76B55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Freeform 75">
              <a:extLst>
                <a:ext uri="{FF2B5EF4-FFF2-40B4-BE49-F238E27FC236}">
                  <a16:creationId xmlns:a16="http://schemas.microsoft.com/office/drawing/2014/main" id="{220C7FB1-0B91-45BE-B1A2-24CB16C4021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Freeform 76">
              <a:extLst>
                <a:ext uri="{FF2B5EF4-FFF2-40B4-BE49-F238E27FC236}">
                  <a16:creationId xmlns:a16="http://schemas.microsoft.com/office/drawing/2014/main" id="{69F2C596-E981-4254-8BA2-7507DA7E2A5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B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77">
              <a:extLst>
                <a:ext uri="{FF2B5EF4-FFF2-40B4-BE49-F238E27FC236}">
                  <a16:creationId xmlns:a16="http://schemas.microsoft.com/office/drawing/2014/main" id="{FE3932C7-CFFE-4913-9DEF-62488EFE83B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78">
              <a:extLst>
                <a:ext uri="{FF2B5EF4-FFF2-40B4-BE49-F238E27FC236}">
                  <a16:creationId xmlns:a16="http://schemas.microsoft.com/office/drawing/2014/main" id="{2E1B9C8F-8D06-4A64-BF6C-51C4128217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9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9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8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close/>
                  <a:moveTo>
                    <a:pt x="279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9" y="205"/>
                  </a:lnTo>
                  <a:close/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close/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close/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close/>
                  <a:moveTo>
                    <a:pt x="0" y="45"/>
                  </a:moveTo>
                  <a:lnTo>
                    <a:pt x="0" y="45"/>
                  </a:lnTo>
                  <a:lnTo>
                    <a:pt x="5" y="48"/>
                  </a:lnTo>
                  <a:lnTo>
                    <a:pt x="0" y="45"/>
                  </a:lnTo>
                  <a:close/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close/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F4C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Freeform 79">
              <a:extLst>
                <a:ext uri="{FF2B5EF4-FFF2-40B4-BE49-F238E27FC236}">
                  <a16:creationId xmlns:a16="http://schemas.microsoft.com/office/drawing/2014/main" id="{187C18DE-207D-4C57-AEE7-E4E908DCE21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9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9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8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moveTo>
                    <a:pt x="279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9" y="205"/>
                  </a:lnTo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moveTo>
                    <a:pt x="0" y="45"/>
                  </a:moveTo>
                  <a:lnTo>
                    <a:pt x="0" y="45"/>
                  </a:lnTo>
                  <a:lnTo>
                    <a:pt x="5" y="48"/>
                  </a:lnTo>
                  <a:lnTo>
                    <a:pt x="0" y="45"/>
                  </a:lnTo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Freeform 80">
              <a:extLst>
                <a:ext uri="{FF2B5EF4-FFF2-40B4-BE49-F238E27FC236}">
                  <a16:creationId xmlns:a16="http://schemas.microsoft.com/office/drawing/2014/main" id="{8C45783C-EED9-4838-84AD-415CED6062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9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9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close/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close/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close/>
                  <a:moveTo>
                    <a:pt x="276" y="156"/>
                  </a:moveTo>
                  <a:lnTo>
                    <a:pt x="276" y="353"/>
                  </a:lnTo>
                  <a:lnTo>
                    <a:pt x="279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close/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196"/>
                  </a:lnTo>
                  <a:lnTo>
                    <a:pt x="5" y="199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9A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Freeform 81">
              <a:extLst>
                <a:ext uri="{FF2B5EF4-FFF2-40B4-BE49-F238E27FC236}">
                  <a16:creationId xmlns:a16="http://schemas.microsoft.com/office/drawing/2014/main" id="{BCB5CB51-7099-41C0-AB76-39C1E2F7635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9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9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moveTo>
                    <a:pt x="276" y="156"/>
                  </a:moveTo>
                  <a:lnTo>
                    <a:pt x="276" y="353"/>
                  </a:lnTo>
                  <a:lnTo>
                    <a:pt x="279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196"/>
                  </a:lnTo>
                  <a:lnTo>
                    <a:pt x="5" y="199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Freeform 82">
              <a:extLst>
                <a:ext uri="{FF2B5EF4-FFF2-40B4-BE49-F238E27FC236}">
                  <a16:creationId xmlns:a16="http://schemas.microsoft.com/office/drawing/2014/main" id="{F181F4C9-3734-4EA3-8CC6-66971E4589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44075" y="4346575"/>
              <a:ext cx="846138" cy="738188"/>
            </a:xfrm>
            <a:custGeom>
              <a:avLst/>
              <a:gdLst>
                <a:gd name="T0" fmla="*/ 0 w 533"/>
                <a:gd name="T1" fmla="*/ 320 h 465"/>
                <a:gd name="T2" fmla="*/ 0 w 533"/>
                <a:gd name="T3" fmla="*/ 465 h 465"/>
                <a:gd name="T4" fmla="*/ 533 w 533"/>
                <a:gd name="T5" fmla="*/ 145 h 465"/>
                <a:gd name="T6" fmla="*/ 533 w 533"/>
                <a:gd name="T7" fmla="*/ 0 h 465"/>
                <a:gd name="T8" fmla="*/ 0 w 533"/>
                <a:gd name="T9" fmla="*/ 32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465">
                  <a:moveTo>
                    <a:pt x="0" y="320"/>
                  </a:moveTo>
                  <a:lnTo>
                    <a:pt x="0" y="465"/>
                  </a:lnTo>
                  <a:lnTo>
                    <a:pt x="533" y="145"/>
                  </a:lnTo>
                  <a:lnTo>
                    <a:pt x="533" y="0"/>
                  </a:lnTo>
                  <a:lnTo>
                    <a:pt x="0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5" name="Freeform 83">
              <a:extLst>
                <a:ext uri="{FF2B5EF4-FFF2-40B4-BE49-F238E27FC236}">
                  <a16:creationId xmlns:a16="http://schemas.microsoft.com/office/drawing/2014/main" id="{627F65BD-95FA-49CC-9DA6-8A7EB8F2EF0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40763" y="3727450"/>
              <a:ext cx="1982788" cy="1116013"/>
            </a:xfrm>
            <a:custGeom>
              <a:avLst/>
              <a:gdLst>
                <a:gd name="T0" fmla="*/ 662 w 1249"/>
                <a:gd name="T1" fmla="*/ 703 h 703"/>
                <a:gd name="T2" fmla="*/ 1249 w 1249"/>
                <a:gd name="T3" fmla="*/ 353 h 703"/>
                <a:gd name="T4" fmla="*/ 588 w 1249"/>
                <a:gd name="T5" fmla="*/ 0 h 703"/>
                <a:gd name="T6" fmla="*/ 0 w 1249"/>
                <a:gd name="T7" fmla="*/ 318 h 703"/>
                <a:gd name="T8" fmla="*/ 662 w 1249"/>
                <a:gd name="T9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703">
                  <a:moveTo>
                    <a:pt x="662" y="703"/>
                  </a:moveTo>
                  <a:lnTo>
                    <a:pt x="1249" y="353"/>
                  </a:lnTo>
                  <a:lnTo>
                    <a:pt x="588" y="0"/>
                  </a:lnTo>
                  <a:lnTo>
                    <a:pt x="0" y="318"/>
                  </a:lnTo>
                  <a:lnTo>
                    <a:pt x="662" y="703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Freeform 84">
              <a:extLst>
                <a:ext uri="{FF2B5EF4-FFF2-40B4-BE49-F238E27FC236}">
                  <a16:creationId xmlns:a16="http://schemas.microsoft.com/office/drawing/2014/main" id="{CC5A34B7-1A6B-49BD-AF7D-A801E44241D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725025" y="4375150"/>
              <a:ext cx="865188" cy="695325"/>
            </a:xfrm>
            <a:custGeom>
              <a:avLst/>
              <a:gdLst>
                <a:gd name="T0" fmla="*/ 0 w 545"/>
                <a:gd name="T1" fmla="*/ 431 h 438"/>
                <a:gd name="T2" fmla="*/ 545 w 545"/>
                <a:gd name="T3" fmla="*/ 105 h 438"/>
                <a:gd name="T4" fmla="*/ 545 w 545"/>
                <a:gd name="T5" fmla="*/ 112 h 438"/>
                <a:gd name="T6" fmla="*/ 0 w 545"/>
                <a:gd name="T7" fmla="*/ 438 h 438"/>
                <a:gd name="T8" fmla="*/ 0 w 545"/>
                <a:gd name="T9" fmla="*/ 431 h 438"/>
                <a:gd name="T10" fmla="*/ 0 w 545"/>
                <a:gd name="T11" fmla="*/ 417 h 438"/>
                <a:gd name="T12" fmla="*/ 545 w 545"/>
                <a:gd name="T13" fmla="*/ 91 h 438"/>
                <a:gd name="T14" fmla="*/ 545 w 545"/>
                <a:gd name="T15" fmla="*/ 84 h 438"/>
                <a:gd name="T16" fmla="*/ 0 w 545"/>
                <a:gd name="T17" fmla="*/ 410 h 438"/>
                <a:gd name="T18" fmla="*/ 0 w 545"/>
                <a:gd name="T19" fmla="*/ 417 h 438"/>
                <a:gd name="T20" fmla="*/ 0 w 545"/>
                <a:gd name="T21" fmla="*/ 396 h 438"/>
                <a:gd name="T22" fmla="*/ 545 w 545"/>
                <a:gd name="T23" fmla="*/ 71 h 438"/>
                <a:gd name="T24" fmla="*/ 545 w 545"/>
                <a:gd name="T25" fmla="*/ 63 h 438"/>
                <a:gd name="T26" fmla="*/ 0 w 545"/>
                <a:gd name="T27" fmla="*/ 389 h 438"/>
                <a:gd name="T28" fmla="*/ 0 w 545"/>
                <a:gd name="T29" fmla="*/ 396 h 438"/>
                <a:gd name="T30" fmla="*/ 0 w 545"/>
                <a:gd name="T31" fmla="*/ 375 h 438"/>
                <a:gd name="T32" fmla="*/ 545 w 545"/>
                <a:gd name="T33" fmla="*/ 50 h 438"/>
                <a:gd name="T34" fmla="*/ 545 w 545"/>
                <a:gd name="T35" fmla="*/ 42 h 438"/>
                <a:gd name="T36" fmla="*/ 0 w 545"/>
                <a:gd name="T37" fmla="*/ 368 h 438"/>
                <a:gd name="T38" fmla="*/ 0 w 545"/>
                <a:gd name="T39" fmla="*/ 375 h 438"/>
                <a:gd name="T40" fmla="*/ 0 w 545"/>
                <a:gd name="T41" fmla="*/ 354 h 438"/>
                <a:gd name="T42" fmla="*/ 545 w 545"/>
                <a:gd name="T43" fmla="*/ 29 h 438"/>
                <a:gd name="T44" fmla="*/ 545 w 545"/>
                <a:gd name="T45" fmla="*/ 21 h 438"/>
                <a:gd name="T46" fmla="*/ 0 w 545"/>
                <a:gd name="T47" fmla="*/ 347 h 438"/>
                <a:gd name="T48" fmla="*/ 0 w 545"/>
                <a:gd name="T49" fmla="*/ 354 h 438"/>
                <a:gd name="T50" fmla="*/ 0 w 545"/>
                <a:gd name="T51" fmla="*/ 333 h 438"/>
                <a:gd name="T52" fmla="*/ 545 w 545"/>
                <a:gd name="T53" fmla="*/ 8 h 438"/>
                <a:gd name="T54" fmla="*/ 545 w 545"/>
                <a:gd name="T55" fmla="*/ 0 h 438"/>
                <a:gd name="T56" fmla="*/ 0 w 545"/>
                <a:gd name="T57" fmla="*/ 326 h 438"/>
                <a:gd name="T58" fmla="*/ 0 w 545"/>
                <a:gd name="T59" fmla="*/ 33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5" h="438">
                  <a:moveTo>
                    <a:pt x="0" y="431"/>
                  </a:moveTo>
                  <a:lnTo>
                    <a:pt x="545" y="105"/>
                  </a:lnTo>
                  <a:lnTo>
                    <a:pt x="545" y="112"/>
                  </a:lnTo>
                  <a:lnTo>
                    <a:pt x="0" y="438"/>
                  </a:lnTo>
                  <a:lnTo>
                    <a:pt x="0" y="431"/>
                  </a:lnTo>
                  <a:close/>
                  <a:moveTo>
                    <a:pt x="0" y="417"/>
                  </a:moveTo>
                  <a:lnTo>
                    <a:pt x="545" y="91"/>
                  </a:lnTo>
                  <a:lnTo>
                    <a:pt x="545" y="84"/>
                  </a:lnTo>
                  <a:lnTo>
                    <a:pt x="0" y="410"/>
                  </a:lnTo>
                  <a:lnTo>
                    <a:pt x="0" y="417"/>
                  </a:lnTo>
                  <a:close/>
                  <a:moveTo>
                    <a:pt x="0" y="396"/>
                  </a:moveTo>
                  <a:lnTo>
                    <a:pt x="545" y="71"/>
                  </a:lnTo>
                  <a:lnTo>
                    <a:pt x="545" y="63"/>
                  </a:lnTo>
                  <a:lnTo>
                    <a:pt x="0" y="389"/>
                  </a:lnTo>
                  <a:lnTo>
                    <a:pt x="0" y="396"/>
                  </a:lnTo>
                  <a:close/>
                  <a:moveTo>
                    <a:pt x="0" y="375"/>
                  </a:moveTo>
                  <a:lnTo>
                    <a:pt x="545" y="50"/>
                  </a:lnTo>
                  <a:lnTo>
                    <a:pt x="545" y="42"/>
                  </a:lnTo>
                  <a:lnTo>
                    <a:pt x="0" y="368"/>
                  </a:lnTo>
                  <a:lnTo>
                    <a:pt x="0" y="375"/>
                  </a:lnTo>
                  <a:close/>
                  <a:moveTo>
                    <a:pt x="0" y="354"/>
                  </a:moveTo>
                  <a:lnTo>
                    <a:pt x="545" y="29"/>
                  </a:lnTo>
                  <a:lnTo>
                    <a:pt x="545" y="21"/>
                  </a:lnTo>
                  <a:lnTo>
                    <a:pt x="0" y="347"/>
                  </a:lnTo>
                  <a:lnTo>
                    <a:pt x="0" y="354"/>
                  </a:lnTo>
                  <a:close/>
                  <a:moveTo>
                    <a:pt x="0" y="333"/>
                  </a:moveTo>
                  <a:lnTo>
                    <a:pt x="545" y="8"/>
                  </a:lnTo>
                  <a:lnTo>
                    <a:pt x="545" y="0"/>
                  </a:lnTo>
                  <a:lnTo>
                    <a:pt x="0" y="326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7" name="Freeform 85">
              <a:extLst>
                <a:ext uri="{FF2B5EF4-FFF2-40B4-BE49-F238E27FC236}">
                  <a16:creationId xmlns:a16="http://schemas.microsoft.com/office/drawing/2014/main" id="{D046077E-DA85-421B-9A57-FD1917E163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15525" y="4700588"/>
              <a:ext cx="69850" cy="268288"/>
            </a:xfrm>
            <a:custGeom>
              <a:avLst/>
              <a:gdLst>
                <a:gd name="T0" fmla="*/ 44 w 44"/>
                <a:gd name="T1" fmla="*/ 142 h 169"/>
                <a:gd name="T2" fmla="*/ 22 w 44"/>
                <a:gd name="T3" fmla="*/ 136 h 169"/>
                <a:gd name="T4" fmla="*/ 0 w 44"/>
                <a:gd name="T5" fmla="*/ 169 h 169"/>
                <a:gd name="T6" fmla="*/ 0 w 44"/>
                <a:gd name="T7" fmla="*/ 98 h 169"/>
                <a:gd name="T8" fmla="*/ 0 w 44"/>
                <a:gd name="T9" fmla="*/ 27 h 169"/>
                <a:gd name="T10" fmla="*/ 22 w 44"/>
                <a:gd name="T11" fmla="*/ 13 h 169"/>
                <a:gd name="T12" fmla="*/ 44 w 44"/>
                <a:gd name="T13" fmla="*/ 0 h 169"/>
                <a:gd name="T14" fmla="*/ 44 w 44"/>
                <a:gd name="T15" fmla="*/ 71 h 169"/>
                <a:gd name="T16" fmla="*/ 44 w 44"/>
                <a:gd name="T17" fmla="*/ 14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69">
                  <a:moveTo>
                    <a:pt x="44" y="142"/>
                  </a:moveTo>
                  <a:lnTo>
                    <a:pt x="22" y="136"/>
                  </a:lnTo>
                  <a:lnTo>
                    <a:pt x="0" y="169"/>
                  </a:lnTo>
                  <a:lnTo>
                    <a:pt x="0" y="98"/>
                  </a:lnTo>
                  <a:lnTo>
                    <a:pt x="0" y="27"/>
                  </a:lnTo>
                  <a:lnTo>
                    <a:pt x="22" y="13"/>
                  </a:lnTo>
                  <a:lnTo>
                    <a:pt x="44" y="0"/>
                  </a:lnTo>
                  <a:lnTo>
                    <a:pt x="44" y="71"/>
                  </a:lnTo>
                  <a:lnTo>
                    <a:pt x="44" y="142"/>
                  </a:lnTo>
                  <a:close/>
                </a:path>
              </a:pathLst>
            </a:custGeom>
            <a:solidFill>
              <a:srgbClr val="2B4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8" name="Freeform 86">
              <a:extLst>
                <a:ext uri="{FF2B5EF4-FFF2-40B4-BE49-F238E27FC236}">
                  <a16:creationId xmlns:a16="http://schemas.microsoft.com/office/drawing/2014/main" id="{0B4E2D7D-A752-4A29-AEE3-05ADC6BFF3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93275" y="4287838"/>
              <a:ext cx="928688" cy="860425"/>
            </a:xfrm>
            <a:custGeom>
              <a:avLst/>
              <a:gdLst>
                <a:gd name="T0" fmla="*/ 585 w 585"/>
                <a:gd name="T1" fmla="*/ 191 h 542"/>
                <a:gd name="T2" fmla="*/ 585 w 585"/>
                <a:gd name="T3" fmla="*/ 171 h 542"/>
                <a:gd name="T4" fmla="*/ 32 w 585"/>
                <a:gd name="T5" fmla="*/ 502 h 542"/>
                <a:gd name="T6" fmla="*/ 32 w 585"/>
                <a:gd name="T7" fmla="*/ 357 h 542"/>
                <a:gd name="T8" fmla="*/ 585 w 585"/>
                <a:gd name="T9" fmla="*/ 25 h 542"/>
                <a:gd name="T10" fmla="*/ 585 w 585"/>
                <a:gd name="T11" fmla="*/ 0 h 542"/>
                <a:gd name="T12" fmla="*/ 0 w 585"/>
                <a:gd name="T13" fmla="*/ 350 h 542"/>
                <a:gd name="T14" fmla="*/ 0 w 585"/>
                <a:gd name="T15" fmla="*/ 542 h 542"/>
                <a:gd name="T16" fmla="*/ 585 w 585"/>
                <a:gd name="T17" fmla="*/ 19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42">
                  <a:moveTo>
                    <a:pt x="585" y="191"/>
                  </a:moveTo>
                  <a:lnTo>
                    <a:pt x="585" y="171"/>
                  </a:lnTo>
                  <a:lnTo>
                    <a:pt x="32" y="502"/>
                  </a:lnTo>
                  <a:lnTo>
                    <a:pt x="32" y="357"/>
                  </a:lnTo>
                  <a:lnTo>
                    <a:pt x="585" y="25"/>
                  </a:lnTo>
                  <a:lnTo>
                    <a:pt x="585" y="0"/>
                  </a:lnTo>
                  <a:lnTo>
                    <a:pt x="0" y="350"/>
                  </a:lnTo>
                  <a:lnTo>
                    <a:pt x="0" y="542"/>
                  </a:lnTo>
                  <a:lnTo>
                    <a:pt x="585" y="191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9" name="Freeform 87">
              <a:extLst>
                <a:ext uri="{FF2B5EF4-FFF2-40B4-BE49-F238E27FC236}">
                  <a16:creationId xmlns:a16="http://schemas.microsoft.com/office/drawing/2014/main" id="{D1580BD4-5B26-4861-B15A-24110AE6539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74138" y="5029200"/>
              <a:ext cx="88900" cy="844550"/>
            </a:xfrm>
            <a:custGeom>
              <a:avLst/>
              <a:gdLst>
                <a:gd name="T0" fmla="*/ 56 w 56"/>
                <a:gd name="T1" fmla="*/ 502 h 532"/>
                <a:gd name="T2" fmla="*/ 0 w 56"/>
                <a:gd name="T3" fmla="*/ 532 h 532"/>
                <a:gd name="T4" fmla="*/ 0 w 56"/>
                <a:gd name="T5" fmla="*/ 32 h 532"/>
                <a:gd name="T6" fmla="*/ 56 w 56"/>
                <a:gd name="T7" fmla="*/ 0 h 532"/>
                <a:gd name="T8" fmla="*/ 56 w 56"/>
                <a:gd name="T9" fmla="*/ 50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32">
                  <a:moveTo>
                    <a:pt x="56" y="502"/>
                  </a:moveTo>
                  <a:lnTo>
                    <a:pt x="0" y="532"/>
                  </a:lnTo>
                  <a:lnTo>
                    <a:pt x="0" y="32"/>
                  </a:lnTo>
                  <a:lnTo>
                    <a:pt x="56" y="0"/>
                  </a:lnTo>
                  <a:lnTo>
                    <a:pt x="56" y="502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0" name="Freeform 88">
              <a:extLst>
                <a:ext uri="{FF2B5EF4-FFF2-40B4-BE49-F238E27FC236}">
                  <a16:creationId xmlns:a16="http://schemas.microsoft.com/office/drawing/2014/main" id="{1D270171-E7F3-4C17-B96F-FA55DBD9BED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68275" cy="266700"/>
            </a:xfrm>
            <a:custGeom>
              <a:avLst/>
              <a:gdLst>
                <a:gd name="T0" fmla="*/ 0 w 106"/>
                <a:gd name="T1" fmla="*/ 30 h 168"/>
                <a:gd name="T2" fmla="*/ 53 w 106"/>
                <a:gd name="T3" fmla="*/ 0 h 168"/>
                <a:gd name="T4" fmla="*/ 106 w 106"/>
                <a:gd name="T5" fmla="*/ 136 h 168"/>
                <a:gd name="T6" fmla="*/ 52 w 106"/>
                <a:gd name="T7" fmla="*/ 168 h 168"/>
                <a:gd name="T8" fmla="*/ 0 w 106"/>
                <a:gd name="T9" fmla="*/ 3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8">
                  <a:moveTo>
                    <a:pt x="0" y="30"/>
                  </a:moveTo>
                  <a:lnTo>
                    <a:pt x="53" y="0"/>
                  </a:lnTo>
                  <a:lnTo>
                    <a:pt x="106" y="136"/>
                  </a:lnTo>
                  <a:lnTo>
                    <a:pt x="52" y="16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1" name="Freeform 89">
              <a:extLst>
                <a:ext uri="{FF2B5EF4-FFF2-40B4-BE49-F238E27FC236}">
                  <a16:creationId xmlns:a16="http://schemas.microsoft.com/office/drawing/2014/main" id="{760A07CB-1F19-400D-8006-03A94C0F2B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07950" cy="111125"/>
            </a:xfrm>
            <a:custGeom>
              <a:avLst/>
              <a:gdLst>
                <a:gd name="T0" fmla="*/ 0 w 68"/>
                <a:gd name="T1" fmla="*/ 30 h 70"/>
                <a:gd name="T2" fmla="*/ 53 w 68"/>
                <a:gd name="T3" fmla="*/ 0 h 70"/>
                <a:gd name="T4" fmla="*/ 68 w 68"/>
                <a:gd name="T5" fmla="*/ 39 h 70"/>
                <a:gd name="T6" fmla="*/ 15 w 68"/>
                <a:gd name="T7" fmla="*/ 70 h 70"/>
                <a:gd name="T8" fmla="*/ 0 w 68"/>
                <a:gd name="T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0">
                  <a:moveTo>
                    <a:pt x="0" y="30"/>
                  </a:moveTo>
                  <a:lnTo>
                    <a:pt x="53" y="0"/>
                  </a:lnTo>
                  <a:lnTo>
                    <a:pt x="68" y="39"/>
                  </a:lnTo>
                  <a:lnTo>
                    <a:pt x="15" y="7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2" name="Freeform 90">
              <a:extLst>
                <a:ext uri="{FF2B5EF4-FFF2-40B4-BE49-F238E27FC236}">
                  <a16:creationId xmlns:a16="http://schemas.microsoft.com/office/drawing/2014/main" id="{14281E32-8E59-4FA2-837B-8CB1A4ECFBA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5388" y="4984750"/>
              <a:ext cx="158750" cy="890588"/>
            </a:xfrm>
            <a:custGeom>
              <a:avLst/>
              <a:gdLst>
                <a:gd name="T0" fmla="*/ 100 w 100"/>
                <a:gd name="T1" fmla="*/ 561 h 561"/>
                <a:gd name="T2" fmla="*/ 0 w 100"/>
                <a:gd name="T3" fmla="*/ 501 h 561"/>
                <a:gd name="T4" fmla="*/ 0 w 100"/>
                <a:gd name="T5" fmla="*/ 0 h 561"/>
                <a:gd name="T6" fmla="*/ 100 w 100"/>
                <a:gd name="T7" fmla="*/ 60 h 561"/>
                <a:gd name="T8" fmla="*/ 100 w 100"/>
                <a:gd name="T9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61">
                  <a:moveTo>
                    <a:pt x="100" y="561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100" y="60"/>
                  </a:lnTo>
                  <a:lnTo>
                    <a:pt x="100" y="561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3" name="Freeform 91">
              <a:extLst>
                <a:ext uri="{FF2B5EF4-FFF2-40B4-BE49-F238E27FC236}">
                  <a16:creationId xmlns:a16="http://schemas.microsoft.com/office/drawing/2014/main" id="{53DB2D3C-5C7F-4383-B518-A172577987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9838" y="5011738"/>
              <a:ext cx="69850" cy="836613"/>
            </a:xfrm>
            <a:custGeom>
              <a:avLst/>
              <a:gdLst>
                <a:gd name="T0" fmla="*/ 44 w 44"/>
                <a:gd name="T1" fmla="*/ 527 h 527"/>
                <a:gd name="T2" fmla="*/ 0 w 44"/>
                <a:gd name="T3" fmla="*/ 501 h 527"/>
                <a:gd name="T4" fmla="*/ 0 w 44"/>
                <a:gd name="T5" fmla="*/ 0 h 527"/>
                <a:gd name="T6" fmla="*/ 44 w 44"/>
                <a:gd name="T7" fmla="*/ 26 h 527"/>
                <a:gd name="T8" fmla="*/ 44 w 44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27">
                  <a:moveTo>
                    <a:pt x="44" y="527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44" y="26"/>
                  </a:lnTo>
                  <a:lnTo>
                    <a:pt x="44" y="527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4" name="Freeform 92">
              <a:extLst>
                <a:ext uri="{FF2B5EF4-FFF2-40B4-BE49-F238E27FC236}">
                  <a16:creationId xmlns:a16="http://schemas.microsoft.com/office/drawing/2014/main" id="{BFEF7332-C873-4A32-85D1-4AF823B811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3800" y="4862513"/>
              <a:ext cx="163513" cy="217488"/>
            </a:xfrm>
            <a:custGeom>
              <a:avLst/>
              <a:gdLst>
                <a:gd name="T0" fmla="*/ 51 w 103"/>
                <a:gd name="T1" fmla="*/ 0 h 137"/>
                <a:gd name="T2" fmla="*/ 77 w 103"/>
                <a:gd name="T3" fmla="*/ 68 h 137"/>
                <a:gd name="T4" fmla="*/ 103 w 103"/>
                <a:gd name="T5" fmla="*/ 137 h 137"/>
                <a:gd name="T6" fmla="*/ 51 w 103"/>
                <a:gd name="T7" fmla="*/ 107 h 137"/>
                <a:gd name="T8" fmla="*/ 0 w 103"/>
                <a:gd name="T9" fmla="*/ 77 h 137"/>
                <a:gd name="T10" fmla="*/ 25 w 103"/>
                <a:gd name="T11" fmla="*/ 38 h 137"/>
                <a:gd name="T12" fmla="*/ 51 w 103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37">
                  <a:moveTo>
                    <a:pt x="51" y="0"/>
                  </a:moveTo>
                  <a:lnTo>
                    <a:pt x="77" y="68"/>
                  </a:lnTo>
                  <a:lnTo>
                    <a:pt x="103" y="137"/>
                  </a:lnTo>
                  <a:lnTo>
                    <a:pt x="51" y="107"/>
                  </a:lnTo>
                  <a:lnTo>
                    <a:pt x="0" y="77"/>
                  </a:lnTo>
                  <a:lnTo>
                    <a:pt x="25" y="3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5" name="Freeform 93">
              <a:extLst>
                <a:ext uri="{FF2B5EF4-FFF2-40B4-BE49-F238E27FC236}">
                  <a16:creationId xmlns:a16="http://schemas.microsoft.com/office/drawing/2014/main" id="{20317FEF-85A1-4D67-8500-8F16C68FB0A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70950" y="4862513"/>
              <a:ext cx="47625" cy="61913"/>
            </a:xfrm>
            <a:custGeom>
              <a:avLst/>
              <a:gdLst>
                <a:gd name="T0" fmla="*/ 15 w 30"/>
                <a:gd name="T1" fmla="*/ 0 h 39"/>
                <a:gd name="T2" fmla="*/ 30 w 30"/>
                <a:gd name="T3" fmla="*/ 39 h 39"/>
                <a:gd name="T4" fmla="*/ 15 w 30"/>
                <a:gd name="T5" fmla="*/ 30 h 39"/>
                <a:gd name="T6" fmla="*/ 0 w 30"/>
                <a:gd name="T7" fmla="*/ 21 h 39"/>
                <a:gd name="T8" fmla="*/ 15 w 3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9">
                  <a:moveTo>
                    <a:pt x="15" y="0"/>
                  </a:moveTo>
                  <a:lnTo>
                    <a:pt x="30" y="39"/>
                  </a:lnTo>
                  <a:lnTo>
                    <a:pt x="15" y="30"/>
                  </a:lnTo>
                  <a:lnTo>
                    <a:pt x="0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6" name="Freeform 94">
              <a:extLst>
                <a:ext uri="{FF2B5EF4-FFF2-40B4-BE49-F238E27FC236}">
                  <a16:creationId xmlns:a16="http://schemas.microsoft.com/office/drawing/2014/main" id="{76F89A94-BBD5-4F17-977A-8DC1331C9AD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9663" y="4194175"/>
              <a:ext cx="984250" cy="598488"/>
            </a:xfrm>
            <a:custGeom>
              <a:avLst/>
              <a:gdLst>
                <a:gd name="T0" fmla="*/ 7 w 619"/>
                <a:gd name="T1" fmla="*/ 20 h 377"/>
                <a:gd name="T2" fmla="*/ 602 w 619"/>
                <a:gd name="T3" fmla="*/ 374 h 377"/>
                <a:gd name="T4" fmla="*/ 616 w 619"/>
                <a:gd name="T5" fmla="*/ 371 h 377"/>
                <a:gd name="T6" fmla="*/ 613 w 619"/>
                <a:gd name="T7" fmla="*/ 357 h 377"/>
                <a:gd name="T8" fmla="*/ 17 w 619"/>
                <a:gd name="T9" fmla="*/ 3 h 377"/>
                <a:gd name="T10" fmla="*/ 3 w 619"/>
                <a:gd name="T11" fmla="*/ 6 h 377"/>
                <a:gd name="T12" fmla="*/ 7 w 619"/>
                <a:gd name="T13" fmla="*/ 2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377">
                  <a:moveTo>
                    <a:pt x="7" y="20"/>
                  </a:moveTo>
                  <a:cubicBezTo>
                    <a:pt x="602" y="374"/>
                    <a:pt x="602" y="374"/>
                    <a:pt x="602" y="374"/>
                  </a:cubicBezTo>
                  <a:cubicBezTo>
                    <a:pt x="607" y="377"/>
                    <a:pt x="613" y="375"/>
                    <a:pt x="616" y="371"/>
                  </a:cubicBezTo>
                  <a:cubicBezTo>
                    <a:pt x="619" y="366"/>
                    <a:pt x="617" y="360"/>
                    <a:pt x="613" y="35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0"/>
                    <a:pt x="6" y="1"/>
                    <a:pt x="3" y="6"/>
                  </a:cubicBezTo>
                  <a:cubicBezTo>
                    <a:pt x="0" y="11"/>
                    <a:pt x="2" y="17"/>
                    <a:pt x="7" y="20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827" name="Rectangle 95">
            <a:extLst>
              <a:ext uri="{FF2B5EF4-FFF2-40B4-BE49-F238E27FC236}">
                <a16:creationId xmlns:a16="http://schemas.microsoft.com/office/drawing/2014/main" id="{D901B7EF-7F64-44AB-9F27-A1794EE8EB5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90713" y="4568825"/>
            <a:ext cx="762000" cy="44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1812924" y="3177584"/>
            <a:ext cx="5032376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1812924" y="2103439"/>
            <a:ext cx="5032376" cy="1074146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812924" y="4940892"/>
            <a:ext cx="50323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812924" y="5237163"/>
            <a:ext cx="50323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5">
            <a:extLst>
              <a:ext uri="{FF2B5EF4-FFF2-40B4-BE49-F238E27FC236}">
                <a16:creationId xmlns:a16="http://schemas.microsoft.com/office/drawing/2014/main" id="{452D0BEA-4092-43AE-A2E3-5FB58B82A74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Rectangle 6">
            <a:extLst>
              <a:ext uri="{FF2B5EF4-FFF2-40B4-BE49-F238E27FC236}">
                <a16:creationId xmlns:a16="http://schemas.microsoft.com/office/drawing/2014/main" id="{492C06A3-14F9-4C82-AEDB-6B60D2F43F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06" name="Picture 10">
            <a:extLst>
              <a:ext uri="{FF2B5EF4-FFF2-40B4-BE49-F238E27FC236}">
                <a16:creationId xmlns:a16="http://schemas.microsoft.com/office/drawing/2014/main" id="{418B933D-DF1B-4E16-B0D0-2A276CBC1C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6634163"/>
            <a:ext cx="99202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7" name="Rectangle 11">
            <a:extLst>
              <a:ext uri="{FF2B5EF4-FFF2-40B4-BE49-F238E27FC236}">
                <a16:creationId xmlns:a16="http://schemas.microsoft.com/office/drawing/2014/main" id="{05D1C48B-6E52-446F-AA8C-0C659554850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5688"/>
            <a:ext cx="10028238" cy="5807075"/>
          </a:xfrm>
          <a:prstGeom prst="rect">
            <a:avLst/>
          </a:prstGeom>
          <a:solidFill>
            <a:srgbClr val="FD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Rectangle 12">
            <a:extLst>
              <a:ext uri="{FF2B5EF4-FFF2-40B4-BE49-F238E27FC236}">
                <a16:creationId xmlns:a16="http://schemas.microsoft.com/office/drawing/2014/main" id="{AD4790EE-CA68-4317-92B0-A0E11C279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5688"/>
            <a:ext cx="10028238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54" name="组合 4153">
            <a:extLst>
              <a:ext uri="{FF2B5EF4-FFF2-40B4-BE49-F238E27FC236}">
                <a16:creationId xmlns:a16="http://schemas.microsoft.com/office/drawing/2014/main" id="{DC843349-5DEE-4B9D-951C-498AACB13096}"/>
              </a:ext>
            </a:extLst>
          </p:cNvPr>
          <p:cNvGrpSpPr/>
          <p:nvPr userDrawn="1"/>
        </p:nvGrpSpPr>
        <p:grpSpPr>
          <a:xfrm>
            <a:off x="5843588" y="3727450"/>
            <a:ext cx="5192713" cy="2466976"/>
            <a:chOff x="5843588" y="3727450"/>
            <a:chExt cx="5192713" cy="2466976"/>
          </a:xfrm>
        </p:grpSpPr>
        <p:sp>
          <p:nvSpPr>
            <p:cNvPr id="169" name="Freeform 13">
              <a:extLst>
                <a:ext uri="{FF2B5EF4-FFF2-40B4-BE49-F238E27FC236}">
                  <a16:creationId xmlns:a16="http://schemas.microsoft.com/office/drawing/2014/main" id="{3F04403F-1F48-404A-9695-291AE79A88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37375" y="5335588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4">
              <a:extLst>
                <a:ext uri="{FF2B5EF4-FFF2-40B4-BE49-F238E27FC236}">
                  <a16:creationId xmlns:a16="http://schemas.microsoft.com/office/drawing/2014/main" id="{90BA501E-BC64-4B7F-A692-6823C6EC7A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45188" y="4891088"/>
              <a:ext cx="857250" cy="493713"/>
            </a:xfrm>
            <a:custGeom>
              <a:avLst/>
              <a:gdLst>
                <a:gd name="T0" fmla="*/ 330 w 540"/>
                <a:gd name="T1" fmla="*/ 311 h 311"/>
                <a:gd name="T2" fmla="*/ 0 w 540"/>
                <a:gd name="T3" fmla="*/ 121 h 311"/>
                <a:gd name="T4" fmla="*/ 211 w 540"/>
                <a:gd name="T5" fmla="*/ 0 h 311"/>
                <a:gd name="T6" fmla="*/ 540 w 540"/>
                <a:gd name="T7" fmla="*/ 190 h 311"/>
                <a:gd name="T8" fmla="*/ 330 w 540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1">
                  <a:moveTo>
                    <a:pt x="330" y="311"/>
                  </a:moveTo>
                  <a:lnTo>
                    <a:pt x="0" y="121"/>
                  </a:lnTo>
                  <a:lnTo>
                    <a:pt x="211" y="0"/>
                  </a:lnTo>
                  <a:lnTo>
                    <a:pt x="540" y="190"/>
                  </a:lnTo>
                  <a:lnTo>
                    <a:pt x="330" y="311"/>
                  </a:lnTo>
                  <a:close/>
                </a:path>
              </a:pathLst>
            </a:custGeom>
            <a:solidFill>
              <a:srgbClr val="E244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5">
              <a:extLst>
                <a:ext uri="{FF2B5EF4-FFF2-40B4-BE49-F238E27FC236}">
                  <a16:creationId xmlns:a16="http://schemas.microsoft.com/office/drawing/2014/main" id="{8DDCA376-7C0C-4A0C-80BF-1B15C8BB67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28013" y="5351463"/>
              <a:ext cx="639763" cy="401638"/>
            </a:xfrm>
            <a:custGeom>
              <a:avLst/>
              <a:gdLst>
                <a:gd name="T0" fmla="*/ 246 w 402"/>
                <a:gd name="T1" fmla="*/ 243 h 253"/>
                <a:gd name="T2" fmla="*/ 0 w 402"/>
                <a:gd name="T3" fmla="*/ 101 h 253"/>
                <a:gd name="T4" fmla="*/ 175 w 402"/>
                <a:gd name="T5" fmla="*/ 0 h 253"/>
                <a:gd name="T6" fmla="*/ 363 w 402"/>
                <a:gd name="T7" fmla="*/ 108 h 253"/>
                <a:gd name="T8" fmla="*/ 363 w 402"/>
                <a:gd name="T9" fmla="*/ 209 h 253"/>
                <a:gd name="T10" fmla="*/ 304 w 402"/>
                <a:gd name="T11" fmla="*/ 243 h 253"/>
                <a:gd name="T12" fmla="*/ 246 w 402"/>
                <a:gd name="T13" fmla="*/ 24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253">
                  <a:moveTo>
                    <a:pt x="246" y="243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402" y="130"/>
                    <a:pt x="402" y="186"/>
                    <a:pt x="363" y="209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286" y="253"/>
                    <a:pt x="264" y="253"/>
                    <a:pt x="246" y="243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6">
              <a:extLst>
                <a:ext uri="{FF2B5EF4-FFF2-40B4-BE49-F238E27FC236}">
                  <a16:creationId xmlns:a16="http://schemas.microsoft.com/office/drawing/2014/main" id="{DCDC20D8-229A-4543-80F3-CD054189EF7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0625" y="5700713"/>
              <a:ext cx="366713" cy="212725"/>
            </a:xfrm>
            <a:custGeom>
              <a:avLst/>
              <a:gdLst>
                <a:gd name="T0" fmla="*/ 141 w 231"/>
                <a:gd name="T1" fmla="*/ 134 h 134"/>
                <a:gd name="T2" fmla="*/ 0 w 231"/>
                <a:gd name="T3" fmla="*/ 52 h 134"/>
                <a:gd name="T4" fmla="*/ 90 w 231"/>
                <a:gd name="T5" fmla="*/ 0 h 134"/>
                <a:gd name="T6" fmla="*/ 231 w 231"/>
                <a:gd name="T7" fmla="*/ 81 h 134"/>
                <a:gd name="T8" fmla="*/ 141 w 231"/>
                <a:gd name="T9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34">
                  <a:moveTo>
                    <a:pt x="141" y="134"/>
                  </a:moveTo>
                  <a:lnTo>
                    <a:pt x="0" y="52"/>
                  </a:lnTo>
                  <a:lnTo>
                    <a:pt x="90" y="0"/>
                  </a:lnTo>
                  <a:lnTo>
                    <a:pt x="231" y="81"/>
                  </a:lnTo>
                  <a:lnTo>
                    <a:pt x="141" y="134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7">
              <a:extLst>
                <a:ext uri="{FF2B5EF4-FFF2-40B4-BE49-F238E27FC236}">
                  <a16:creationId xmlns:a16="http://schemas.microsoft.com/office/drawing/2014/main" id="{03F7D7EA-BA20-4A64-91D9-CE5C842A59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8">
              <a:extLst>
                <a:ext uri="{FF2B5EF4-FFF2-40B4-BE49-F238E27FC236}">
                  <a16:creationId xmlns:a16="http://schemas.microsoft.com/office/drawing/2014/main" id="{DF6812B4-79D9-49C8-88D8-E5A39491B3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9">
              <a:extLst>
                <a:ext uri="{FF2B5EF4-FFF2-40B4-BE49-F238E27FC236}">
                  <a16:creationId xmlns:a16="http://schemas.microsoft.com/office/drawing/2014/main" id="{AA7DF4AC-80C4-4CFA-8FA2-55FA7108BA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0">
              <a:extLst>
                <a:ext uri="{FF2B5EF4-FFF2-40B4-BE49-F238E27FC236}">
                  <a16:creationId xmlns:a16="http://schemas.microsoft.com/office/drawing/2014/main" id="{7D23CF22-8D62-416C-9836-3B8FEB521A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1">
              <a:extLst>
                <a:ext uri="{FF2B5EF4-FFF2-40B4-BE49-F238E27FC236}">
                  <a16:creationId xmlns:a16="http://schemas.microsoft.com/office/drawing/2014/main" id="{3FDF0F42-96B4-447E-A114-6A21634611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89750" y="5319713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2">
              <a:extLst>
                <a:ext uri="{FF2B5EF4-FFF2-40B4-BE49-F238E27FC236}">
                  <a16:creationId xmlns:a16="http://schemas.microsoft.com/office/drawing/2014/main" id="{B0F278BB-1F1C-4B97-AA91-0B736ACAAD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24675" y="5353050"/>
              <a:ext cx="1371600" cy="792163"/>
            </a:xfrm>
            <a:custGeom>
              <a:avLst/>
              <a:gdLst>
                <a:gd name="T0" fmla="*/ 211 w 862"/>
                <a:gd name="T1" fmla="*/ 428 h 498"/>
                <a:gd name="T2" fmla="*/ 741 w 862"/>
                <a:gd name="T3" fmla="*/ 376 h 498"/>
                <a:gd name="T4" fmla="*/ 651 w 862"/>
                <a:gd name="T5" fmla="*/ 70 h 498"/>
                <a:gd name="T6" fmla="*/ 121 w 862"/>
                <a:gd name="T7" fmla="*/ 122 h 498"/>
                <a:gd name="T8" fmla="*/ 211 w 862"/>
                <a:gd name="T9" fmla="*/ 4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498">
                  <a:moveTo>
                    <a:pt x="211" y="428"/>
                  </a:moveTo>
                  <a:cubicBezTo>
                    <a:pt x="383" y="498"/>
                    <a:pt x="620" y="475"/>
                    <a:pt x="741" y="376"/>
                  </a:cubicBezTo>
                  <a:cubicBezTo>
                    <a:pt x="862" y="277"/>
                    <a:pt x="822" y="140"/>
                    <a:pt x="651" y="70"/>
                  </a:cubicBezTo>
                  <a:cubicBezTo>
                    <a:pt x="479" y="0"/>
                    <a:pt x="242" y="24"/>
                    <a:pt x="121" y="122"/>
                  </a:cubicBezTo>
                  <a:cubicBezTo>
                    <a:pt x="0" y="221"/>
                    <a:pt x="40" y="358"/>
                    <a:pt x="211" y="428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3">
              <a:extLst>
                <a:ext uri="{FF2B5EF4-FFF2-40B4-BE49-F238E27FC236}">
                  <a16:creationId xmlns:a16="http://schemas.microsoft.com/office/drawing/2014/main" id="{CCE9FBB1-C2CA-4157-9F3D-DA96C06A16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9775" y="5441950"/>
              <a:ext cx="1039813" cy="615950"/>
            </a:xfrm>
            <a:custGeom>
              <a:avLst/>
              <a:gdLst>
                <a:gd name="T0" fmla="*/ 496 w 654"/>
                <a:gd name="T1" fmla="*/ 28 h 387"/>
                <a:gd name="T2" fmla="*/ 327 w 654"/>
                <a:gd name="T3" fmla="*/ 0 h 387"/>
                <a:gd name="T4" fmla="*/ 181 w 654"/>
                <a:gd name="T5" fmla="*/ 20 h 387"/>
                <a:gd name="T6" fmla="*/ 62 w 654"/>
                <a:gd name="T7" fmla="*/ 80 h 387"/>
                <a:gd name="T8" fmla="*/ 15 w 654"/>
                <a:gd name="T9" fmla="*/ 134 h 387"/>
                <a:gd name="T10" fmla="*/ 0 w 654"/>
                <a:gd name="T11" fmla="*/ 193 h 387"/>
                <a:gd name="T12" fmla="*/ 36 w 654"/>
                <a:gd name="T13" fmla="*/ 283 h 387"/>
                <a:gd name="T14" fmla="*/ 140 w 654"/>
                <a:gd name="T15" fmla="*/ 352 h 387"/>
                <a:gd name="T16" fmla="*/ 327 w 654"/>
                <a:gd name="T17" fmla="*/ 387 h 387"/>
                <a:gd name="T18" fmla="*/ 473 w 654"/>
                <a:gd name="T19" fmla="*/ 366 h 387"/>
                <a:gd name="T20" fmla="*/ 592 w 654"/>
                <a:gd name="T21" fmla="*/ 307 h 387"/>
                <a:gd name="T22" fmla="*/ 639 w 654"/>
                <a:gd name="T23" fmla="*/ 253 h 387"/>
                <a:gd name="T24" fmla="*/ 654 w 654"/>
                <a:gd name="T25" fmla="*/ 194 h 387"/>
                <a:gd name="T26" fmla="*/ 618 w 654"/>
                <a:gd name="T27" fmla="*/ 104 h 387"/>
                <a:gd name="T28" fmla="*/ 515 w 654"/>
                <a:gd name="T29" fmla="*/ 35 h 387"/>
                <a:gd name="T30" fmla="*/ 502 w 654"/>
                <a:gd name="T31" fmla="*/ 40 h 387"/>
                <a:gd name="T32" fmla="*/ 507 w 654"/>
                <a:gd name="T33" fmla="*/ 53 h 387"/>
                <a:gd name="T34" fmla="*/ 603 w 654"/>
                <a:gd name="T35" fmla="*/ 117 h 387"/>
                <a:gd name="T36" fmla="*/ 634 w 654"/>
                <a:gd name="T37" fmla="*/ 194 h 387"/>
                <a:gd name="T38" fmla="*/ 621 w 654"/>
                <a:gd name="T39" fmla="*/ 243 h 387"/>
                <a:gd name="T40" fmla="*/ 580 w 654"/>
                <a:gd name="T41" fmla="*/ 292 h 387"/>
                <a:gd name="T42" fmla="*/ 468 w 654"/>
                <a:gd name="T43" fmla="*/ 347 h 387"/>
                <a:gd name="T44" fmla="*/ 327 w 654"/>
                <a:gd name="T45" fmla="*/ 367 h 387"/>
                <a:gd name="T46" fmla="*/ 147 w 654"/>
                <a:gd name="T47" fmla="*/ 334 h 387"/>
                <a:gd name="T48" fmla="*/ 51 w 654"/>
                <a:gd name="T49" fmla="*/ 270 h 387"/>
                <a:gd name="T50" fmla="*/ 20 w 654"/>
                <a:gd name="T51" fmla="*/ 193 h 387"/>
                <a:gd name="T52" fmla="*/ 33 w 654"/>
                <a:gd name="T53" fmla="*/ 143 h 387"/>
                <a:gd name="T54" fmla="*/ 74 w 654"/>
                <a:gd name="T55" fmla="*/ 95 h 387"/>
                <a:gd name="T56" fmla="*/ 186 w 654"/>
                <a:gd name="T57" fmla="*/ 39 h 387"/>
                <a:gd name="T58" fmla="*/ 327 w 654"/>
                <a:gd name="T59" fmla="*/ 20 h 387"/>
                <a:gd name="T60" fmla="*/ 489 w 654"/>
                <a:gd name="T61" fmla="*/ 46 h 387"/>
                <a:gd name="T62" fmla="*/ 502 w 654"/>
                <a:gd name="T63" fmla="*/ 40 h 387"/>
                <a:gd name="T64" fmla="*/ 496 w 654"/>
                <a:gd name="T65" fmla="*/ 2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4" h="387">
                  <a:moveTo>
                    <a:pt x="496" y="28"/>
                  </a:moveTo>
                  <a:cubicBezTo>
                    <a:pt x="443" y="9"/>
                    <a:pt x="385" y="0"/>
                    <a:pt x="327" y="0"/>
                  </a:cubicBezTo>
                  <a:cubicBezTo>
                    <a:pt x="277" y="0"/>
                    <a:pt x="226" y="7"/>
                    <a:pt x="181" y="20"/>
                  </a:cubicBezTo>
                  <a:cubicBezTo>
                    <a:pt x="135" y="34"/>
                    <a:pt x="94" y="53"/>
                    <a:pt x="62" y="80"/>
                  </a:cubicBezTo>
                  <a:cubicBezTo>
                    <a:pt x="41" y="96"/>
                    <a:pt x="26" y="115"/>
                    <a:pt x="15" y="134"/>
                  </a:cubicBezTo>
                  <a:cubicBezTo>
                    <a:pt x="5" y="153"/>
                    <a:pt x="0" y="173"/>
                    <a:pt x="0" y="193"/>
                  </a:cubicBezTo>
                  <a:cubicBezTo>
                    <a:pt x="0" y="225"/>
                    <a:pt x="12" y="256"/>
                    <a:pt x="36" y="283"/>
                  </a:cubicBezTo>
                  <a:cubicBezTo>
                    <a:pt x="60" y="310"/>
                    <a:pt x="95" y="334"/>
                    <a:pt x="140" y="352"/>
                  </a:cubicBezTo>
                  <a:cubicBezTo>
                    <a:pt x="197" y="375"/>
                    <a:pt x="262" y="387"/>
                    <a:pt x="327" y="387"/>
                  </a:cubicBezTo>
                  <a:cubicBezTo>
                    <a:pt x="377" y="387"/>
                    <a:pt x="428" y="380"/>
                    <a:pt x="473" y="366"/>
                  </a:cubicBezTo>
                  <a:cubicBezTo>
                    <a:pt x="519" y="353"/>
                    <a:pt x="560" y="333"/>
                    <a:pt x="592" y="307"/>
                  </a:cubicBezTo>
                  <a:cubicBezTo>
                    <a:pt x="613" y="290"/>
                    <a:pt x="628" y="272"/>
                    <a:pt x="639" y="253"/>
                  </a:cubicBezTo>
                  <a:cubicBezTo>
                    <a:pt x="649" y="234"/>
                    <a:pt x="654" y="214"/>
                    <a:pt x="654" y="194"/>
                  </a:cubicBezTo>
                  <a:cubicBezTo>
                    <a:pt x="654" y="162"/>
                    <a:pt x="642" y="131"/>
                    <a:pt x="618" y="104"/>
                  </a:cubicBezTo>
                  <a:cubicBezTo>
                    <a:pt x="594" y="77"/>
                    <a:pt x="560" y="53"/>
                    <a:pt x="515" y="35"/>
                  </a:cubicBezTo>
                  <a:cubicBezTo>
                    <a:pt x="510" y="33"/>
                    <a:pt x="504" y="35"/>
                    <a:pt x="502" y="40"/>
                  </a:cubicBezTo>
                  <a:cubicBezTo>
                    <a:pt x="500" y="45"/>
                    <a:pt x="502" y="51"/>
                    <a:pt x="507" y="53"/>
                  </a:cubicBezTo>
                  <a:cubicBezTo>
                    <a:pt x="550" y="71"/>
                    <a:pt x="582" y="93"/>
                    <a:pt x="603" y="117"/>
                  </a:cubicBezTo>
                  <a:cubicBezTo>
                    <a:pt x="624" y="142"/>
                    <a:pt x="634" y="168"/>
                    <a:pt x="634" y="194"/>
                  </a:cubicBezTo>
                  <a:cubicBezTo>
                    <a:pt x="634" y="210"/>
                    <a:pt x="630" y="227"/>
                    <a:pt x="621" y="243"/>
                  </a:cubicBezTo>
                  <a:cubicBezTo>
                    <a:pt x="612" y="260"/>
                    <a:pt x="599" y="276"/>
                    <a:pt x="580" y="292"/>
                  </a:cubicBezTo>
                  <a:cubicBezTo>
                    <a:pt x="550" y="316"/>
                    <a:pt x="511" y="335"/>
                    <a:pt x="468" y="347"/>
                  </a:cubicBezTo>
                  <a:cubicBezTo>
                    <a:pt x="424" y="360"/>
                    <a:pt x="376" y="367"/>
                    <a:pt x="327" y="367"/>
                  </a:cubicBezTo>
                  <a:cubicBezTo>
                    <a:pt x="264" y="367"/>
                    <a:pt x="202" y="356"/>
                    <a:pt x="147" y="334"/>
                  </a:cubicBezTo>
                  <a:cubicBezTo>
                    <a:pt x="105" y="316"/>
                    <a:pt x="73" y="294"/>
                    <a:pt x="51" y="270"/>
                  </a:cubicBezTo>
                  <a:cubicBezTo>
                    <a:pt x="30" y="245"/>
                    <a:pt x="20" y="219"/>
                    <a:pt x="20" y="193"/>
                  </a:cubicBezTo>
                  <a:cubicBezTo>
                    <a:pt x="20" y="177"/>
                    <a:pt x="24" y="160"/>
                    <a:pt x="33" y="143"/>
                  </a:cubicBezTo>
                  <a:cubicBezTo>
                    <a:pt x="42" y="127"/>
                    <a:pt x="55" y="111"/>
                    <a:pt x="74" y="95"/>
                  </a:cubicBezTo>
                  <a:cubicBezTo>
                    <a:pt x="104" y="71"/>
                    <a:pt x="143" y="52"/>
                    <a:pt x="186" y="39"/>
                  </a:cubicBezTo>
                  <a:cubicBezTo>
                    <a:pt x="230" y="27"/>
                    <a:pt x="278" y="20"/>
                    <a:pt x="327" y="20"/>
                  </a:cubicBezTo>
                  <a:cubicBezTo>
                    <a:pt x="383" y="20"/>
                    <a:pt x="439" y="29"/>
                    <a:pt x="489" y="46"/>
                  </a:cubicBezTo>
                  <a:cubicBezTo>
                    <a:pt x="494" y="48"/>
                    <a:pt x="500" y="46"/>
                    <a:pt x="502" y="40"/>
                  </a:cubicBezTo>
                  <a:cubicBezTo>
                    <a:pt x="504" y="35"/>
                    <a:pt x="501" y="29"/>
                    <a:pt x="496" y="28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4">
              <a:extLst>
                <a:ext uri="{FF2B5EF4-FFF2-40B4-BE49-F238E27FC236}">
                  <a16:creationId xmlns:a16="http://schemas.microsoft.com/office/drawing/2014/main" id="{E8416DA9-3781-4838-8EB3-47DFDDE077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9313" y="5505450"/>
              <a:ext cx="822325" cy="488950"/>
            </a:xfrm>
            <a:custGeom>
              <a:avLst/>
              <a:gdLst>
                <a:gd name="T0" fmla="*/ 213 w 518"/>
                <a:gd name="T1" fmla="*/ 2 h 307"/>
                <a:gd name="T2" fmla="*/ 123 w 518"/>
                <a:gd name="T3" fmla="*/ 22 h 307"/>
                <a:gd name="T4" fmla="*/ 50 w 518"/>
                <a:gd name="T5" fmla="*/ 63 h 307"/>
                <a:gd name="T6" fmla="*/ 13 w 518"/>
                <a:gd name="T7" fmla="*/ 106 h 307"/>
                <a:gd name="T8" fmla="*/ 0 w 518"/>
                <a:gd name="T9" fmla="*/ 153 h 307"/>
                <a:gd name="T10" fmla="*/ 29 w 518"/>
                <a:gd name="T11" fmla="*/ 225 h 307"/>
                <a:gd name="T12" fmla="*/ 111 w 518"/>
                <a:gd name="T13" fmla="*/ 280 h 307"/>
                <a:gd name="T14" fmla="*/ 259 w 518"/>
                <a:gd name="T15" fmla="*/ 307 h 307"/>
                <a:gd name="T16" fmla="*/ 374 w 518"/>
                <a:gd name="T17" fmla="*/ 291 h 307"/>
                <a:gd name="T18" fmla="*/ 468 w 518"/>
                <a:gd name="T19" fmla="*/ 244 h 307"/>
                <a:gd name="T20" fmla="*/ 505 w 518"/>
                <a:gd name="T21" fmla="*/ 201 h 307"/>
                <a:gd name="T22" fmla="*/ 518 w 518"/>
                <a:gd name="T23" fmla="*/ 153 h 307"/>
                <a:gd name="T24" fmla="*/ 488 w 518"/>
                <a:gd name="T25" fmla="*/ 82 h 307"/>
                <a:gd name="T26" fmla="*/ 407 w 518"/>
                <a:gd name="T27" fmla="*/ 27 h 307"/>
                <a:gd name="T28" fmla="*/ 259 w 518"/>
                <a:gd name="T29" fmla="*/ 0 h 307"/>
                <a:gd name="T30" fmla="*/ 233 w 518"/>
                <a:gd name="T31" fmla="*/ 0 h 307"/>
                <a:gd name="T32" fmla="*/ 224 w 518"/>
                <a:gd name="T33" fmla="*/ 11 h 307"/>
                <a:gd name="T34" fmla="*/ 234 w 518"/>
                <a:gd name="T35" fmla="*/ 20 h 307"/>
                <a:gd name="T36" fmla="*/ 259 w 518"/>
                <a:gd name="T37" fmla="*/ 20 h 307"/>
                <a:gd name="T38" fmla="*/ 399 w 518"/>
                <a:gd name="T39" fmla="*/ 45 h 307"/>
                <a:gd name="T40" fmla="*/ 473 w 518"/>
                <a:gd name="T41" fmla="*/ 95 h 307"/>
                <a:gd name="T42" fmla="*/ 498 w 518"/>
                <a:gd name="T43" fmla="*/ 153 h 307"/>
                <a:gd name="T44" fmla="*/ 488 w 518"/>
                <a:gd name="T45" fmla="*/ 191 h 307"/>
                <a:gd name="T46" fmla="*/ 456 w 518"/>
                <a:gd name="T47" fmla="*/ 229 h 307"/>
                <a:gd name="T48" fmla="*/ 369 w 518"/>
                <a:gd name="T49" fmla="*/ 272 h 307"/>
                <a:gd name="T50" fmla="*/ 259 w 518"/>
                <a:gd name="T51" fmla="*/ 287 h 307"/>
                <a:gd name="T52" fmla="*/ 119 w 518"/>
                <a:gd name="T53" fmla="*/ 261 h 307"/>
                <a:gd name="T54" fmla="*/ 45 w 518"/>
                <a:gd name="T55" fmla="*/ 212 h 307"/>
                <a:gd name="T56" fmla="*/ 20 w 518"/>
                <a:gd name="T57" fmla="*/ 153 h 307"/>
                <a:gd name="T58" fmla="*/ 30 w 518"/>
                <a:gd name="T59" fmla="*/ 115 h 307"/>
                <a:gd name="T60" fmla="*/ 62 w 518"/>
                <a:gd name="T61" fmla="*/ 78 h 307"/>
                <a:gd name="T62" fmla="*/ 130 w 518"/>
                <a:gd name="T63" fmla="*/ 41 h 307"/>
                <a:gd name="T64" fmla="*/ 215 w 518"/>
                <a:gd name="T65" fmla="*/ 22 h 307"/>
                <a:gd name="T66" fmla="*/ 224 w 518"/>
                <a:gd name="T67" fmla="*/ 11 h 307"/>
                <a:gd name="T68" fmla="*/ 213 w 518"/>
                <a:gd name="T69" fmla="*/ 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8" h="307">
                  <a:moveTo>
                    <a:pt x="213" y="2"/>
                  </a:moveTo>
                  <a:cubicBezTo>
                    <a:pt x="181" y="6"/>
                    <a:pt x="151" y="12"/>
                    <a:pt x="123" y="22"/>
                  </a:cubicBezTo>
                  <a:cubicBezTo>
                    <a:pt x="95" y="32"/>
                    <a:pt x="70" y="46"/>
                    <a:pt x="50" y="63"/>
                  </a:cubicBezTo>
                  <a:cubicBezTo>
                    <a:pt x="33" y="76"/>
                    <a:pt x="21" y="90"/>
                    <a:pt x="13" y="106"/>
                  </a:cubicBezTo>
                  <a:cubicBezTo>
                    <a:pt x="4" y="121"/>
                    <a:pt x="0" y="137"/>
                    <a:pt x="0" y="153"/>
                  </a:cubicBezTo>
                  <a:cubicBezTo>
                    <a:pt x="0" y="178"/>
                    <a:pt x="11" y="203"/>
                    <a:pt x="29" y="225"/>
                  </a:cubicBezTo>
                  <a:cubicBezTo>
                    <a:pt x="48" y="246"/>
                    <a:pt x="76" y="265"/>
                    <a:pt x="111" y="280"/>
                  </a:cubicBezTo>
                  <a:cubicBezTo>
                    <a:pt x="156" y="298"/>
                    <a:pt x="208" y="307"/>
                    <a:pt x="259" y="307"/>
                  </a:cubicBezTo>
                  <a:cubicBezTo>
                    <a:pt x="299" y="307"/>
                    <a:pt x="338" y="302"/>
                    <a:pt x="374" y="291"/>
                  </a:cubicBezTo>
                  <a:cubicBezTo>
                    <a:pt x="410" y="281"/>
                    <a:pt x="443" y="265"/>
                    <a:pt x="468" y="244"/>
                  </a:cubicBezTo>
                  <a:cubicBezTo>
                    <a:pt x="485" y="231"/>
                    <a:pt x="497" y="216"/>
                    <a:pt x="505" y="201"/>
                  </a:cubicBezTo>
                  <a:cubicBezTo>
                    <a:pt x="514" y="186"/>
                    <a:pt x="518" y="170"/>
                    <a:pt x="518" y="153"/>
                  </a:cubicBezTo>
                  <a:cubicBezTo>
                    <a:pt x="518" y="128"/>
                    <a:pt x="507" y="103"/>
                    <a:pt x="488" y="82"/>
                  </a:cubicBezTo>
                  <a:cubicBezTo>
                    <a:pt x="469" y="60"/>
                    <a:pt x="442" y="41"/>
                    <a:pt x="407" y="27"/>
                  </a:cubicBezTo>
                  <a:cubicBezTo>
                    <a:pt x="361" y="8"/>
                    <a:pt x="310" y="0"/>
                    <a:pt x="259" y="0"/>
                  </a:cubicBezTo>
                  <a:cubicBezTo>
                    <a:pt x="250" y="0"/>
                    <a:pt x="242" y="0"/>
                    <a:pt x="233" y="0"/>
                  </a:cubicBezTo>
                  <a:cubicBezTo>
                    <a:pt x="228" y="1"/>
                    <a:pt x="223" y="6"/>
                    <a:pt x="224" y="11"/>
                  </a:cubicBezTo>
                  <a:cubicBezTo>
                    <a:pt x="224" y="17"/>
                    <a:pt x="229" y="21"/>
                    <a:pt x="234" y="20"/>
                  </a:cubicBezTo>
                  <a:cubicBezTo>
                    <a:pt x="243" y="20"/>
                    <a:pt x="251" y="20"/>
                    <a:pt x="259" y="20"/>
                  </a:cubicBezTo>
                  <a:cubicBezTo>
                    <a:pt x="308" y="20"/>
                    <a:pt x="357" y="28"/>
                    <a:pt x="399" y="45"/>
                  </a:cubicBezTo>
                  <a:cubicBezTo>
                    <a:pt x="432" y="59"/>
                    <a:pt x="457" y="76"/>
                    <a:pt x="473" y="95"/>
                  </a:cubicBezTo>
                  <a:cubicBezTo>
                    <a:pt x="490" y="114"/>
                    <a:pt x="498" y="134"/>
                    <a:pt x="498" y="153"/>
                  </a:cubicBezTo>
                  <a:cubicBezTo>
                    <a:pt x="498" y="166"/>
                    <a:pt x="495" y="179"/>
                    <a:pt x="488" y="191"/>
                  </a:cubicBezTo>
                  <a:cubicBezTo>
                    <a:pt x="481" y="204"/>
                    <a:pt x="470" y="217"/>
                    <a:pt x="456" y="229"/>
                  </a:cubicBezTo>
                  <a:cubicBezTo>
                    <a:pt x="433" y="247"/>
                    <a:pt x="403" y="262"/>
                    <a:pt x="369" y="272"/>
                  </a:cubicBezTo>
                  <a:cubicBezTo>
                    <a:pt x="335" y="282"/>
                    <a:pt x="297" y="287"/>
                    <a:pt x="259" y="287"/>
                  </a:cubicBezTo>
                  <a:cubicBezTo>
                    <a:pt x="210" y="287"/>
                    <a:pt x="161" y="279"/>
                    <a:pt x="119" y="261"/>
                  </a:cubicBezTo>
                  <a:cubicBezTo>
                    <a:pt x="86" y="248"/>
                    <a:pt x="61" y="230"/>
                    <a:pt x="45" y="212"/>
                  </a:cubicBezTo>
                  <a:cubicBezTo>
                    <a:pt x="28" y="193"/>
                    <a:pt x="20" y="173"/>
                    <a:pt x="20" y="153"/>
                  </a:cubicBezTo>
                  <a:cubicBezTo>
                    <a:pt x="20" y="141"/>
                    <a:pt x="23" y="128"/>
                    <a:pt x="30" y="115"/>
                  </a:cubicBezTo>
                  <a:cubicBezTo>
                    <a:pt x="37" y="103"/>
                    <a:pt x="48" y="90"/>
                    <a:pt x="62" y="78"/>
                  </a:cubicBezTo>
                  <a:cubicBezTo>
                    <a:pt x="81" y="63"/>
                    <a:pt x="104" y="51"/>
                    <a:pt x="130" y="41"/>
                  </a:cubicBezTo>
                  <a:cubicBezTo>
                    <a:pt x="156" y="32"/>
                    <a:pt x="185" y="25"/>
                    <a:pt x="215" y="22"/>
                  </a:cubicBezTo>
                  <a:cubicBezTo>
                    <a:pt x="220" y="21"/>
                    <a:pt x="224" y="17"/>
                    <a:pt x="224" y="11"/>
                  </a:cubicBezTo>
                  <a:cubicBezTo>
                    <a:pt x="223" y="6"/>
                    <a:pt x="218" y="2"/>
                    <a:pt x="213" y="2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5">
              <a:extLst>
                <a:ext uri="{FF2B5EF4-FFF2-40B4-BE49-F238E27FC236}">
                  <a16:creationId xmlns:a16="http://schemas.microsoft.com/office/drawing/2014/main" id="{A3C2D237-A11F-417A-BF22-D89E9067FA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46950" y="5591175"/>
              <a:ext cx="527050" cy="315913"/>
            </a:xfrm>
            <a:custGeom>
              <a:avLst/>
              <a:gdLst>
                <a:gd name="T0" fmla="*/ 59 w 332"/>
                <a:gd name="T1" fmla="*/ 161 h 198"/>
                <a:gd name="T2" fmla="*/ 43 w 332"/>
                <a:gd name="T3" fmla="*/ 49 h 198"/>
                <a:gd name="T4" fmla="*/ 253 w 332"/>
                <a:gd name="T5" fmla="*/ 28 h 198"/>
                <a:gd name="T6" fmla="*/ 273 w 332"/>
                <a:gd name="T7" fmla="*/ 38 h 198"/>
                <a:gd name="T8" fmla="*/ 289 w 332"/>
                <a:gd name="T9" fmla="*/ 150 h 198"/>
                <a:gd name="T10" fmla="*/ 78 w 332"/>
                <a:gd name="T11" fmla="*/ 171 h 198"/>
                <a:gd name="T12" fmla="*/ 59 w 332"/>
                <a:gd name="T13" fmla="*/ 16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198">
                  <a:moveTo>
                    <a:pt x="59" y="161"/>
                  </a:moveTo>
                  <a:cubicBezTo>
                    <a:pt x="7" y="131"/>
                    <a:pt x="0" y="84"/>
                    <a:pt x="43" y="49"/>
                  </a:cubicBezTo>
                  <a:cubicBezTo>
                    <a:pt x="91" y="10"/>
                    <a:pt x="185" y="0"/>
                    <a:pt x="253" y="28"/>
                  </a:cubicBezTo>
                  <a:cubicBezTo>
                    <a:pt x="260" y="31"/>
                    <a:pt x="267" y="34"/>
                    <a:pt x="273" y="38"/>
                  </a:cubicBezTo>
                  <a:cubicBezTo>
                    <a:pt x="325" y="68"/>
                    <a:pt x="332" y="115"/>
                    <a:pt x="289" y="150"/>
                  </a:cubicBezTo>
                  <a:cubicBezTo>
                    <a:pt x="241" y="189"/>
                    <a:pt x="147" y="198"/>
                    <a:pt x="78" y="171"/>
                  </a:cubicBezTo>
                  <a:cubicBezTo>
                    <a:pt x="71" y="168"/>
                    <a:pt x="65" y="165"/>
                    <a:pt x="59" y="161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26">
              <a:extLst>
                <a:ext uri="{FF2B5EF4-FFF2-40B4-BE49-F238E27FC236}">
                  <a16:creationId xmlns:a16="http://schemas.microsoft.com/office/drawing/2014/main" id="{981D4CCA-6DBF-4453-8831-B8C4A8033E0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05688" y="5630863"/>
              <a:ext cx="409575" cy="236538"/>
            </a:xfrm>
            <a:custGeom>
              <a:avLst/>
              <a:gdLst>
                <a:gd name="T0" fmla="*/ 195 w 258"/>
                <a:gd name="T1" fmla="*/ 21 h 149"/>
                <a:gd name="T2" fmla="*/ 222 w 258"/>
                <a:gd name="T3" fmla="*/ 112 h 149"/>
                <a:gd name="T4" fmla="*/ 63 w 258"/>
                <a:gd name="T5" fmla="*/ 128 h 149"/>
                <a:gd name="T6" fmla="*/ 36 w 258"/>
                <a:gd name="T7" fmla="*/ 36 h 149"/>
                <a:gd name="T8" fmla="*/ 195 w 258"/>
                <a:gd name="T9" fmla="*/ 21 h 149"/>
                <a:gd name="T10" fmla="*/ 89 w 258"/>
                <a:gd name="T11" fmla="*/ 107 h 149"/>
                <a:gd name="T12" fmla="*/ 185 w 258"/>
                <a:gd name="T13" fmla="*/ 97 h 149"/>
                <a:gd name="T14" fmla="*/ 169 w 258"/>
                <a:gd name="T15" fmla="*/ 42 h 149"/>
                <a:gd name="T16" fmla="*/ 73 w 258"/>
                <a:gd name="T17" fmla="*/ 52 h 149"/>
                <a:gd name="T18" fmla="*/ 89 w 258"/>
                <a:gd name="T19" fmla="*/ 10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49">
                  <a:moveTo>
                    <a:pt x="195" y="21"/>
                  </a:moveTo>
                  <a:cubicBezTo>
                    <a:pt x="246" y="42"/>
                    <a:pt x="258" y="83"/>
                    <a:pt x="222" y="112"/>
                  </a:cubicBezTo>
                  <a:cubicBezTo>
                    <a:pt x="186" y="142"/>
                    <a:pt x="114" y="149"/>
                    <a:pt x="63" y="128"/>
                  </a:cubicBezTo>
                  <a:cubicBezTo>
                    <a:pt x="12" y="107"/>
                    <a:pt x="0" y="66"/>
                    <a:pt x="36" y="36"/>
                  </a:cubicBezTo>
                  <a:cubicBezTo>
                    <a:pt x="72" y="7"/>
                    <a:pt x="144" y="0"/>
                    <a:pt x="195" y="21"/>
                  </a:cubicBezTo>
                  <a:close/>
                  <a:moveTo>
                    <a:pt x="89" y="107"/>
                  </a:moveTo>
                  <a:cubicBezTo>
                    <a:pt x="120" y="119"/>
                    <a:pt x="163" y="115"/>
                    <a:pt x="185" y="97"/>
                  </a:cubicBezTo>
                  <a:cubicBezTo>
                    <a:pt x="207" y="79"/>
                    <a:pt x="199" y="55"/>
                    <a:pt x="169" y="42"/>
                  </a:cubicBezTo>
                  <a:cubicBezTo>
                    <a:pt x="138" y="30"/>
                    <a:pt x="95" y="34"/>
                    <a:pt x="73" y="52"/>
                  </a:cubicBezTo>
                  <a:cubicBezTo>
                    <a:pt x="51" y="69"/>
                    <a:pt x="59" y="94"/>
                    <a:pt x="89" y="107"/>
                  </a:cubicBez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27">
              <a:extLst>
                <a:ext uri="{FF2B5EF4-FFF2-40B4-BE49-F238E27FC236}">
                  <a16:creationId xmlns:a16="http://schemas.microsoft.com/office/drawing/2014/main" id="{645D7997-1DFF-4CF6-9B7E-6862E8BEA85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424488"/>
              <a:ext cx="269875" cy="330200"/>
            </a:xfrm>
            <a:custGeom>
              <a:avLst/>
              <a:gdLst>
                <a:gd name="T0" fmla="*/ 0 w 170"/>
                <a:gd name="T1" fmla="*/ 0 h 208"/>
                <a:gd name="T2" fmla="*/ 146 w 170"/>
                <a:gd name="T3" fmla="*/ 85 h 208"/>
                <a:gd name="T4" fmla="*/ 170 w 170"/>
                <a:gd name="T5" fmla="*/ 127 h 208"/>
                <a:gd name="T6" fmla="*/ 94 w 170"/>
                <a:gd name="T7" fmla="*/ 179 h 208"/>
                <a:gd name="T8" fmla="*/ 0 w 170"/>
                <a:gd name="T9" fmla="*/ 125 h 208"/>
                <a:gd name="T10" fmla="*/ 0 w 170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208">
                  <a:moveTo>
                    <a:pt x="0" y="0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64" y="95"/>
                    <a:pt x="170" y="111"/>
                    <a:pt x="170" y="127"/>
                  </a:cubicBezTo>
                  <a:cubicBezTo>
                    <a:pt x="170" y="156"/>
                    <a:pt x="144" y="208"/>
                    <a:pt x="94" y="179"/>
                  </a:cubicBezTo>
                  <a:cubicBezTo>
                    <a:pt x="0" y="125"/>
                    <a:pt x="0" y="125"/>
                    <a:pt x="0" y="1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28">
              <a:extLst>
                <a:ext uri="{FF2B5EF4-FFF2-40B4-BE49-F238E27FC236}">
                  <a16:creationId xmlns:a16="http://schemas.microsoft.com/office/drawing/2014/main" id="{F36BFC1B-D994-437A-B667-C56CE3C297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48638" y="5292725"/>
              <a:ext cx="273050" cy="330200"/>
            </a:xfrm>
            <a:custGeom>
              <a:avLst/>
              <a:gdLst>
                <a:gd name="T0" fmla="*/ 171 w 171"/>
                <a:gd name="T1" fmla="*/ 208 h 208"/>
                <a:gd name="T2" fmla="*/ 24 w 171"/>
                <a:gd name="T3" fmla="*/ 124 h 208"/>
                <a:gd name="T4" fmla="*/ 0 w 171"/>
                <a:gd name="T5" fmla="*/ 82 h 208"/>
                <a:gd name="T6" fmla="*/ 77 w 171"/>
                <a:gd name="T7" fmla="*/ 29 h 208"/>
                <a:gd name="T8" fmla="*/ 171 w 171"/>
                <a:gd name="T9" fmla="*/ 83 h 208"/>
                <a:gd name="T10" fmla="*/ 171 w 171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08">
                  <a:moveTo>
                    <a:pt x="171" y="208"/>
                  </a:moveTo>
                  <a:cubicBezTo>
                    <a:pt x="24" y="124"/>
                    <a:pt x="24" y="124"/>
                    <a:pt x="24" y="124"/>
                  </a:cubicBezTo>
                  <a:cubicBezTo>
                    <a:pt x="6" y="113"/>
                    <a:pt x="0" y="97"/>
                    <a:pt x="0" y="82"/>
                  </a:cubicBezTo>
                  <a:cubicBezTo>
                    <a:pt x="0" y="52"/>
                    <a:pt x="27" y="0"/>
                    <a:pt x="77" y="29"/>
                  </a:cubicBezTo>
                  <a:cubicBezTo>
                    <a:pt x="171" y="83"/>
                    <a:pt x="171" y="83"/>
                    <a:pt x="171" y="83"/>
                  </a:cubicBezTo>
                  <a:lnTo>
                    <a:pt x="171" y="208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29">
              <a:extLst>
                <a:ext uri="{FF2B5EF4-FFF2-40B4-BE49-F238E27FC236}">
                  <a16:creationId xmlns:a16="http://schemas.microsoft.com/office/drawing/2014/main" id="{705338C5-0A69-4210-BEF3-AE347B305F9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365750"/>
              <a:ext cx="376238" cy="344488"/>
            </a:xfrm>
            <a:custGeom>
              <a:avLst/>
              <a:gdLst>
                <a:gd name="T0" fmla="*/ 213 w 237"/>
                <a:gd name="T1" fmla="*/ 84 h 217"/>
                <a:gd name="T2" fmla="*/ 66 w 237"/>
                <a:gd name="T3" fmla="*/ 0 h 217"/>
                <a:gd name="T4" fmla="*/ 0 w 237"/>
                <a:gd name="T5" fmla="*/ 37 h 217"/>
                <a:gd name="T6" fmla="*/ 96 w 237"/>
                <a:gd name="T7" fmla="*/ 93 h 217"/>
                <a:gd name="T8" fmla="*/ 146 w 237"/>
                <a:gd name="T9" fmla="*/ 122 h 217"/>
                <a:gd name="T10" fmla="*/ 170 w 237"/>
                <a:gd name="T11" fmla="*/ 164 h 217"/>
                <a:gd name="T12" fmla="*/ 144 w 237"/>
                <a:gd name="T13" fmla="*/ 217 h 217"/>
                <a:gd name="T14" fmla="*/ 204 w 237"/>
                <a:gd name="T15" fmla="*/ 183 h 217"/>
                <a:gd name="T16" fmla="*/ 210 w 237"/>
                <a:gd name="T17" fmla="*/ 180 h 217"/>
                <a:gd name="T18" fmla="*/ 237 w 237"/>
                <a:gd name="T19" fmla="*/ 126 h 217"/>
                <a:gd name="T20" fmla="*/ 213 w 237"/>
                <a:gd name="T21" fmla="*/ 8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17">
                  <a:moveTo>
                    <a:pt x="213" y="8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64" y="132"/>
                    <a:pt x="170" y="148"/>
                    <a:pt x="170" y="164"/>
                  </a:cubicBezTo>
                  <a:cubicBezTo>
                    <a:pt x="170" y="181"/>
                    <a:pt x="161" y="205"/>
                    <a:pt x="144" y="217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6" y="182"/>
                    <a:pt x="208" y="181"/>
                    <a:pt x="210" y="180"/>
                  </a:cubicBezTo>
                  <a:cubicBezTo>
                    <a:pt x="228" y="168"/>
                    <a:pt x="237" y="143"/>
                    <a:pt x="237" y="126"/>
                  </a:cubicBezTo>
                  <a:cubicBezTo>
                    <a:pt x="237" y="111"/>
                    <a:pt x="231" y="95"/>
                    <a:pt x="213" y="84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0">
              <a:extLst>
                <a:ext uri="{FF2B5EF4-FFF2-40B4-BE49-F238E27FC236}">
                  <a16:creationId xmlns:a16="http://schemas.microsoft.com/office/drawing/2014/main" id="{2712568A-7DF7-4B00-ADDD-06A93DAD7C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97850" y="5260975"/>
              <a:ext cx="328613" cy="163513"/>
            </a:xfrm>
            <a:custGeom>
              <a:avLst/>
              <a:gdLst>
                <a:gd name="T0" fmla="*/ 112 w 206"/>
                <a:gd name="T1" fmla="*/ 11 h 103"/>
                <a:gd name="T2" fmla="*/ 64 w 206"/>
                <a:gd name="T3" fmla="*/ 9 h 103"/>
                <a:gd name="T4" fmla="*/ 64 w 206"/>
                <a:gd name="T5" fmla="*/ 9 h 103"/>
                <a:gd name="T6" fmla="*/ 0 w 206"/>
                <a:gd name="T7" fmla="*/ 45 h 103"/>
                <a:gd name="T8" fmla="*/ 46 w 206"/>
                <a:gd name="T9" fmla="*/ 49 h 103"/>
                <a:gd name="T10" fmla="*/ 89 w 206"/>
                <a:gd name="T11" fmla="*/ 74 h 103"/>
                <a:gd name="T12" fmla="*/ 140 w 206"/>
                <a:gd name="T13" fmla="*/ 103 h 103"/>
                <a:gd name="T14" fmla="*/ 206 w 206"/>
                <a:gd name="T15" fmla="*/ 66 h 103"/>
                <a:gd name="T16" fmla="*/ 112 w 206"/>
                <a:gd name="T17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3">
                  <a:moveTo>
                    <a:pt x="112" y="11"/>
                  </a:moveTo>
                  <a:cubicBezTo>
                    <a:pt x="93" y="0"/>
                    <a:pt x="76" y="1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2" y="39"/>
                    <a:pt x="27" y="38"/>
                    <a:pt x="46" y="49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06" y="66"/>
                    <a:pt x="206" y="66"/>
                    <a:pt x="206" y="66"/>
                  </a:cubicBezTo>
                  <a:lnTo>
                    <a:pt x="112" y="11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1">
              <a:extLst>
                <a:ext uri="{FF2B5EF4-FFF2-40B4-BE49-F238E27FC236}">
                  <a16:creationId xmlns:a16="http://schemas.microsoft.com/office/drawing/2014/main" id="{6232440A-570E-459D-BCB8-ED190EBED5C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1888" y="3884613"/>
              <a:ext cx="2487613" cy="1433513"/>
            </a:xfrm>
            <a:custGeom>
              <a:avLst/>
              <a:gdLst>
                <a:gd name="T0" fmla="*/ 848 w 1567"/>
                <a:gd name="T1" fmla="*/ 0 h 903"/>
                <a:gd name="T2" fmla="*/ 0 w 1567"/>
                <a:gd name="T3" fmla="*/ 489 h 903"/>
                <a:gd name="T4" fmla="*/ 719 w 1567"/>
                <a:gd name="T5" fmla="*/ 903 h 903"/>
                <a:gd name="T6" fmla="*/ 1567 w 1567"/>
                <a:gd name="T7" fmla="*/ 414 h 903"/>
                <a:gd name="T8" fmla="*/ 848 w 1567"/>
                <a:gd name="T9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7" h="903">
                  <a:moveTo>
                    <a:pt x="848" y="0"/>
                  </a:moveTo>
                  <a:lnTo>
                    <a:pt x="0" y="489"/>
                  </a:lnTo>
                  <a:lnTo>
                    <a:pt x="719" y="903"/>
                  </a:lnTo>
                  <a:lnTo>
                    <a:pt x="1567" y="414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2">
              <a:extLst>
                <a:ext uri="{FF2B5EF4-FFF2-40B4-BE49-F238E27FC236}">
                  <a16:creationId xmlns:a16="http://schemas.microsoft.com/office/drawing/2014/main" id="{1E9D2379-670F-44D8-AC4B-C084711C6AA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4088" y="4354513"/>
              <a:ext cx="142875" cy="82550"/>
            </a:xfrm>
            <a:custGeom>
              <a:avLst/>
              <a:gdLst>
                <a:gd name="T0" fmla="*/ 58 w 90"/>
                <a:gd name="T1" fmla="*/ 52 h 52"/>
                <a:gd name="T2" fmla="*/ 90 w 90"/>
                <a:gd name="T3" fmla="*/ 0 h 52"/>
                <a:gd name="T4" fmla="*/ 0 w 90"/>
                <a:gd name="T5" fmla="*/ 19 h 52"/>
                <a:gd name="T6" fmla="*/ 58 w 90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2">
                  <a:moveTo>
                    <a:pt x="58" y="52"/>
                  </a:moveTo>
                  <a:lnTo>
                    <a:pt x="90" y="0"/>
                  </a:lnTo>
                  <a:lnTo>
                    <a:pt x="0" y="19"/>
                  </a:lnTo>
                  <a:lnTo>
                    <a:pt x="58" y="5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3">
              <a:extLst>
                <a:ext uri="{FF2B5EF4-FFF2-40B4-BE49-F238E27FC236}">
                  <a16:creationId xmlns:a16="http://schemas.microsoft.com/office/drawing/2014/main" id="{D2067AF1-1D52-4A92-88F2-79392A84EF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6000" y="4359275"/>
              <a:ext cx="268288" cy="153988"/>
            </a:xfrm>
            <a:custGeom>
              <a:avLst/>
              <a:gdLst>
                <a:gd name="T0" fmla="*/ 102 w 169"/>
                <a:gd name="T1" fmla="*/ 97 h 97"/>
                <a:gd name="T2" fmla="*/ 169 w 169"/>
                <a:gd name="T3" fmla="*/ 0 h 97"/>
                <a:gd name="T4" fmla="*/ 0 w 169"/>
                <a:gd name="T5" fmla="*/ 38 h 97"/>
                <a:gd name="T6" fmla="*/ 102 w 169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97">
                  <a:moveTo>
                    <a:pt x="102" y="97"/>
                  </a:moveTo>
                  <a:lnTo>
                    <a:pt x="169" y="0"/>
                  </a:lnTo>
                  <a:lnTo>
                    <a:pt x="0" y="38"/>
                  </a:lnTo>
                  <a:lnTo>
                    <a:pt x="102" y="97"/>
                  </a:lnTo>
                  <a:close/>
                </a:path>
              </a:pathLst>
            </a:custGeom>
            <a:solidFill>
              <a:srgbClr val="1937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4">
              <a:extLst>
                <a:ext uri="{FF2B5EF4-FFF2-40B4-BE49-F238E27FC236}">
                  <a16:creationId xmlns:a16="http://schemas.microsoft.com/office/drawing/2014/main" id="{B5E0A2B4-560C-4C18-AF57-485B50DB775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81888" y="4360863"/>
              <a:ext cx="428625" cy="247650"/>
            </a:xfrm>
            <a:custGeom>
              <a:avLst/>
              <a:gdLst>
                <a:gd name="T0" fmla="*/ 132 w 270"/>
                <a:gd name="T1" fmla="*/ 156 h 156"/>
                <a:gd name="T2" fmla="*/ 270 w 270"/>
                <a:gd name="T3" fmla="*/ 0 h 156"/>
                <a:gd name="T4" fmla="*/ 0 w 270"/>
                <a:gd name="T5" fmla="*/ 79 h 156"/>
                <a:gd name="T6" fmla="*/ 132 w 270"/>
                <a:gd name="T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156">
                  <a:moveTo>
                    <a:pt x="132" y="156"/>
                  </a:moveTo>
                  <a:lnTo>
                    <a:pt x="270" y="0"/>
                  </a:lnTo>
                  <a:lnTo>
                    <a:pt x="0" y="79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5">
              <a:extLst>
                <a:ext uri="{FF2B5EF4-FFF2-40B4-BE49-F238E27FC236}">
                  <a16:creationId xmlns:a16="http://schemas.microsoft.com/office/drawing/2014/main" id="{106A8E4A-6270-4270-8039-394B18B0B47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43813" y="4492625"/>
              <a:ext cx="361950" cy="207963"/>
            </a:xfrm>
            <a:custGeom>
              <a:avLst/>
              <a:gdLst>
                <a:gd name="T0" fmla="*/ 132 w 228"/>
                <a:gd name="T1" fmla="*/ 131 h 131"/>
                <a:gd name="T2" fmla="*/ 228 w 228"/>
                <a:gd name="T3" fmla="*/ 0 h 131"/>
                <a:gd name="T4" fmla="*/ 0 w 228"/>
                <a:gd name="T5" fmla="*/ 55 h 131"/>
                <a:gd name="T6" fmla="*/ 132 w 228"/>
                <a:gd name="T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131">
                  <a:moveTo>
                    <a:pt x="132" y="131"/>
                  </a:moveTo>
                  <a:lnTo>
                    <a:pt x="228" y="0"/>
                  </a:lnTo>
                  <a:lnTo>
                    <a:pt x="0" y="55"/>
                  </a:lnTo>
                  <a:lnTo>
                    <a:pt x="132" y="131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6" name="Freeform 36">
              <a:extLst>
                <a:ext uri="{FF2B5EF4-FFF2-40B4-BE49-F238E27FC236}">
                  <a16:creationId xmlns:a16="http://schemas.microsoft.com/office/drawing/2014/main" id="{B570CD05-3FF9-4BAA-A611-20B9FBCBF5A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178675" y="4578350"/>
              <a:ext cx="317500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4 w 200"/>
                <a:gd name="T11" fmla="*/ 21 h 116"/>
                <a:gd name="T12" fmla="*/ 35 w 200"/>
                <a:gd name="T13" fmla="*/ 21 h 116"/>
                <a:gd name="T14" fmla="*/ 35 w 200"/>
                <a:gd name="T15" fmla="*/ 95 h 116"/>
                <a:gd name="T16" fmla="*/ 164 w 200"/>
                <a:gd name="T17" fmla="*/ 95 h 116"/>
                <a:gd name="T18" fmla="*/ 164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4" y="21"/>
                  </a:moveTo>
                  <a:cubicBezTo>
                    <a:pt x="129" y="0"/>
                    <a:pt x="71" y="0"/>
                    <a:pt x="35" y="21"/>
                  </a:cubicBezTo>
                  <a:cubicBezTo>
                    <a:pt x="0" y="41"/>
                    <a:pt x="0" y="75"/>
                    <a:pt x="35" y="95"/>
                  </a:cubicBezTo>
                  <a:cubicBezTo>
                    <a:pt x="71" y="116"/>
                    <a:pt x="129" y="116"/>
                    <a:pt x="164" y="95"/>
                  </a:cubicBezTo>
                  <a:cubicBezTo>
                    <a:pt x="200" y="75"/>
                    <a:pt x="200" y="41"/>
                    <a:pt x="164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7" name="Freeform 37">
              <a:extLst>
                <a:ext uri="{FF2B5EF4-FFF2-40B4-BE49-F238E27FC236}">
                  <a16:creationId xmlns:a16="http://schemas.microsoft.com/office/drawing/2014/main" id="{0845B6AF-9E71-4F56-8808-68819FB16D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5500" y="4578350"/>
              <a:ext cx="258763" cy="147638"/>
            </a:xfrm>
            <a:custGeom>
              <a:avLst/>
              <a:gdLst>
                <a:gd name="T0" fmla="*/ 64 w 162"/>
                <a:gd name="T1" fmla="*/ 37 h 93"/>
                <a:gd name="T2" fmla="*/ 133 w 162"/>
                <a:gd name="T3" fmla="*/ 35 h 93"/>
                <a:gd name="T4" fmla="*/ 162 w 162"/>
                <a:gd name="T5" fmla="*/ 19 h 93"/>
                <a:gd name="T6" fmla="*/ 35 w 162"/>
                <a:gd name="T7" fmla="*/ 20 h 93"/>
                <a:gd name="T8" fmla="*/ 33 w 162"/>
                <a:gd name="T9" fmla="*/ 93 h 93"/>
                <a:gd name="T10" fmla="*/ 61 w 162"/>
                <a:gd name="T11" fmla="*/ 77 h 93"/>
                <a:gd name="T12" fmla="*/ 64 w 162"/>
                <a:gd name="T13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93">
                  <a:moveTo>
                    <a:pt x="64" y="37"/>
                  </a:moveTo>
                  <a:cubicBezTo>
                    <a:pt x="83" y="25"/>
                    <a:pt x="115" y="26"/>
                    <a:pt x="133" y="35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28" y="1"/>
                    <a:pt x="70" y="0"/>
                    <a:pt x="35" y="20"/>
                  </a:cubicBezTo>
                  <a:cubicBezTo>
                    <a:pt x="0" y="40"/>
                    <a:pt x="2" y="74"/>
                    <a:pt x="33" y="93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45" y="66"/>
                    <a:pt x="44" y="48"/>
                    <a:pt x="64" y="3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8" name="Freeform 38">
              <a:extLst>
                <a:ext uri="{FF2B5EF4-FFF2-40B4-BE49-F238E27FC236}">
                  <a16:creationId xmlns:a16="http://schemas.microsoft.com/office/drawing/2014/main" id="{73C1FEDD-E706-4E25-84C4-15E7BFBFFE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73950" y="4756150"/>
              <a:ext cx="317500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5 w 200"/>
                <a:gd name="T11" fmla="*/ 20 h 116"/>
                <a:gd name="T12" fmla="*/ 36 w 200"/>
                <a:gd name="T13" fmla="*/ 20 h 116"/>
                <a:gd name="T14" fmla="*/ 36 w 200"/>
                <a:gd name="T15" fmla="*/ 95 h 116"/>
                <a:gd name="T16" fmla="*/ 165 w 200"/>
                <a:gd name="T17" fmla="*/ 95 h 116"/>
                <a:gd name="T18" fmla="*/ 165 w 200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8"/>
                    <a:pt x="156" y="67"/>
                    <a:pt x="136" y="79"/>
                  </a:cubicBezTo>
                  <a:cubicBezTo>
                    <a:pt x="117" y="90"/>
                    <a:pt x="84" y="90"/>
                    <a:pt x="64" y="79"/>
                  </a:cubicBezTo>
                  <a:cubicBezTo>
                    <a:pt x="44" y="67"/>
                    <a:pt x="44" y="48"/>
                    <a:pt x="64" y="37"/>
                  </a:cubicBezTo>
                  <a:cubicBezTo>
                    <a:pt x="84" y="25"/>
                    <a:pt x="117" y="25"/>
                    <a:pt x="136" y="37"/>
                  </a:cubicBezTo>
                  <a:moveTo>
                    <a:pt x="165" y="20"/>
                  </a:moveTo>
                  <a:cubicBezTo>
                    <a:pt x="129" y="0"/>
                    <a:pt x="72" y="0"/>
                    <a:pt x="36" y="20"/>
                  </a:cubicBezTo>
                  <a:cubicBezTo>
                    <a:pt x="0" y="41"/>
                    <a:pt x="0" y="74"/>
                    <a:pt x="36" y="95"/>
                  </a:cubicBezTo>
                  <a:cubicBezTo>
                    <a:pt x="72" y="116"/>
                    <a:pt x="129" y="116"/>
                    <a:pt x="165" y="95"/>
                  </a:cubicBezTo>
                  <a:cubicBezTo>
                    <a:pt x="200" y="74"/>
                    <a:pt x="200" y="41"/>
                    <a:pt x="165" y="20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9" name="Freeform 39">
              <a:extLst>
                <a:ext uri="{FF2B5EF4-FFF2-40B4-BE49-F238E27FC236}">
                  <a16:creationId xmlns:a16="http://schemas.microsoft.com/office/drawing/2014/main" id="{A90399D8-034F-436A-A337-D390F206DBE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5538" y="4794250"/>
              <a:ext cx="98425" cy="112713"/>
            </a:xfrm>
            <a:custGeom>
              <a:avLst/>
              <a:gdLst>
                <a:gd name="T0" fmla="*/ 58 w 62"/>
                <a:gd name="T1" fmla="*/ 17 h 71"/>
                <a:gd name="T2" fmla="*/ 29 w 62"/>
                <a:gd name="T3" fmla="*/ 0 h 71"/>
                <a:gd name="T4" fmla="*/ 34 w 62"/>
                <a:gd name="T5" fmla="*/ 71 h 71"/>
                <a:gd name="T6" fmla="*/ 62 w 62"/>
                <a:gd name="T7" fmla="*/ 54 h 71"/>
                <a:gd name="T8" fmla="*/ 58 w 62"/>
                <a:gd name="T9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1">
                  <a:moveTo>
                    <a:pt x="58" y="17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21"/>
                    <a:pt x="2" y="51"/>
                    <a:pt x="34" y="7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46" y="43"/>
                    <a:pt x="46" y="27"/>
                    <a:pt x="58" y="1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0" name="Freeform 40">
              <a:extLst>
                <a:ext uri="{FF2B5EF4-FFF2-40B4-BE49-F238E27FC236}">
                  <a16:creationId xmlns:a16="http://schemas.microsoft.com/office/drawing/2014/main" id="{97A7048B-C483-4F75-BFB2-878410694B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77050" y="4411663"/>
              <a:ext cx="319088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5 w 200"/>
                <a:gd name="T11" fmla="*/ 21 h 116"/>
                <a:gd name="T12" fmla="*/ 36 w 200"/>
                <a:gd name="T13" fmla="*/ 21 h 116"/>
                <a:gd name="T14" fmla="*/ 36 w 200"/>
                <a:gd name="T15" fmla="*/ 95 h 116"/>
                <a:gd name="T16" fmla="*/ 165 w 200"/>
                <a:gd name="T17" fmla="*/ 95 h 116"/>
                <a:gd name="T18" fmla="*/ 165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5" y="21"/>
                  </a:moveTo>
                  <a:cubicBezTo>
                    <a:pt x="129" y="0"/>
                    <a:pt x="71" y="0"/>
                    <a:pt x="36" y="21"/>
                  </a:cubicBezTo>
                  <a:cubicBezTo>
                    <a:pt x="0" y="41"/>
                    <a:pt x="0" y="75"/>
                    <a:pt x="36" y="95"/>
                  </a:cubicBezTo>
                  <a:cubicBezTo>
                    <a:pt x="71" y="116"/>
                    <a:pt x="129" y="116"/>
                    <a:pt x="165" y="95"/>
                  </a:cubicBezTo>
                  <a:cubicBezTo>
                    <a:pt x="200" y="75"/>
                    <a:pt x="200" y="41"/>
                    <a:pt x="165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1" name="Freeform 41">
              <a:extLst>
                <a:ext uri="{FF2B5EF4-FFF2-40B4-BE49-F238E27FC236}">
                  <a16:creationId xmlns:a16="http://schemas.microsoft.com/office/drawing/2014/main" id="{F0E99FA2-226C-4BD5-9A33-7B2F7D346F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78600" y="4562475"/>
              <a:ext cx="955675" cy="550863"/>
            </a:xfrm>
            <a:custGeom>
              <a:avLst/>
              <a:gdLst>
                <a:gd name="T0" fmla="*/ 575 w 602"/>
                <a:gd name="T1" fmla="*/ 308 h 347"/>
                <a:gd name="T2" fmla="*/ 67 w 602"/>
                <a:gd name="T3" fmla="*/ 15 h 347"/>
                <a:gd name="T4" fmla="*/ 95 w 602"/>
                <a:gd name="T5" fmla="*/ 0 h 347"/>
                <a:gd name="T6" fmla="*/ 602 w 602"/>
                <a:gd name="T7" fmla="*/ 292 h 347"/>
                <a:gd name="T8" fmla="*/ 575 w 602"/>
                <a:gd name="T9" fmla="*/ 308 h 347"/>
                <a:gd name="T10" fmla="*/ 537 w 602"/>
                <a:gd name="T11" fmla="*/ 329 h 347"/>
                <a:gd name="T12" fmla="*/ 30 w 602"/>
                <a:gd name="T13" fmla="*/ 37 h 347"/>
                <a:gd name="T14" fmla="*/ 0 w 602"/>
                <a:gd name="T15" fmla="*/ 54 h 347"/>
                <a:gd name="T16" fmla="*/ 507 w 602"/>
                <a:gd name="T17" fmla="*/ 347 h 347"/>
                <a:gd name="T18" fmla="*/ 537 w 602"/>
                <a:gd name="T19" fmla="*/ 32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2" h="347">
                  <a:moveTo>
                    <a:pt x="575" y="308"/>
                  </a:moveTo>
                  <a:lnTo>
                    <a:pt x="67" y="15"/>
                  </a:lnTo>
                  <a:lnTo>
                    <a:pt x="95" y="0"/>
                  </a:lnTo>
                  <a:lnTo>
                    <a:pt x="602" y="292"/>
                  </a:lnTo>
                  <a:lnTo>
                    <a:pt x="575" y="308"/>
                  </a:lnTo>
                  <a:close/>
                  <a:moveTo>
                    <a:pt x="537" y="329"/>
                  </a:moveTo>
                  <a:lnTo>
                    <a:pt x="30" y="37"/>
                  </a:lnTo>
                  <a:lnTo>
                    <a:pt x="0" y="54"/>
                  </a:lnTo>
                  <a:lnTo>
                    <a:pt x="507" y="347"/>
                  </a:lnTo>
                  <a:lnTo>
                    <a:pt x="537" y="329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2" name="Freeform 42">
              <a:extLst>
                <a:ext uri="{FF2B5EF4-FFF2-40B4-BE49-F238E27FC236}">
                  <a16:creationId xmlns:a16="http://schemas.microsoft.com/office/drawing/2014/main" id="{A52032D6-9654-4232-9C31-F3E3952B621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3300" y="4541838"/>
              <a:ext cx="1347788" cy="800100"/>
            </a:xfrm>
            <a:custGeom>
              <a:avLst/>
              <a:gdLst>
                <a:gd name="T0" fmla="*/ 849 w 849"/>
                <a:gd name="T1" fmla="*/ 0 h 504"/>
                <a:gd name="T2" fmla="*/ 849 w 849"/>
                <a:gd name="T3" fmla="*/ 15 h 504"/>
                <a:gd name="T4" fmla="*/ 0 w 849"/>
                <a:gd name="T5" fmla="*/ 504 h 504"/>
                <a:gd name="T6" fmla="*/ 0 w 849"/>
                <a:gd name="T7" fmla="*/ 489 h 504"/>
                <a:gd name="T8" fmla="*/ 849 w 849"/>
                <a:gd name="T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9" h="504">
                  <a:moveTo>
                    <a:pt x="849" y="0"/>
                  </a:moveTo>
                  <a:lnTo>
                    <a:pt x="849" y="15"/>
                  </a:lnTo>
                  <a:lnTo>
                    <a:pt x="0" y="504"/>
                  </a:lnTo>
                  <a:lnTo>
                    <a:pt x="0" y="489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7" name="Freeform 43">
              <a:extLst>
                <a:ext uri="{FF2B5EF4-FFF2-40B4-BE49-F238E27FC236}">
                  <a16:creationId xmlns:a16="http://schemas.microsoft.com/office/drawing/2014/main" id="{AA7A4378-AF7E-4CF4-8E4E-6B27B6BE4AD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5063" y="4660900"/>
              <a:ext cx="1138238" cy="681038"/>
            </a:xfrm>
            <a:custGeom>
              <a:avLst/>
              <a:gdLst>
                <a:gd name="T0" fmla="*/ 0 w 717"/>
                <a:gd name="T1" fmla="*/ 0 h 429"/>
                <a:gd name="T2" fmla="*/ 0 w 717"/>
                <a:gd name="T3" fmla="*/ 15 h 429"/>
                <a:gd name="T4" fmla="*/ 717 w 717"/>
                <a:gd name="T5" fmla="*/ 429 h 429"/>
                <a:gd name="T6" fmla="*/ 717 w 717"/>
                <a:gd name="T7" fmla="*/ 414 h 429"/>
                <a:gd name="T8" fmla="*/ 0 w 717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7" h="429">
                  <a:moveTo>
                    <a:pt x="0" y="0"/>
                  </a:moveTo>
                  <a:lnTo>
                    <a:pt x="0" y="15"/>
                  </a:lnTo>
                  <a:lnTo>
                    <a:pt x="717" y="429"/>
                  </a:lnTo>
                  <a:lnTo>
                    <a:pt x="717" y="4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8" name="Freeform 44">
              <a:extLst>
                <a:ext uri="{FF2B5EF4-FFF2-40B4-BE49-F238E27FC236}">
                  <a16:creationId xmlns:a16="http://schemas.microsoft.com/office/drawing/2014/main" id="{ADC9A76A-7B13-44FF-BD7D-E0AAAC3D17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94388" y="4208463"/>
              <a:ext cx="492125" cy="1104900"/>
            </a:xfrm>
            <a:custGeom>
              <a:avLst/>
              <a:gdLst>
                <a:gd name="T0" fmla="*/ 0 w 310"/>
                <a:gd name="T1" fmla="*/ 0 h 696"/>
                <a:gd name="T2" fmla="*/ 30 w 310"/>
                <a:gd name="T3" fmla="*/ 554 h 696"/>
                <a:gd name="T4" fmla="*/ 278 w 310"/>
                <a:gd name="T5" fmla="*/ 696 h 696"/>
                <a:gd name="T6" fmla="*/ 310 w 310"/>
                <a:gd name="T7" fmla="*/ 178 h 696"/>
                <a:gd name="T8" fmla="*/ 0 w 310"/>
                <a:gd name="T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696">
                  <a:moveTo>
                    <a:pt x="0" y="0"/>
                  </a:moveTo>
                  <a:lnTo>
                    <a:pt x="30" y="554"/>
                  </a:lnTo>
                  <a:lnTo>
                    <a:pt x="278" y="696"/>
                  </a:lnTo>
                  <a:lnTo>
                    <a:pt x="310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9" name="Freeform 45">
              <a:extLst>
                <a:ext uri="{FF2B5EF4-FFF2-40B4-BE49-F238E27FC236}">
                  <a16:creationId xmlns:a16="http://schemas.microsoft.com/office/drawing/2014/main" id="{768DF476-C10B-4AE4-848A-5D8237AEF7E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2325" y="4344988"/>
              <a:ext cx="474663" cy="741363"/>
            </a:xfrm>
            <a:custGeom>
              <a:avLst/>
              <a:gdLst>
                <a:gd name="T0" fmla="*/ 299 w 299"/>
                <a:gd name="T1" fmla="*/ 172 h 467"/>
                <a:gd name="T2" fmla="*/ 0 w 299"/>
                <a:gd name="T3" fmla="*/ 0 h 467"/>
                <a:gd name="T4" fmla="*/ 17 w 299"/>
                <a:gd name="T5" fmla="*/ 315 h 467"/>
                <a:gd name="T6" fmla="*/ 282 w 299"/>
                <a:gd name="T7" fmla="*/ 467 h 467"/>
                <a:gd name="T8" fmla="*/ 299 w 299"/>
                <a:gd name="T9" fmla="*/ 172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467">
                  <a:moveTo>
                    <a:pt x="299" y="172"/>
                  </a:moveTo>
                  <a:lnTo>
                    <a:pt x="0" y="0"/>
                  </a:lnTo>
                  <a:lnTo>
                    <a:pt x="17" y="315"/>
                  </a:lnTo>
                  <a:lnTo>
                    <a:pt x="282" y="467"/>
                  </a:lnTo>
                  <a:lnTo>
                    <a:pt x="299" y="172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0" name="Freeform 46">
              <a:extLst>
                <a:ext uri="{FF2B5EF4-FFF2-40B4-BE49-F238E27FC236}">
                  <a16:creationId xmlns:a16="http://schemas.microsoft.com/office/drawing/2014/main" id="{49EEDC28-79F7-4A5D-BE48-D783B263B2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863" y="4546600"/>
              <a:ext cx="254000" cy="371475"/>
            </a:xfrm>
            <a:custGeom>
              <a:avLst/>
              <a:gdLst>
                <a:gd name="T0" fmla="*/ 159 w 159"/>
                <a:gd name="T1" fmla="*/ 163 h 234"/>
                <a:gd name="T2" fmla="*/ 80 w 159"/>
                <a:gd name="T3" fmla="*/ 209 h 234"/>
                <a:gd name="T4" fmla="*/ 0 w 159"/>
                <a:gd name="T5" fmla="*/ 71 h 234"/>
                <a:gd name="T6" fmla="*/ 80 w 159"/>
                <a:gd name="T7" fmla="*/ 25 h 234"/>
                <a:gd name="T8" fmla="*/ 159 w 159"/>
                <a:gd name="T9" fmla="*/ 16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34">
                  <a:moveTo>
                    <a:pt x="159" y="163"/>
                  </a:moveTo>
                  <a:cubicBezTo>
                    <a:pt x="159" y="214"/>
                    <a:pt x="124" y="234"/>
                    <a:pt x="80" y="209"/>
                  </a:cubicBezTo>
                  <a:cubicBezTo>
                    <a:pt x="36" y="184"/>
                    <a:pt x="0" y="122"/>
                    <a:pt x="0" y="71"/>
                  </a:cubicBezTo>
                  <a:cubicBezTo>
                    <a:pt x="0" y="20"/>
                    <a:pt x="36" y="0"/>
                    <a:pt x="80" y="25"/>
                  </a:cubicBezTo>
                  <a:cubicBezTo>
                    <a:pt x="124" y="51"/>
                    <a:pt x="159" y="112"/>
                    <a:pt x="159" y="163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1" name="Freeform 47">
              <a:extLst>
                <a:ext uri="{FF2B5EF4-FFF2-40B4-BE49-F238E27FC236}">
                  <a16:creationId xmlns:a16="http://schemas.microsoft.com/office/drawing/2014/main" id="{4099EF11-D60A-47D0-9A46-5DFD2A9F7F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35713" y="4430713"/>
              <a:ext cx="257175" cy="882650"/>
            </a:xfrm>
            <a:custGeom>
              <a:avLst/>
              <a:gdLst>
                <a:gd name="T0" fmla="*/ 32 w 162"/>
                <a:gd name="T1" fmla="*/ 39 h 556"/>
                <a:gd name="T2" fmla="*/ 0 w 162"/>
                <a:gd name="T3" fmla="*/ 556 h 556"/>
                <a:gd name="T4" fmla="*/ 132 w 162"/>
                <a:gd name="T5" fmla="*/ 480 h 556"/>
                <a:gd name="T6" fmla="*/ 162 w 162"/>
                <a:gd name="T7" fmla="*/ 0 h 556"/>
                <a:gd name="T8" fmla="*/ 32 w 162"/>
                <a:gd name="T9" fmla="*/ 3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56">
                  <a:moveTo>
                    <a:pt x="32" y="39"/>
                  </a:moveTo>
                  <a:lnTo>
                    <a:pt x="0" y="556"/>
                  </a:lnTo>
                  <a:lnTo>
                    <a:pt x="132" y="480"/>
                  </a:lnTo>
                  <a:lnTo>
                    <a:pt x="162" y="0"/>
                  </a:lnTo>
                  <a:lnTo>
                    <a:pt x="32" y="39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2" name="Freeform 48">
              <a:extLst>
                <a:ext uri="{FF2B5EF4-FFF2-40B4-BE49-F238E27FC236}">
                  <a16:creationId xmlns:a16="http://schemas.microsoft.com/office/drawing/2014/main" id="{90713373-9596-4B6A-88FD-C37568B7DC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2700" y="4129088"/>
              <a:ext cx="207963" cy="217488"/>
            </a:xfrm>
            <a:custGeom>
              <a:avLst/>
              <a:gdLst>
                <a:gd name="T0" fmla="*/ 131 w 131"/>
                <a:gd name="T1" fmla="*/ 62 h 137"/>
                <a:gd name="T2" fmla="*/ 4 w 131"/>
                <a:gd name="T3" fmla="*/ 137 h 137"/>
                <a:gd name="T4" fmla="*/ 0 w 131"/>
                <a:gd name="T5" fmla="*/ 76 h 137"/>
                <a:gd name="T6" fmla="*/ 131 w 131"/>
                <a:gd name="T7" fmla="*/ 0 h 137"/>
                <a:gd name="T8" fmla="*/ 131 w 131"/>
                <a:gd name="T9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7">
                  <a:moveTo>
                    <a:pt x="131" y="62"/>
                  </a:moveTo>
                  <a:lnTo>
                    <a:pt x="4" y="137"/>
                  </a:lnTo>
                  <a:lnTo>
                    <a:pt x="0" y="76"/>
                  </a:lnTo>
                  <a:lnTo>
                    <a:pt x="131" y="0"/>
                  </a:lnTo>
                  <a:lnTo>
                    <a:pt x="131" y="62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3" name="Freeform 49">
              <a:extLst>
                <a:ext uri="{FF2B5EF4-FFF2-40B4-BE49-F238E27FC236}">
                  <a16:creationId xmlns:a16="http://schemas.microsoft.com/office/drawing/2014/main" id="{1BADC7C2-6022-478B-B918-50D0092F50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862388"/>
              <a:ext cx="660400" cy="387350"/>
            </a:xfrm>
            <a:custGeom>
              <a:avLst/>
              <a:gdLst>
                <a:gd name="T0" fmla="*/ 0 w 416"/>
                <a:gd name="T1" fmla="*/ 77 h 244"/>
                <a:gd name="T2" fmla="*/ 129 w 416"/>
                <a:gd name="T3" fmla="*/ 0 h 244"/>
                <a:gd name="T4" fmla="*/ 416 w 416"/>
                <a:gd name="T5" fmla="*/ 168 h 244"/>
                <a:gd name="T6" fmla="*/ 290 w 416"/>
                <a:gd name="T7" fmla="*/ 244 h 244"/>
                <a:gd name="T8" fmla="*/ 0 w 416"/>
                <a:gd name="T9" fmla="*/ 7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244">
                  <a:moveTo>
                    <a:pt x="0" y="77"/>
                  </a:moveTo>
                  <a:lnTo>
                    <a:pt x="129" y="0"/>
                  </a:lnTo>
                  <a:lnTo>
                    <a:pt x="416" y="168"/>
                  </a:lnTo>
                  <a:lnTo>
                    <a:pt x="290" y="244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4" name="Freeform 50">
              <a:extLst>
                <a:ext uri="{FF2B5EF4-FFF2-40B4-BE49-F238E27FC236}">
                  <a16:creationId xmlns:a16="http://schemas.microsoft.com/office/drawing/2014/main" id="{963204FB-0499-45C9-BB29-EBC60AF5B6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984625"/>
              <a:ext cx="458788" cy="361950"/>
            </a:xfrm>
            <a:custGeom>
              <a:avLst/>
              <a:gdLst>
                <a:gd name="T0" fmla="*/ 289 w 289"/>
                <a:gd name="T1" fmla="*/ 228 h 228"/>
                <a:gd name="T2" fmla="*/ 0 w 289"/>
                <a:gd name="T3" fmla="*/ 61 h 228"/>
                <a:gd name="T4" fmla="*/ 0 w 289"/>
                <a:gd name="T5" fmla="*/ 0 h 228"/>
                <a:gd name="T6" fmla="*/ 289 w 289"/>
                <a:gd name="T7" fmla="*/ 167 h 228"/>
                <a:gd name="T8" fmla="*/ 289 w 289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28">
                  <a:moveTo>
                    <a:pt x="289" y="228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289" y="167"/>
                  </a:lnTo>
                  <a:lnTo>
                    <a:pt x="289" y="228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5" name="Freeform 51">
              <a:extLst>
                <a:ext uri="{FF2B5EF4-FFF2-40B4-BE49-F238E27FC236}">
                  <a16:creationId xmlns:a16="http://schemas.microsoft.com/office/drawing/2014/main" id="{7336AAC6-320D-4203-A2DF-B778AF9851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8550" y="3944938"/>
              <a:ext cx="255588" cy="147638"/>
            </a:xfrm>
            <a:custGeom>
              <a:avLst/>
              <a:gdLst>
                <a:gd name="T0" fmla="*/ 0 w 161"/>
                <a:gd name="T1" fmla="*/ 29 h 93"/>
                <a:gd name="T2" fmla="*/ 49 w 161"/>
                <a:gd name="T3" fmla="*/ 0 h 93"/>
                <a:gd name="T4" fmla="*/ 161 w 161"/>
                <a:gd name="T5" fmla="*/ 64 h 93"/>
                <a:gd name="T6" fmla="*/ 110 w 161"/>
                <a:gd name="T7" fmla="*/ 93 h 93"/>
                <a:gd name="T8" fmla="*/ 0 w 161"/>
                <a:gd name="T9" fmla="*/ 2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3">
                  <a:moveTo>
                    <a:pt x="0" y="29"/>
                  </a:moveTo>
                  <a:lnTo>
                    <a:pt x="49" y="0"/>
                  </a:lnTo>
                  <a:lnTo>
                    <a:pt x="161" y="64"/>
                  </a:lnTo>
                  <a:lnTo>
                    <a:pt x="110" y="9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74B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6" name="Freeform 52">
              <a:extLst>
                <a:ext uri="{FF2B5EF4-FFF2-40B4-BE49-F238E27FC236}">
                  <a16:creationId xmlns:a16="http://schemas.microsoft.com/office/drawing/2014/main" id="{EF9BD47B-1008-4072-BA64-40384019BAF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97600" y="3973513"/>
              <a:ext cx="206375" cy="119063"/>
            </a:xfrm>
            <a:custGeom>
              <a:avLst/>
              <a:gdLst>
                <a:gd name="T0" fmla="*/ 0 w 130"/>
                <a:gd name="T1" fmla="*/ 18 h 75"/>
                <a:gd name="T2" fmla="*/ 98 w 130"/>
                <a:gd name="T3" fmla="*/ 75 h 75"/>
                <a:gd name="T4" fmla="*/ 130 w 130"/>
                <a:gd name="T5" fmla="*/ 57 h 75"/>
                <a:gd name="T6" fmla="*/ 31 w 130"/>
                <a:gd name="T7" fmla="*/ 0 h 75"/>
                <a:gd name="T8" fmla="*/ 0 w 130"/>
                <a:gd name="T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75">
                  <a:moveTo>
                    <a:pt x="0" y="18"/>
                  </a:moveTo>
                  <a:lnTo>
                    <a:pt x="98" y="75"/>
                  </a:lnTo>
                  <a:lnTo>
                    <a:pt x="130" y="57"/>
                  </a:lnTo>
                  <a:lnTo>
                    <a:pt x="31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13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7" name="Freeform 53">
              <a:extLst>
                <a:ext uri="{FF2B5EF4-FFF2-40B4-BE49-F238E27FC236}">
                  <a16:creationId xmlns:a16="http://schemas.microsoft.com/office/drawing/2014/main" id="{AD177F8C-C822-45F2-B781-58552442FA6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0963" y="4262438"/>
              <a:ext cx="209550" cy="260350"/>
            </a:xfrm>
            <a:custGeom>
              <a:avLst/>
              <a:gdLst>
                <a:gd name="T0" fmla="*/ 132 w 132"/>
                <a:gd name="T1" fmla="*/ 89 h 164"/>
                <a:gd name="T2" fmla="*/ 0 w 132"/>
                <a:gd name="T3" fmla="*/ 164 h 164"/>
                <a:gd name="T4" fmla="*/ 0 w 132"/>
                <a:gd name="T5" fmla="*/ 76 h 164"/>
                <a:gd name="T6" fmla="*/ 132 w 132"/>
                <a:gd name="T7" fmla="*/ 0 h 164"/>
                <a:gd name="T8" fmla="*/ 132 w 132"/>
                <a:gd name="T9" fmla="*/ 8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132" y="89"/>
                  </a:moveTo>
                  <a:lnTo>
                    <a:pt x="0" y="164"/>
                  </a:lnTo>
                  <a:lnTo>
                    <a:pt x="0" y="76"/>
                  </a:lnTo>
                  <a:lnTo>
                    <a:pt x="132" y="0"/>
                  </a:lnTo>
                  <a:lnTo>
                    <a:pt x="132" y="89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8" name="Freeform 54">
              <a:extLst>
                <a:ext uri="{FF2B5EF4-FFF2-40B4-BE49-F238E27FC236}">
                  <a16:creationId xmlns:a16="http://schemas.microsoft.com/office/drawing/2014/main" id="{7E05B109-5BF9-4E95-ACAD-E9E8FFCAC9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5175" y="4043363"/>
              <a:ext cx="587375" cy="479425"/>
            </a:xfrm>
            <a:custGeom>
              <a:avLst/>
              <a:gdLst>
                <a:gd name="T0" fmla="*/ 368 w 370"/>
                <a:gd name="T1" fmla="*/ 302 h 302"/>
                <a:gd name="T2" fmla="*/ 0 w 370"/>
                <a:gd name="T3" fmla="*/ 86 h 302"/>
                <a:gd name="T4" fmla="*/ 0 w 370"/>
                <a:gd name="T5" fmla="*/ 0 h 302"/>
                <a:gd name="T6" fmla="*/ 370 w 370"/>
                <a:gd name="T7" fmla="*/ 213 h 302"/>
                <a:gd name="T8" fmla="*/ 368 w 370"/>
                <a:gd name="T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302">
                  <a:moveTo>
                    <a:pt x="368" y="302"/>
                  </a:moveTo>
                  <a:lnTo>
                    <a:pt x="0" y="86"/>
                  </a:lnTo>
                  <a:lnTo>
                    <a:pt x="0" y="0"/>
                  </a:lnTo>
                  <a:lnTo>
                    <a:pt x="370" y="213"/>
                  </a:lnTo>
                  <a:lnTo>
                    <a:pt x="368" y="30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9" name="Freeform 55">
              <a:extLst>
                <a:ext uri="{FF2B5EF4-FFF2-40B4-BE49-F238E27FC236}">
                  <a16:creationId xmlns:a16="http://schemas.microsoft.com/office/drawing/2014/main" id="{D03A81A3-F1B9-4B50-AEE0-07CF5ECBB44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843588" y="4005263"/>
              <a:ext cx="796925" cy="377825"/>
            </a:xfrm>
            <a:custGeom>
              <a:avLst/>
              <a:gdLst>
                <a:gd name="T0" fmla="*/ 51 w 502"/>
                <a:gd name="T1" fmla="*/ 54 h 238"/>
                <a:gd name="T2" fmla="*/ 0 w 502"/>
                <a:gd name="T3" fmla="*/ 24 h 238"/>
                <a:gd name="T4" fmla="*/ 41 w 502"/>
                <a:gd name="T5" fmla="*/ 0 h 238"/>
                <a:gd name="T6" fmla="*/ 41 w 502"/>
                <a:gd name="T7" fmla="*/ 48 h 238"/>
                <a:gd name="T8" fmla="*/ 51 w 502"/>
                <a:gd name="T9" fmla="*/ 54 h 238"/>
                <a:gd name="T10" fmla="*/ 457 w 502"/>
                <a:gd name="T11" fmla="*/ 140 h 238"/>
                <a:gd name="T12" fmla="*/ 331 w 502"/>
                <a:gd name="T13" fmla="*/ 214 h 238"/>
                <a:gd name="T14" fmla="*/ 373 w 502"/>
                <a:gd name="T15" fmla="*/ 238 h 238"/>
                <a:gd name="T16" fmla="*/ 502 w 502"/>
                <a:gd name="T17" fmla="*/ 162 h 238"/>
                <a:gd name="T18" fmla="*/ 457 w 502"/>
                <a:gd name="T19" fmla="*/ 14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2" h="238">
                  <a:moveTo>
                    <a:pt x="51" y="54"/>
                  </a:moveTo>
                  <a:lnTo>
                    <a:pt x="0" y="24"/>
                  </a:lnTo>
                  <a:lnTo>
                    <a:pt x="41" y="0"/>
                  </a:lnTo>
                  <a:lnTo>
                    <a:pt x="41" y="48"/>
                  </a:lnTo>
                  <a:lnTo>
                    <a:pt x="51" y="54"/>
                  </a:lnTo>
                  <a:close/>
                  <a:moveTo>
                    <a:pt x="457" y="140"/>
                  </a:moveTo>
                  <a:lnTo>
                    <a:pt x="331" y="214"/>
                  </a:lnTo>
                  <a:lnTo>
                    <a:pt x="373" y="238"/>
                  </a:lnTo>
                  <a:lnTo>
                    <a:pt x="502" y="162"/>
                  </a:lnTo>
                  <a:lnTo>
                    <a:pt x="457" y="140"/>
                  </a:lnTo>
                  <a:close/>
                </a:path>
              </a:pathLst>
            </a:custGeom>
            <a:solidFill>
              <a:srgbClr val="5FED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0" name="Freeform 56">
              <a:extLst>
                <a:ext uri="{FF2B5EF4-FFF2-40B4-BE49-F238E27FC236}">
                  <a16:creationId xmlns:a16="http://schemas.microsoft.com/office/drawing/2014/main" id="{A9281884-39D3-4055-8C3C-4BBCFEC859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50000" y="4503738"/>
              <a:ext cx="238125" cy="582613"/>
            </a:xfrm>
            <a:custGeom>
              <a:avLst/>
              <a:gdLst>
                <a:gd name="T0" fmla="*/ 17 w 150"/>
                <a:gd name="T1" fmla="*/ 72 h 367"/>
                <a:gd name="T2" fmla="*/ 150 w 150"/>
                <a:gd name="T3" fmla="*/ 0 h 367"/>
                <a:gd name="T4" fmla="*/ 133 w 150"/>
                <a:gd name="T5" fmla="*/ 290 h 367"/>
                <a:gd name="T6" fmla="*/ 0 w 150"/>
                <a:gd name="T7" fmla="*/ 367 h 367"/>
                <a:gd name="T8" fmla="*/ 17 w 150"/>
                <a:gd name="T9" fmla="*/ 7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67">
                  <a:moveTo>
                    <a:pt x="17" y="72"/>
                  </a:moveTo>
                  <a:lnTo>
                    <a:pt x="150" y="0"/>
                  </a:lnTo>
                  <a:lnTo>
                    <a:pt x="133" y="290"/>
                  </a:lnTo>
                  <a:lnTo>
                    <a:pt x="0" y="367"/>
                  </a:lnTo>
                  <a:lnTo>
                    <a:pt x="17" y="72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1" name="Freeform 57">
              <a:extLst>
                <a:ext uri="{FF2B5EF4-FFF2-40B4-BE49-F238E27FC236}">
                  <a16:creationId xmlns:a16="http://schemas.microsoft.com/office/drawing/2014/main" id="{CD376450-0D70-4362-BB83-FF617B47DE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  <a:close/>
                </a:path>
              </a:pathLst>
            </a:custGeom>
            <a:solidFill>
              <a:srgbClr val="A85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2" name="Freeform 58">
              <a:extLst>
                <a:ext uri="{FF2B5EF4-FFF2-40B4-BE49-F238E27FC236}">
                  <a16:creationId xmlns:a16="http://schemas.microsoft.com/office/drawing/2014/main" id="{03C6053A-05BD-41E2-9F5F-935A09137F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3" name="Freeform 59">
              <a:extLst>
                <a:ext uri="{FF2B5EF4-FFF2-40B4-BE49-F238E27FC236}">
                  <a16:creationId xmlns:a16="http://schemas.microsoft.com/office/drawing/2014/main" id="{50832714-DE20-45A6-928D-04B32CF03B1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1675" y="4972050"/>
              <a:ext cx="1068388" cy="614363"/>
            </a:xfrm>
            <a:custGeom>
              <a:avLst/>
              <a:gdLst>
                <a:gd name="T0" fmla="*/ 8 w 673"/>
                <a:gd name="T1" fmla="*/ 383 h 387"/>
                <a:gd name="T2" fmla="*/ 0 w 673"/>
                <a:gd name="T3" fmla="*/ 387 h 387"/>
                <a:gd name="T4" fmla="*/ 8 w 673"/>
                <a:gd name="T5" fmla="*/ 384 h 387"/>
                <a:gd name="T6" fmla="*/ 8 w 673"/>
                <a:gd name="T7" fmla="*/ 383 h 387"/>
                <a:gd name="T8" fmla="*/ 346 w 673"/>
                <a:gd name="T9" fmla="*/ 188 h 387"/>
                <a:gd name="T10" fmla="*/ 340 w 673"/>
                <a:gd name="T11" fmla="*/ 191 h 387"/>
                <a:gd name="T12" fmla="*/ 340 w 673"/>
                <a:gd name="T13" fmla="*/ 192 h 387"/>
                <a:gd name="T14" fmla="*/ 346 w 673"/>
                <a:gd name="T15" fmla="*/ 188 h 387"/>
                <a:gd name="T16" fmla="*/ 653 w 673"/>
                <a:gd name="T17" fmla="*/ 11 h 387"/>
                <a:gd name="T18" fmla="*/ 645 w 673"/>
                <a:gd name="T19" fmla="*/ 16 h 387"/>
                <a:gd name="T20" fmla="*/ 645 w 673"/>
                <a:gd name="T21" fmla="*/ 17 h 387"/>
                <a:gd name="T22" fmla="*/ 653 w 673"/>
                <a:gd name="T23" fmla="*/ 12 h 387"/>
                <a:gd name="T24" fmla="*/ 653 w 673"/>
                <a:gd name="T25" fmla="*/ 11 h 387"/>
                <a:gd name="T26" fmla="*/ 673 w 673"/>
                <a:gd name="T27" fmla="*/ 0 h 387"/>
                <a:gd name="T28" fmla="*/ 669 w 673"/>
                <a:gd name="T29" fmla="*/ 2 h 387"/>
                <a:gd name="T30" fmla="*/ 673 w 673"/>
                <a:gd name="T31" fmla="*/ 0 h 387"/>
                <a:gd name="T32" fmla="*/ 673 w 673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3" h="387">
                  <a:moveTo>
                    <a:pt x="8" y="383"/>
                  </a:moveTo>
                  <a:lnTo>
                    <a:pt x="0" y="387"/>
                  </a:lnTo>
                  <a:lnTo>
                    <a:pt x="8" y="384"/>
                  </a:lnTo>
                  <a:lnTo>
                    <a:pt x="8" y="383"/>
                  </a:lnTo>
                  <a:close/>
                  <a:moveTo>
                    <a:pt x="346" y="188"/>
                  </a:moveTo>
                  <a:lnTo>
                    <a:pt x="340" y="191"/>
                  </a:lnTo>
                  <a:lnTo>
                    <a:pt x="340" y="192"/>
                  </a:lnTo>
                  <a:lnTo>
                    <a:pt x="346" y="188"/>
                  </a:lnTo>
                  <a:close/>
                  <a:moveTo>
                    <a:pt x="653" y="11"/>
                  </a:moveTo>
                  <a:lnTo>
                    <a:pt x="645" y="16"/>
                  </a:lnTo>
                  <a:lnTo>
                    <a:pt x="645" y="17"/>
                  </a:lnTo>
                  <a:lnTo>
                    <a:pt x="653" y="12"/>
                  </a:lnTo>
                  <a:lnTo>
                    <a:pt x="653" y="11"/>
                  </a:lnTo>
                  <a:close/>
                  <a:moveTo>
                    <a:pt x="673" y="0"/>
                  </a:moveTo>
                  <a:lnTo>
                    <a:pt x="669" y="2"/>
                  </a:lnTo>
                  <a:lnTo>
                    <a:pt x="673" y="0"/>
                  </a:lnTo>
                  <a:lnTo>
                    <a:pt x="673" y="0"/>
                  </a:lnTo>
                  <a:close/>
                </a:path>
              </a:pathLst>
            </a:custGeom>
            <a:solidFill>
              <a:srgbClr val="98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4" name="Freeform 60">
              <a:extLst>
                <a:ext uri="{FF2B5EF4-FFF2-40B4-BE49-F238E27FC236}">
                  <a16:creationId xmlns:a16="http://schemas.microsoft.com/office/drawing/2014/main" id="{A0A538D5-4055-4098-9411-F7155E34196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1675" y="4972050"/>
              <a:ext cx="1068388" cy="614363"/>
            </a:xfrm>
            <a:custGeom>
              <a:avLst/>
              <a:gdLst>
                <a:gd name="T0" fmla="*/ 8 w 673"/>
                <a:gd name="T1" fmla="*/ 383 h 387"/>
                <a:gd name="T2" fmla="*/ 0 w 673"/>
                <a:gd name="T3" fmla="*/ 387 h 387"/>
                <a:gd name="T4" fmla="*/ 8 w 673"/>
                <a:gd name="T5" fmla="*/ 384 h 387"/>
                <a:gd name="T6" fmla="*/ 8 w 673"/>
                <a:gd name="T7" fmla="*/ 383 h 387"/>
                <a:gd name="T8" fmla="*/ 346 w 673"/>
                <a:gd name="T9" fmla="*/ 188 h 387"/>
                <a:gd name="T10" fmla="*/ 340 w 673"/>
                <a:gd name="T11" fmla="*/ 191 h 387"/>
                <a:gd name="T12" fmla="*/ 340 w 673"/>
                <a:gd name="T13" fmla="*/ 192 h 387"/>
                <a:gd name="T14" fmla="*/ 346 w 673"/>
                <a:gd name="T15" fmla="*/ 188 h 387"/>
                <a:gd name="T16" fmla="*/ 653 w 673"/>
                <a:gd name="T17" fmla="*/ 11 h 387"/>
                <a:gd name="T18" fmla="*/ 645 w 673"/>
                <a:gd name="T19" fmla="*/ 16 h 387"/>
                <a:gd name="T20" fmla="*/ 645 w 673"/>
                <a:gd name="T21" fmla="*/ 17 h 387"/>
                <a:gd name="T22" fmla="*/ 653 w 673"/>
                <a:gd name="T23" fmla="*/ 12 h 387"/>
                <a:gd name="T24" fmla="*/ 653 w 673"/>
                <a:gd name="T25" fmla="*/ 11 h 387"/>
                <a:gd name="T26" fmla="*/ 673 w 673"/>
                <a:gd name="T27" fmla="*/ 0 h 387"/>
                <a:gd name="T28" fmla="*/ 669 w 673"/>
                <a:gd name="T29" fmla="*/ 2 h 387"/>
                <a:gd name="T30" fmla="*/ 673 w 673"/>
                <a:gd name="T31" fmla="*/ 0 h 387"/>
                <a:gd name="T32" fmla="*/ 673 w 673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3" h="387">
                  <a:moveTo>
                    <a:pt x="8" y="383"/>
                  </a:moveTo>
                  <a:lnTo>
                    <a:pt x="0" y="387"/>
                  </a:lnTo>
                  <a:lnTo>
                    <a:pt x="8" y="384"/>
                  </a:lnTo>
                  <a:lnTo>
                    <a:pt x="8" y="383"/>
                  </a:lnTo>
                  <a:moveTo>
                    <a:pt x="346" y="188"/>
                  </a:moveTo>
                  <a:lnTo>
                    <a:pt x="340" y="191"/>
                  </a:lnTo>
                  <a:lnTo>
                    <a:pt x="340" y="192"/>
                  </a:lnTo>
                  <a:lnTo>
                    <a:pt x="346" y="188"/>
                  </a:lnTo>
                  <a:moveTo>
                    <a:pt x="653" y="11"/>
                  </a:moveTo>
                  <a:lnTo>
                    <a:pt x="645" y="16"/>
                  </a:lnTo>
                  <a:lnTo>
                    <a:pt x="645" y="17"/>
                  </a:lnTo>
                  <a:lnTo>
                    <a:pt x="653" y="12"/>
                  </a:lnTo>
                  <a:lnTo>
                    <a:pt x="653" y="11"/>
                  </a:lnTo>
                  <a:moveTo>
                    <a:pt x="673" y="0"/>
                  </a:moveTo>
                  <a:lnTo>
                    <a:pt x="669" y="2"/>
                  </a:lnTo>
                  <a:lnTo>
                    <a:pt x="673" y="0"/>
                  </a:lnTo>
                  <a:lnTo>
                    <a:pt x="6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5" name="Freeform 61">
              <a:extLst>
                <a:ext uri="{FF2B5EF4-FFF2-40B4-BE49-F238E27FC236}">
                  <a16:creationId xmlns:a16="http://schemas.microsoft.com/office/drawing/2014/main" id="{EE67DA56-D917-4DAC-97E9-1E7EF2A11FC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4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4" y="619"/>
                  </a:lnTo>
                  <a:lnTo>
                    <a:pt x="12" y="615"/>
                  </a:lnTo>
                  <a:lnTo>
                    <a:pt x="12" y="387"/>
                  </a:lnTo>
                  <a:close/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close/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close/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close/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close/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D4A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6" name="Freeform 62">
              <a:extLst>
                <a:ext uri="{FF2B5EF4-FFF2-40B4-BE49-F238E27FC236}">
                  <a16:creationId xmlns:a16="http://schemas.microsoft.com/office/drawing/2014/main" id="{55C5B938-7712-44CD-8DFF-A94186545E1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4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4" y="619"/>
                  </a:lnTo>
                  <a:lnTo>
                    <a:pt x="12" y="615"/>
                  </a:lnTo>
                  <a:lnTo>
                    <a:pt x="12" y="387"/>
                  </a:lnTo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7" name="Freeform 63">
              <a:extLst>
                <a:ext uri="{FF2B5EF4-FFF2-40B4-BE49-F238E27FC236}">
                  <a16:creationId xmlns:a16="http://schemas.microsoft.com/office/drawing/2014/main" id="{C291E6B6-83AE-48D4-8828-C3454DB279F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34388" y="4687888"/>
              <a:ext cx="1011238" cy="876300"/>
            </a:xfrm>
            <a:custGeom>
              <a:avLst/>
              <a:gdLst>
                <a:gd name="T0" fmla="*/ 637 w 637"/>
                <a:gd name="T1" fmla="*/ 379 h 552"/>
                <a:gd name="T2" fmla="*/ 637 w 637"/>
                <a:gd name="T3" fmla="*/ 552 h 552"/>
                <a:gd name="T4" fmla="*/ 0 w 637"/>
                <a:gd name="T5" fmla="*/ 173 h 552"/>
                <a:gd name="T6" fmla="*/ 0 w 637"/>
                <a:gd name="T7" fmla="*/ 0 h 552"/>
                <a:gd name="T8" fmla="*/ 637 w 637"/>
                <a:gd name="T9" fmla="*/ 379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552">
                  <a:moveTo>
                    <a:pt x="637" y="379"/>
                  </a:moveTo>
                  <a:lnTo>
                    <a:pt x="637" y="552"/>
                  </a:lnTo>
                  <a:lnTo>
                    <a:pt x="0" y="173"/>
                  </a:lnTo>
                  <a:lnTo>
                    <a:pt x="0" y="0"/>
                  </a:lnTo>
                  <a:lnTo>
                    <a:pt x="63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8" name="Freeform 64">
              <a:extLst>
                <a:ext uri="{FF2B5EF4-FFF2-40B4-BE49-F238E27FC236}">
                  <a16:creationId xmlns:a16="http://schemas.microsoft.com/office/drawing/2014/main" id="{948790AA-3159-42C4-9FAD-60387388E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  <a:close/>
                </a:path>
              </a:pathLst>
            </a:custGeom>
            <a:solidFill>
              <a:srgbClr val="E88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9" name="Freeform 65">
              <a:extLst>
                <a:ext uri="{FF2B5EF4-FFF2-40B4-BE49-F238E27FC236}">
                  <a16:creationId xmlns:a16="http://schemas.microsoft.com/office/drawing/2014/main" id="{533B2BEC-AA69-41C0-8958-D6470327E2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0" name="Freeform 66">
              <a:extLst>
                <a:ext uri="{FF2B5EF4-FFF2-40B4-BE49-F238E27FC236}">
                  <a16:creationId xmlns:a16="http://schemas.microsoft.com/office/drawing/2014/main" id="{A7AC8EE7-2A51-4C3E-A13A-7D13162E293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434388" y="4724400"/>
              <a:ext cx="1023938" cy="822325"/>
            </a:xfrm>
            <a:custGeom>
              <a:avLst/>
              <a:gdLst>
                <a:gd name="T0" fmla="*/ 645 w 645"/>
                <a:gd name="T1" fmla="*/ 518 h 518"/>
                <a:gd name="T2" fmla="*/ 0 w 645"/>
                <a:gd name="T3" fmla="*/ 132 h 518"/>
                <a:gd name="T4" fmla="*/ 0 w 645"/>
                <a:gd name="T5" fmla="*/ 124 h 518"/>
                <a:gd name="T6" fmla="*/ 645 w 645"/>
                <a:gd name="T7" fmla="*/ 509 h 518"/>
                <a:gd name="T8" fmla="*/ 645 w 645"/>
                <a:gd name="T9" fmla="*/ 518 h 518"/>
                <a:gd name="T10" fmla="*/ 645 w 645"/>
                <a:gd name="T11" fmla="*/ 484 h 518"/>
                <a:gd name="T12" fmla="*/ 0 w 645"/>
                <a:gd name="T13" fmla="*/ 99 h 518"/>
                <a:gd name="T14" fmla="*/ 0 w 645"/>
                <a:gd name="T15" fmla="*/ 107 h 518"/>
                <a:gd name="T16" fmla="*/ 645 w 645"/>
                <a:gd name="T17" fmla="*/ 493 h 518"/>
                <a:gd name="T18" fmla="*/ 645 w 645"/>
                <a:gd name="T19" fmla="*/ 484 h 518"/>
                <a:gd name="T20" fmla="*/ 645 w 645"/>
                <a:gd name="T21" fmla="*/ 460 h 518"/>
                <a:gd name="T22" fmla="*/ 0 w 645"/>
                <a:gd name="T23" fmla="*/ 74 h 518"/>
                <a:gd name="T24" fmla="*/ 0 w 645"/>
                <a:gd name="T25" fmla="*/ 83 h 518"/>
                <a:gd name="T26" fmla="*/ 645 w 645"/>
                <a:gd name="T27" fmla="*/ 468 h 518"/>
                <a:gd name="T28" fmla="*/ 645 w 645"/>
                <a:gd name="T29" fmla="*/ 460 h 518"/>
                <a:gd name="T30" fmla="*/ 645 w 645"/>
                <a:gd name="T31" fmla="*/ 435 h 518"/>
                <a:gd name="T32" fmla="*/ 0 w 645"/>
                <a:gd name="T33" fmla="*/ 49 h 518"/>
                <a:gd name="T34" fmla="*/ 0 w 645"/>
                <a:gd name="T35" fmla="*/ 58 h 518"/>
                <a:gd name="T36" fmla="*/ 645 w 645"/>
                <a:gd name="T37" fmla="*/ 444 h 518"/>
                <a:gd name="T38" fmla="*/ 645 w 645"/>
                <a:gd name="T39" fmla="*/ 435 h 518"/>
                <a:gd name="T40" fmla="*/ 645 w 645"/>
                <a:gd name="T41" fmla="*/ 410 h 518"/>
                <a:gd name="T42" fmla="*/ 0 w 645"/>
                <a:gd name="T43" fmla="*/ 24 h 518"/>
                <a:gd name="T44" fmla="*/ 0 w 645"/>
                <a:gd name="T45" fmla="*/ 33 h 518"/>
                <a:gd name="T46" fmla="*/ 645 w 645"/>
                <a:gd name="T47" fmla="*/ 419 h 518"/>
                <a:gd name="T48" fmla="*/ 645 w 645"/>
                <a:gd name="T49" fmla="*/ 410 h 518"/>
                <a:gd name="T50" fmla="*/ 645 w 645"/>
                <a:gd name="T51" fmla="*/ 385 h 518"/>
                <a:gd name="T52" fmla="*/ 0 w 645"/>
                <a:gd name="T53" fmla="*/ 0 h 518"/>
                <a:gd name="T54" fmla="*/ 0 w 645"/>
                <a:gd name="T55" fmla="*/ 8 h 518"/>
                <a:gd name="T56" fmla="*/ 645 w 645"/>
                <a:gd name="T57" fmla="*/ 394 h 518"/>
                <a:gd name="T58" fmla="*/ 645 w 645"/>
                <a:gd name="T59" fmla="*/ 3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5" h="518">
                  <a:moveTo>
                    <a:pt x="645" y="518"/>
                  </a:moveTo>
                  <a:lnTo>
                    <a:pt x="0" y="132"/>
                  </a:lnTo>
                  <a:lnTo>
                    <a:pt x="0" y="124"/>
                  </a:lnTo>
                  <a:lnTo>
                    <a:pt x="645" y="509"/>
                  </a:lnTo>
                  <a:lnTo>
                    <a:pt x="645" y="518"/>
                  </a:lnTo>
                  <a:close/>
                  <a:moveTo>
                    <a:pt x="645" y="484"/>
                  </a:moveTo>
                  <a:lnTo>
                    <a:pt x="0" y="99"/>
                  </a:lnTo>
                  <a:lnTo>
                    <a:pt x="0" y="107"/>
                  </a:lnTo>
                  <a:lnTo>
                    <a:pt x="645" y="493"/>
                  </a:lnTo>
                  <a:lnTo>
                    <a:pt x="645" y="484"/>
                  </a:lnTo>
                  <a:close/>
                  <a:moveTo>
                    <a:pt x="645" y="460"/>
                  </a:moveTo>
                  <a:lnTo>
                    <a:pt x="0" y="74"/>
                  </a:lnTo>
                  <a:lnTo>
                    <a:pt x="0" y="83"/>
                  </a:lnTo>
                  <a:lnTo>
                    <a:pt x="645" y="468"/>
                  </a:lnTo>
                  <a:lnTo>
                    <a:pt x="645" y="460"/>
                  </a:lnTo>
                  <a:close/>
                  <a:moveTo>
                    <a:pt x="645" y="435"/>
                  </a:moveTo>
                  <a:lnTo>
                    <a:pt x="0" y="49"/>
                  </a:lnTo>
                  <a:lnTo>
                    <a:pt x="0" y="58"/>
                  </a:lnTo>
                  <a:lnTo>
                    <a:pt x="645" y="444"/>
                  </a:lnTo>
                  <a:lnTo>
                    <a:pt x="645" y="435"/>
                  </a:lnTo>
                  <a:close/>
                  <a:moveTo>
                    <a:pt x="645" y="410"/>
                  </a:moveTo>
                  <a:lnTo>
                    <a:pt x="0" y="24"/>
                  </a:lnTo>
                  <a:lnTo>
                    <a:pt x="0" y="33"/>
                  </a:lnTo>
                  <a:lnTo>
                    <a:pt x="645" y="419"/>
                  </a:lnTo>
                  <a:lnTo>
                    <a:pt x="645" y="410"/>
                  </a:lnTo>
                  <a:close/>
                  <a:moveTo>
                    <a:pt x="645" y="385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645" y="394"/>
                  </a:lnTo>
                  <a:lnTo>
                    <a:pt x="645" y="385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1" name="Freeform 67">
              <a:extLst>
                <a:ext uri="{FF2B5EF4-FFF2-40B4-BE49-F238E27FC236}">
                  <a16:creationId xmlns:a16="http://schemas.microsoft.com/office/drawing/2014/main" id="{3FE2663D-A109-4F07-B2FA-F2908DAEB2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51938" y="5106988"/>
              <a:ext cx="88900" cy="319088"/>
            </a:xfrm>
            <a:custGeom>
              <a:avLst/>
              <a:gdLst>
                <a:gd name="T0" fmla="*/ 0 w 56"/>
                <a:gd name="T1" fmla="*/ 169 h 201"/>
                <a:gd name="T2" fmla="*/ 28 w 56"/>
                <a:gd name="T3" fmla="*/ 162 h 201"/>
                <a:gd name="T4" fmla="*/ 56 w 56"/>
                <a:gd name="T5" fmla="*/ 201 h 201"/>
                <a:gd name="T6" fmla="*/ 56 w 56"/>
                <a:gd name="T7" fmla="*/ 117 h 201"/>
                <a:gd name="T8" fmla="*/ 56 w 56"/>
                <a:gd name="T9" fmla="*/ 32 h 201"/>
                <a:gd name="T10" fmla="*/ 28 w 56"/>
                <a:gd name="T11" fmla="*/ 16 h 201"/>
                <a:gd name="T12" fmla="*/ 0 w 56"/>
                <a:gd name="T13" fmla="*/ 0 h 201"/>
                <a:gd name="T14" fmla="*/ 0 w 56"/>
                <a:gd name="T15" fmla="*/ 84 h 201"/>
                <a:gd name="T16" fmla="*/ 0 w 56"/>
                <a:gd name="T17" fmla="*/ 1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01">
                  <a:moveTo>
                    <a:pt x="0" y="169"/>
                  </a:moveTo>
                  <a:lnTo>
                    <a:pt x="28" y="162"/>
                  </a:lnTo>
                  <a:lnTo>
                    <a:pt x="56" y="201"/>
                  </a:lnTo>
                  <a:lnTo>
                    <a:pt x="56" y="117"/>
                  </a:lnTo>
                  <a:lnTo>
                    <a:pt x="56" y="32"/>
                  </a:lnTo>
                  <a:lnTo>
                    <a:pt x="28" y="16"/>
                  </a:lnTo>
                  <a:lnTo>
                    <a:pt x="0" y="0"/>
                  </a:lnTo>
                  <a:lnTo>
                    <a:pt x="0" y="84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2" name="Freeform 68">
              <a:extLst>
                <a:ext uri="{FF2B5EF4-FFF2-40B4-BE49-F238E27FC236}">
                  <a16:creationId xmlns:a16="http://schemas.microsoft.com/office/drawing/2014/main" id="{4D764586-6273-4889-BA2F-2ADC94D353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2638" y="4619625"/>
              <a:ext cx="1100138" cy="1019175"/>
            </a:xfrm>
            <a:custGeom>
              <a:avLst/>
              <a:gdLst>
                <a:gd name="T0" fmla="*/ 0 w 693"/>
                <a:gd name="T1" fmla="*/ 226 h 642"/>
                <a:gd name="T2" fmla="*/ 0 w 693"/>
                <a:gd name="T3" fmla="*/ 202 h 642"/>
                <a:gd name="T4" fmla="*/ 657 w 693"/>
                <a:gd name="T5" fmla="*/ 595 h 642"/>
                <a:gd name="T6" fmla="*/ 657 w 693"/>
                <a:gd name="T7" fmla="*/ 422 h 642"/>
                <a:gd name="T8" fmla="*/ 0 w 693"/>
                <a:gd name="T9" fmla="*/ 30 h 642"/>
                <a:gd name="T10" fmla="*/ 0 w 693"/>
                <a:gd name="T11" fmla="*/ 0 h 642"/>
                <a:gd name="T12" fmla="*/ 693 w 693"/>
                <a:gd name="T13" fmla="*/ 414 h 642"/>
                <a:gd name="T14" fmla="*/ 693 w 693"/>
                <a:gd name="T15" fmla="*/ 642 h 642"/>
                <a:gd name="T16" fmla="*/ 0 w 693"/>
                <a:gd name="T17" fmla="*/ 22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3" h="642">
                  <a:moveTo>
                    <a:pt x="0" y="226"/>
                  </a:moveTo>
                  <a:lnTo>
                    <a:pt x="0" y="202"/>
                  </a:lnTo>
                  <a:lnTo>
                    <a:pt x="657" y="595"/>
                  </a:lnTo>
                  <a:lnTo>
                    <a:pt x="657" y="42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693" y="414"/>
                  </a:lnTo>
                  <a:lnTo>
                    <a:pt x="693" y="642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3" name="Freeform 69">
              <a:extLst>
                <a:ext uri="{FF2B5EF4-FFF2-40B4-BE49-F238E27FC236}">
                  <a16:creationId xmlns:a16="http://schemas.microsoft.com/office/drawing/2014/main" id="{5764ED5B-2A37-4955-8FF8-7A96D5F6CC2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4" name="Freeform 70">
              <a:extLst>
                <a:ext uri="{FF2B5EF4-FFF2-40B4-BE49-F238E27FC236}">
                  <a16:creationId xmlns:a16="http://schemas.microsoft.com/office/drawing/2014/main" id="{DC25E84A-2639-48A6-9708-B9025C7621B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5" name="Freeform 71">
              <a:extLst>
                <a:ext uri="{FF2B5EF4-FFF2-40B4-BE49-F238E27FC236}">
                  <a16:creationId xmlns:a16="http://schemas.microsoft.com/office/drawing/2014/main" id="{5063B644-4865-41CF-BA04-A2041F21CCB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6" name="Freeform 72">
              <a:extLst>
                <a:ext uri="{FF2B5EF4-FFF2-40B4-BE49-F238E27FC236}">
                  <a16:creationId xmlns:a16="http://schemas.microsoft.com/office/drawing/2014/main" id="{D881EC46-13AD-4586-8112-0817B1D3BDA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7" name="Freeform 73">
              <a:extLst>
                <a:ext uri="{FF2B5EF4-FFF2-40B4-BE49-F238E27FC236}">
                  <a16:creationId xmlns:a16="http://schemas.microsoft.com/office/drawing/2014/main" id="{DF59E440-9B56-4F28-A916-0DA7C85BDCD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8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8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7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close/>
                  <a:moveTo>
                    <a:pt x="278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8" y="205"/>
                  </a:lnTo>
                  <a:close/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close/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close/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close/>
                  <a:moveTo>
                    <a:pt x="0" y="45"/>
                  </a:moveTo>
                  <a:lnTo>
                    <a:pt x="0" y="45"/>
                  </a:lnTo>
                  <a:lnTo>
                    <a:pt x="5" y="47"/>
                  </a:lnTo>
                  <a:lnTo>
                    <a:pt x="0" y="45"/>
                  </a:lnTo>
                  <a:close/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close/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F4C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8" name="Freeform 74">
              <a:extLst>
                <a:ext uri="{FF2B5EF4-FFF2-40B4-BE49-F238E27FC236}">
                  <a16:creationId xmlns:a16="http://schemas.microsoft.com/office/drawing/2014/main" id="{B6845F5A-1233-47E1-A353-3762B17827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8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8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7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moveTo>
                    <a:pt x="278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8" y="205"/>
                  </a:lnTo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moveTo>
                    <a:pt x="0" y="45"/>
                  </a:moveTo>
                  <a:lnTo>
                    <a:pt x="0" y="45"/>
                  </a:lnTo>
                  <a:lnTo>
                    <a:pt x="5" y="47"/>
                  </a:lnTo>
                  <a:lnTo>
                    <a:pt x="0" y="45"/>
                  </a:lnTo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9" name="Freeform 75">
              <a:extLst>
                <a:ext uri="{FF2B5EF4-FFF2-40B4-BE49-F238E27FC236}">
                  <a16:creationId xmlns:a16="http://schemas.microsoft.com/office/drawing/2014/main" id="{1C3C6DD2-5C3C-487C-92C5-DFE5150423F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8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8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close/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close/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close/>
                  <a:moveTo>
                    <a:pt x="276" y="156"/>
                  </a:moveTo>
                  <a:lnTo>
                    <a:pt x="276" y="353"/>
                  </a:lnTo>
                  <a:lnTo>
                    <a:pt x="278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close/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196"/>
                  </a:lnTo>
                  <a:lnTo>
                    <a:pt x="5" y="198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9A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0" name="Freeform 76">
              <a:extLst>
                <a:ext uri="{FF2B5EF4-FFF2-40B4-BE49-F238E27FC236}">
                  <a16:creationId xmlns:a16="http://schemas.microsoft.com/office/drawing/2014/main" id="{41BFC9B3-202E-4961-BB98-41673E2A667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8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8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moveTo>
                    <a:pt x="276" y="156"/>
                  </a:moveTo>
                  <a:lnTo>
                    <a:pt x="276" y="353"/>
                  </a:lnTo>
                  <a:lnTo>
                    <a:pt x="278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196"/>
                  </a:lnTo>
                  <a:lnTo>
                    <a:pt x="5" y="198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1" name="Freeform 77">
              <a:extLst>
                <a:ext uri="{FF2B5EF4-FFF2-40B4-BE49-F238E27FC236}">
                  <a16:creationId xmlns:a16="http://schemas.microsoft.com/office/drawing/2014/main" id="{225D4FCF-292F-4175-8B54-E9ECC3EDA19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44075" y="4346575"/>
              <a:ext cx="846138" cy="738188"/>
            </a:xfrm>
            <a:custGeom>
              <a:avLst/>
              <a:gdLst>
                <a:gd name="T0" fmla="*/ 0 w 533"/>
                <a:gd name="T1" fmla="*/ 320 h 465"/>
                <a:gd name="T2" fmla="*/ 0 w 533"/>
                <a:gd name="T3" fmla="*/ 465 h 465"/>
                <a:gd name="T4" fmla="*/ 533 w 533"/>
                <a:gd name="T5" fmla="*/ 145 h 465"/>
                <a:gd name="T6" fmla="*/ 533 w 533"/>
                <a:gd name="T7" fmla="*/ 0 h 465"/>
                <a:gd name="T8" fmla="*/ 0 w 533"/>
                <a:gd name="T9" fmla="*/ 32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465">
                  <a:moveTo>
                    <a:pt x="0" y="320"/>
                  </a:moveTo>
                  <a:lnTo>
                    <a:pt x="0" y="465"/>
                  </a:lnTo>
                  <a:lnTo>
                    <a:pt x="533" y="145"/>
                  </a:lnTo>
                  <a:lnTo>
                    <a:pt x="533" y="0"/>
                  </a:lnTo>
                  <a:lnTo>
                    <a:pt x="0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2" name="Freeform 78">
              <a:extLst>
                <a:ext uri="{FF2B5EF4-FFF2-40B4-BE49-F238E27FC236}">
                  <a16:creationId xmlns:a16="http://schemas.microsoft.com/office/drawing/2014/main" id="{9752A235-9F0A-474E-A8C2-04470BE80CB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40763" y="3727450"/>
              <a:ext cx="1982788" cy="1116013"/>
            </a:xfrm>
            <a:custGeom>
              <a:avLst/>
              <a:gdLst>
                <a:gd name="T0" fmla="*/ 662 w 1249"/>
                <a:gd name="T1" fmla="*/ 703 h 703"/>
                <a:gd name="T2" fmla="*/ 1249 w 1249"/>
                <a:gd name="T3" fmla="*/ 353 h 703"/>
                <a:gd name="T4" fmla="*/ 588 w 1249"/>
                <a:gd name="T5" fmla="*/ 0 h 703"/>
                <a:gd name="T6" fmla="*/ 0 w 1249"/>
                <a:gd name="T7" fmla="*/ 318 h 703"/>
                <a:gd name="T8" fmla="*/ 662 w 1249"/>
                <a:gd name="T9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703">
                  <a:moveTo>
                    <a:pt x="662" y="703"/>
                  </a:moveTo>
                  <a:lnTo>
                    <a:pt x="1249" y="353"/>
                  </a:lnTo>
                  <a:lnTo>
                    <a:pt x="588" y="0"/>
                  </a:lnTo>
                  <a:lnTo>
                    <a:pt x="0" y="318"/>
                  </a:lnTo>
                  <a:lnTo>
                    <a:pt x="662" y="703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3" name="Freeform 79">
              <a:extLst>
                <a:ext uri="{FF2B5EF4-FFF2-40B4-BE49-F238E27FC236}">
                  <a16:creationId xmlns:a16="http://schemas.microsoft.com/office/drawing/2014/main" id="{6A68A978-D7F9-4DF8-BD8A-A55A09FA42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725025" y="4375150"/>
              <a:ext cx="865188" cy="695325"/>
            </a:xfrm>
            <a:custGeom>
              <a:avLst/>
              <a:gdLst>
                <a:gd name="T0" fmla="*/ 0 w 545"/>
                <a:gd name="T1" fmla="*/ 431 h 438"/>
                <a:gd name="T2" fmla="*/ 545 w 545"/>
                <a:gd name="T3" fmla="*/ 105 h 438"/>
                <a:gd name="T4" fmla="*/ 545 w 545"/>
                <a:gd name="T5" fmla="*/ 112 h 438"/>
                <a:gd name="T6" fmla="*/ 0 w 545"/>
                <a:gd name="T7" fmla="*/ 438 h 438"/>
                <a:gd name="T8" fmla="*/ 0 w 545"/>
                <a:gd name="T9" fmla="*/ 431 h 438"/>
                <a:gd name="T10" fmla="*/ 0 w 545"/>
                <a:gd name="T11" fmla="*/ 417 h 438"/>
                <a:gd name="T12" fmla="*/ 545 w 545"/>
                <a:gd name="T13" fmla="*/ 91 h 438"/>
                <a:gd name="T14" fmla="*/ 545 w 545"/>
                <a:gd name="T15" fmla="*/ 84 h 438"/>
                <a:gd name="T16" fmla="*/ 0 w 545"/>
                <a:gd name="T17" fmla="*/ 410 h 438"/>
                <a:gd name="T18" fmla="*/ 0 w 545"/>
                <a:gd name="T19" fmla="*/ 417 h 438"/>
                <a:gd name="T20" fmla="*/ 0 w 545"/>
                <a:gd name="T21" fmla="*/ 396 h 438"/>
                <a:gd name="T22" fmla="*/ 545 w 545"/>
                <a:gd name="T23" fmla="*/ 71 h 438"/>
                <a:gd name="T24" fmla="*/ 545 w 545"/>
                <a:gd name="T25" fmla="*/ 63 h 438"/>
                <a:gd name="T26" fmla="*/ 0 w 545"/>
                <a:gd name="T27" fmla="*/ 389 h 438"/>
                <a:gd name="T28" fmla="*/ 0 w 545"/>
                <a:gd name="T29" fmla="*/ 396 h 438"/>
                <a:gd name="T30" fmla="*/ 0 w 545"/>
                <a:gd name="T31" fmla="*/ 375 h 438"/>
                <a:gd name="T32" fmla="*/ 545 w 545"/>
                <a:gd name="T33" fmla="*/ 50 h 438"/>
                <a:gd name="T34" fmla="*/ 545 w 545"/>
                <a:gd name="T35" fmla="*/ 42 h 438"/>
                <a:gd name="T36" fmla="*/ 0 w 545"/>
                <a:gd name="T37" fmla="*/ 368 h 438"/>
                <a:gd name="T38" fmla="*/ 0 w 545"/>
                <a:gd name="T39" fmla="*/ 375 h 438"/>
                <a:gd name="T40" fmla="*/ 0 w 545"/>
                <a:gd name="T41" fmla="*/ 354 h 438"/>
                <a:gd name="T42" fmla="*/ 545 w 545"/>
                <a:gd name="T43" fmla="*/ 29 h 438"/>
                <a:gd name="T44" fmla="*/ 545 w 545"/>
                <a:gd name="T45" fmla="*/ 21 h 438"/>
                <a:gd name="T46" fmla="*/ 0 w 545"/>
                <a:gd name="T47" fmla="*/ 347 h 438"/>
                <a:gd name="T48" fmla="*/ 0 w 545"/>
                <a:gd name="T49" fmla="*/ 354 h 438"/>
                <a:gd name="T50" fmla="*/ 0 w 545"/>
                <a:gd name="T51" fmla="*/ 333 h 438"/>
                <a:gd name="T52" fmla="*/ 545 w 545"/>
                <a:gd name="T53" fmla="*/ 8 h 438"/>
                <a:gd name="T54" fmla="*/ 545 w 545"/>
                <a:gd name="T55" fmla="*/ 0 h 438"/>
                <a:gd name="T56" fmla="*/ 0 w 545"/>
                <a:gd name="T57" fmla="*/ 326 h 438"/>
                <a:gd name="T58" fmla="*/ 0 w 545"/>
                <a:gd name="T59" fmla="*/ 33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5" h="438">
                  <a:moveTo>
                    <a:pt x="0" y="431"/>
                  </a:moveTo>
                  <a:lnTo>
                    <a:pt x="545" y="105"/>
                  </a:lnTo>
                  <a:lnTo>
                    <a:pt x="545" y="112"/>
                  </a:lnTo>
                  <a:lnTo>
                    <a:pt x="0" y="438"/>
                  </a:lnTo>
                  <a:lnTo>
                    <a:pt x="0" y="431"/>
                  </a:lnTo>
                  <a:close/>
                  <a:moveTo>
                    <a:pt x="0" y="417"/>
                  </a:moveTo>
                  <a:lnTo>
                    <a:pt x="545" y="91"/>
                  </a:lnTo>
                  <a:lnTo>
                    <a:pt x="545" y="84"/>
                  </a:lnTo>
                  <a:lnTo>
                    <a:pt x="0" y="410"/>
                  </a:lnTo>
                  <a:lnTo>
                    <a:pt x="0" y="417"/>
                  </a:lnTo>
                  <a:close/>
                  <a:moveTo>
                    <a:pt x="0" y="396"/>
                  </a:moveTo>
                  <a:lnTo>
                    <a:pt x="545" y="71"/>
                  </a:lnTo>
                  <a:lnTo>
                    <a:pt x="545" y="63"/>
                  </a:lnTo>
                  <a:lnTo>
                    <a:pt x="0" y="389"/>
                  </a:lnTo>
                  <a:lnTo>
                    <a:pt x="0" y="396"/>
                  </a:lnTo>
                  <a:close/>
                  <a:moveTo>
                    <a:pt x="0" y="375"/>
                  </a:moveTo>
                  <a:lnTo>
                    <a:pt x="545" y="50"/>
                  </a:lnTo>
                  <a:lnTo>
                    <a:pt x="545" y="42"/>
                  </a:lnTo>
                  <a:lnTo>
                    <a:pt x="0" y="368"/>
                  </a:lnTo>
                  <a:lnTo>
                    <a:pt x="0" y="375"/>
                  </a:lnTo>
                  <a:close/>
                  <a:moveTo>
                    <a:pt x="0" y="354"/>
                  </a:moveTo>
                  <a:lnTo>
                    <a:pt x="545" y="29"/>
                  </a:lnTo>
                  <a:lnTo>
                    <a:pt x="545" y="21"/>
                  </a:lnTo>
                  <a:lnTo>
                    <a:pt x="0" y="347"/>
                  </a:lnTo>
                  <a:lnTo>
                    <a:pt x="0" y="354"/>
                  </a:lnTo>
                  <a:close/>
                  <a:moveTo>
                    <a:pt x="0" y="333"/>
                  </a:moveTo>
                  <a:lnTo>
                    <a:pt x="545" y="8"/>
                  </a:lnTo>
                  <a:lnTo>
                    <a:pt x="545" y="0"/>
                  </a:lnTo>
                  <a:lnTo>
                    <a:pt x="0" y="326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4" name="Freeform 80">
              <a:extLst>
                <a:ext uri="{FF2B5EF4-FFF2-40B4-BE49-F238E27FC236}">
                  <a16:creationId xmlns:a16="http://schemas.microsoft.com/office/drawing/2014/main" id="{DB1FF2D9-D37E-4F3D-AB09-2CAA4428061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15525" y="4700588"/>
              <a:ext cx="69850" cy="268288"/>
            </a:xfrm>
            <a:custGeom>
              <a:avLst/>
              <a:gdLst>
                <a:gd name="T0" fmla="*/ 44 w 44"/>
                <a:gd name="T1" fmla="*/ 142 h 169"/>
                <a:gd name="T2" fmla="*/ 22 w 44"/>
                <a:gd name="T3" fmla="*/ 136 h 169"/>
                <a:gd name="T4" fmla="*/ 0 w 44"/>
                <a:gd name="T5" fmla="*/ 169 h 169"/>
                <a:gd name="T6" fmla="*/ 0 w 44"/>
                <a:gd name="T7" fmla="*/ 98 h 169"/>
                <a:gd name="T8" fmla="*/ 0 w 44"/>
                <a:gd name="T9" fmla="*/ 27 h 169"/>
                <a:gd name="T10" fmla="*/ 22 w 44"/>
                <a:gd name="T11" fmla="*/ 13 h 169"/>
                <a:gd name="T12" fmla="*/ 44 w 44"/>
                <a:gd name="T13" fmla="*/ 0 h 169"/>
                <a:gd name="T14" fmla="*/ 44 w 44"/>
                <a:gd name="T15" fmla="*/ 71 h 169"/>
                <a:gd name="T16" fmla="*/ 44 w 44"/>
                <a:gd name="T17" fmla="*/ 14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69">
                  <a:moveTo>
                    <a:pt x="44" y="142"/>
                  </a:moveTo>
                  <a:lnTo>
                    <a:pt x="22" y="136"/>
                  </a:lnTo>
                  <a:lnTo>
                    <a:pt x="0" y="169"/>
                  </a:lnTo>
                  <a:lnTo>
                    <a:pt x="0" y="98"/>
                  </a:lnTo>
                  <a:lnTo>
                    <a:pt x="0" y="27"/>
                  </a:lnTo>
                  <a:lnTo>
                    <a:pt x="22" y="13"/>
                  </a:lnTo>
                  <a:lnTo>
                    <a:pt x="44" y="0"/>
                  </a:lnTo>
                  <a:lnTo>
                    <a:pt x="44" y="71"/>
                  </a:lnTo>
                  <a:lnTo>
                    <a:pt x="44" y="142"/>
                  </a:lnTo>
                  <a:close/>
                </a:path>
              </a:pathLst>
            </a:custGeom>
            <a:solidFill>
              <a:srgbClr val="2B4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5" name="Freeform 81">
              <a:extLst>
                <a:ext uri="{FF2B5EF4-FFF2-40B4-BE49-F238E27FC236}">
                  <a16:creationId xmlns:a16="http://schemas.microsoft.com/office/drawing/2014/main" id="{C6867180-0749-404D-B813-49A07741CBF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93275" y="4287838"/>
              <a:ext cx="928688" cy="860425"/>
            </a:xfrm>
            <a:custGeom>
              <a:avLst/>
              <a:gdLst>
                <a:gd name="T0" fmla="*/ 585 w 585"/>
                <a:gd name="T1" fmla="*/ 191 h 542"/>
                <a:gd name="T2" fmla="*/ 585 w 585"/>
                <a:gd name="T3" fmla="*/ 171 h 542"/>
                <a:gd name="T4" fmla="*/ 32 w 585"/>
                <a:gd name="T5" fmla="*/ 502 h 542"/>
                <a:gd name="T6" fmla="*/ 32 w 585"/>
                <a:gd name="T7" fmla="*/ 357 h 542"/>
                <a:gd name="T8" fmla="*/ 585 w 585"/>
                <a:gd name="T9" fmla="*/ 25 h 542"/>
                <a:gd name="T10" fmla="*/ 585 w 585"/>
                <a:gd name="T11" fmla="*/ 0 h 542"/>
                <a:gd name="T12" fmla="*/ 0 w 585"/>
                <a:gd name="T13" fmla="*/ 350 h 542"/>
                <a:gd name="T14" fmla="*/ 0 w 585"/>
                <a:gd name="T15" fmla="*/ 542 h 542"/>
                <a:gd name="T16" fmla="*/ 585 w 585"/>
                <a:gd name="T17" fmla="*/ 19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42">
                  <a:moveTo>
                    <a:pt x="585" y="191"/>
                  </a:moveTo>
                  <a:lnTo>
                    <a:pt x="585" y="171"/>
                  </a:lnTo>
                  <a:lnTo>
                    <a:pt x="32" y="502"/>
                  </a:lnTo>
                  <a:lnTo>
                    <a:pt x="32" y="357"/>
                  </a:lnTo>
                  <a:lnTo>
                    <a:pt x="585" y="25"/>
                  </a:lnTo>
                  <a:lnTo>
                    <a:pt x="585" y="0"/>
                  </a:lnTo>
                  <a:lnTo>
                    <a:pt x="0" y="350"/>
                  </a:lnTo>
                  <a:lnTo>
                    <a:pt x="0" y="542"/>
                  </a:lnTo>
                  <a:lnTo>
                    <a:pt x="585" y="191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6" name="Freeform 82">
              <a:extLst>
                <a:ext uri="{FF2B5EF4-FFF2-40B4-BE49-F238E27FC236}">
                  <a16:creationId xmlns:a16="http://schemas.microsoft.com/office/drawing/2014/main" id="{557EAB9B-3122-4FF4-8E45-05ECF813F4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74138" y="5029200"/>
              <a:ext cx="88900" cy="844550"/>
            </a:xfrm>
            <a:custGeom>
              <a:avLst/>
              <a:gdLst>
                <a:gd name="T0" fmla="*/ 56 w 56"/>
                <a:gd name="T1" fmla="*/ 502 h 532"/>
                <a:gd name="T2" fmla="*/ 0 w 56"/>
                <a:gd name="T3" fmla="*/ 532 h 532"/>
                <a:gd name="T4" fmla="*/ 0 w 56"/>
                <a:gd name="T5" fmla="*/ 32 h 532"/>
                <a:gd name="T6" fmla="*/ 56 w 56"/>
                <a:gd name="T7" fmla="*/ 0 h 532"/>
                <a:gd name="T8" fmla="*/ 56 w 56"/>
                <a:gd name="T9" fmla="*/ 50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32">
                  <a:moveTo>
                    <a:pt x="56" y="502"/>
                  </a:moveTo>
                  <a:lnTo>
                    <a:pt x="0" y="532"/>
                  </a:lnTo>
                  <a:lnTo>
                    <a:pt x="0" y="32"/>
                  </a:lnTo>
                  <a:lnTo>
                    <a:pt x="56" y="0"/>
                  </a:lnTo>
                  <a:lnTo>
                    <a:pt x="56" y="502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7" name="Freeform 83">
              <a:extLst>
                <a:ext uri="{FF2B5EF4-FFF2-40B4-BE49-F238E27FC236}">
                  <a16:creationId xmlns:a16="http://schemas.microsoft.com/office/drawing/2014/main" id="{E70790E7-710D-40B8-80DC-A4DEA4609BF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68275" cy="266700"/>
            </a:xfrm>
            <a:custGeom>
              <a:avLst/>
              <a:gdLst>
                <a:gd name="T0" fmla="*/ 0 w 106"/>
                <a:gd name="T1" fmla="*/ 30 h 168"/>
                <a:gd name="T2" fmla="*/ 53 w 106"/>
                <a:gd name="T3" fmla="*/ 0 h 168"/>
                <a:gd name="T4" fmla="*/ 106 w 106"/>
                <a:gd name="T5" fmla="*/ 136 h 168"/>
                <a:gd name="T6" fmla="*/ 52 w 106"/>
                <a:gd name="T7" fmla="*/ 168 h 168"/>
                <a:gd name="T8" fmla="*/ 0 w 106"/>
                <a:gd name="T9" fmla="*/ 3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8">
                  <a:moveTo>
                    <a:pt x="0" y="30"/>
                  </a:moveTo>
                  <a:lnTo>
                    <a:pt x="53" y="0"/>
                  </a:lnTo>
                  <a:lnTo>
                    <a:pt x="106" y="136"/>
                  </a:lnTo>
                  <a:lnTo>
                    <a:pt x="52" y="16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8" name="Freeform 84">
              <a:extLst>
                <a:ext uri="{FF2B5EF4-FFF2-40B4-BE49-F238E27FC236}">
                  <a16:creationId xmlns:a16="http://schemas.microsoft.com/office/drawing/2014/main" id="{CFBD2472-7A1C-4777-B66C-1B0DF499BE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07950" cy="111125"/>
            </a:xfrm>
            <a:custGeom>
              <a:avLst/>
              <a:gdLst>
                <a:gd name="T0" fmla="*/ 0 w 68"/>
                <a:gd name="T1" fmla="*/ 30 h 70"/>
                <a:gd name="T2" fmla="*/ 53 w 68"/>
                <a:gd name="T3" fmla="*/ 0 h 70"/>
                <a:gd name="T4" fmla="*/ 68 w 68"/>
                <a:gd name="T5" fmla="*/ 39 h 70"/>
                <a:gd name="T6" fmla="*/ 15 w 68"/>
                <a:gd name="T7" fmla="*/ 70 h 70"/>
                <a:gd name="T8" fmla="*/ 0 w 68"/>
                <a:gd name="T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0">
                  <a:moveTo>
                    <a:pt x="0" y="30"/>
                  </a:moveTo>
                  <a:lnTo>
                    <a:pt x="53" y="0"/>
                  </a:lnTo>
                  <a:lnTo>
                    <a:pt x="68" y="39"/>
                  </a:lnTo>
                  <a:lnTo>
                    <a:pt x="15" y="7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9" name="Freeform 85">
              <a:extLst>
                <a:ext uri="{FF2B5EF4-FFF2-40B4-BE49-F238E27FC236}">
                  <a16:creationId xmlns:a16="http://schemas.microsoft.com/office/drawing/2014/main" id="{853D25DE-6333-4F95-A839-9F33EAE400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5388" y="4984750"/>
              <a:ext cx="158750" cy="890588"/>
            </a:xfrm>
            <a:custGeom>
              <a:avLst/>
              <a:gdLst>
                <a:gd name="T0" fmla="*/ 100 w 100"/>
                <a:gd name="T1" fmla="*/ 561 h 561"/>
                <a:gd name="T2" fmla="*/ 0 w 100"/>
                <a:gd name="T3" fmla="*/ 501 h 561"/>
                <a:gd name="T4" fmla="*/ 0 w 100"/>
                <a:gd name="T5" fmla="*/ 0 h 561"/>
                <a:gd name="T6" fmla="*/ 100 w 100"/>
                <a:gd name="T7" fmla="*/ 60 h 561"/>
                <a:gd name="T8" fmla="*/ 100 w 100"/>
                <a:gd name="T9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61">
                  <a:moveTo>
                    <a:pt x="100" y="561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100" y="60"/>
                  </a:lnTo>
                  <a:lnTo>
                    <a:pt x="100" y="561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0" name="Freeform 86">
              <a:extLst>
                <a:ext uri="{FF2B5EF4-FFF2-40B4-BE49-F238E27FC236}">
                  <a16:creationId xmlns:a16="http://schemas.microsoft.com/office/drawing/2014/main" id="{DD1D8B18-9C29-4543-87E5-717C2F5BC1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9838" y="5011738"/>
              <a:ext cx="69850" cy="836613"/>
            </a:xfrm>
            <a:custGeom>
              <a:avLst/>
              <a:gdLst>
                <a:gd name="T0" fmla="*/ 44 w 44"/>
                <a:gd name="T1" fmla="*/ 527 h 527"/>
                <a:gd name="T2" fmla="*/ 0 w 44"/>
                <a:gd name="T3" fmla="*/ 501 h 527"/>
                <a:gd name="T4" fmla="*/ 0 w 44"/>
                <a:gd name="T5" fmla="*/ 0 h 527"/>
                <a:gd name="T6" fmla="*/ 44 w 44"/>
                <a:gd name="T7" fmla="*/ 26 h 527"/>
                <a:gd name="T8" fmla="*/ 44 w 44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27">
                  <a:moveTo>
                    <a:pt x="44" y="527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44" y="26"/>
                  </a:lnTo>
                  <a:lnTo>
                    <a:pt x="44" y="527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1" name="Freeform 87">
              <a:extLst>
                <a:ext uri="{FF2B5EF4-FFF2-40B4-BE49-F238E27FC236}">
                  <a16:creationId xmlns:a16="http://schemas.microsoft.com/office/drawing/2014/main" id="{604ACB49-4DBC-4B4E-BB58-7E9630180B3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3800" y="4862513"/>
              <a:ext cx="163513" cy="217488"/>
            </a:xfrm>
            <a:custGeom>
              <a:avLst/>
              <a:gdLst>
                <a:gd name="T0" fmla="*/ 51 w 103"/>
                <a:gd name="T1" fmla="*/ 0 h 137"/>
                <a:gd name="T2" fmla="*/ 77 w 103"/>
                <a:gd name="T3" fmla="*/ 68 h 137"/>
                <a:gd name="T4" fmla="*/ 103 w 103"/>
                <a:gd name="T5" fmla="*/ 137 h 137"/>
                <a:gd name="T6" fmla="*/ 51 w 103"/>
                <a:gd name="T7" fmla="*/ 107 h 137"/>
                <a:gd name="T8" fmla="*/ 0 w 103"/>
                <a:gd name="T9" fmla="*/ 77 h 137"/>
                <a:gd name="T10" fmla="*/ 25 w 103"/>
                <a:gd name="T11" fmla="*/ 38 h 137"/>
                <a:gd name="T12" fmla="*/ 51 w 103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37">
                  <a:moveTo>
                    <a:pt x="51" y="0"/>
                  </a:moveTo>
                  <a:lnTo>
                    <a:pt x="77" y="68"/>
                  </a:lnTo>
                  <a:lnTo>
                    <a:pt x="103" y="137"/>
                  </a:lnTo>
                  <a:lnTo>
                    <a:pt x="51" y="107"/>
                  </a:lnTo>
                  <a:lnTo>
                    <a:pt x="0" y="77"/>
                  </a:lnTo>
                  <a:lnTo>
                    <a:pt x="25" y="3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2" name="Freeform 88">
              <a:extLst>
                <a:ext uri="{FF2B5EF4-FFF2-40B4-BE49-F238E27FC236}">
                  <a16:creationId xmlns:a16="http://schemas.microsoft.com/office/drawing/2014/main" id="{97FBC3ED-5F0A-4A4E-9917-C66C14A238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70950" y="4862513"/>
              <a:ext cx="47625" cy="61913"/>
            </a:xfrm>
            <a:custGeom>
              <a:avLst/>
              <a:gdLst>
                <a:gd name="T0" fmla="*/ 15 w 30"/>
                <a:gd name="T1" fmla="*/ 0 h 39"/>
                <a:gd name="T2" fmla="*/ 30 w 30"/>
                <a:gd name="T3" fmla="*/ 39 h 39"/>
                <a:gd name="T4" fmla="*/ 15 w 30"/>
                <a:gd name="T5" fmla="*/ 30 h 39"/>
                <a:gd name="T6" fmla="*/ 0 w 30"/>
                <a:gd name="T7" fmla="*/ 21 h 39"/>
                <a:gd name="T8" fmla="*/ 15 w 3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9">
                  <a:moveTo>
                    <a:pt x="15" y="0"/>
                  </a:moveTo>
                  <a:lnTo>
                    <a:pt x="30" y="39"/>
                  </a:lnTo>
                  <a:lnTo>
                    <a:pt x="15" y="30"/>
                  </a:lnTo>
                  <a:lnTo>
                    <a:pt x="0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3" name="Freeform 89">
              <a:extLst>
                <a:ext uri="{FF2B5EF4-FFF2-40B4-BE49-F238E27FC236}">
                  <a16:creationId xmlns:a16="http://schemas.microsoft.com/office/drawing/2014/main" id="{6535210C-6954-451C-AB36-CECDDC6F002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9663" y="4194175"/>
              <a:ext cx="984250" cy="598488"/>
            </a:xfrm>
            <a:custGeom>
              <a:avLst/>
              <a:gdLst>
                <a:gd name="T0" fmla="*/ 6 w 619"/>
                <a:gd name="T1" fmla="*/ 20 h 377"/>
                <a:gd name="T2" fmla="*/ 602 w 619"/>
                <a:gd name="T3" fmla="*/ 374 h 377"/>
                <a:gd name="T4" fmla="*/ 616 w 619"/>
                <a:gd name="T5" fmla="*/ 371 h 377"/>
                <a:gd name="T6" fmla="*/ 613 w 619"/>
                <a:gd name="T7" fmla="*/ 357 h 377"/>
                <a:gd name="T8" fmla="*/ 17 w 619"/>
                <a:gd name="T9" fmla="*/ 3 h 377"/>
                <a:gd name="T10" fmla="*/ 3 w 619"/>
                <a:gd name="T11" fmla="*/ 6 h 377"/>
                <a:gd name="T12" fmla="*/ 6 w 619"/>
                <a:gd name="T13" fmla="*/ 2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377">
                  <a:moveTo>
                    <a:pt x="6" y="20"/>
                  </a:moveTo>
                  <a:cubicBezTo>
                    <a:pt x="602" y="374"/>
                    <a:pt x="602" y="374"/>
                    <a:pt x="602" y="374"/>
                  </a:cubicBezTo>
                  <a:cubicBezTo>
                    <a:pt x="607" y="377"/>
                    <a:pt x="613" y="375"/>
                    <a:pt x="616" y="371"/>
                  </a:cubicBezTo>
                  <a:cubicBezTo>
                    <a:pt x="619" y="366"/>
                    <a:pt x="617" y="360"/>
                    <a:pt x="613" y="35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0"/>
                    <a:pt x="6" y="1"/>
                    <a:pt x="3" y="6"/>
                  </a:cubicBezTo>
                  <a:cubicBezTo>
                    <a:pt x="0" y="11"/>
                    <a:pt x="2" y="17"/>
                    <a:pt x="6" y="20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1209945" y="199745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1211061" y="289280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5">
            <a:extLst>
              <a:ext uri="{FF2B5EF4-FFF2-40B4-BE49-F238E27FC236}">
                <a16:creationId xmlns:a16="http://schemas.microsoft.com/office/drawing/2014/main" id="{AB3FF43F-438D-4467-AC09-2A4ACAA106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Rectangle 6">
            <a:extLst>
              <a:ext uri="{FF2B5EF4-FFF2-40B4-BE49-F238E27FC236}">
                <a16:creationId xmlns:a16="http://schemas.microsoft.com/office/drawing/2014/main" id="{264FD994-C3C6-4E20-B059-6C4490F73B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0"/>
            <a:ext cx="1220946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5" name="Picture 10">
            <a:extLst>
              <a:ext uri="{FF2B5EF4-FFF2-40B4-BE49-F238E27FC236}">
                <a16:creationId xmlns:a16="http://schemas.microsoft.com/office/drawing/2014/main" id="{26D7DDEB-899C-411F-9338-F3D59B1842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6634163"/>
            <a:ext cx="99202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Rectangle 11">
            <a:extLst>
              <a:ext uri="{FF2B5EF4-FFF2-40B4-BE49-F238E27FC236}">
                <a16:creationId xmlns:a16="http://schemas.microsoft.com/office/drawing/2014/main" id="{B25DD88C-4A0C-4B63-AF18-BCA3E54A84E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4100"/>
            <a:ext cx="10028238" cy="5808663"/>
          </a:xfrm>
          <a:prstGeom prst="rect">
            <a:avLst/>
          </a:prstGeom>
          <a:solidFill>
            <a:srgbClr val="FD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Rectangle 12">
            <a:extLst>
              <a:ext uri="{FF2B5EF4-FFF2-40B4-BE49-F238E27FC236}">
                <a16:creationId xmlns:a16="http://schemas.microsoft.com/office/drawing/2014/main" id="{3206728D-2E05-42EA-A890-B18D84A6D7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2200" y="1054100"/>
            <a:ext cx="10028238" cy="580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Rectangle 13">
            <a:extLst>
              <a:ext uri="{FF2B5EF4-FFF2-40B4-BE49-F238E27FC236}">
                <a16:creationId xmlns:a16="http://schemas.microsoft.com/office/drawing/2014/main" id="{69EC37BB-F6BC-46D1-88CF-1F0775702D1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5375" y="2770188"/>
            <a:ext cx="10028238" cy="3425825"/>
          </a:xfrm>
          <a:prstGeom prst="rect">
            <a:avLst/>
          </a:prstGeom>
          <a:solidFill>
            <a:schemeClr val="accent4"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Rectangle 14">
            <a:extLst>
              <a:ext uri="{FF2B5EF4-FFF2-40B4-BE49-F238E27FC236}">
                <a16:creationId xmlns:a16="http://schemas.microsoft.com/office/drawing/2014/main" id="{1941C9E9-AFA6-413E-842E-D3F0FFB9C99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95375" y="2770188"/>
            <a:ext cx="10028238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Rectangle 15">
            <a:extLst>
              <a:ext uri="{FF2B5EF4-FFF2-40B4-BE49-F238E27FC236}">
                <a16:creationId xmlns:a16="http://schemas.microsoft.com/office/drawing/2014/main" id="{E4DE0605-F176-47F3-9F64-F798B7B5AD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01725" y="1054100"/>
            <a:ext cx="10028238" cy="2166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6">
            <a:extLst>
              <a:ext uri="{FF2B5EF4-FFF2-40B4-BE49-F238E27FC236}">
                <a16:creationId xmlns:a16="http://schemas.microsoft.com/office/drawing/2014/main" id="{482C0A3B-C0D1-4253-A710-DC8FFBAB5506}"/>
              </a:ext>
            </a:extLst>
          </p:cNvPr>
          <p:cNvSpPr>
            <a:spLocks/>
          </p:cNvSpPr>
          <p:nvPr userDrawn="1"/>
        </p:nvSpPr>
        <p:spPr bwMode="auto">
          <a:xfrm>
            <a:off x="1089025" y="1054100"/>
            <a:ext cx="6518275" cy="5808663"/>
          </a:xfrm>
          <a:custGeom>
            <a:avLst/>
            <a:gdLst>
              <a:gd name="T0" fmla="*/ 4106 w 4106"/>
              <a:gd name="T1" fmla="*/ 3659 h 3659"/>
              <a:gd name="T2" fmla="*/ 0 w 4106"/>
              <a:gd name="T3" fmla="*/ 3659 h 3659"/>
              <a:gd name="T4" fmla="*/ 0 w 4106"/>
              <a:gd name="T5" fmla="*/ 0 h 3659"/>
              <a:gd name="T6" fmla="*/ 3769 w 4106"/>
              <a:gd name="T7" fmla="*/ 0 h 3659"/>
              <a:gd name="T8" fmla="*/ 3333 w 4106"/>
              <a:gd name="T9" fmla="*/ 1874 h 3659"/>
              <a:gd name="T10" fmla="*/ 4106 w 4106"/>
              <a:gd name="T11" fmla="*/ 3659 h 3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06" h="3659">
                <a:moveTo>
                  <a:pt x="4106" y="3659"/>
                </a:moveTo>
                <a:lnTo>
                  <a:pt x="0" y="3659"/>
                </a:lnTo>
                <a:lnTo>
                  <a:pt x="0" y="0"/>
                </a:lnTo>
                <a:lnTo>
                  <a:pt x="3769" y="0"/>
                </a:lnTo>
                <a:lnTo>
                  <a:pt x="3333" y="1874"/>
                </a:lnTo>
                <a:lnTo>
                  <a:pt x="4106" y="36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7">
            <a:extLst>
              <a:ext uri="{FF2B5EF4-FFF2-40B4-BE49-F238E27FC236}">
                <a16:creationId xmlns:a16="http://schemas.microsoft.com/office/drawing/2014/main" id="{815F3C0C-854E-4450-B233-18E945E02753}"/>
              </a:ext>
            </a:extLst>
          </p:cNvPr>
          <p:cNvSpPr>
            <a:spLocks/>
          </p:cNvSpPr>
          <p:nvPr userDrawn="1"/>
        </p:nvSpPr>
        <p:spPr bwMode="auto">
          <a:xfrm>
            <a:off x="1089025" y="1054100"/>
            <a:ext cx="4184650" cy="5808663"/>
          </a:xfrm>
          <a:custGeom>
            <a:avLst/>
            <a:gdLst>
              <a:gd name="T0" fmla="*/ 2636 w 2636"/>
              <a:gd name="T1" fmla="*/ 3659 h 3659"/>
              <a:gd name="T2" fmla="*/ 0 w 2636"/>
              <a:gd name="T3" fmla="*/ 3659 h 3659"/>
              <a:gd name="T4" fmla="*/ 0 w 2636"/>
              <a:gd name="T5" fmla="*/ 0 h 3659"/>
              <a:gd name="T6" fmla="*/ 1070 w 2636"/>
              <a:gd name="T7" fmla="*/ 0 h 3659"/>
              <a:gd name="T8" fmla="*/ 2636 w 2636"/>
              <a:gd name="T9" fmla="*/ 3659 h 3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6" h="3659">
                <a:moveTo>
                  <a:pt x="2636" y="3659"/>
                </a:moveTo>
                <a:lnTo>
                  <a:pt x="0" y="3659"/>
                </a:lnTo>
                <a:lnTo>
                  <a:pt x="0" y="0"/>
                </a:lnTo>
                <a:lnTo>
                  <a:pt x="1070" y="0"/>
                </a:lnTo>
                <a:lnTo>
                  <a:pt x="2636" y="36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5F5423B7-F896-49CC-8993-43A67C57AE9E}"/>
              </a:ext>
            </a:extLst>
          </p:cNvPr>
          <p:cNvGrpSpPr/>
          <p:nvPr userDrawn="1"/>
        </p:nvGrpSpPr>
        <p:grpSpPr>
          <a:xfrm>
            <a:off x="5843588" y="3727450"/>
            <a:ext cx="5192713" cy="2466976"/>
            <a:chOff x="5843588" y="3727450"/>
            <a:chExt cx="5192713" cy="2466976"/>
          </a:xfrm>
        </p:grpSpPr>
        <p:sp>
          <p:nvSpPr>
            <p:cNvPr id="114" name="Freeform 18">
              <a:extLst>
                <a:ext uri="{FF2B5EF4-FFF2-40B4-BE49-F238E27FC236}">
                  <a16:creationId xmlns:a16="http://schemas.microsoft.com/office/drawing/2014/main" id="{9DB10C79-D66B-4264-AB1F-3560C1D3BF3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37375" y="5335588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9">
              <a:extLst>
                <a:ext uri="{FF2B5EF4-FFF2-40B4-BE49-F238E27FC236}">
                  <a16:creationId xmlns:a16="http://schemas.microsoft.com/office/drawing/2014/main" id="{1CF43623-1E70-4636-9DC9-8B5D95DB7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45188" y="4891088"/>
              <a:ext cx="857250" cy="493713"/>
            </a:xfrm>
            <a:custGeom>
              <a:avLst/>
              <a:gdLst>
                <a:gd name="T0" fmla="*/ 330 w 540"/>
                <a:gd name="T1" fmla="*/ 311 h 311"/>
                <a:gd name="T2" fmla="*/ 0 w 540"/>
                <a:gd name="T3" fmla="*/ 121 h 311"/>
                <a:gd name="T4" fmla="*/ 211 w 540"/>
                <a:gd name="T5" fmla="*/ 0 h 311"/>
                <a:gd name="T6" fmla="*/ 540 w 540"/>
                <a:gd name="T7" fmla="*/ 190 h 311"/>
                <a:gd name="T8" fmla="*/ 330 w 540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1">
                  <a:moveTo>
                    <a:pt x="330" y="311"/>
                  </a:moveTo>
                  <a:lnTo>
                    <a:pt x="0" y="121"/>
                  </a:lnTo>
                  <a:lnTo>
                    <a:pt x="211" y="0"/>
                  </a:lnTo>
                  <a:lnTo>
                    <a:pt x="540" y="190"/>
                  </a:lnTo>
                  <a:lnTo>
                    <a:pt x="330" y="311"/>
                  </a:lnTo>
                  <a:close/>
                </a:path>
              </a:pathLst>
            </a:custGeom>
            <a:solidFill>
              <a:srgbClr val="E244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0">
              <a:extLst>
                <a:ext uri="{FF2B5EF4-FFF2-40B4-BE49-F238E27FC236}">
                  <a16:creationId xmlns:a16="http://schemas.microsoft.com/office/drawing/2014/main" id="{7920D6D6-9323-4DE1-9926-C32BA1DF48C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228013" y="5351463"/>
              <a:ext cx="639763" cy="401638"/>
            </a:xfrm>
            <a:custGeom>
              <a:avLst/>
              <a:gdLst>
                <a:gd name="T0" fmla="*/ 246 w 402"/>
                <a:gd name="T1" fmla="*/ 243 h 253"/>
                <a:gd name="T2" fmla="*/ 0 w 402"/>
                <a:gd name="T3" fmla="*/ 101 h 253"/>
                <a:gd name="T4" fmla="*/ 176 w 402"/>
                <a:gd name="T5" fmla="*/ 0 h 253"/>
                <a:gd name="T6" fmla="*/ 363 w 402"/>
                <a:gd name="T7" fmla="*/ 108 h 253"/>
                <a:gd name="T8" fmla="*/ 363 w 402"/>
                <a:gd name="T9" fmla="*/ 209 h 253"/>
                <a:gd name="T10" fmla="*/ 304 w 402"/>
                <a:gd name="T11" fmla="*/ 243 h 253"/>
                <a:gd name="T12" fmla="*/ 246 w 402"/>
                <a:gd name="T13" fmla="*/ 24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253">
                  <a:moveTo>
                    <a:pt x="246" y="243"/>
                  </a:moveTo>
                  <a:cubicBezTo>
                    <a:pt x="0" y="101"/>
                    <a:pt x="0" y="101"/>
                    <a:pt x="0" y="101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402" y="130"/>
                    <a:pt x="402" y="186"/>
                    <a:pt x="363" y="209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286" y="253"/>
                    <a:pt x="264" y="253"/>
                    <a:pt x="246" y="243"/>
                  </a:cubicBez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1">
              <a:extLst>
                <a:ext uri="{FF2B5EF4-FFF2-40B4-BE49-F238E27FC236}">
                  <a16:creationId xmlns:a16="http://schemas.microsoft.com/office/drawing/2014/main" id="{6F1E7F39-F003-47B9-8F33-3DA1D30E7F2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2213" y="5700713"/>
              <a:ext cx="365125" cy="211138"/>
            </a:xfrm>
            <a:custGeom>
              <a:avLst/>
              <a:gdLst>
                <a:gd name="T0" fmla="*/ 140 w 230"/>
                <a:gd name="T1" fmla="*/ 133 h 133"/>
                <a:gd name="T2" fmla="*/ 0 w 230"/>
                <a:gd name="T3" fmla="*/ 52 h 133"/>
                <a:gd name="T4" fmla="*/ 90 w 230"/>
                <a:gd name="T5" fmla="*/ 0 h 133"/>
                <a:gd name="T6" fmla="*/ 230 w 230"/>
                <a:gd name="T7" fmla="*/ 81 h 133"/>
                <a:gd name="T8" fmla="*/ 140 w 230"/>
                <a:gd name="T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3">
                  <a:moveTo>
                    <a:pt x="140" y="133"/>
                  </a:moveTo>
                  <a:lnTo>
                    <a:pt x="0" y="52"/>
                  </a:lnTo>
                  <a:lnTo>
                    <a:pt x="90" y="0"/>
                  </a:lnTo>
                  <a:lnTo>
                    <a:pt x="230" y="81"/>
                  </a:lnTo>
                  <a:lnTo>
                    <a:pt x="140" y="133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2">
              <a:extLst>
                <a:ext uri="{FF2B5EF4-FFF2-40B4-BE49-F238E27FC236}">
                  <a16:creationId xmlns:a16="http://schemas.microsoft.com/office/drawing/2014/main" id="{2B5167AE-ABEA-45F0-842E-ACA3D244933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3">
              <a:extLst>
                <a:ext uri="{FF2B5EF4-FFF2-40B4-BE49-F238E27FC236}">
                  <a16:creationId xmlns:a16="http://schemas.microsoft.com/office/drawing/2014/main" id="{7B0F40EC-C7F7-4B3B-8F81-5D517B2CEB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76988" y="3967163"/>
              <a:ext cx="2439988" cy="1408113"/>
            </a:xfrm>
            <a:custGeom>
              <a:avLst/>
              <a:gdLst>
                <a:gd name="T0" fmla="*/ 680 w 1537"/>
                <a:gd name="T1" fmla="*/ 887 h 887"/>
                <a:gd name="T2" fmla="*/ 0 w 1537"/>
                <a:gd name="T3" fmla="*/ 504 h 887"/>
                <a:gd name="T4" fmla="*/ 864 w 1537"/>
                <a:gd name="T5" fmla="*/ 0 h 887"/>
                <a:gd name="T6" fmla="*/ 1537 w 1537"/>
                <a:gd name="T7" fmla="*/ 389 h 887"/>
                <a:gd name="T8" fmla="*/ 680 w 1537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887">
                  <a:moveTo>
                    <a:pt x="680" y="887"/>
                  </a:moveTo>
                  <a:lnTo>
                    <a:pt x="0" y="504"/>
                  </a:lnTo>
                  <a:lnTo>
                    <a:pt x="864" y="0"/>
                  </a:lnTo>
                  <a:lnTo>
                    <a:pt x="1537" y="389"/>
                  </a:lnTo>
                  <a:lnTo>
                    <a:pt x="680" y="88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4">
              <a:extLst>
                <a:ext uri="{FF2B5EF4-FFF2-40B4-BE49-F238E27FC236}">
                  <a16:creationId xmlns:a16="http://schemas.microsoft.com/office/drawing/2014/main" id="{A4651B6D-FEB8-495F-89C1-99E3C12E2C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  <a:close/>
                </a:path>
              </a:pathLst>
            </a:custGeom>
            <a:solidFill>
              <a:srgbClr val="315A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5">
              <a:extLst>
                <a:ext uri="{FF2B5EF4-FFF2-40B4-BE49-F238E27FC236}">
                  <a16:creationId xmlns:a16="http://schemas.microsoft.com/office/drawing/2014/main" id="{9E6EE73F-5C2C-45B7-A81A-751447DDF9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8513" y="4125913"/>
              <a:ext cx="2617788" cy="1525588"/>
            </a:xfrm>
            <a:custGeom>
              <a:avLst/>
              <a:gdLst>
                <a:gd name="T0" fmla="*/ 711 w 1649"/>
                <a:gd name="T1" fmla="*/ 961 h 961"/>
                <a:gd name="T2" fmla="*/ 0 w 1649"/>
                <a:gd name="T3" fmla="*/ 539 h 961"/>
                <a:gd name="T4" fmla="*/ 925 w 1649"/>
                <a:gd name="T5" fmla="*/ 0 h 961"/>
                <a:gd name="T6" fmla="*/ 1649 w 1649"/>
                <a:gd name="T7" fmla="*/ 421 h 961"/>
                <a:gd name="T8" fmla="*/ 711 w 1649"/>
                <a:gd name="T9" fmla="*/ 961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9" h="961">
                  <a:moveTo>
                    <a:pt x="711" y="961"/>
                  </a:moveTo>
                  <a:lnTo>
                    <a:pt x="0" y="539"/>
                  </a:lnTo>
                  <a:lnTo>
                    <a:pt x="925" y="0"/>
                  </a:lnTo>
                  <a:lnTo>
                    <a:pt x="1649" y="421"/>
                  </a:lnTo>
                  <a:lnTo>
                    <a:pt x="711" y="96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6">
              <a:extLst>
                <a:ext uri="{FF2B5EF4-FFF2-40B4-BE49-F238E27FC236}">
                  <a16:creationId xmlns:a16="http://schemas.microsoft.com/office/drawing/2014/main" id="{CB7F6499-3095-459B-8DA2-4F70DD1F74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889750" y="5319713"/>
              <a:ext cx="1441450" cy="858838"/>
            </a:xfrm>
            <a:custGeom>
              <a:avLst/>
              <a:gdLst>
                <a:gd name="T0" fmla="*/ 161 w 906"/>
                <a:gd name="T1" fmla="*/ 438 h 540"/>
                <a:gd name="T2" fmla="*/ 117 w 906"/>
                <a:gd name="T3" fmla="*/ 133 h 540"/>
                <a:gd name="T4" fmla="*/ 691 w 906"/>
                <a:gd name="T5" fmla="*/ 76 h 540"/>
                <a:gd name="T6" fmla="*/ 745 w 906"/>
                <a:gd name="T7" fmla="*/ 102 h 540"/>
                <a:gd name="T8" fmla="*/ 789 w 906"/>
                <a:gd name="T9" fmla="*/ 408 h 540"/>
                <a:gd name="T10" fmla="*/ 215 w 906"/>
                <a:gd name="T11" fmla="*/ 464 h 540"/>
                <a:gd name="T12" fmla="*/ 161 w 906"/>
                <a:gd name="T13" fmla="*/ 438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6" h="540">
                  <a:moveTo>
                    <a:pt x="161" y="438"/>
                  </a:moveTo>
                  <a:cubicBezTo>
                    <a:pt x="19" y="356"/>
                    <a:pt x="0" y="228"/>
                    <a:pt x="117" y="133"/>
                  </a:cubicBezTo>
                  <a:cubicBezTo>
                    <a:pt x="248" y="26"/>
                    <a:pt x="506" y="0"/>
                    <a:pt x="691" y="76"/>
                  </a:cubicBezTo>
                  <a:cubicBezTo>
                    <a:pt x="710" y="84"/>
                    <a:pt x="728" y="93"/>
                    <a:pt x="745" y="102"/>
                  </a:cubicBezTo>
                  <a:cubicBezTo>
                    <a:pt x="887" y="184"/>
                    <a:pt x="906" y="313"/>
                    <a:pt x="789" y="408"/>
                  </a:cubicBezTo>
                  <a:cubicBezTo>
                    <a:pt x="658" y="515"/>
                    <a:pt x="400" y="540"/>
                    <a:pt x="215" y="464"/>
                  </a:cubicBezTo>
                  <a:cubicBezTo>
                    <a:pt x="196" y="457"/>
                    <a:pt x="178" y="448"/>
                    <a:pt x="161" y="438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7">
              <a:extLst>
                <a:ext uri="{FF2B5EF4-FFF2-40B4-BE49-F238E27FC236}">
                  <a16:creationId xmlns:a16="http://schemas.microsoft.com/office/drawing/2014/main" id="{8243B8C9-7AD3-4902-8B14-830AC68576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24675" y="5353050"/>
              <a:ext cx="1371600" cy="792163"/>
            </a:xfrm>
            <a:custGeom>
              <a:avLst/>
              <a:gdLst>
                <a:gd name="T0" fmla="*/ 211 w 862"/>
                <a:gd name="T1" fmla="*/ 428 h 498"/>
                <a:gd name="T2" fmla="*/ 741 w 862"/>
                <a:gd name="T3" fmla="*/ 376 h 498"/>
                <a:gd name="T4" fmla="*/ 651 w 862"/>
                <a:gd name="T5" fmla="*/ 70 h 498"/>
                <a:gd name="T6" fmla="*/ 121 w 862"/>
                <a:gd name="T7" fmla="*/ 123 h 498"/>
                <a:gd name="T8" fmla="*/ 211 w 862"/>
                <a:gd name="T9" fmla="*/ 42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2" h="498">
                  <a:moveTo>
                    <a:pt x="211" y="428"/>
                  </a:moveTo>
                  <a:cubicBezTo>
                    <a:pt x="383" y="498"/>
                    <a:pt x="620" y="475"/>
                    <a:pt x="741" y="376"/>
                  </a:cubicBezTo>
                  <a:cubicBezTo>
                    <a:pt x="862" y="277"/>
                    <a:pt x="822" y="140"/>
                    <a:pt x="651" y="70"/>
                  </a:cubicBezTo>
                  <a:cubicBezTo>
                    <a:pt x="480" y="0"/>
                    <a:pt x="242" y="24"/>
                    <a:pt x="121" y="123"/>
                  </a:cubicBezTo>
                  <a:cubicBezTo>
                    <a:pt x="0" y="221"/>
                    <a:pt x="40" y="358"/>
                    <a:pt x="211" y="428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8">
              <a:extLst>
                <a:ext uri="{FF2B5EF4-FFF2-40B4-BE49-F238E27FC236}">
                  <a16:creationId xmlns:a16="http://schemas.microsoft.com/office/drawing/2014/main" id="{A9A7DC2E-1718-4C24-90D3-63A6C25A83A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9775" y="5441950"/>
              <a:ext cx="1039813" cy="615950"/>
            </a:xfrm>
            <a:custGeom>
              <a:avLst/>
              <a:gdLst>
                <a:gd name="T0" fmla="*/ 496 w 654"/>
                <a:gd name="T1" fmla="*/ 28 h 387"/>
                <a:gd name="T2" fmla="*/ 327 w 654"/>
                <a:gd name="T3" fmla="*/ 0 h 387"/>
                <a:gd name="T4" fmla="*/ 181 w 654"/>
                <a:gd name="T5" fmla="*/ 20 h 387"/>
                <a:gd name="T6" fmla="*/ 62 w 654"/>
                <a:gd name="T7" fmla="*/ 80 h 387"/>
                <a:gd name="T8" fmla="*/ 15 w 654"/>
                <a:gd name="T9" fmla="*/ 134 h 387"/>
                <a:gd name="T10" fmla="*/ 0 w 654"/>
                <a:gd name="T11" fmla="*/ 193 h 387"/>
                <a:gd name="T12" fmla="*/ 36 w 654"/>
                <a:gd name="T13" fmla="*/ 283 h 387"/>
                <a:gd name="T14" fmla="*/ 140 w 654"/>
                <a:gd name="T15" fmla="*/ 352 h 387"/>
                <a:gd name="T16" fmla="*/ 327 w 654"/>
                <a:gd name="T17" fmla="*/ 387 h 387"/>
                <a:gd name="T18" fmla="*/ 473 w 654"/>
                <a:gd name="T19" fmla="*/ 366 h 387"/>
                <a:gd name="T20" fmla="*/ 592 w 654"/>
                <a:gd name="T21" fmla="*/ 307 h 387"/>
                <a:gd name="T22" fmla="*/ 639 w 654"/>
                <a:gd name="T23" fmla="*/ 253 h 387"/>
                <a:gd name="T24" fmla="*/ 654 w 654"/>
                <a:gd name="T25" fmla="*/ 194 h 387"/>
                <a:gd name="T26" fmla="*/ 618 w 654"/>
                <a:gd name="T27" fmla="*/ 104 h 387"/>
                <a:gd name="T28" fmla="*/ 515 w 654"/>
                <a:gd name="T29" fmla="*/ 35 h 387"/>
                <a:gd name="T30" fmla="*/ 502 w 654"/>
                <a:gd name="T31" fmla="*/ 40 h 387"/>
                <a:gd name="T32" fmla="*/ 507 w 654"/>
                <a:gd name="T33" fmla="*/ 53 h 387"/>
                <a:gd name="T34" fmla="*/ 603 w 654"/>
                <a:gd name="T35" fmla="*/ 117 h 387"/>
                <a:gd name="T36" fmla="*/ 634 w 654"/>
                <a:gd name="T37" fmla="*/ 194 h 387"/>
                <a:gd name="T38" fmla="*/ 621 w 654"/>
                <a:gd name="T39" fmla="*/ 243 h 387"/>
                <a:gd name="T40" fmla="*/ 580 w 654"/>
                <a:gd name="T41" fmla="*/ 292 h 387"/>
                <a:gd name="T42" fmla="*/ 468 w 654"/>
                <a:gd name="T43" fmla="*/ 347 h 387"/>
                <a:gd name="T44" fmla="*/ 327 w 654"/>
                <a:gd name="T45" fmla="*/ 367 h 387"/>
                <a:gd name="T46" fmla="*/ 147 w 654"/>
                <a:gd name="T47" fmla="*/ 334 h 387"/>
                <a:gd name="T48" fmla="*/ 51 w 654"/>
                <a:gd name="T49" fmla="*/ 270 h 387"/>
                <a:gd name="T50" fmla="*/ 20 w 654"/>
                <a:gd name="T51" fmla="*/ 193 h 387"/>
                <a:gd name="T52" fmla="*/ 33 w 654"/>
                <a:gd name="T53" fmla="*/ 143 h 387"/>
                <a:gd name="T54" fmla="*/ 74 w 654"/>
                <a:gd name="T55" fmla="*/ 95 h 387"/>
                <a:gd name="T56" fmla="*/ 186 w 654"/>
                <a:gd name="T57" fmla="*/ 39 h 387"/>
                <a:gd name="T58" fmla="*/ 327 w 654"/>
                <a:gd name="T59" fmla="*/ 20 h 387"/>
                <a:gd name="T60" fmla="*/ 489 w 654"/>
                <a:gd name="T61" fmla="*/ 46 h 387"/>
                <a:gd name="T62" fmla="*/ 502 w 654"/>
                <a:gd name="T63" fmla="*/ 40 h 387"/>
                <a:gd name="T64" fmla="*/ 496 w 654"/>
                <a:gd name="T65" fmla="*/ 2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4" h="387">
                  <a:moveTo>
                    <a:pt x="496" y="28"/>
                  </a:moveTo>
                  <a:cubicBezTo>
                    <a:pt x="443" y="9"/>
                    <a:pt x="385" y="0"/>
                    <a:pt x="327" y="0"/>
                  </a:cubicBezTo>
                  <a:cubicBezTo>
                    <a:pt x="277" y="0"/>
                    <a:pt x="226" y="7"/>
                    <a:pt x="181" y="20"/>
                  </a:cubicBezTo>
                  <a:cubicBezTo>
                    <a:pt x="135" y="34"/>
                    <a:pt x="94" y="53"/>
                    <a:pt x="62" y="80"/>
                  </a:cubicBezTo>
                  <a:cubicBezTo>
                    <a:pt x="41" y="96"/>
                    <a:pt x="26" y="115"/>
                    <a:pt x="15" y="134"/>
                  </a:cubicBezTo>
                  <a:cubicBezTo>
                    <a:pt x="5" y="153"/>
                    <a:pt x="0" y="173"/>
                    <a:pt x="0" y="193"/>
                  </a:cubicBezTo>
                  <a:cubicBezTo>
                    <a:pt x="0" y="225"/>
                    <a:pt x="12" y="256"/>
                    <a:pt x="36" y="283"/>
                  </a:cubicBezTo>
                  <a:cubicBezTo>
                    <a:pt x="60" y="310"/>
                    <a:pt x="95" y="334"/>
                    <a:pt x="140" y="352"/>
                  </a:cubicBezTo>
                  <a:cubicBezTo>
                    <a:pt x="197" y="375"/>
                    <a:pt x="262" y="387"/>
                    <a:pt x="327" y="387"/>
                  </a:cubicBezTo>
                  <a:cubicBezTo>
                    <a:pt x="377" y="387"/>
                    <a:pt x="428" y="380"/>
                    <a:pt x="473" y="366"/>
                  </a:cubicBezTo>
                  <a:cubicBezTo>
                    <a:pt x="519" y="353"/>
                    <a:pt x="560" y="333"/>
                    <a:pt x="592" y="307"/>
                  </a:cubicBezTo>
                  <a:cubicBezTo>
                    <a:pt x="613" y="290"/>
                    <a:pt x="628" y="272"/>
                    <a:pt x="639" y="253"/>
                  </a:cubicBezTo>
                  <a:cubicBezTo>
                    <a:pt x="649" y="234"/>
                    <a:pt x="654" y="214"/>
                    <a:pt x="654" y="194"/>
                  </a:cubicBezTo>
                  <a:cubicBezTo>
                    <a:pt x="654" y="162"/>
                    <a:pt x="642" y="131"/>
                    <a:pt x="618" y="104"/>
                  </a:cubicBezTo>
                  <a:cubicBezTo>
                    <a:pt x="594" y="77"/>
                    <a:pt x="560" y="53"/>
                    <a:pt x="515" y="35"/>
                  </a:cubicBezTo>
                  <a:cubicBezTo>
                    <a:pt x="510" y="33"/>
                    <a:pt x="504" y="35"/>
                    <a:pt x="502" y="40"/>
                  </a:cubicBezTo>
                  <a:cubicBezTo>
                    <a:pt x="500" y="45"/>
                    <a:pt x="502" y="51"/>
                    <a:pt x="507" y="53"/>
                  </a:cubicBezTo>
                  <a:cubicBezTo>
                    <a:pt x="550" y="71"/>
                    <a:pt x="582" y="93"/>
                    <a:pt x="603" y="117"/>
                  </a:cubicBezTo>
                  <a:cubicBezTo>
                    <a:pt x="624" y="142"/>
                    <a:pt x="634" y="168"/>
                    <a:pt x="634" y="194"/>
                  </a:cubicBezTo>
                  <a:cubicBezTo>
                    <a:pt x="634" y="210"/>
                    <a:pt x="630" y="227"/>
                    <a:pt x="621" y="243"/>
                  </a:cubicBezTo>
                  <a:cubicBezTo>
                    <a:pt x="612" y="260"/>
                    <a:pt x="599" y="276"/>
                    <a:pt x="580" y="292"/>
                  </a:cubicBezTo>
                  <a:cubicBezTo>
                    <a:pt x="550" y="316"/>
                    <a:pt x="511" y="335"/>
                    <a:pt x="468" y="347"/>
                  </a:cubicBezTo>
                  <a:cubicBezTo>
                    <a:pt x="424" y="360"/>
                    <a:pt x="376" y="367"/>
                    <a:pt x="327" y="367"/>
                  </a:cubicBezTo>
                  <a:cubicBezTo>
                    <a:pt x="264" y="367"/>
                    <a:pt x="202" y="356"/>
                    <a:pt x="147" y="334"/>
                  </a:cubicBezTo>
                  <a:cubicBezTo>
                    <a:pt x="105" y="316"/>
                    <a:pt x="73" y="294"/>
                    <a:pt x="51" y="270"/>
                  </a:cubicBezTo>
                  <a:cubicBezTo>
                    <a:pt x="30" y="245"/>
                    <a:pt x="20" y="219"/>
                    <a:pt x="20" y="193"/>
                  </a:cubicBezTo>
                  <a:cubicBezTo>
                    <a:pt x="20" y="177"/>
                    <a:pt x="24" y="160"/>
                    <a:pt x="33" y="143"/>
                  </a:cubicBezTo>
                  <a:cubicBezTo>
                    <a:pt x="42" y="127"/>
                    <a:pt x="56" y="111"/>
                    <a:pt x="74" y="95"/>
                  </a:cubicBezTo>
                  <a:cubicBezTo>
                    <a:pt x="104" y="71"/>
                    <a:pt x="143" y="52"/>
                    <a:pt x="186" y="39"/>
                  </a:cubicBezTo>
                  <a:cubicBezTo>
                    <a:pt x="230" y="27"/>
                    <a:pt x="279" y="20"/>
                    <a:pt x="327" y="20"/>
                  </a:cubicBezTo>
                  <a:cubicBezTo>
                    <a:pt x="383" y="20"/>
                    <a:pt x="439" y="29"/>
                    <a:pt x="489" y="46"/>
                  </a:cubicBezTo>
                  <a:cubicBezTo>
                    <a:pt x="494" y="48"/>
                    <a:pt x="500" y="46"/>
                    <a:pt x="502" y="40"/>
                  </a:cubicBezTo>
                  <a:cubicBezTo>
                    <a:pt x="504" y="35"/>
                    <a:pt x="501" y="29"/>
                    <a:pt x="496" y="28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9">
              <a:extLst>
                <a:ext uri="{FF2B5EF4-FFF2-40B4-BE49-F238E27FC236}">
                  <a16:creationId xmlns:a16="http://schemas.microsoft.com/office/drawing/2014/main" id="{A3C57742-4BDA-4680-A5C0-E81019C129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99313" y="5505450"/>
              <a:ext cx="822325" cy="488950"/>
            </a:xfrm>
            <a:custGeom>
              <a:avLst/>
              <a:gdLst>
                <a:gd name="T0" fmla="*/ 213 w 518"/>
                <a:gd name="T1" fmla="*/ 2 h 307"/>
                <a:gd name="T2" fmla="*/ 123 w 518"/>
                <a:gd name="T3" fmla="*/ 22 h 307"/>
                <a:gd name="T4" fmla="*/ 50 w 518"/>
                <a:gd name="T5" fmla="*/ 63 h 307"/>
                <a:gd name="T6" fmla="*/ 13 w 518"/>
                <a:gd name="T7" fmla="*/ 106 h 307"/>
                <a:gd name="T8" fmla="*/ 0 w 518"/>
                <a:gd name="T9" fmla="*/ 153 h 307"/>
                <a:gd name="T10" fmla="*/ 30 w 518"/>
                <a:gd name="T11" fmla="*/ 225 h 307"/>
                <a:gd name="T12" fmla="*/ 111 w 518"/>
                <a:gd name="T13" fmla="*/ 280 h 307"/>
                <a:gd name="T14" fmla="*/ 259 w 518"/>
                <a:gd name="T15" fmla="*/ 307 h 307"/>
                <a:gd name="T16" fmla="*/ 374 w 518"/>
                <a:gd name="T17" fmla="*/ 291 h 307"/>
                <a:gd name="T18" fmla="*/ 468 w 518"/>
                <a:gd name="T19" fmla="*/ 244 h 307"/>
                <a:gd name="T20" fmla="*/ 505 w 518"/>
                <a:gd name="T21" fmla="*/ 201 h 307"/>
                <a:gd name="T22" fmla="*/ 518 w 518"/>
                <a:gd name="T23" fmla="*/ 153 h 307"/>
                <a:gd name="T24" fmla="*/ 489 w 518"/>
                <a:gd name="T25" fmla="*/ 82 h 307"/>
                <a:gd name="T26" fmla="*/ 407 w 518"/>
                <a:gd name="T27" fmla="*/ 27 h 307"/>
                <a:gd name="T28" fmla="*/ 259 w 518"/>
                <a:gd name="T29" fmla="*/ 0 h 307"/>
                <a:gd name="T30" fmla="*/ 233 w 518"/>
                <a:gd name="T31" fmla="*/ 0 h 307"/>
                <a:gd name="T32" fmla="*/ 224 w 518"/>
                <a:gd name="T33" fmla="*/ 11 h 307"/>
                <a:gd name="T34" fmla="*/ 234 w 518"/>
                <a:gd name="T35" fmla="*/ 20 h 307"/>
                <a:gd name="T36" fmla="*/ 259 w 518"/>
                <a:gd name="T37" fmla="*/ 20 h 307"/>
                <a:gd name="T38" fmla="*/ 399 w 518"/>
                <a:gd name="T39" fmla="*/ 45 h 307"/>
                <a:gd name="T40" fmla="*/ 473 w 518"/>
                <a:gd name="T41" fmla="*/ 95 h 307"/>
                <a:gd name="T42" fmla="*/ 498 w 518"/>
                <a:gd name="T43" fmla="*/ 153 h 307"/>
                <a:gd name="T44" fmla="*/ 488 w 518"/>
                <a:gd name="T45" fmla="*/ 191 h 307"/>
                <a:gd name="T46" fmla="*/ 456 w 518"/>
                <a:gd name="T47" fmla="*/ 229 h 307"/>
                <a:gd name="T48" fmla="*/ 369 w 518"/>
                <a:gd name="T49" fmla="*/ 272 h 307"/>
                <a:gd name="T50" fmla="*/ 259 w 518"/>
                <a:gd name="T51" fmla="*/ 287 h 307"/>
                <a:gd name="T52" fmla="*/ 119 w 518"/>
                <a:gd name="T53" fmla="*/ 261 h 307"/>
                <a:gd name="T54" fmla="*/ 45 w 518"/>
                <a:gd name="T55" fmla="*/ 212 h 307"/>
                <a:gd name="T56" fmla="*/ 20 w 518"/>
                <a:gd name="T57" fmla="*/ 153 h 307"/>
                <a:gd name="T58" fmla="*/ 30 w 518"/>
                <a:gd name="T59" fmla="*/ 115 h 307"/>
                <a:gd name="T60" fmla="*/ 62 w 518"/>
                <a:gd name="T61" fmla="*/ 78 h 307"/>
                <a:gd name="T62" fmla="*/ 130 w 518"/>
                <a:gd name="T63" fmla="*/ 41 h 307"/>
                <a:gd name="T64" fmla="*/ 215 w 518"/>
                <a:gd name="T65" fmla="*/ 22 h 307"/>
                <a:gd name="T66" fmla="*/ 224 w 518"/>
                <a:gd name="T67" fmla="*/ 11 h 307"/>
                <a:gd name="T68" fmla="*/ 213 w 518"/>
                <a:gd name="T69" fmla="*/ 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8" h="307">
                  <a:moveTo>
                    <a:pt x="213" y="2"/>
                  </a:moveTo>
                  <a:cubicBezTo>
                    <a:pt x="181" y="6"/>
                    <a:pt x="151" y="12"/>
                    <a:pt x="123" y="22"/>
                  </a:cubicBezTo>
                  <a:cubicBezTo>
                    <a:pt x="95" y="32"/>
                    <a:pt x="70" y="46"/>
                    <a:pt x="50" y="63"/>
                  </a:cubicBezTo>
                  <a:cubicBezTo>
                    <a:pt x="33" y="76"/>
                    <a:pt x="21" y="90"/>
                    <a:pt x="13" y="106"/>
                  </a:cubicBezTo>
                  <a:cubicBezTo>
                    <a:pt x="4" y="121"/>
                    <a:pt x="0" y="137"/>
                    <a:pt x="0" y="153"/>
                  </a:cubicBezTo>
                  <a:cubicBezTo>
                    <a:pt x="0" y="178"/>
                    <a:pt x="11" y="203"/>
                    <a:pt x="30" y="225"/>
                  </a:cubicBezTo>
                  <a:cubicBezTo>
                    <a:pt x="49" y="246"/>
                    <a:pt x="76" y="265"/>
                    <a:pt x="111" y="280"/>
                  </a:cubicBezTo>
                  <a:cubicBezTo>
                    <a:pt x="157" y="298"/>
                    <a:pt x="208" y="307"/>
                    <a:pt x="259" y="307"/>
                  </a:cubicBezTo>
                  <a:cubicBezTo>
                    <a:pt x="299" y="307"/>
                    <a:pt x="338" y="302"/>
                    <a:pt x="374" y="291"/>
                  </a:cubicBezTo>
                  <a:cubicBezTo>
                    <a:pt x="410" y="281"/>
                    <a:pt x="443" y="265"/>
                    <a:pt x="468" y="244"/>
                  </a:cubicBezTo>
                  <a:cubicBezTo>
                    <a:pt x="485" y="231"/>
                    <a:pt x="497" y="216"/>
                    <a:pt x="505" y="201"/>
                  </a:cubicBezTo>
                  <a:cubicBezTo>
                    <a:pt x="514" y="186"/>
                    <a:pt x="518" y="170"/>
                    <a:pt x="518" y="153"/>
                  </a:cubicBezTo>
                  <a:cubicBezTo>
                    <a:pt x="518" y="128"/>
                    <a:pt x="508" y="103"/>
                    <a:pt x="489" y="82"/>
                  </a:cubicBezTo>
                  <a:cubicBezTo>
                    <a:pt x="470" y="60"/>
                    <a:pt x="442" y="41"/>
                    <a:pt x="407" y="27"/>
                  </a:cubicBezTo>
                  <a:cubicBezTo>
                    <a:pt x="362" y="8"/>
                    <a:pt x="310" y="0"/>
                    <a:pt x="259" y="0"/>
                  </a:cubicBezTo>
                  <a:cubicBezTo>
                    <a:pt x="251" y="0"/>
                    <a:pt x="242" y="0"/>
                    <a:pt x="233" y="0"/>
                  </a:cubicBezTo>
                  <a:cubicBezTo>
                    <a:pt x="228" y="1"/>
                    <a:pt x="223" y="6"/>
                    <a:pt x="224" y="11"/>
                  </a:cubicBezTo>
                  <a:cubicBezTo>
                    <a:pt x="224" y="17"/>
                    <a:pt x="229" y="21"/>
                    <a:pt x="234" y="20"/>
                  </a:cubicBezTo>
                  <a:cubicBezTo>
                    <a:pt x="243" y="20"/>
                    <a:pt x="251" y="20"/>
                    <a:pt x="259" y="20"/>
                  </a:cubicBezTo>
                  <a:cubicBezTo>
                    <a:pt x="308" y="20"/>
                    <a:pt x="357" y="28"/>
                    <a:pt x="399" y="45"/>
                  </a:cubicBezTo>
                  <a:cubicBezTo>
                    <a:pt x="432" y="59"/>
                    <a:pt x="457" y="76"/>
                    <a:pt x="473" y="95"/>
                  </a:cubicBezTo>
                  <a:cubicBezTo>
                    <a:pt x="490" y="114"/>
                    <a:pt x="498" y="134"/>
                    <a:pt x="498" y="153"/>
                  </a:cubicBezTo>
                  <a:cubicBezTo>
                    <a:pt x="498" y="166"/>
                    <a:pt x="495" y="179"/>
                    <a:pt x="488" y="191"/>
                  </a:cubicBezTo>
                  <a:cubicBezTo>
                    <a:pt x="481" y="204"/>
                    <a:pt x="470" y="217"/>
                    <a:pt x="456" y="229"/>
                  </a:cubicBezTo>
                  <a:cubicBezTo>
                    <a:pt x="433" y="247"/>
                    <a:pt x="403" y="262"/>
                    <a:pt x="369" y="272"/>
                  </a:cubicBezTo>
                  <a:cubicBezTo>
                    <a:pt x="335" y="282"/>
                    <a:pt x="297" y="287"/>
                    <a:pt x="259" y="287"/>
                  </a:cubicBezTo>
                  <a:cubicBezTo>
                    <a:pt x="210" y="287"/>
                    <a:pt x="161" y="279"/>
                    <a:pt x="119" y="261"/>
                  </a:cubicBezTo>
                  <a:cubicBezTo>
                    <a:pt x="86" y="248"/>
                    <a:pt x="61" y="230"/>
                    <a:pt x="45" y="212"/>
                  </a:cubicBezTo>
                  <a:cubicBezTo>
                    <a:pt x="28" y="193"/>
                    <a:pt x="20" y="173"/>
                    <a:pt x="20" y="153"/>
                  </a:cubicBezTo>
                  <a:cubicBezTo>
                    <a:pt x="20" y="141"/>
                    <a:pt x="24" y="128"/>
                    <a:pt x="30" y="115"/>
                  </a:cubicBezTo>
                  <a:cubicBezTo>
                    <a:pt x="37" y="103"/>
                    <a:pt x="48" y="90"/>
                    <a:pt x="62" y="78"/>
                  </a:cubicBezTo>
                  <a:cubicBezTo>
                    <a:pt x="81" y="63"/>
                    <a:pt x="104" y="51"/>
                    <a:pt x="130" y="41"/>
                  </a:cubicBezTo>
                  <a:cubicBezTo>
                    <a:pt x="156" y="32"/>
                    <a:pt x="185" y="25"/>
                    <a:pt x="215" y="22"/>
                  </a:cubicBezTo>
                  <a:cubicBezTo>
                    <a:pt x="220" y="21"/>
                    <a:pt x="224" y="17"/>
                    <a:pt x="224" y="11"/>
                  </a:cubicBezTo>
                  <a:cubicBezTo>
                    <a:pt x="223" y="6"/>
                    <a:pt x="218" y="2"/>
                    <a:pt x="213" y="2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0">
              <a:extLst>
                <a:ext uri="{FF2B5EF4-FFF2-40B4-BE49-F238E27FC236}">
                  <a16:creationId xmlns:a16="http://schemas.microsoft.com/office/drawing/2014/main" id="{4A900736-1544-4D89-8CE6-6D85C6A0075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46950" y="5591175"/>
              <a:ext cx="527050" cy="314325"/>
            </a:xfrm>
            <a:custGeom>
              <a:avLst/>
              <a:gdLst>
                <a:gd name="T0" fmla="*/ 59 w 332"/>
                <a:gd name="T1" fmla="*/ 161 h 198"/>
                <a:gd name="T2" fmla="*/ 43 w 332"/>
                <a:gd name="T3" fmla="*/ 49 h 198"/>
                <a:gd name="T4" fmla="*/ 254 w 332"/>
                <a:gd name="T5" fmla="*/ 28 h 198"/>
                <a:gd name="T6" fmla="*/ 273 w 332"/>
                <a:gd name="T7" fmla="*/ 38 h 198"/>
                <a:gd name="T8" fmla="*/ 290 w 332"/>
                <a:gd name="T9" fmla="*/ 150 h 198"/>
                <a:gd name="T10" fmla="*/ 79 w 332"/>
                <a:gd name="T11" fmla="*/ 171 h 198"/>
                <a:gd name="T12" fmla="*/ 59 w 332"/>
                <a:gd name="T13" fmla="*/ 16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198">
                  <a:moveTo>
                    <a:pt x="59" y="161"/>
                  </a:moveTo>
                  <a:cubicBezTo>
                    <a:pt x="7" y="131"/>
                    <a:pt x="0" y="84"/>
                    <a:pt x="43" y="49"/>
                  </a:cubicBezTo>
                  <a:cubicBezTo>
                    <a:pt x="91" y="10"/>
                    <a:pt x="185" y="0"/>
                    <a:pt x="254" y="28"/>
                  </a:cubicBezTo>
                  <a:cubicBezTo>
                    <a:pt x="261" y="31"/>
                    <a:pt x="267" y="34"/>
                    <a:pt x="273" y="38"/>
                  </a:cubicBezTo>
                  <a:cubicBezTo>
                    <a:pt x="325" y="68"/>
                    <a:pt x="332" y="115"/>
                    <a:pt x="290" y="150"/>
                  </a:cubicBezTo>
                  <a:cubicBezTo>
                    <a:pt x="241" y="189"/>
                    <a:pt x="147" y="198"/>
                    <a:pt x="79" y="171"/>
                  </a:cubicBezTo>
                  <a:cubicBezTo>
                    <a:pt x="72" y="168"/>
                    <a:pt x="65" y="165"/>
                    <a:pt x="59" y="161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1">
              <a:extLst>
                <a:ext uri="{FF2B5EF4-FFF2-40B4-BE49-F238E27FC236}">
                  <a16:creationId xmlns:a16="http://schemas.microsoft.com/office/drawing/2014/main" id="{6D5B0D83-7DD0-48E9-A6BD-8E09E8B4F21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05688" y="5630863"/>
              <a:ext cx="409575" cy="236538"/>
            </a:xfrm>
            <a:custGeom>
              <a:avLst/>
              <a:gdLst>
                <a:gd name="T0" fmla="*/ 195 w 258"/>
                <a:gd name="T1" fmla="*/ 21 h 149"/>
                <a:gd name="T2" fmla="*/ 222 w 258"/>
                <a:gd name="T3" fmla="*/ 112 h 149"/>
                <a:gd name="T4" fmla="*/ 63 w 258"/>
                <a:gd name="T5" fmla="*/ 128 h 149"/>
                <a:gd name="T6" fmla="*/ 36 w 258"/>
                <a:gd name="T7" fmla="*/ 36 h 149"/>
                <a:gd name="T8" fmla="*/ 195 w 258"/>
                <a:gd name="T9" fmla="*/ 21 h 149"/>
                <a:gd name="T10" fmla="*/ 90 w 258"/>
                <a:gd name="T11" fmla="*/ 107 h 149"/>
                <a:gd name="T12" fmla="*/ 185 w 258"/>
                <a:gd name="T13" fmla="*/ 97 h 149"/>
                <a:gd name="T14" fmla="*/ 169 w 258"/>
                <a:gd name="T15" fmla="*/ 42 h 149"/>
                <a:gd name="T16" fmla="*/ 73 w 258"/>
                <a:gd name="T17" fmla="*/ 52 h 149"/>
                <a:gd name="T18" fmla="*/ 90 w 258"/>
                <a:gd name="T19" fmla="*/ 10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49">
                  <a:moveTo>
                    <a:pt x="195" y="21"/>
                  </a:moveTo>
                  <a:cubicBezTo>
                    <a:pt x="246" y="42"/>
                    <a:pt x="258" y="83"/>
                    <a:pt x="222" y="112"/>
                  </a:cubicBezTo>
                  <a:cubicBezTo>
                    <a:pt x="186" y="142"/>
                    <a:pt x="115" y="149"/>
                    <a:pt x="63" y="128"/>
                  </a:cubicBezTo>
                  <a:cubicBezTo>
                    <a:pt x="12" y="107"/>
                    <a:pt x="0" y="66"/>
                    <a:pt x="36" y="36"/>
                  </a:cubicBezTo>
                  <a:cubicBezTo>
                    <a:pt x="72" y="7"/>
                    <a:pt x="144" y="0"/>
                    <a:pt x="195" y="21"/>
                  </a:cubicBezTo>
                  <a:close/>
                  <a:moveTo>
                    <a:pt x="90" y="107"/>
                  </a:moveTo>
                  <a:cubicBezTo>
                    <a:pt x="120" y="119"/>
                    <a:pt x="163" y="115"/>
                    <a:pt x="185" y="97"/>
                  </a:cubicBezTo>
                  <a:cubicBezTo>
                    <a:pt x="207" y="79"/>
                    <a:pt x="199" y="55"/>
                    <a:pt x="169" y="42"/>
                  </a:cubicBezTo>
                  <a:cubicBezTo>
                    <a:pt x="138" y="30"/>
                    <a:pt x="95" y="34"/>
                    <a:pt x="73" y="52"/>
                  </a:cubicBezTo>
                  <a:cubicBezTo>
                    <a:pt x="51" y="69"/>
                    <a:pt x="59" y="94"/>
                    <a:pt x="90" y="107"/>
                  </a:cubicBez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2">
              <a:extLst>
                <a:ext uri="{FF2B5EF4-FFF2-40B4-BE49-F238E27FC236}">
                  <a16:creationId xmlns:a16="http://schemas.microsoft.com/office/drawing/2014/main" id="{6649021A-4A32-4720-8B4C-5A2E9193E86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424488"/>
              <a:ext cx="271463" cy="330200"/>
            </a:xfrm>
            <a:custGeom>
              <a:avLst/>
              <a:gdLst>
                <a:gd name="T0" fmla="*/ 0 w 171"/>
                <a:gd name="T1" fmla="*/ 0 h 208"/>
                <a:gd name="T2" fmla="*/ 146 w 171"/>
                <a:gd name="T3" fmla="*/ 85 h 208"/>
                <a:gd name="T4" fmla="*/ 171 w 171"/>
                <a:gd name="T5" fmla="*/ 127 h 208"/>
                <a:gd name="T6" fmla="*/ 94 w 171"/>
                <a:gd name="T7" fmla="*/ 179 h 208"/>
                <a:gd name="T8" fmla="*/ 0 w 171"/>
                <a:gd name="T9" fmla="*/ 125 h 208"/>
                <a:gd name="T10" fmla="*/ 0 w 171"/>
                <a:gd name="T11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08">
                  <a:moveTo>
                    <a:pt x="0" y="0"/>
                  </a:moveTo>
                  <a:cubicBezTo>
                    <a:pt x="146" y="85"/>
                    <a:pt x="146" y="85"/>
                    <a:pt x="146" y="85"/>
                  </a:cubicBezTo>
                  <a:cubicBezTo>
                    <a:pt x="164" y="95"/>
                    <a:pt x="171" y="111"/>
                    <a:pt x="171" y="127"/>
                  </a:cubicBezTo>
                  <a:cubicBezTo>
                    <a:pt x="171" y="156"/>
                    <a:pt x="144" y="208"/>
                    <a:pt x="94" y="179"/>
                  </a:cubicBezTo>
                  <a:cubicBezTo>
                    <a:pt x="0" y="125"/>
                    <a:pt x="0" y="125"/>
                    <a:pt x="0" y="1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3">
              <a:extLst>
                <a:ext uri="{FF2B5EF4-FFF2-40B4-BE49-F238E27FC236}">
                  <a16:creationId xmlns:a16="http://schemas.microsoft.com/office/drawing/2014/main" id="{1DD6A9D6-9AA1-4579-8CDC-B1E701D93E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48638" y="5292725"/>
              <a:ext cx="273050" cy="330200"/>
            </a:xfrm>
            <a:custGeom>
              <a:avLst/>
              <a:gdLst>
                <a:gd name="T0" fmla="*/ 171 w 171"/>
                <a:gd name="T1" fmla="*/ 208 h 208"/>
                <a:gd name="T2" fmla="*/ 24 w 171"/>
                <a:gd name="T3" fmla="*/ 124 h 208"/>
                <a:gd name="T4" fmla="*/ 0 w 171"/>
                <a:gd name="T5" fmla="*/ 82 h 208"/>
                <a:gd name="T6" fmla="*/ 77 w 171"/>
                <a:gd name="T7" fmla="*/ 29 h 208"/>
                <a:gd name="T8" fmla="*/ 171 w 171"/>
                <a:gd name="T9" fmla="*/ 83 h 208"/>
                <a:gd name="T10" fmla="*/ 171 w 171"/>
                <a:gd name="T11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208">
                  <a:moveTo>
                    <a:pt x="171" y="208"/>
                  </a:moveTo>
                  <a:cubicBezTo>
                    <a:pt x="24" y="124"/>
                    <a:pt x="24" y="124"/>
                    <a:pt x="24" y="124"/>
                  </a:cubicBezTo>
                  <a:cubicBezTo>
                    <a:pt x="6" y="113"/>
                    <a:pt x="0" y="97"/>
                    <a:pt x="0" y="82"/>
                  </a:cubicBezTo>
                  <a:cubicBezTo>
                    <a:pt x="0" y="52"/>
                    <a:pt x="27" y="0"/>
                    <a:pt x="77" y="29"/>
                  </a:cubicBezTo>
                  <a:cubicBezTo>
                    <a:pt x="171" y="83"/>
                    <a:pt x="171" y="83"/>
                    <a:pt x="171" y="83"/>
                  </a:cubicBezTo>
                  <a:lnTo>
                    <a:pt x="171" y="208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4">
              <a:extLst>
                <a:ext uri="{FF2B5EF4-FFF2-40B4-BE49-F238E27FC236}">
                  <a16:creationId xmlns:a16="http://schemas.microsoft.com/office/drawing/2014/main" id="{13463C01-C912-429B-A187-EB9C5B24D8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21688" y="5365750"/>
              <a:ext cx="376238" cy="344488"/>
            </a:xfrm>
            <a:custGeom>
              <a:avLst/>
              <a:gdLst>
                <a:gd name="T0" fmla="*/ 213 w 237"/>
                <a:gd name="T1" fmla="*/ 84 h 217"/>
                <a:gd name="T2" fmla="*/ 66 w 237"/>
                <a:gd name="T3" fmla="*/ 0 h 217"/>
                <a:gd name="T4" fmla="*/ 0 w 237"/>
                <a:gd name="T5" fmla="*/ 37 h 217"/>
                <a:gd name="T6" fmla="*/ 96 w 237"/>
                <a:gd name="T7" fmla="*/ 93 h 217"/>
                <a:gd name="T8" fmla="*/ 146 w 237"/>
                <a:gd name="T9" fmla="*/ 122 h 217"/>
                <a:gd name="T10" fmla="*/ 170 w 237"/>
                <a:gd name="T11" fmla="*/ 164 h 217"/>
                <a:gd name="T12" fmla="*/ 144 w 237"/>
                <a:gd name="T13" fmla="*/ 217 h 217"/>
                <a:gd name="T14" fmla="*/ 204 w 237"/>
                <a:gd name="T15" fmla="*/ 183 h 217"/>
                <a:gd name="T16" fmla="*/ 210 w 237"/>
                <a:gd name="T17" fmla="*/ 180 h 217"/>
                <a:gd name="T18" fmla="*/ 237 w 237"/>
                <a:gd name="T19" fmla="*/ 126 h 217"/>
                <a:gd name="T20" fmla="*/ 213 w 237"/>
                <a:gd name="T21" fmla="*/ 8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217">
                  <a:moveTo>
                    <a:pt x="213" y="8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146" y="122"/>
                    <a:pt x="146" y="122"/>
                    <a:pt x="146" y="122"/>
                  </a:cubicBezTo>
                  <a:cubicBezTo>
                    <a:pt x="164" y="132"/>
                    <a:pt x="170" y="148"/>
                    <a:pt x="170" y="164"/>
                  </a:cubicBezTo>
                  <a:cubicBezTo>
                    <a:pt x="170" y="181"/>
                    <a:pt x="162" y="205"/>
                    <a:pt x="144" y="217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6" y="182"/>
                    <a:pt x="208" y="181"/>
                    <a:pt x="210" y="180"/>
                  </a:cubicBezTo>
                  <a:cubicBezTo>
                    <a:pt x="228" y="168"/>
                    <a:pt x="237" y="143"/>
                    <a:pt x="237" y="126"/>
                  </a:cubicBezTo>
                  <a:cubicBezTo>
                    <a:pt x="237" y="111"/>
                    <a:pt x="231" y="95"/>
                    <a:pt x="213" y="84"/>
                  </a:cubicBez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5">
              <a:extLst>
                <a:ext uri="{FF2B5EF4-FFF2-40B4-BE49-F238E27FC236}">
                  <a16:creationId xmlns:a16="http://schemas.microsoft.com/office/drawing/2014/main" id="{6C7D23A0-7B27-4800-8E6B-FB21C37915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97850" y="5260975"/>
              <a:ext cx="328613" cy="163513"/>
            </a:xfrm>
            <a:custGeom>
              <a:avLst/>
              <a:gdLst>
                <a:gd name="T0" fmla="*/ 112 w 206"/>
                <a:gd name="T1" fmla="*/ 11 h 103"/>
                <a:gd name="T2" fmla="*/ 64 w 206"/>
                <a:gd name="T3" fmla="*/ 9 h 103"/>
                <a:gd name="T4" fmla="*/ 64 w 206"/>
                <a:gd name="T5" fmla="*/ 9 h 103"/>
                <a:gd name="T6" fmla="*/ 0 w 206"/>
                <a:gd name="T7" fmla="*/ 45 h 103"/>
                <a:gd name="T8" fmla="*/ 46 w 206"/>
                <a:gd name="T9" fmla="*/ 49 h 103"/>
                <a:gd name="T10" fmla="*/ 89 w 206"/>
                <a:gd name="T11" fmla="*/ 74 h 103"/>
                <a:gd name="T12" fmla="*/ 140 w 206"/>
                <a:gd name="T13" fmla="*/ 103 h 103"/>
                <a:gd name="T14" fmla="*/ 206 w 206"/>
                <a:gd name="T15" fmla="*/ 66 h 103"/>
                <a:gd name="T16" fmla="*/ 112 w 206"/>
                <a:gd name="T17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3">
                  <a:moveTo>
                    <a:pt x="112" y="11"/>
                  </a:moveTo>
                  <a:cubicBezTo>
                    <a:pt x="93" y="0"/>
                    <a:pt x="76" y="1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2" y="39"/>
                    <a:pt x="27" y="38"/>
                    <a:pt x="46" y="49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06" y="66"/>
                    <a:pt x="206" y="66"/>
                    <a:pt x="206" y="66"/>
                  </a:cubicBezTo>
                  <a:lnTo>
                    <a:pt x="112" y="11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6">
              <a:extLst>
                <a:ext uri="{FF2B5EF4-FFF2-40B4-BE49-F238E27FC236}">
                  <a16:creationId xmlns:a16="http://schemas.microsoft.com/office/drawing/2014/main" id="{F841729C-A132-41B7-A13D-2D78971644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1888" y="3884613"/>
              <a:ext cx="2487613" cy="1433513"/>
            </a:xfrm>
            <a:custGeom>
              <a:avLst/>
              <a:gdLst>
                <a:gd name="T0" fmla="*/ 848 w 1567"/>
                <a:gd name="T1" fmla="*/ 0 h 903"/>
                <a:gd name="T2" fmla="*/ 0 w 1567"/>
                <a:gd name="T3" fmla="*/ 489 h 903"/>
                <a:gd name="T4" fmla="*/ 719 w 1567"/>
                <a:gd name="T5" fmla="*/ 903 h 903"/>
                <a:gd name="T6" fmla="*/ 1567 w 1567"/>
                <a:gd name="T7" fmla="*/ 414 h 903"/>
                <a:gd name="T8" fmla="*/ 848 w 1567"/>
                <a:gd name="T9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7" h="903">
                  <a:moveTo>
                    <a:pt x="848" y="0"/>
                  </a:moveTo>
                  <a:lnTo>
                    <a:pt x="0" y="489"/>
                  </a:lnTo>
                  <a:lnTo>
                    <a:pt x="719" y="903"/>
                  </a:lnTo>
                  <a:lnTo>
                    <a:pt x="1567" y="414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7">
              <a:extLst>
                <a:ext uri="{FF2B5EF4-FFF2-40B4-BE49-F238E27FC236}">
                  <a16:creationId xmlns:a16="http://schemas.microsoft.com/office/drawing/2014/main" id="{163412D9-66FF-4CB3-BFBC-FD1C0158B8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04088" y="4354513"/>
              <a:ext cx="142875" cy="82550"/>
            </a:xfrm>
            <a:custGeom>
              <a:avLst/>
              <a:gdLst>
                <a:gd name="T0" fmla="*/ 58 w 90"/>
                <a:gd name="T1" fmla="*/ 52 h 52"/>
                <a:gd name="T2" fmla="*/ 90 w 90"/>
                <a:gd name="T3" fmla="*/ 0 h 52"/>
                <a:gd name="T4" fmla="*/ 0 w 90"/>
                <a:gd name="T5" fmla="*/ 19 h 52"/>
                <a:gd name="T6" fmla="*/ 58 w 90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52">
                  <a:moveTo>
                    <a:pt x="58" y="52"/>
                  </a:moveTo>
                  <a:lnTo>
                    <a:pt x="90" y="0"/>
                  </a:lnTo>
                  <a:lnTo>
                    <a:pt x="0" y="19"/>
                  </a:lnTo>
                  <a:lnTo>
                    <a:pt x="58" y="5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8">
              <a:extLst>
                <a:ext uri="{FF2B5EF4-FFF2-40B4-BE49-F238E27FC236}">
                  <a16:creationId xmlns:a16="http://schemas.microsoft.com/office/drawing/2014/main" id="{E78CC4CE-0FD3-4B1F-A1A7-39FBC2CC56D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66000" y="4359275"/>
              <a:ext cx="268288" cy="153988"/>
            </a:xfrm>
            <a:custGeom>
              <a:avLst/>
              <a:gdLst>
                <a:gd name="T0" fmla="*/ 102 w 169"/>
                <a:gd name="T1" fmla="*/ 97 h 97"/>
                <a:gd name="T2" fmla="*/ 169 w 169"/>
                <a:gd name="T3" fmla="*/ 0 h 97"/>
                <a:gd name="T4" fmla="*/ 0 w 169"/>
                <a:gd name="T5" fmla="*/ 38 h 97"/>
                <a:gd name="T6" fmla="*/ 102 w 169"/>
                <a:gd name="T7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97">
                  <a:moveTo>
                    <a:pt x="102" y="97"/>
                  </a:moveTo>
                  <a:lnTo>
                    <a:pt x="169" y="0"/>
                  </a:lnTo>
                  <a:lnTo>
                    <a:pt x="0" y="38"/>
                  </a:lnTo>
                  <a:lnTo>
                    <a:pt x="102" y="97"/>
                  </a:lnTo>
                  <a:close/>
                </a:path>
              </a:pathLst>
            </a:custGeom>
            <a:solidFill>
              <a:srgbClr val="1937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9">
              <a:extLst>
                <a:ext uri="{FF2B5EF4-FFF2-40B4-BE49-F238E27FC236}">
                  <a16:creationId xmlns:a16="http://schemas.microsoft.com/office/drawing/2014/main" id="{ECE4C60E-FF7F-4051-A65F-98BD21310BC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81888" y="4360863"/>
              <a:ext cx="428625" cy="247650"/>
            </a:xfrm>
            <a:custGeom>
              <a:avLst/>
              <a:gdLst>
                <a:gd name="T0" fmla="*/ 132 w 270"/>
                <a:gd name="T1" fmla="*/ 156 h 156"/>
                <a:gd name="T2" fmla="*/ 270 w 270"/>
                <a:gd name="T3" fmla="*/ 0 h 156"/>
                <a:gd name="T4" fmla="*/ 0 w 270"/>
                <a:gd name="T5" fmla="*/ 79 h 156"/>
                <a:gd name="T6" fmla="*/ 132 w 270"/>
                <a:gd name="T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156">
                  <a:moveTo>
                    <a:pt x="132" y="156"/>
                  </a:moveTo>
                  <a:lnTo>
                    <a:pt x="270" y="0"/>
                  </a:lnTo>
                  <a:lnTo>
                    <a:pt x="0" y="79"/>
                  </a:lnTo>
                  <a:lnTo>
                    <a:pt x="132" y="15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0">
              <a:extLst>
                <a:ext uri="{FF2B5EF4-FFF2-40B4-BE49-F238E27FC236}">
                  <a16:creationId xmlns:a16="http://schemas.microsoft.com/office/drawing/2014/main" id="{74AAF9FF-8AFF-4477-818D-8E96984393C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43813" y="4492625"/>
              <a:ext cx="361950" cy="207963"/>
            </a:xfrm>
            <a:custGeom>
              <a:avLst/>
              <a:gdLst>
                <a:gd name="T0" fmla="*/ 132 w 228"/>
                <a:gd name="T1" fmla="*/ 131 h 131"/>
                <a:gd name="T2" fmla="*/ 228 w 228"/>
                <a:gd name="T3" fmla="*/ 0 h 131"/>
                <a:gd name="T4" fmla="*/ 0 w 228"/>
                <a:gd name="T5" fmla="*/ 55 h 131"/>
                <a:gd name="T6" fmla="*/ 132 w 228"/>
                <a:gd name="T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131">
                  <a:moveTo>
                    <a:pt x="132" y="131"/>
                  </a:moveTo>
                  <a:lnTo>
                    <a:pt x="228" y="0"/>
                  </a:lnTo>
                  <a:lnTo>
                    <a:pt x="0" y="55"/>
                  </a:lnTo>
                  <a:lnTo>
                    <a:pt x="132" y="131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1">
              <a:extLst>
                <a:ext uri="{FF2B5EF4-FFF2-40B4-BE49-F238E27FC236}">
                  <a16:creationId xmlns:a16="http://schemas.microsoft.com/office/drawing/2014/main" id="{A89CC176-34B2-4CB3-AFCD-C177BB0DE64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178675" y="4578350"/>
              <a:ext cx="317500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4 w 200"/>
                <a:gd name="T11" fmla="*/ 21 h 116"/>
                <a:gd name="T12" fmla="*/ 35 w 200"/>
                <a:gd name="T13" fmla="*/ 21 h 116"/>
                <a:gd name="T14" fmla="*/ 35 w 200"/>
                <a:gd name="T15" fmla="*/ 95 h 116"/>
                <a:gd name="T16" fmla="*/ 164 w 200"/>
                <a:gd name="T17" fmla="*/ 95 h 116"/>
                <a:gd name="T18" fmla="*/ 164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4" y="21"/>
                  </a:moveTo>
                  <a:cubicBezTo>
                    <a:pt x="129" y="0"/>
                    <a:pt x="71" y="0"/>
                    <a:pt x="35" y="21"/>
                  </a:cubicBezTo>
                  <a:cubicBezTo>
                    <a:pt x="0" y="41"/>
                    <a:pt x="0" y="75"/>
                    <a:pt x="35" y="95"/>
                  </a:cubicBezTo>
                  <a:cubicBezTo>
                    <a:pt x="71" y="116"/>
                    <a:pt x="129" y="116"/>
                    <a:pt x="164" y="95"/>
                  </a:cubicBezTo>
                  <a:cubicBezTo>
                    <a:pt x="200" y="75"/>
                    <a:pt x="200" y="41"/>
                    <a:pt x="164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2">
              <a:extLst>
                <a:ext uri="{FF2B5EF4-FFF2-40B4-BE49-F238E27FC236}">
                  <a16:creationId xmlns:a16="http://schemas.microsoft.com/office/drawing/2014/main" id="{B778640A-B74A-44BB-8B2D-761F9391C51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7088" y="4578350"/>
              <a:ext cx="257175" cy="147638"/>
            </a:xfrm>
            <a:custGeom>
              <a:avLst/>
              <a:gdLst>
                <a:gd name="T0" fmla="*/ 64 w 162"/>
                <a:gd name="T1" fmla="*/ 37 h 93"/>
                <a:gd name="T2" fmla="*/ 133 w 162"/>
                <a:gd name="T3" fmla="*/ 35 h 93"/>
                <a:gd name="T4" fmla="*/ 162 w 162"/>
                <a:gd name="T5" fmla="*/ 19 h 93"/>
                <a:gd name="T6" fmla="*/ 35 w 162"/>
                <a:gd name="T7" fmla="*/ 20 h 93"/>
                <a:gd name="T8" fmla="*/ 33 w 162"/>
                <a:gd name="T9" fmla="*/ 93 h 93"/>
                <a:gd name="T10" fmla="*/ 61 w 162"/>
                <a:gd name="T11" fmla="*/ 77 h 93"/>
                <a:gd name="T12" fmla="*/ 64 w 162"/>
                <a:gd name="T13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93">
                  <a:moveTo>
                    <a:pt x="64" y="37"/>
                  </a:moveTo>
                  <a:cubicBezTo>
                    <a:pt x="83" y="25"/>
                    <a:pt x="115" y="26"/>
                    <a:pt x="133" y="35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28" y="1"/>
                    <a:pt x="70" y="0"/>
                    <a:pt x="35" y="20"/>
                  </a:cubicBezTo>
                  <a:cubicBezTo>
                    <a:pt x="0" y="40"/>
                    <a:pt x="2" y="74"/>
                    <a:pt x="33" y="93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45" y="66"/>
                    <a:pt x="45" y="48"/>
                    <a:pt x="64" y="3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3">
              <a:extLst>
                <a:ext uri="{FF2B5EF4-FFF2-40B4-BE49-F238E27FC236}">
                  <a16:creationId xmlns:a16="http://schemas.microsoft.com/office/drawing/2014/main" id="{C2C48F25-635F-4665-8FA9-8FC10F226ED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473950" y="4756150"/>
              <a:ext cx="319088" cy="184150"/>
            </a:xfrm>
            <a:custGeom>
              <a:avLst/>
              <a:gdLst>
                <a:gd name="T0" fmla="*/ 137 w 201"/>
                <a:gd name="T1" fmla="*/ 37 h 116"/>
                <a:gd name="T2" fmla="*/ 137 w 201"/>
                <a:gd name="T3" fmla="*/ 79 h 116"/>
                <a:gd name="T4" fmla="*/ 64 w 201"/>
                <a:gd name="T5" fmla="*/ 79 h 116"/>
                <a:gd name="T6" fmla="*/ 64 w 201"/>
                <a:gd name="T7" fmla="*/ 37 h 116"/>
                <a:gd name="T8" fmla="*/ 137 w 201"/>
                <a:gd name="T9" fmla="*/ 37 h 116"/>
                <a:gd name="T10" fmla="*/ 165 w 201"/>
                <a:gd name="T11" fmla="*/ 20 h 116"/>
                <a:gd name="T12" fmla="*/ 36 w 201"/>
                <a:gd name="T13" fmla="*/ 20 h 116"/>
                <a:gd name="T14" fmla="*/ 36 w 201"/>
                <a:gd name="T15" fmla="*/ 95 h 116"/>
                <a:gd name="T16" fmla="*/ 165 w 201"/>
                <a:gd name="T17" fmla="*/ 95 h 116"/>
                <a:gd name="T18" fmla="*/ 165 w 201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16">
                  <a:moveTo>
                    <a:pt x="137" y="37"/>
                  </a:moveTo>
                  <a:cubicBezTo>
                    <a:pt x="156" y="48"/>
                    <a:pt x="156" y="67"/>
                    <a:pt x="137" y="79"/>
                  </a:cubicBezTo>
                  <a:cubicBezTo>
                    <a:pt x="117" y="90"/>
                    <a:pt x="84" y="90"/>
                    <a:pt x="64" y="79"/>
                  </a:cubicBezTo>
                  <a:cubicBezTo>
                    <a:pt x="44" y="67"/>
                    <a:pt x="44" y="48"/>
                    <a:pt x="64" y="37"/>
                  </a:cubicBezTo>
                  <a:cubicBezTo>
                    <a:pt x="84" y="25"/>
                    <a:pt x="117" y="25"/>
                    <a:pt x="137" y="37"/>
                  </a:cubicBezTo>
                  <a:moveTo>
                    <a:pt x="165" y="20"/>
                  </a:moveTo>
                  <a:cubicBezTo>
                    <a:pt x="129" y="0"/>
                    <a:pt x="72" y="0"/>
                    <a:pt x="36" y="20"/>
                  </a:cubicBezTo>
                  <a:cubicBezTo>
                    <a:pt x="0" y="41"/>
                    <a:pt x="0" y="74"/>
                    <a:pt x="36" y="95"/>
                  </a:cubicBezTo>
                  <a:cubicBezTo>
                    <a:pt x="72" y="116"/>
                    <a:pt x="129" y="116"/>
                    <a:pt x="165" y="95"/>
                  </a:cubicBezTo>
                  <a:cubicBezTo>
                    <a:pt x="201" y="74"/>
                    <a:pt x="201" y="41"/>
                    <a:pt x="165" y="20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4">
              <a:extLst>
                <a:ext uri="{FF2B5EF4-FFF2-40B4-BE49-F238E27FC236}">
                  <a16:creationId xmlns:a16="http://schemas.microsoft.com/office/drawing/2014/main" id="{ADC9E486-ACB4-405C-9A32-488BA30503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75538" y="4794250"/>
              <a:ext cx="98425" cy="112713"/>
            </a:xfrm>
            <a:custGeom>
              <a:avLst/>
              <a:gdLst>
                <a:gd name="T0" fmla="*/ 58 w 62"/>
                <a:gd name="T1" fmla="*/ 17 h 71"/>
                <a:gd name="T2" fmla="*/ 29 w 62"/>
                <a:gd name="T3" fmla="*/ 0 h 71"/>
                <a:gd name="T4" fmla="*/ 35 w 62"/>
                <a:gd name="T5" fmla="*/ 71 h 71"/>
                <a:gd name="T6" fmla="*/ 62 w 62"/>
                <a:gd name="T7" fmla="*/ 54 h 71"/>
                <a:gd name="T8" fmla="*/ 58 w 62"/>
                <a:gd name="T9" fmla="*/ 1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71">
                  <a:moveTo>
                    <a:pt x="58" y="17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0" y="21"/>
                    <a:pt x="2" y="51"/>
                    <a:pt x="35" y="7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46" y="43"/>
                    <a:pt x="46" y="27"/>
                    <a:pt x="58" y="17"/>
                  </a:cubicBez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5">
              <a:extLst>
                <a:ext uri="{FF2B5EF4-FFF2-40B4-BE49-F238E27FC236}">
                  <a16:creationId xmlns:a16="http://schemas.microsoft.com/office/drawing/2014/main" id="{721B036F-6013-457D-8358-1A2B83AFCD6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877050" y="4411663"/>
              <a:ext cx="319088" cy="184150"/>
            </a:xfrm>
            <a:custGeom>
              <a:avLst/>
              <a:gdLst>
                <a:gd name="T0" fmla="*/ 136 w 200"/>
                <a:gd name="T1" fmla="*/ 37 h 116"/>
                <a:gd name="T2" fmla="*/ 136 w 200"/>
                <a:gd name="T3" fmla="*/ 79 h 116"/>
                <a:gd name="T4" fmla="*/ 64 w 200"/>
                <a:gd name="T5" fmla="*/ 79 h 116"/>
                <a:gd name="T6" fmla="*/ 64 w 200"/>
                <a:gd name="T7" fmla="*/ 37 h 116"/>
                <a:gd name="T8" fmla="*/ 136 w 200"/>
                <a:gd name="T9" fmla="*/ 37 h 116"/>
                <a:gd name="T10" fmla="*/ 165 w 200"/>
                <a:gd name="T11" fmla="*/ 21 h 116"/>
                <a:gd name="T12" fmla="*/ 36 w 200"/>
                <a:gd name="T13" fmla="*/ 21 h 116"/>
                <a:gd name="T14" fmla="*/ 36 w 200"/>
                <a:gd name="T15" fmla="*/ 95 h 116"/>
                <a:gd name="T16" fmla="*/ 165 w 200"/>
                <a:gd name="T17" fmla="*/ 95 h 116"/>
                <a:gd name="T18" fmla="*/ 165 w 200"/>
                <a:gd name="T19" fmla="*/ 2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16">
                  <a:moveTo>
                    <a:pt x="136" y="37"/>
                  </a:moveTo>
                  <a:cubicBezTo>
                    <a:pt x="156" y="49"/>
                    <a:pt x="156" y="67"/>
                    <a:pt x="136" y="79"/>
                  </a:cubicBezTo>
                  <a:cubicBezTo>
                    <a:pt x="116" y="90"/>
                    <a:pt x="84" y="90"/>
                    <a:pt x="64" y="79"/>
                  </a:cubicBezTo>
                  <a:cubicBezTo>
                    <a:pt x="44" y="67"/>
                    <a:pt x="44" y="49"/>
                    <a:pt x="64" y="37"/>
                  </a:cubicBezTo>
                  <a:cubicBezTo>
                    <a:pt x="84" y="26"/>
                    <a:pt x="116" y="26"/>
                    <a:pt x="136" y="37"/>
                  </a:cubicBezTo>
                  <a:moveTo>
                    <a:pt x="165" y="21"/>
                  </a:moveTo>
                  <a:cubicBezTo>
                    <a:pt x="129" y="0"/>
                    <a:pt x="71" y="0"/>
                    <a:pt x="36" y="21"/>
                  </a:cubicBezTo>
                  <a:cubicBezTo>
                    <a:pt x="0" y="41"/>
                    <a:pt x="0" y="75"/>
                    <a:pt x="36" y="95"/>
                  </a:cubicBezTo>
                  <a:cubicBezTo>
                    <a:pt x="71" y="116"/>
                    <a:pt x="129" y="116"/>
                    <a:pt x="165" y="95"/>
                  </a:cubicBezTo>
                  <a:cubicBezTo>
                    <a:pt x="200" y="75"/>
                    <a:pt x="200" y="41"/>
                    <a:pt x="165" y="21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46">
              <a:extLst>
                <a:ext uri="{FF2B5EF4-FFF2-40B4-BE49-F238E27FC236}">
                  <a16:creationId xmlns:a16="http://schemas.microsoft.com/office/drawing/2014/main" id="{AAC0BE82-93E3-46E1-810C-3FEE48E7510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78600" y="4562475"/>
              <a:ext cx="955675" cy="550863"/>
            </a:xfrm>
            <a:custGeom>
              <a:avLst/>
              <a:gdLst>
                <a:gd name="T0" fmla="*/ 575 w 602"/>
                <a:gd name="T1" fmla="*/ 308 h 347"/>
                <a:gd name="T2" fmla="*/ 67 w 602"/>
                <a:gd name="T3" fmla="*/ 15 h 347"/>
                <a:gd name="T4" fmla="*/ 95 w 602"/>
                <a:gd name="T5" fmla="*/ 0 h 347"/>
                <a:gd name="T6" fmla="*/ 602 w 602"/>
                <a:gd name="T7" fmla="*/ 292 h 347"/>
                <a:gd name="T8" fmla="*/ 575 w 602"/>
                <a:gd name="T9" fmla="*/ 308 h 347"/>
                <a:gd name="T10" fmla="*/ 537 w 602"/>
                <a:gd name="T11" fmla="*/ 329 h 347"/>
                <a:gd name="T12" fmla="*/ 30 w 602"/>
                <a:gd name="T13" fmla="*/ 37 h 347"/>
                <a:gd name="T14" fmla="*/ 0 w 602"/>
                <a:gd name="T15" fmla="*/ 54 h 347"/>
                <a:gd name="T16" fmla="*/ 507 w 602"/>
                <a:gd name="T17" fmla="*/ 347 h 347"/>
                <a:gd name="T18" fmla="*/ 537 w 602"/>
                <a:gd name="T19" fmla="*/ 32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2" h="347">
                  <a:moveTo>
                    <a:pt x="575" y="308"/>
                  </a:moveTo>
                  <a:lnTo>
                    <a:pt x="67" y="15"/>
                  </a:lnTo>
                  <a:lnTo>
                    <a:pt x="95" y="0"/>
                  </a:lnTo>
                  <a:lnTo>
                    <a:pt x="602" y="292"/>
                  </a:lnTo>
                  <a:lnTo>
                    <a:pt x="575" y="308"/>
                  </a:lnTo>
                  <a:close/>
                  <a:moveTo>
                    <a:pt x="537" y="329"/>
                  </a:moveTo>
                  <a:lnTo>
                    <a:pt x="30" y="37"/>
                  </a:lnTo>
                  <a:lnTo>
                    <a:pt x="0" y="54"/>
                  </a:lnTo>
                  <a:lnTo>
                    <a:pt x="507" y="347"/>
                  </a:lnTo>
                  <a:lnTo>
                    <a:pt x="537" y="329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47">
              <a:extLst>
                <a:ext uri="{FF2B5EF4-FFF2-40B4-BE49-F238E27FC236}">
                  <a16:creationId xmlns:a16="http://schemas.microsoft.com/office/drawing/2014/main" id="{4C14E452-C29E-4D16-A022-36EF4A582D3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53300" y="4541838"/>
              <a:ext cx="1347788" cy="800100"/>
            </a:xfrm>
            <a:custGeom>
              <a:avLst/>
              <a:gdLst>
                <a:gd name="T0" fmla="*/ 849 w 849"/>
                <a:gd name="T1" fmla="*/ 0 h 504"/>
                <a:gd name="T2" fmla="*/ 849 w 849"/>
                <a:gd name="T3" fmla="*/ 15 h 504"/>
                <a:gd name="T4" fmla="*/ 0 w 849"/>
                <a:gd name="T5" fmla="*/ 504 h 504"/>
                <a:gd name="T6" fmla="*/ 0 w 849"/>
                <a:gd name="T7" fmla="*/ 489 h 504"/>
                <a:gd name="T8" fmla="*/ 849 w 849"/>
                <a:gd name="T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9" h="504">
                  <a:moveTo>
                    <a:pt x="849" y="0"/>
                  </a:moveTo>
                  <a:lnTo>
                    <a:pt x="849" y="15"/>
                  </a:lnTo>
                  <a:lnTo>
                    <a:pt x="0" y="504"/>
                  </a:lnTo>
                  <a:lnTo>
                    <a:pt x="0" y="489"/>
                  </a:lnTo>
                  <a:lnTo>
                    <a:pt x="849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48">
              <a:extLst>
                <a:ext uri="{FF2B5EF4-FFF2-40B4-BE49-F238E27FC236}">
                  <a16:creationId xmlns:a16="http://schemas.microsoft.com/office/drawing/2014/main" id="{3B33B84D-431C-4B97-B34C-53FCF2FD94B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215063" y="4660900"/>
              <a:ext cx="1138238" cy="681038"/>
            </a:xfrm>
            <a:custGeom>
              <a:avLst/>
              <a:gdLst>
                <a:gd name="T0" fmla="*/ 0 w 717"/>
                <a:gd name="T1" fmla="*/ 0 h 429"/>
                <a:gd name="T2" fmla="*/ 0 w 717"/>
                <a:gd name="T3" fmla="*/ 15 h 429"/>
                <a:gd name="T4" fmla="*/ 717 w 717"/>
                <a:gd name="T5" fmla="*/ 429 h 429"/>
                <a:gd name="T6" fmla="*/ 717 w 717"/>
                <a:gd name="T7" fmla="*/ 414 h 429"/>
                <a:gd name="T8" fmla="*/ 0 w 717"/>
                <a:gd name="T9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7" h="429">
                  <a:moveTo>
                    <a:pt x="0" y="0"/>
                  </a:moveTo>
                  <a:lnTo>
                    <a:pt x="0" y="15"/>
                  </a:lnTo>
                  <a:lnTo>
                    <a:pt x="717" y="429"/>
                  </a:lnTo>
                  <a:lnTo>
                    <a:pt x="717" y="4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49">
              <a:extLst>
                <a:ext uri="{FF2B5EF4-FFF2-40B4-BE49-F238E27FC236}">
                  <a16:creationId xmlns:a16="http://schemas.microsoft.com/office/drawing/2014/main" id="{1BFD28BC-7EC8-4B5A-AA8C-0411DB48A9E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94388" y="4208463"/>
              <a:ext cx="492125" cy="1104900"/>
            </a:xfrm>
            <a:custGeom>
              <a:avLst/>
              <a:gdLst>
                <a:gd name="T0" fmla="*/ 0 w 310"/>
                <a:gd name="T1" fmla="*/ 0 h 696"/>
                <a:gd name="T2" fmla="*/ 31 w 310"/>
                <a:gd name="T3" fmla="*/ 554 h 696"/>
                <a:gd name="T4" fmla="*/ 278 w 310"/>
                <a:gd name="T5" fmla="*/ 696 h 696"/>
                <a:gd name="T6" fmla="*/ 310 w 310"/>
                <a:gd name="T7" fmla="*/ 178 h 696"/>
                <a:gd name="T8" fmla="*/ 0 w 310"/>
                <a:gd name="T9" fmla="*/ 0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696">
                  <a:moveTo>
                    <a:pt x="0" y="0"/>
                  </a:moveTo>
                  <a:lnTo>
                    <a:pt x="31" y="554"/>
                  </a:lnTo>
                  <a:lnTo>
                    <a:pt x="278" y="696"/>
                  </a:lnTo>
                  <a:lnTo>
                    <a:pt x="310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0">
              <a:extLst>
                <a:ext uri="{FF2B5EF4-FFF2-40B4-BE49-F238E27FC236}">
                  <a16:creationId xmlns:a16="http://schemas.microsoft.com/office/drawing/2014/main" id="{8234F506-E3A6-4C67-A621-8BAD2C5FCF9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2325" y="4344988"/>
              <a:ext cx="474663" cy="741363"/>
            </a:xfrm>
            <a:custGeom>
              <a:avLst/>
              <a:gdLst>
                <a:gd name="T0" fmla="*/ 299 w 299"/>
                <a:gd name="T1" fmla="*/ 172 h 467"/>
                <a:gd name="T2" fmla="*/ 0 w 299"/>
                <a:gd name="T3" fmla="*/ 0 h 467"/>
                <a:gd name="T4" fmla="*/ 17 w 299"/>
                <a:gd name="T5" fmla="*/ 315 h 467"/>
                <a:gd name="T6" fmla="*/ 282 w 299"/>
                <a:gd name="T7" fmla="*/ 467 h 467"/>
                <a:gd name="T8" fmla="*/ 299 w 299"/>
                <a:gd name="T9" fmla="*/ 172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467">
                  <a:moveTo>
                    <a:pt x="299" y="172"/>
                  </a:moveTo>
                  <a:lnTo>
                    <a:pt x="0" y="0"/>
                  </a:lnTo>
                  <a:lnTo>
                    <a:pt x="17" y="315"/>
                  </a:lnTo>
                  <a:lnTo>
                    <a:pt x="282" y="467"/>
                  </a:lnTo>
                  <a:lnTo>
                    <a:pt x="299" y="172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1">
              <a:extLst>
                <a:ext uri="{FF2B5EF4-FFF2-40B4-BE49-F238E27FC236}">
                  <a16:creationId xmlns:a16="http://schemas.microsoft.com/office/drawing/2014/main" id="{82E3930B-6F7A-461A-87D2-2E5EB2AC535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011863" y="4546600"/>
              <a:ext cx="255588" cy="371475"/>
            </a:xfrm>
            <a:custGeom>
              <a:avLst/>
              <a:gdLst>
                <a:gd name="T0" fmla="*/ 160 w 160"/>
                <a:gd name="T1" fmla="*/ 163 h 234"/>
                <a:gd name="T2" fmla="*/ 80 w 160"/>
                <a:gd name="T3" fmla="*/ 209 h 234"/>
                <a:gd name="T4" fmla="*/ 0 w 160"/>
                <a:gd name="T5" fmla="*/ 71 h 234"/>
                <a:gd name="T6" fmla="*/ 80 w 160"/>
                <a:gd name="T7" fmla="*/ 25 h 234"/>
                <a:gd name="T8" fmla="*/ 160 w 160"/>
                <a:gd name="T9" fmla="*/ 16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234">
                  <a:moveTo>
                    <a:pt x="160" y="163"/>
                  </a:moveTo>
                  <a:cubicBezTo>
                    <a:pt x="160" y="214"/>
                    <a:pt x="124" y="234"/>
                    <a:pt x="80" y="209"/>
                  </a:cubicBezTo>
                  <a:cubicBezTo>
                    <a:pt x="36" y="184"/>
                    <a:pt x="0" y="122"/>
                    <a:pt x="0" y="71"/>
                  </a:cubicBezTo>
                  <a:cubicBezTo>
                    <a:pt x="0" y="20"/>
                    <a:pt x="36" y="0"/>
                    <a:pt x="80" y="25"/>
                  </a:cubicBezTo>
                  <a:cubicBezTo>
                    <a:pt x="124" y="51"/>
                    <a:pt x="160" y="112"/>
                    <a:pt x="160" y="163"/>
                  </a:cubicBez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2">
              <a:extLst>
                <a:ext uri="{FF2B5EF4-FFF2-40B4-BE49-F238E27FC236}">
                  <a16:creationId xmlns:a16="http://schemas.microsoft.com/office/drawing/2014/main" id="{8B6C9466-6745-4249-BF10-477894CA337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35713" y="4430713"/>
              <a:ext cx="257175" cy="882650"/>
            </a:xfrm>
            <a:custGeom>
              <a:avLst/>
              <a:gdLst>
                <a:gd name="T0" fmla="*/ 32 w 162"/>
                <a:gd name="T1" fmla="*/ 39 h 556"/>
                <a:gd name="T2" fmla="*/ 0 w 162"/>
                <a:gd name="T3" fmla="*/ 556 h 556"/>
                <a:gd name="T4" fmla="*/ 132 w 162"/>
                <a:gd name="T5" fmla="*/ 480 h 556"/>
                <a:gd name="T6" fmla="*/ 162 w 162"/>
                <a:gd name="T7" fmla="*/ 0 h 556"/>
                <a:gd name="T8" fmla="*/ 32 w 162"/>
                <a:gd name="T9" fmla="*/ 39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556">
                  <a:moveTo>
                    <a:pt x="32" y="39"/>
                  </a:moveTo>
                  <a:lnTo>
                    <a:pt x="0" y="556"/>
                  </a:lnTo>
                  <a:lnTo>
                    <a:pt x="132" y="480"/>
                  </a:lnTo>
                  <a:lnTo>
                    <a:pt x="162" y="0"/>
                  </a:lnTo>
                  <a:lnTo>
                    <a:pt x="32" y="39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3">
              <a:extLst>
                <a:ext uri="{FF2B5EF4-FFF2-40B4-BE49-F238E27FC236}">
                  <a16:creationId xmlns:a16="http://schemas.microsoft.com/office/drawing/2014/main" id="{282A2E92-A824-42EB-9D34-95278C2C37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62700" y="4129088"/>
              <a:ext cx="207963" cy="217488"/>
            </a:xfrm>
            <a:custGeom>
              <a:avLst/>
              <a:gdLst>
                <a:gd name="T0" fmla="*/ 131 w 131"/>
                <a:gd name="T1" fmla="*/ 62 h 137"/>
                <a:gd name="T2" fmla="*/ 4 w 131"/>
                <a:gd name="T3" fmla="*/ 137 h 137"/>
                <a:gd name="T4" fmla="*/ 0 w 131"/>
                <a:gd name="T5" fmla="*/ 76 h 137"/>
                <a:gd name="T6" fmla="*/ 131 w 131"/>
                <a:gd name="T7" fmla="*/ 0 h 137"/>
                <a:gd name="T8" fmla="*/ 131 w 131"/>
                <a:gd name="T9" fmla="*/ 6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7">
                  <a:moveTo>
                    <a:pt x="131" y="62"/>
                  </a:moveTo>
                  <a:lnTo>
                    <a:pt x="4" y="137"/>
                  </a:lnTo>
                  <a:lnTo>
                    <a:pt x="0" y="76"/>
                  </a:lnTo>
                  <a:lnTo>
                    <a:pt x="131" y="0"/>
                  </a:lnTo>
                  <a:lnTo>
                    <a:pt x="131" y="62"/>
                  </a:lnTo>
                  <a:close/>
                </a:path>
              </a:pathLst>
            </a:custGeom>
            <a:solidFill>
              <a:srgbClr val="A87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4">
              <a:extLst>
                <a:ext uri="{FF2B5EF4-FFF2-40B4-BE49-F238E27FC236}">
                  <a16:creationId xmlns:a16="http://schemas.microsoft.com/office/drawing/2014/main" id="{90B09088-22DA-4E8B-A22B-7FCB1AF2634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862388"/>
              <a:ext cx="660400" cy="387350"/>
            </a:xfrm>
            <a:custGeom>
              <a:avLst/>
              <a:gdLst>
                <a:gd name="T0" fmla="*/ 0 w 416"/>
                <a:gd name="T1" fmla="*/ 77 h 244"/>
                <a:gd name="T2" fmla="*/ 129 w 416"/>
                <a:gd name="T3" fmla="*/ 0 h 244"/>
                <a:gd name="T4" fmla="*/ 416 w 416"/>
                <a:gd name="T5" fmla="*/ 168 h 244"/>
                <a:gd name="T6" fmla="*/ 290 w 416"/>
                <a:gd name="T7" fmla="*/ 244 h 244"/>
                <a:gd name="T8" fmla="*/ 0 w 416"/>
                <a:gd name="T9" fmla="*/ 77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244">
                  <a:moveTo>
                    <a:pt x="0" y="77"/>
                  </a:moveTo>
                  <a:lnTo>
                    <a:pt x="129" y="0"/>
                  </a:lnTo>
                  <a:lnTo>
                    <a:pt x="416" y="168"/>
                  </a:lnTo>
                  <a:lnTo>
                    <a:pt x="290" y="244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0B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55">
              <a:extLst>
                <a:ext uri="{FF2B5EF4-FFF2-40B4-BE49-F238E27FC236}">
                  <a16:creationId xmlns:a16="http://schemas.microsoft.com/office/drawing/2014/main" id="{F08B27B4-893C-4665-926E-E7C1AD6FE4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908675" y="3984625"/>
              <a:ext cx="458788" cy="361950"/>
            </a:xfrm>
            <a:custGeom>
              <a:avLst/>
              <a:gdLst>
                <a:gd name="T0" fmla="*/ 289 w 289"/>
                <a:gd name="T1" fmla="*/ 228 h 228"/>
                <a:gd name="T2" fmla="*/ 0 w 289"/>
                <a:gd name="T3" fmla="*/ 61 h 228"/>
                <a:gd name="T4" fmla="*/ 0 w 289"/>
                <a:gd name="T5" fmla="*/ 0 h 228"/>
                <a:gd name="T6" fmla="*/ 289 w 289"/>
                <a:gd name="T7" fmla="*/ 167 h 228"/>
                <a:gd name="T8" fmla="*/ 289 w 289"/>
                <a:gd name="T9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228">
                  <a:moveTo>
                    <a:pt x="289" y="228"/>
                  </a:moveTo>
                  <a:lnTo>
                    <a:pt x="0" y="61"/>
                  </a:lnTo>
                  <a:lnTo>
                    <a:pt x="0" y="0"/>
                  </a:lnTo>
                  <a:lnTo>
                    <a:pt x="289" y="167"/>
                  </a:lnTo>
                  <a:lnTo>
                    <a:pt x="289" y="228"/>
                  </a:lnTo>
                  <a:close/>
                </a:path>
              </a:pathLst>
            </a:custGeom>
            <a:solidFill>
              <a:srgbClr val="9B6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56">
              <a:extLst>
                <a:ext uri="{FF2B5EF4-FFF2-40B4-BE49-F238E27FC236}">
                  <a16:creationId xmlns:a16="http://schemas.microsoft.com/office/drawing/2014/main" id="{06284197-2978-4688-A951-358C0067CB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78550" y="3944938"/>
              <a:ext cx="255588" cy="147638"/>
            </a:xfrm>
            <a:custGeom>
              <a:avLst/>
              <a:gdLst>
                <a:gd name="T0" fmla="*/ 0 w 161"/>
                <a:gd name="T1" fmla="*/ 29 h 93"/>
                <a:gd name="T2" fmla="*/ 49 w 161"/>
                <a:gd name="T3" fmla="*/ 0 h 93"/>
                <a:gd name="T4" fmla="*/ 161 w 161"/>
                <a:gd name="T5" fmla="*/ 64 h 93"/>
                <a:gd name="T6" fmla="*/ 110 w 161"/>
                <a:gd name="T7" fmla="*/ 93 h 93"/>
                <a:gd name="T8" fmla="*/ 0 w 161"/>
                <a:gd name="T9" fmla="*/ 2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93">
                  <a:moveTo>
                    <a:pt x="0" y="29"/>
                  </a:moveTo>
                  <a:lnTo>
                    <a:pt x="49" y="0"/>
                  </a:lnTo>
                  <a:lnTo>
                    <a:pt x="161" y="64"/>
                  </a:lnTo>
                  <a:lnTo>
                    <a:pt x="110" y="93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774B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57">
              <a:extLst>
                <a:ext uri="{FF2B5EF4-FFF2-40B4-BE49-F238E27FC236}">
                  <a16:creationId xmlns:a16="http://schemas.microsoft.com/office/drawing/2014/main" id="{0A4277AD-CF41-4101-8AF9-8AB83153B2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197600" y="3973513"/>
              <a:ext cx="206375" cy="119063"/>
            </a:xfrm>
            <a:custGeom>
              <a:avLst/>
              <a:gdLst>
                <a:gd name="T0" fmla="*/ 0 w 130"/>
                <a:gd name="T1" fmla="*/ 18 h 75"/>
                <a:gd name="T2" fmla="*/ 98 w 130"/>
                <a:gd name="T3" fmla="*/ 75 h 75"/>
                <a:gd name="T4" fmla="*/ 130 w 130"/>
                <a:gd name="T5" fmla="*/ 57 h 75"/>
                <a:gd name="T6" fmla="*/ 31 w 130"/>
                <a:gd name="T7" fmla="*/ 0 h 75"/>
                <a:gd name="T8" fmla="*/ 0 w 130"/>
                <a:gd name="T9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75">
                  <a:moveTo>
                    <a:pt x="0" y="18"/>
                  </a:moveTo>
                  <a:lnTo>
                    <a:pt x="98" y="75"/>
                  </a:lnTo>
                  <a:lnTo>
                    <a:pt x="130" y="57"/>
                  </a:lnTo>
                  <a:lnTo>
                    <a:pt x="31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513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58">
              <a:extLst>
                <a:ext uri="{FF2B5EF4-FFF2-40B4-BE49-F238E27FC236}">
                  <a16:creationId xmlns:a16="http://schemas.microsoft.com/office/drawing/2014/main" id="{5CCE6CB4-AA27-4AD8-B191-06F94B6C10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430963" y="4262438"/>
              <a:ext cx="209550" cy="260350"/>
            </a:xfrm>
            <a:custGeom>
              <a:avLst/>
              <a:gdLst>
                <a:gd name="T0" fmla="*/ 132 w 132"/>
                <a:gd name="T1" fmla="*/ 89 h 164"/>
                <a:gd name="T2" fmla="*/ 0 w 132"/>
                <a:gd name="T3" fmla="*/ 164 h 164"/>
                <a:gd name="T4" fmla="*/ 0 w 132"/>
                <a:gd name="T5" fmla="*/ 76 h 164"/>
                <a:gd name="T6" fmla="*/ 132 w 132"/>
                <a:gd name="T7" fmla="*/ 0 h 164"/>
                <a:gd name="T8" fmla="*/ 132 w 132"/>
                <a:gd name="T9" fmla="*/ 8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64">
                  <a:moveTo>
                    <a:pt x="132" y="89"/>
                  </a:moveTo>
                  <a:lnTo>
                    <a:pt x="0" y="164"/>
                  </a:lnTo>
                  <a:lnTo>
                    <a:pt x="0" y="76"/>
                  </a:lnTo>
                  <a:lnTo>
                    <a:pt x="132" y="0"/>
                  </a:lnTo>
                  <a:lnTo>
                    <a:pt x="132" y="89"/>
                  </a:lnTo>
                  <a:close/>
                </a:path>
              </a:pathLst>
            </a:custGeom>
            <a:solidFill>
              <a:srgbClr val="43D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59">
              <a:extLst>
                <a:ext uri="{FF2B5EF4-FFF2-40B4-BE49-F238E27FC236}">
                  <a16:creationId xmlns:a16="http://schemas.microsoft.com/office/drawing/2014/main" id="{3C1BC053-4302-44AE-A3CD-B4C195BB03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845175" y="4043363"/>
              <a:ext cx="588963" cy="479425"/>
            </a:xfrm>
            <a:custGeom>
              <a:avLst/>
              <a:gdLst>
                <a:gd name="T0" fmla="*/ 368 w 371"/>
                <a:gd name="T1" fmla="*/ 302 h 302"/>
                <a:gd name="T2" fmla="*/ 0 w 371"/>
                <a:gd name="T3" fmla="*/ 86 h 302"/>
                <a:gd name="T4" fmla="*/ 0 w 371"/>
                <a:gd name="T5" fmla="*/ 0 h 302"/>
                <a:gd name="T6" fmla="*/ 371 w 371"/>
                <a:gd name="T7" fmla="*/ 213 h 302"/>
                <a:gd name="T8" fmla="*/ 368 w 371"/>
                <a:gd name="T9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302">
                  <a:moveTo>
                    <a:pt x="368" y="302"/>
                  </a:moveTo>
                  <a:lnTo>
                    <a:pt x="0" y="86"/>
                  </a:lnTo>
                  <a:lnTo>
                    <a:pt x="0" y="0"/>
                  </a:lnTo>
                  <a:lnTo>
                    <a:pt x="371" y="213"/>
                  </a:lnTo>
                  <a:lnTo>
                    <a:pt x="368" y="302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0">
              <a:extLst>
                <a:ext uri="{FF2B5EF4-FFF2-40B4-BE49-F238E27FC236}">
                  <a16:creationId xmlns:a16="http://schemas.microsoft.com/office/drawing/2014/main" id="{C8EBBEA4-E397-4D79-AFD8-9078525B92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843588" y="4005263"/>
              <a:ext cx="796925" cy="377825"/>
            </a:xfrm>
            <a:custGeom>
              <a:avLst/>
              <a:gdLst>
                <a:gd name="T0" fmla="*/ 51 w 502"/>
                <a:gd name="T1" fmla="*/ 54 h 238"/>
                <a:gd name="T2" fmla="*/ 0 w 502"/>
                <a:gd name="T3" fmla="*/ 24 h 238"/>
                <a:gd name="T4" fmla="*/ 41 w 502"/>
                <a:gd name="T5" fmla="*/ 0 h 238"/>
                <a:gd name="T6" fmla="*/ 41 w 502"/>
                <a:gd name="T7" fmla="*/ 48 h 238"/>
                <a:gd name="T8" fmla="*/ 51 w 502"/>
                <a:gd name="T9" fmla="*/ 54 h 238"/>
                <a:gd name="T10" fmla="*/ 457 w 502"/>
                <a:gd name="T11" fmla="*/ 140 h 238"/>
                <a:gd name="T12" fmla="*/ 331 w 502"/>
                <a:gd name="T13" fmla="*/ 214 h 238"/>
                <a:gd name="T14" fmla="*/ 373 w 502"/>
                <a:gd name="T15" fmla="*/ 238 h 238"/>
                <a:gd name="T16" fmla="*/ 502 w 502"/>
                <a:gd name="T17" fmla="*/ 162 h 238"/>
                <a:gd name="T18" fmla="*/ 457 w 502"/>
                <a:gd name="T19" fmla="*/ 14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2" h="238">
                  <a:moveTo>
                    <a:pt x="51" y="54"/>
                  </a:moveTo>
                  <a:lnTo>
                    <a:pt x="0" y="24"/>
                  </a:lnTo>
                  <a:lnTo>
                    <a:pt x="41" y="0"/>
                  </a:lnTo>
                  <a:lnTo>
                    <a:pt x="41" y="48"/>
                  </a:lnTo>
                  <a:lnTo>
                    <a:pt x="51" y="54"/>
                  </a:lnTo>
                  <a:close/>
                  <a:moveTo>
                    <a:pt x="457" y="140"/>
                  </a:moveTo>
                  <a:lnTo>
                    <a:pt x="331" y="214"/>
                  </a:lnTo>
                  <a:lnTo>
                    <a:pt x="373" y="238"/>
                  </a:lnTo>
                  <a:lnTo>
                    <a:pt x="502" y="162"/>
                  </a:lnTo>
                  <a:lnTo>
                    <a:pt x="457" y="140"/>
                  </a:lnTo>
                  <a:close/>
                </a:path>
              </a:pathLst>
            </a:custGeom>
            <a:solidFill>
              <a:srgbClr val="5FED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1">
              <a:extLst>
                <a:ext uri="{FF2B5EF4-FFF2-40B4-BE49-F238E27FC236}">
                  <a16:creationId xmlns:a16="http://schemas.microsoft.com/office/drawing/2014/main" id="{DA6CAB44-D730-4BE2-9DCE-E2351C8281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350000" y="4503738"/>
              <a:ext cx="238125" cy="582613"/>
            </a:xfrm>
            <a:custGeom>
              <a:avLst/>
              <a:gdLst>
                <a:gd name="T0" fmla="*/ 17 w 150"/>
                <a:gd name="T1" fmla="*/ 72 h 367"/>
                <a:gd name="T2" fmla="*/ 150 w 150"/>
                <a:gd name="T3" fmla="*/ 0 h 367"/>
                <a:gd name="T4" fmla="*/ 133 w 150"/>
                <a:gd name="T5" fmla="*/ 290 h 367"/>
                <a:gd name="T6" fmla="*/ 0 w 150"/>
                <a:gd name="T7" fmla="*/ 367 h 367"/>
                <a:gd name="T8" fmla="*/ 17 w 150"/>
                <a:gd name="T9" fmla="*/ 72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67">
                  <a:moveTo>
                    <a:pt x="17" y="72"/>
                  </a:moveTo>
                  <a:lnTo>
                    <a:pt x="150" y="0"/>
                  </a:lnTo>
                  <a:lnTo>
                    <a:pt x="133" y="290"/>
                  </a:lnTo>
                  <a:lnTo>
                    <a:pt x="0" y="367"/>
                  </a:lnTo>
                  <a:lnTo>
                    <a:pt x="17" y="72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2">
              <a:extLst>
                <a:ext uri="{FF2B5EF4-FFF2-40B4-BE49-F238E27FC236}">
                  <a16:creationId xmlns:a16="http://schemas.microsoft.com/office/drawing/2014/main" id="{B65D5CC4-0BA3-4883-94D0-85390266956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  <a:close/>
                </a:path>
              </a:pathLst>
            </a:custGeom>
            <a:solidFill>
              <a:srgbClr val="A85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3">
              <a:extLst>
                <a:ext uri="{FF2B5EF4-FFF2-40B4-BE49-F238E27FC236}">
                  <a16:creationId xmlns:a16="http://schemas.microsoft.com/office/drawing/2014/main" id="{4A21B2E8-8544-4A74-A369-0D257080B0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02775" y="4552950"/>
              <a:ext cx="1246188" cy="1085850"/>
            </a:xfrm>
            <a:custGeom>
              <a:avLst/>
              <a:gdLst>
                <a:gd name="T0" fmla="*/ 785 w 785"/>
                <a:gd name="T1" fmla="*/ 232 h 684"/>
                <a:gd name="T2" fmla="*/ 0 w 785"/>
                <a:gd name="T3" fmla="*/ 684 h 684"/>
                <a:gd name="T4" fmla="*/ 0 w 785"/>
                <a:gd name="T5" fmla="*/ 445 h 684"/>
                <a:gd name="T6" fmla="*/ 785 w 785"/>
                <a:gd name="T7" fmla="*/ 0 h 684"/>
                <a:gd name="T8" fmla="*/ 785 w 785"/>
                <a:gd name="T9" fmla="*/ 232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684">
                  <a:moveTo>
                    <a:pt x="785" y="232"/>
                  </a:moveTo>
                  <a:lnTo>
                    <a:pt x="0" y="684"/>
                  </a:lnTo>
                  <a:lnTo>
                    <a:pt x="0" y="445"/>
                  </a:lnTo>
                  <a:lnTo>
                    <a:pt x="785" y="0"/>
                  </a:lnTo>
                  <a:lnTo>
                    <a:pt x="785" y="2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4">
              <a:extLst>
                <a:ext uri="{FF2B5EF4-FFF2-40B4-BE49-F238E27FC236}">
                  <a16:creationId xmlns:a16="http://schemas.microsoft.com/office/drawing/2014/main" id="{0B25AD05-14CC-46AD-8AE5-7BFF172E4EF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3263" y="4972050"/>
              <a:ext cx="1066800" cy="614363"/>
            </a:xfrm>
            <a:custGeom>
              <a:avLst/>
              <a:gdLst>
                <a:gd name="T0" fmla="*/ 7 w 672"/>
                <a:gd name="T1" fmla="*/ 383 h 387"/>
                <a:gd name="T2" fmla="*/ 0 w 672"/>
                <a:gd name="T3" fmla="*/ 387 h 387"/>
                <a:gd name="T4" fmla="*/ 7 w 672"/>
                <a:gd name="T5" fmla="*/ 384 h 387"/>
                <a:gd name="T6" fmla="*/ 7 w 672"/>
                <a:gd name="T7" fmla="*/ 383 h 387"/>
                <a:gd name="T8" fmla="*/ 345 w 672"/>
                <a:gd name="T9" fmla="*/ 188 h 387"/>
                <a:gd name="T10" fmla="*/ 339 w 672"/>
                <a:gd name="T11" fmla="*/ 191 h 387"/>
                <a:gd name="T12" fmla="*/ 339 w 672"/>
                <a:gd name="T13" fmla="*/ 192 h 387"/>
                <a:gd name="T14" fmla="*/ 345 w 672"/>
                <a:gd name="T15" fmla="*/ 188 h 387"/>
                <a:gd name="T16" fmla="*/ 652 w 672"/>
                <a:gd name="T17" fmla="*/ 11 h 387"/>
                <a:gd name="T18" fmla="*/ 644 w 672"/>
                <a:gd name="T19" fmla="*/ 16 h 387"/>
                <a:gd name="T20" fmla="*/ 644 w 672"/>
                <a:gd name="T21" fmla="*/ 17 h 387"/>
                <a:gd name="T22" fmla="*/ 652 w 672"/>
                <a:gd name="T23" fmla="*/ 12 h 387"/>
                <a:gd name="T24" fmla="*/ 652 w 672"/>
                <a:gd name="T25" fmla="*/ 11 h 387"/>
                <a:gd name="T26" fmla="*/ 672 w 672"/>
                <a:gd name="T27" fmla="*/ 0 h 387"/>
                <a:gd name="T28" fmla="*/ 668 w 672"/>
                <a:gd name="T29" fmla="*/ 2 h 387"/>
                <a:gd name="T30" fmla="*/ 672 w 672"/>
                <a:gd name="T31" fmla="*/ 0 h 387"/>
                <a:gd name="T32" fmla="*/ 672 w 672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387">
                  <a:moveTo>
                    <a:pt x="7" y="383"/>
                  </a:moveTo>
                  <a:lnTo>
                    <a:pt x="0" y="387"/>
                  </a:lnTo>
                  <a:lnTo>
                    <a:pt x="7" y="384"/>
                  </a:lnTo>
                  <a:lnTo>
                    <a:pt x="7" y="383"/>
                  </a:lnTo>
                  <a:close/>
                  <a:moveTo>
                    <a:pt x="345" y="188"/>
                  </a:moveTo>
                  <a:lnTo>
                    <a:pt x="339" y="191"/>
                  </a:lnTo>
                  <a:lnTo>
                    <a:pt x="339" y="192"/>
                  </a:lnTo>
                  <a:lnTo>
                    <a:pt x="345" y="188"/>
                  </a:lnTo>
                  <a:close/>
                  <a:moveTo>
                    <a:pt x="652" y="11"/>
                  </a:moveTo>
                  <a:lnTo>
                    <a:pt x="644" y="16"/>
                  </a:lnTo>
                  <a:lnTo>
                    <a:pt x="644" y="17"/>
                  </a:lnTo>
                  <a:lnTo>
                    <a:pt x="652" y="12"/>
                  </a:lnTo>
                  <a:lnTo>
                    <a:pt x="652" y="11"/>
                  </a:lnTo>
                  <a:close/>
                  <a:moveTo>
                    <a:pt x="672" y="0"/>
                  </a:moveTo>
                  <a:lnTo>
                    <a:pt x="668" y="2"/>
                  </a:lnTo>
                  <a:lnTo>
                    <a:pt x="672" y="0"/>
                  </a:lnTo>
                  <a:lnTo>
                    <a:pt x="672" y="0"/>
                  </a:lnTo>
                  <a:close/>
                </a:path>
              </a:pathLst>
            </a:custGeom>
            <a:solidFill>
              <a:srgbClr val="98AD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65">
              <a:extLst>
                <a:ext uri="{FF2B5EF4-FFF2-40B4-BE49-F238E27FC236}">
                  <a16:creationId xmlns:a16="http://schemas.microsoft.com/office/drawing/2014/main" id="{88B2CB9C-8B88-4709-A2DC-4F8C12D4194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93263" y="4972050"/>
              <a:ext cx="1066800" cy="614363"/>
            </a:xfrm>
            <a:custGeom>
              <a:avLst/>
              <a:gdLst>
                <a:gd name="T0" fmla="*/ 7 w 672"/>
                <a:gd name="T1" fmla="*/ 383 h 387"/>
                <a:gd name="T2" fmla="*/ 0 w 672"/>
                <a:gd name="T3" fmla="*/ 387 h 387"/>
                <a:gd name="T4" fmla="*/ 7 w 672"/>
                <a:gd name="T5" fmla="*/ 384 h 387"/>
                <a:gd name="T6" fmla="*/ 7 w 672"/>
                <a:gd name="T7" fmla="*/ 383 h 387"/>
                <a:gd name="T8" fmla="*/ 345 w 672"/>
                <a:gd name="T9" fmla="*/ 188 h 387"/>
                <a:gd name="T10" fmla="*/ 339 w 672"/>
                <a:gd name="T11" fmla="*/ 191 h 387"/>
                <a:gd name="T12" fmla="*/ 339 w 672"/>
                <a:gd name="T13" fmla="*/ 192 h 387"/>
                <a:gd name="T14" fmla="*/ 345 w 672"/>
                <a:gd name="T15" fmla="*/ 188 h 387"/>
                <a:gd name="T16" fmla="*/ 652 w 672"/>
                <a:gd name="T17" fmla="*/ 11 h 387"/>
                <a:gd name="T18" fmla="*/ 644 w 672"/>
                <a:gd name="T19" fmla="*/ 16 h 387"/>
                <a:gd name="T20" fmla="*/ 644 w 672"/>
                <a:gd name="T21" fmla="*/ 17 h 387"/>
                <a:gd name="T22" fmla="*/ 652 w 672"/>
                <a:gd name="T23" fmla="*/ 12 h 387"/>
                <a:gd name="T24" fmla="*/ 652 w 672"/>
                <a:gd name="T25" fmla="*/ 11 h 387"/>
                <a:gd name="T26" fmla="*/ 672 w 672"/>
                <a:gd name="T27" fmla="*/ 0 h 387"/>
                <a:gd name="T28" fmla="*/ 668 w 672"/>
                <a:gd name="T29" fmla="*/ 2 h 387"/>
                <a:gd name="T30" fmla="*/ 672 w 672"/>
                <a:gd name="T31" fmla="*/ 0 h 387"/>
                <a:gd name="T32" fmla="*/ 672 w 672"/>
                <a:gd name="T33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2" h="387">
                  <a:moveTo>
                    <a:pt x="7" y="383"/>
                  </a:moveTo>
                  <a:lnTo>
                    <a:pt x="0" y="387"/>
                  </a:lnTo>
                  <a:lnTo>
                    <a:pt x="7" y="384"/>
                  </a:lnTo>
                  <a:lnTo>
                    <a:pt x="7" y="383"/>
                  </a:lnTo>
                  <a:moveTo>
                    <a:pt x="345" y="188"/>
                  </a:moveTo>
                  <a:lnTo>
                    <a:pt x="339" y="191"/>
                  </a:lnTo>
                  <a:lnTo>
                    <a:pt x="339" y="192"/>
                  </a:lnTo>
                  <a:lnTo>
                    <a:pt x="345" y="188"/>
                  </a:lnTo>
                  <a:moveTo>
                    <a:pt x="652" y="11"/>
                  </a:moveTo>
                  <a:lnTo>
                    <a:pt x="644" y="16"/>
                  </a:lnTo>
                  <a:lnTo>
                    <a:pt x="644" y="17"/>
                  </a:lnTo>
                  <a:lnTo>
                    <a:pt x="652" y="12"/>
                  </a:lnTo>
                  <a:lnTo>
                    <a:pt x="652" y="11"/>
                  </a:lnTo>
                  <a:moveTo>
                    <a:pt x="672" y="0"/>
                  </a:moveTo>
                  <a:lnTo>
                    <a:pt x="668" y="2"/>
                  </a:lnTo>
                  <a:lnTo>
                    <a:pt x="672" y="0"/>
                  </a:lnTo>
                  <a:lnTo>
                    <a:pt x="6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66">
              <a:extLst>
                <a:ext uri="{FF2B5EF4-FFF2-40B4-BE49-F238E27FC236}">
                  <a16:creationId xmlns:a16="http://schemas.microsoft.com/office/drawing/2014/main" id="{181F6BA4-BA66-4770-97DB-5C509749599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5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5" y="619"/>
                  </a:lnTo>
                  <a:lnTo>
                    <a:pt x="12" y="615"/>
                  </a:lnTo>
                  <a:lnTo>
                    <a:pt x="12" y="387"/>
                  </a:lnTo>
                  <a:close/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close/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close/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close/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close/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rgbClr val="D4A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67">
              <a:extLst>
                <a:ext uri="{FF2B5EF4-FFF2-40B4-BE49-F238E27FC236}">
                  <a16:creationId xmlns:a16="http://schemas.microsoft.com/office/drawing/2014/main" id="{95B114FD-5C3F-4984-A7ED-AE8961D7FFF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585325" y="4603750"/>
              <a:ext cx="1074738" cy="985838"/>
            </a:xfrm>
            <a:custGeom>
              <a:avLst/>
              <a:gdLst>
                <a:gd name="T0" fmla="*/ 12 w 677"/>
                <a:gd name="T1" fmla="*/ 387 h 621"/>
                <a:gd name="T2" fmla="*/ 0 w 677"/>
                <a:gd name="T3" fmla="*/ 394 h 621"/>
                <a:gd name="T4" fmla="*/ 0 w 677"/>
                <a:gd name="T5" fmla="*/ 621 h 621"/>
                <a:gd name="T6" fmla="*/ 5 w 677"/>
                <a:gd name="T7" fmla="*/ 619 h 621"/>
                <a:gd name="T8" fmla="*/ 12 w 677"/>
                <a:gd name="T9" fmla="*/ 615 h 621"/>
                <a:gd name="T10" fmla="*/ 12 w 677"/>
                <a:gd name="T11" fmla="*/ 387 h 621"/>
                <a:gd name="T12" fmla="*/ 28 w 677"/>
                <a:gd name="T13" fmla="*/ 377 h 621"/>
                <a:gd name="T14" fmla="*/ 20 w 677"/>
                <a:gd name="T15" fmla="*/ 382 h 621"/>
                <a:gd name="T16" fmla="*/ 20 w 677"/>
                <a:gd name="T17" fmla="*/ 610 h 621"/>
                <a:gd name="T18" fmla="*/ 28 w 677"/>
                <a:gd name="T19" fmla="*/ 605 h 621"/>
                <a:gd name="T20" fmla="*/ 28 w 677"/>
                <a:gd name="T21" fmla="*/ 377 h 621"/>
                <a:gd name="T22" fmla="*/ 332 w 677"/>
                <a:gd name="T23" fmla="*/ 201 h 621"/>
                <a:gd name="T24" fmla="*/ 324 w 677"/>
                <a:gd name="T25" fmla="*/ 205 h 621"/>
                <a:gd name="T26" fmla="*/ 324 w 677"/>
                <a:gd name="T27" fmla="*/ 435 h 621"/>
                <a:gd name="T28" fmla="*/ 332 w 677"/>
                <a:gd name="T29" fmla="*/ 430 h 621"/>
                <a:gd name="T30" fmla="*/ 332 w 677"/>
                <a:gd name="T31" fmla="*/ 201 h 621"/>
                <a:gd name="T32" fmla="*/ 352 w 677"/>
                <a:gd name="T33" fmla="*/ 189 h 621"/>
                <a:gd name="T34" fmla="*/ 344 w 677"/>
                <a:gd name="T35" fmla="*/ 194 h 621"/>
                <a:gd name="T36" fmla="*/ 344 w 677"/>
                <a:gd name="T37" fmla="*/ 423 h 621"/>
                <a:gd name="T38" fmla="*/ 350 w 677"/>
                <a:gd name="T39" fmla="*/ 420 h 621"/>
                <a:gd name="T40" fmla="*/ 352 w 677"/>
                <a:gd name="T41" fmla="*/ 419 h 621"/>
                <a:gd name="T42" fmla="*/ 352 w 677"/>
                <a:gd name="T43" fmla="*/ 189 h 621"/>
                <a:gd name="T44" fmla="*/ 657 w 677"/>
                <a:gd name="T45" fmla="*/ 12 h 621"/>
                <a:gd name="T46" fmla="*/ 649 w 677"/>
                <a:gd name="T47" fmla="*/ 17 h 621"/>
                <a:gd name="T48" fmla="*/ 649 w 677"/>
                <a:gd name="T49" fmla="*/ 248 h 621"/>
                <a:gd name="T50" fmla="*/ 657 w 677"/>
                <a:gd name="T51" fmla="*/ 243 h 621"/>
                <a:gd name="T52" fmla="*/ 657 w 677"/>
                <a:gd name="T53" fmla="*/ 12 h 621"/>
                <a:gd name="T54" fmla="*/ 677 w 677"/>
                <a:gd name="T55" fmla="*/ 0 h 621"/>
                <a:gd name="T56" fmla="*/ 665 w 677"/>
                <a:gd name="T57" fmla="*/ 7 h 621"/>
                <a:gd name="T58" fmla="*/ 665 w 677"/>
                <a:gd name="T59" fmla="*/ 238 h 621"/>
                <a:gd name="T60" fmla="*/ 673 w 677"/>
                <a:gd name="T61" fmla="*/ 234 h 621"/>
                <a:gd name="T62" fmla="*/ 677 w 677"/>
                <a:gd name="T63" fmla="*/ 232 h 621"/>
                <a:gd name="T64" fmla="*/ 677 w 677"/>
                <a:gd name="T65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7" h="621">
                  <a:moveTo>
                    <a:pt x="12" y="387"/>
                  </a:moveTo>
                  <a:lnTo>
                    <a:pt x="0" y="394"/>
                  </a:lnTo>
                  <a:lnTo>
                    <a:pt x="0" y="621"/>
                  </a:lnTo>
                  <a:lnTo>
                    <a:pt x="5" y="619"/>
                  </a:lnTo>
                  <a:lnTo>
                    <a:pt x="12" y="615"/>
                  </a:lnTo>
                  <a:lnTo>
                    <a:pt x="12" y="387"/>
                  </a:lnTo>
                  <a:moveTo>
                    <a:pt x="28" y="377"/>
                  </a:moveTo>
                  <a:lnTo>
                    <a:pt x="20" y="382"/>
                  </a:lnTo>
                  <a:lnTo>
                    <a:pt x="20" y="610"/>
                  </a:lnTo>
                  <a:lnTo>
                    <a:pt x="28" y="605"/>
                  </a:lnTo>
                  <a:lnTo>
                    <a:pt x="28" y="377"/>
                  </a:lnTo>
                  <a:moveTo>
                    <a:pt x="332" y="201"/>
                  </a:moveTo>
                  <a:lnTo>
                    <a:pt x="324" y="205"/>
                  </a:lnTo>
                  <a:lnTo>
                    <a:pt x="324" y="435"/>
                  </a:lnTo>
                  <a:lnTo>
                    <a:pt x="332" y="430"/>
                  </a:lnTo>
                  <a:lnTo>
                    <a:pt x="332" y="201"/>
                  </a:lnTo>
                  <a:moveTo>
                    <a:pt x="352" y="189"/>
                  </a:moveTo>
                  <a:lnTo>
                    <a:pt x="344" y="194"/>
                  </a:lnTo>
                  <a:lnTo>
                    <a:pt x="344" y="423"/>
                  </a:lnTo>
                  <a:lnTo>
                    <a:pt x="350" y="420"/>
                  </a:lnTo>
                  <a:lnTo>
                    <a:pt x="352" y="419"/>
                  </a:lnTo>
                  <a:lnTo>
                    <a:pt x="352" y="189"/>
                  </a:lnTo>
                  <a:moveTo>
                    <a:pt x="657" y="12"/>
                  </a:moveTo>
                  <a:lnTo>
                    <a:pt x="649" y="17"/>
                  </a:lnTo>
                  <a:lnTo>
                    <a:pt x="649" y="248"/>
                  </a:lnTo>
                  <a:lnTo>
                    <a:pt x="657" y="243"/>
                  </a:lnTo>
                  <a:lnTo>
                    <a:pt x="657" y="12"/>
                  </a:lnTo>
                  <a:moveTo>
                    <a:pt x="677" y="0"/>
                  </a:moveTo>
                  <a:lnTo>
                    <a:pt x="665" y="7"/>
                  </a:lnTo>
                  <a:lnTo>
                    <a:pt x="665" y="238"/>
                  </a:lnTo>
                  <a:lnTo>
                    <a:pt x="673" y="234"/>
                  </a:lnTo>
                  <a:lnTo>
                    <a:pt x="677" y="232"/>
                  </a:lnTo>
                  <a:lnTo>
                    <a:pt x="6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68">
              <a:extLst>
                <a:ext uri="{FF2B5EF4-FFF2-40B4-BE49-F238E27FC236}">
                  <a16:creationId xmlns:a16="http://schemas.microsoft.com/office/drawing/2014/main" id="{62C3ED16-87AE-4B07-B8D9-2049F84F11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34388" y="4687888"/>
              <a:ext cx="1011238" cy="876300"/>
            </a:xfrm>
            <a:custGeom>
              <a:avLst/>
              <a:gdLst>
                <a:gd name="T0" fmla="*/ 637 w 637"/>
                <a:gd name="T1" fmla="*/ 379 h 552"/>
                <a:gd name="T2" fmla="*/ 637 w 637"/>
                <a:gd name="T3" fmla="*/ 552 h 552"/>
                <a:gd name="T4" fmla="*/ 0 w 637"/>
                <a:gd name="T5" fmla="*/ 173 h 552"/>
                <a:gd name="T6" fmla="*/ 0 w 637"/>
                <a:gd name="T7" fmla="*/ 0 h 552"/>
                <a:gd name="T8" fmla="*/ 637 w 637"/>
                <a:gd name="T9" fmla="*/ 379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7" h="552">
                  <a:moveTo>
                    <a:pt x="637" y="379"/>
                  </a:moveTo>
                  <a:lnTo>
                    <a:pt x="637" y="552"/>
                  </a:lnTo>
                  <a:lnTo>
                    <a:pt x="0" y="173"/>
                  </a:lnTo>
                  <a:lnTo>
                    <a:pt x="0" y="0"/>
                  </a:lnTo>
                  <a:lnTo>
                    <a:pt x="63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69">
              <a:extLst>
                <a:ext uri="{FF2B5EF4-FFF2-40B4-BE49-F238E27FC236}">
                  <a16:creationId xmlns:a16="http://schemas.microsoft.com/office/drawing/2014/main" id="{A4AAFA42-0829-482B-B4D4-23E192FD048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  <a:close/>
                </a:path>
              </a:pathLst>
            </a:custGeom>
            <a:solidFill>
              <a:srgbClr val="E885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0">
              <a:extLst>
                <a:ext uri="{FF2B5EF4-FFF2-40B4-BE49-F238E27FC236}">
                  <a16:creationId xmlns:a16="http://schemas.microsoft.com/office/drawing/2014/main" id="{DA1A0746-6155-419F-99A8-33102BF3A57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399463" y="4008438"/>
              <a:ext cx="2347913" cy="1268413"/>
            </a:xfrm>
            <a:custGeom>
              <a:avLst/>
              <a:gdLst>
                <a:gd name="T0" fmla="*/ 695 w 1479"/>
                <a:gd name="T1" fmla="*/ 799 h 799"/>
                <a:gd name="T2" fmla="*/ 0 w 1479"/>
                <a:gd name="T3" fmla="*/ 385 h 799"/>
                <a:gd name="T4" fmla="*/ 790 w 1479"/>
                <a:gd name="T5" fmla="*/ 0 h 799"/>
                <a:gd name="T6" fmla="*/ 1479 w 1479"/>
                <a:gd name="T7" fmla="*/ 343 h 799"/>
                <a:gd name="T8" fmla="*/ 695 w 1479"/>
                <a:gd name="T9" fmla="*/ 799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9" h="799">
                  <a:moveTo>
                    <a:pt x="695" y="799"/>
                  </a:moveTo>
                  <a:lnTo>
                    <a:pt x="0" y="385"/>
                  </a:lnTo>
                  <a:lnTo>
                    <a:pt x="790" y="0"/>
                  </a:lnTo>
                  <a:lnTo>
                    <a:pt x="1479" y="343"/>
                  </a:lnTo>
                  <a:lnTo>
                    <a:pt x="695" y="79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1">
              <a:extLst>
                <a:ext uri="{FF2B5EF4-FFF2-40B4-BE49-F238E27FC236}">
                  <a16:creationId xmlns:a16="http://schemas.microsoft.com/office/drawing/2014/main" id="{5BE4629F-2140-4554-A5C6-AEC4A766023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434388" y="4724400"/>
              <a:ext cx="1023938" cy="822325"/>
            </a:xfrm>
            <a:custGeom>
              <a:avLst/>
              <a:gdLst>
                <a:gd name="T0" fmla="*/ 645 w 645"/>
                <a:gd name="T1" fmla="*/ 518 h 518"/>
                <a:gd name="T2" fmla="*/ 0 w 645"/>
                <a:gd name="T3" fmla="*/ 132 h 518"/>
                <a:gd name="T4" fmla="*/ 0 w 645"/>
                <a:gd name="T5" fmla="*/ 124 h 518"/>
                <a:gd name="T6" fmla="*/ 645 w 645"/>
                <a:gd name="T7" fmla="*/ 509 h 518"/>
                <a:gd name="T8" fmla="*/ 645 w 645"/>
                <a:gd name="T9" fmla="*/ 518 h 518"/>
                <a:gd name="T10" fmla="*/ 645 w 645"/>
                <a:gd name="T11" fmla="*/ 484 h 518"/>
                <a:gd name="T12" fmla="*/ 0 w 645"/>
                <a:gd name="T13" fmla="*/ 99 h 518"/>
                <a:gd name="T14" fmla="*/ 0 w 645"/>
                <a:gd name="T15" fmla="*/ 107 h 518"/>
                <a:gd name="T16" fmla="*/ 645 w 645"/>
                <a:gd name="T17" fmla="*/ 493 h 518"/>
                <a:gd name="T18" fmla="*/ 645 w 645"/>
                <a:gd name="T19" fmla="*/ 484 h 518"/>
                <a:gd name="T20" fmla="*/ 645 w 645"/>
                <a:gd name="T21" fmla="*/ 460 h 518"/>
                <a:gd name="T22" fmla="*/ 0 w 645"/>
                <a:gd name="T23" fmla="*/ 74 h 518"/>
                <a:gd name="T24" fmla="*/ 0 w 645"/>
                <a:gd name="T25" fmla="*/ 83 h 518"/>
                <a:gd name="T26" fmla="*/ 645 w 645"/>
                <a:gd name="T27" fmla="*/ 468 h 518"/>
                <a:gd name="T28" fmla="*/ 645 w 645"/>
                <a:gd name="T29" fmla="*/ 460 h 518"/>
                <a:gd name="T30" fmla="*/ 645 w 645"/>
                <a:gd name="T31" fmla="*/ 435 h 518"/>
                <a:gd name="T32" fmla="*/ 0 w 645"/>
                <a:gd name="T33" fmla="*/ 49 h 518"/>
                <a:gd name="T34" fmla="*/ 0 w 645"/>
                <a:gd name="T35" fmla="*/ 58 h 518"/>
                <a:gd name="T36" fmla="*/ 645 w 645"/>
                <a:gd name="T37" fmla="*/ 444 h 518"/>
                <a:gd name="T38" fmla="*/ 645 w 645"/>
                <a:gd name="T39" fmla="*/ 435 h 518"/>
                <a:gd name="T40" fmla="*/ 645 w 645"/>
                <a:gd name="T41" fmla="*/ 410 h 518"/>
                <a:gd name="T42" fmla="*/ 0 w 645"/>
                <a:gd name="T43" fmla="*/ 24 h 518"/>
                <a:gd name="T44" fmla="*/ 0 w 645"/>
                <a:gd name="T45" fmla="*/ 33 h 518"/>
                <a:gd name="T46" fmla="*/ 645 w 645"/>
                <a:gd name="T47" fmla="*/ 419 h 518"/>
                <a:gd name="T48" fmla="*/ 645 w 645"/>
                <a:gd name="T49" fmla="*/ 410 h 518"/>
                <a:gd name="T50" fmla="*/ 645 w 645"/>
                <a:gd name="T51" fmla="*/ 385 h 518"/>
                <a:gd name="T52" fmla="*/ 0 w 645"/>
                <a:gd name="T53" fmla="*/ 0 h 518"/>
                <a:gd name="T54" fmla="*/ 0 w 645"/>
                <a:gd name="T55" fmla="*/ 8 h 518"/>
                <a:gd name="T56" fmla="*/ 645 w 645"/>
                <a:gd name="T57" fmla="*/ 394 h 518"/>
                <a:gd name="T58" fmla="*/ 645 w 645"/>
                <a:gd name="T59" fmla="*/ 385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5" h="518">
                  <a:moveTo>
                    <a:pt x="645" y="518"/>
                  </a:moveTo>
                  <a:lnTo>
                    <a:pt x="0" y="132"/>
                  </a:lnTo>
                  <a:lnTo>
                    <a:pt x="0" y="124"/>
                  </a:lnTo>
                  <a:lnTo>
                    <a:pt x="645" y="509"/>
                  </a:lnTo>
                  <a:lnTo>
                    <a:pt x="645" y="518"/>
                  </a:lnTo>
                  <a:close/>
                  <a:moveTo>
                    <a:pt x="645" y="484"/>
                  </a:moveTo>
                  <a:lnTo>
                    <a:pt x="0" y="99"/>
                  </a:lnTo>
                  <a:lnTo>
                    <a:pt x="0" y="107"/>
                  </a:lnTo>
                  <a:lnTo>
                    <a:pt x="645" y="493"/>
                  </a:lnTo>
                  <a:lnTo>
                    <a:pt x="645" y="484"/>
                  </a:lnTo>
                  <a:close/>
                  <a:moveTo>
                    <a:pt x="645" y="460"/>
                  </a:moveTo>
                  <a:lnTo>
                    <a:pt x="0" y="74"/>
                  </a:lnTo>
                  <a:lnTo>
                    <a:pt x="0" y="83"/>
                  </a:lnTo>
                  <a:lnTo>
                    <a:pt x="645" y="468"/>
                  </a:lnTo>
                  <a:lnTo>
                    <a:pt x="645" y="460"/>
                  </a:lnTo>
                  <a:close/>
                  <a:moveTo>
                    <a:pt x="645" y="435"/>
                  </a:moveTo>
                  <a:lnTo>
                    <a:pt x="0" y="49"/>
                  </a:lnTo>
                  <a:lnTo>
                    <a:pt x="0" y="58"/>
                  </a:lnTo>
                  <a:lnTo>
                    <a:pt x="645" y="444"/>
                  </a:lnTo>
                  <a:lnTo>
                    <a:pt x="645" y="435"/>
                  </a:lnTo>
                  <a:close/>
                  <a:moveTo>
                    <a:pt x="645" y="410"/>
                  </a:moveTo>
                  <a:lnTo>
                    <a:pt x="0" y="24"/>
                  </a:lnTo>
                  <a:lnTo>
                    <a:pt x="0" y="33"/>
                  </a:lnTo>
                  <a:lnTo>
                    <a:pt x="645" y="419"/>
                  </a:lnTo>
                  <a:lnTo>
                    <a:pt x="645" y="410"/>
                  </a:lnTo>
                  <a:close/>
                  <a:moveTo>
                    <a:pt x="645" y="385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645" y="394"/>
                  </a:lnTo>
                  <a:lnTo>
                    <a:pt x="645" y="385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2">
              <a:extLst>
                <a:ext uri="{FF2B5EF4-FFF2-40B4-BE49-F238E27FC236}">
                  <a16:creationId xmlns:a16="http://schemas.microsoft.com/office/drawing/2014/main" id="{40DCAC5A-B937-4FED-B85F-66D01FC4C53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151938" y="5106988"/>
              <a:ext cx="88900" cy="319088"/>
            </a:xfrm>
            <a:custGeom>
              <a:avLst/>
              <a:gdLst>
                <a:gd name="T0" fmla="*/ 0 w 56"/>
                <a:gd name="T1" fmla="*/ 169 h 201"/>
                <a:gd name="T2" fmla="*/ 28 w 56"/>
                <a:gd name="T3" fmla="*/ 162 h 201"/>
                <a:gd name="T4" fmla="*/ 56 w 56"/>
                <a:gd name="T5" fmla="*/ 201 h 201"/>
                <a:gd name="T6" fmla="*/ 56 w 56"/>
                <a:gd name="T7" fmla="*/ 117 h 201"/>
                <a:gd name="T8" fmla="*/ 56 w 56"/>
                <a:gd name="T9" fmla="*/ 32 h 201"/>
                <a:gd name="T10" fmla="*/ 28 w 56"/>
                <a:gd name="T11" fmla="*/ 16 h 201"/>
                <a:gd name="T12" fmla="*/ 0 w 56"/>
                <a:gd name="T13" fmla="*/ 0 h 201"/>
                <a:gd name="T14" fmla="*/ 0 w 56"/>
                <a:gd name="T15" fmla="*/ 84 h 201"/>
                <a:gd name="T16" fmla="*/ 0 w 56"/>
                <a:gd name="T17" fmla="*/ 1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01">
                  <a:moveTo>
                    <a:pt x="0" y="169"/>
                  </a:moveTo>
                  <a:lnTo>
                    <a:pt x="28" y="162"/>
                  </a:lnTo>
                  <a:lnTo>
                    <a:pt x="56" y="201"/>
                  </a:lnTo>
                  <a:lnTo>
                    <a:pt x="56" y="117"/>
                  </a:lnTo>
                  <a:lnTo>
                    <a:pt x="56" y="32"/>
                  </a:lnTo>
                  <a:lnTo>
                    <a:pt x="28" y="16"/>
                  </a:lnTo>
                  <a:lnTo>
                    <a:pt x="0" y="0"/>
                  </a:lnTo>
                  <a:lnTo>
                    <a:pt x="0" y="84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3">
              <a:extLst>
                <a:ext uri="{FF2B5EF4-FFF2-40B4-BE49-F238E27FC236}">
                  <a16:creationId xmlns:a16="http://schemas.microsoft.com/office/drawing/2014/main" id="{E8B31C81-DF0F-4295-97B4-E2F6719F36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02638" y="4619625"/>
              <a:ext cx="1100138" cy="1019175"/>
            </a:xfrm>
            <a:custGeom>
              <a:avLst/>
              <a:gdLst>
                <a:gd name="T0" fmla="*/ 0 w 693"/>
                <a:gd name="T1" fmla="*/ 226 h 642"/>
                <a:gd name="T2" fmla="*/ 0 w 693"/>
                <a:gd name="T3" fmla="*/ 202 h 642"/>
                <a:gd name="T4" fmla="*/ 657 w 693"/>
                <a:gd name="T5" fmla="*/ 595 h 642"/>
                <a:gd name="T6" fmla="*/ 657 w 693"/>
                <a:gd name="T7" fmla="*/ 422 h 642"/>
                <a:gd name="T8" fmla="*/ 0 w 693"/>
                <a:gd name="T9" fmla="*/ 30 h 642"/>
                <a:gd name="T10" fmla="*/ 0 w 693"/>
                <a:gd name="T11" fmla="*/ 0 h 642"/>
                <a:gd name="T12" fmla="*/ 693 w 693"/>
                <a:gd name="T13" fmla="*/ 414 h 642"/>
                <a:gd name="T14" fmla="*/ 693 w 693"/>
                <a:gd name="T15" fmla="*/ 642 h 642"/>
                <a:gd name="T16" fmla="*/ 0 w 693"/>
                <a:gd name="T17" fmla="*/ 22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3" h="642">
                  <a:moveTo>
                    <a:pt x="0" y="226"/>
                  </a:moveTo>
                  <a:lnTo>
                    <a:pt x="0" y="202"/>
                  </a:lnTo>
                  <a:lnTo>
                    <a:pt x="657" y="595"/>
                  </a:lnTo>
                  <a:lnTo>
                    <a:pt x="657" y="422"/>
                  </a:lnTo>
                  <a:lnTo>
                    <a:pt x="0" y="30"/>
                  </a:lnTo>
                  <a:lnTo>
                    <a:pt x="0" y="0"/>
                  </a:lnTo>
                  <a:lnTo>
                    <a:pt x="693" y="414"/>
                  </a:lnTo>
                  <a:lnTo>
                    <a:pt x="693" y="642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FF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4">
              <a:extLst>
                <a:ext uri="{FF2B5EF4-FFF2-40B4-BE49-F238E27FC236}">
                  <a16:creationId xmlns:a16="http://schemas.microsoft.com/office/drawing/2014/main" id="{194021F0-6477-4CB4-97BC-BC58D16CD3E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5">
              <a:extLst>
                <a:ext uri="{FF2B5EF4-FFF2-40B4-BE49-F238E27FC236}">
                  <a16:creationId xmlns:a16="http://schemas.microsoft.com/office/drawing/2014/main" id="{6565C1E5-A842-4051-91BB-E4E1340519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7588" y="4232275"/>
              <a:ext cx="1055688" cy="915988"/>
            </a:xfrm>
            <a:custGeom>
              <a:avLst/>
              <a:gdLst>
                <a:gd name="T0" fmla="*/ 0 w 665"/>
                <a:gd name="T1" fmla="*/ 195 h 577"/>
                <a:gd name="T2" fmla="*/ 665 w 665"/>
                <a:gd name="T3" fmla="*/ 577 h 577"/>
                <a:gd name="T4" fmla="*/ 665 w 665"/>
                <a:gd name="T5" fmla="*/ 375 h 577"/>
                <a:gd name="T6" fmla="*/ 0 w 665"/>
                <a:gd name="T7" fmla="*/ 0 h 577"/>
                <a:gd name="T8" fmla="*/ 0 w 665"/>
                <a:gd name="T9" fmla="*/ 19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5" h="577">
                  <a:moveTo>
                    <a:pt x="0" y="195"/>
                  </a:moveTo>
                  <a:lnTo>
                    <a:pt x="665" y="577"/>
                  </a:lnTo>
                  <a:lnTo>
                    <a:pt x="665" y="375"/>
                  </a:lnTo>
                  <a:lnTo>
                    <a:pt x="0" y="0"/>
                  </a:lnTo>
                  <a:lnTo>
                    <a:pt x="0" y="1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6">
              <a:extLst>
                <a:ext uri="{FF2B5EF4-FFF2-40B4-BE49-F238E27FC236}">
                  <a16:creationId xmlns:a16="http://schemas.microsoft.com/office/drawing/2014/main" id="{C4660D56-AFAB-4F58-8AD8-D71B95444CA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B4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7">
              <a:extLst>
                <a:ext uri="{FF2B5EF4-FFF2-40B4-BE49-F238E27FC236}">
                  <a16:creationId xmlns:a16="http://schemas.microsoft.com/office/drawing/2014/main" id="{B6638E69-8D79-4D85-8B1B-27843C67592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65613"/>
              <a:ext cx="38100" cy="30163"/>
            </a:xfrm>
            <a:custGeom>
              <a:avLst/>
              <a:gdLst>
                <a:gd name="T0" fmla="*/ 16 w 24"/>
                <a:gd name="T1" fmla="*/ 9 h 19"/>
                <a:gd name="T2" fmla="*/ 16 w 24"/>
                <a:gd name="T3" fmla="*/ 15 h 19"/>
                <a:gd name="T4" fmla="*/ 24 w 24"/>
                <a:gd name="T5" fmla="*/ 19 h 19"/>
                <a:gd name="T6" fmla="*/ 24 w 24"/>
                <a:gd name="T7" fmla="*/ 14 h 19"/>
                <a:gd name="T8" fmla="*/ 16 w 24"/>
                <a:gd name="T9" fmla="*/ 9 h 19"/>
                <a:gd name="T10" fmla="*/ 0 w 24"/>
                <a:gd name="T11" fmla="*/ 0 h 19"/>
                <a:gd name="T12" fmla="*/ 0 w 24"/>
                <a:gd name="T13" fmla="*/ 6 h 19"/>
                <a:gd name="T14" fmla="*/ 8 w 24"/>
                <a:gd name="T15" fmla="*/ 10 h 19"/>
                <a:gd name="T16" fmla="*/ 8 w 24"/>
                <a:gd name="T17" fmla="*/ 4 h 19"/>
                <a:gd name="T18" fmla="*/ 0 w 24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9">
                  <a:moveTo>
                    <a:pt x="16" y="9"/>
                  </a:moveTo>
                  <a:lnTo>
                    <a:pt x="16" y="15"/>
                  </a:lnTo>
                  <a:lnTo>
                    <a:pt x="24" y="19"/>
                  </a:lnTo>
                  <a:lnTo>
                    <a:pt x="24" y="14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8">
              <a:extLst>
                <a:ext uri="{FF2B5EF4-FFF2-40B4-BE49-F238E27FC236}">
                  <a16:creationId xmlns:a16="http://schemas.microsoft.com/office/drawing/2014/main" id="{34F3857E-DA67-4A13-A252-495D44A313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9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9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8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close/>
                  <a:moveTo>
                    <a:pt x="279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9" y="205"/>
                  </a:lnTo>
                  <a:close/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close/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close/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close/>
                  <a:moveTo>
                    <a:pt x="0" y="45"/>
                  </a:moveTo>
                  <a:lnTo>
                    <a:pt x="0" y="45"/>
                  </a:lnTo>
                  <a:lnTo>
                    <a:pt x="5" y="48"/>
                  </a:lnTo>
                  <a:lnTo>
                    <a:pt x="0" y="45"/>
                  </a:lnTo>
                  <a:close/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close/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F4C2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9">
              <a:extLst>
                <a:ext uri="{FF2B5EF4-FFF2-40B4-BE49-F238E27FC236}">
                  <a16:creationId xmlns:a16="http://schemas.microsoft.com/office/drawing/2014/main" id="{628B4C92-5505-4BF9-B107-9E62BEF674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514850"/>
              <a:ext cx="909638" cy="342900"/>
            </a:xfrm>
            <a:custGeom>
              <a:avLst/>
              <a:gdLst>
                <a:gd name="T0" fmla="*/ 294 w 573"/>
                <a:gd name="T1" fmla="*/ 214 h 216"/>
                <a:gd name="T2" fmla="*/ 296 w 573"/>
                <a:gd name="T3" fmla="*/ 216 h 216"/>
                <a:gd name="T4" fmla="*/ 296 w 573"/>
                <a:gd name="T5" fmla="*/ 215 h 216"/>
                <a:gd name="T6" fmla="*/ 294 w 573"/>
                <a:gd name="T7" fmla="*/ 214 h 216"/>
                <a:gd name="T8" fmla="*/ 279 w 573"/>
                <a:gd name="T9" fmla="*/ 205 h 216"/>
                <a:gd name="T10" fmla="*/ 280 w 573"/>
                <a:gd name="T11" fmla="*/ 207 h 216"/>
                <a:gd name="T12" fmla="*/ 280 w 573"/>
                <a:gd name="T13" fmla="*/ 206 h 216"/>
                <a:gd name="T14" fmla="*/ 279 w 573"/>
                <a:gd name="T15" fmla="*/ 205 h 216"/>
                <a:gd name="T16" fmla="*/ 565 w 573"/>
                <a:gd name="T17" fmla="*/ 167 h 216"/>
                <a:gd name="T18" fmla="*/ 565 w 573"/>
                <a:gd name="T19" fmla="*/ 168 h 216"/>
                <a:gd name="T20" fmla="*/ 573 w 573"/>
                <a:gd name="T21" fmla="*/ 172 h 216"/>
                <a:gd name="T22" fmla="*/ 573 w 573"/>
                <a:gd name="T23" fmla="*/ 171 h 216"/>
                <a:gd name="T24" fmla="*/ 565 w 573"/>
                <a:gd name="T25" fmla="*/ 167 h 216"/>
                <a:gd name="T26" fmla="*/ 549 w 573"/>
                <a:gd name="T27" fmla="*/ 157 h 216"/>
                <a:gd name="T28" fmla="*/ 549 w 573"/>
                <a:gd name="T29" fmla="*/ 159 h 216"/>
                <a:gd name="T30" fmla="*/ 557 w 573"/>
                <a:gd name="T31" fmla="*/ 163 h 216"/>
                <a:gd name="T32" fmla="*/ 557 w 573"/>
                <a:gd name="T33" fmla="*/ 162 h 216"/>
                <a:gd name="T34" fmla="*/ 549 w 573"/>
                <a:gd name="T35" fmla="*/ 157 h 216"/>
                <a:gd name="T36" fmla="*/ 16 w 573"/>
                <a:gd name="T37" fmla="*/ 54 h 216"/>
                <a:gd name="T38" fmla="*/ 16 w 573"/>
                <a:gd name="T39" fmla="*/ 54 h 216"/>
                <a:gd name="T40" fmla="*/ 24 w 573"/>
                <a:gd name="T41" fmla="*/ 59 h 216"/>
                <a:gd name="T42" fmla="*/ 24 w 573"/>
                <a:gd name="T43" fmla="*/ 59 h 216"/>
                <a:gd name="T44" fmla="*/ 16 w 573"/>
                <a:gd name="T45" fmla="*/ 54 h 216"/>
                <a:gd name="T46" fmla="*/ 0 w 573"/>
                <a:gd name="T47" fmla="*/ 45 h 216"/>
                <a:gd name="T48" fmla="*/ 0 w 573"/>
                <a:gd name="T49" fmla="*/ 45 h 216"/>
                <a:gd name="T50" fmla="*/ 5 w 573"/>
                <a:gd name="T51" fmla="*/ 48 h 216"/>
                <a:gd name="T52" fmla="*/ 0 w 573"/>
                <a:gd name="T53" fmla="*/ 45 h 216"/>
                <a:gd name="T54" fmla="*/ 292 w 573"/>
                <a:gd name="T55" fmla="*/ 10 h 216"/>
                <a:gd name="T56" fmla="*/ 292 w 573"/>
                <a:gd name="T57" fmla="*/ 14 h 216"/>
                <a:gd name="T58" fmla="*/ 296 w 573"/>
                <a:gd name="T59" fmla="*/ 16 h 216"/>
                <a:gd name="T60" fmla="*/ 296 w 573"/>
                <a:gd name="T61" fmla="*/ 14 h 216"/>
                <a:gd name="T62" fmla="*/ 292 w 573"/>
                <a:gd name="T63" fmla="*/ 10 h 216"/>
                <a:gd name="T64" fmla="*/ 276 w 573"/>
                <a:gd name="T65" fmla="*/ 0 h 216"/>
                <a:gd name="T66" fmla="*/ 276 w 573"/>
                <a:gd name="T67" fmla="*/ 5 h 216"/>
                <a:gd name="T68" fmla="*/ 280 w 573"/>
                <a:gd name="T69" fmla="*/ 7 h 216"/>
                <a:gd name="T70" fmla="*/ 280 w 573"/>
                <a:gd name="T71" fmla="*/ 5 h 216"/>
                <a:gd name="T72" fmla="*/ 276 w 573"/>
                <a:gd name="T73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3" h="216">
                  <a:moveTo>
                    <a:pt x="294" y="214"/>
                  </a:moveTo>
                  <a:lnTo>
                    <a:pt x="296" y="216"/>
                  </a:lnTo>
                  <a:lnTo>
                    <a:pt x="296" y="215"/>
                  </a:lnTo>
                  <a:lnTo>
                    <a:pt x="294" y="214"/>
                  </a:lnTo>
                  <a:moveTo>
                    <a:pt x="279" y="205"/>
                  </a:moveTo>
                  <a:lnTo>
                    <a:pt x="280" y="207"/>
                  </a:lnTo>
                  <a:lnTo>
                    <a:pt x="280" y="206"/>
                  </a:lnTo>
                  <a:lnTo>
                    <a:pt x="279" y="205"/>
                  </a:lnTo>
                  <a:moveTo>
                    <a:pt x="565" y="167"/>
                  </a:moveTo>
                  <a:lnTo>
                    <a:pt x="565" y="168"/>
                  </a:lnTo>
                  <a:lnTo>
                    <a:pt x="573" y="172"/>
                  </a:lnTo>
                  <a:lnTo>
                    <a:pt x="573" y="171"/>
                  </a:lnTo>
                  <a:lnTo>
                    <a:pt x="565" y="167"/>
                  </a:lnTo>
                  <a:moveTo>
                    <a:pt x="549" y="157"/>
                  </a:moveTo>
                  <a:lnTo>
                    <a:pt x="549" y="159"/>
                  </a:lnTo>
                  <a:lnTo>
                    <a:pt x="557" y="163"/>
                  </a:lnTo>
                  <a:lnTo>
                    <a:pt x="557" y="162"/>
                  </a:lnTo>
                  <a:lnTo>
                    <a:pt x="549" y="157"/>
                  </a:lnTo>
                  <a:moveTo>
                    <a:pt x="16" y="54"/>
                  </a:moveTo>
                  <a:lnTo>
                    <a:pt x="16" y="54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16" y="54"/>
                  </a:lnTo>
                  <a:moveTo>
                    <a:pt x="0" y="45"/>
                  </a:moveTo>
                  <a:lnTo>
                    <a:pt x="0" y="45"/>
                  </a:lnTo>
                  <a:lnTo>
                    <a:pt x="5" y="48"/>
                  </a:lnTo>
                  <a:lnTo>
                    <a:pt x="0" y="45"/>
                  </a:lnTo>
                  <a:moveTo>
                    <a:pt x="292" y="10"/>
                  </a:moveTo>
                  <a:lnTo>
                    <a:pt x="292" y="14"/>
                  </a:lnTo>
                  <a:lnTo>
                    <a:pt x="296" y="16"/>
                  </a:lnTo>
                  <a:lnTo>
                    <a:pt x="296" y="14"/>
                  </a:lnTo>
                  <a:lnTo>
                    <a:pt x="292" y="10"/>
                  </a:lnTo>
                  <a:moveTo>
                    <a:pt x="276" y="0"/>
                  </a:moveTo>
                  <a:lnTo>
                    <a:pt x="276" y="5"/>
                  </a:lnTo>
                  <a:lnTo>
                    <a:pt x="280" y="7"/>
                  </a:lnTo>
                  <a:lnTo>
                    <a:pt x="280" y="5"/>
                  </a:lnTo>
                  <a:lnTo>
                    <a:pt x="2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0">
              <a:extLst>
                <a:ext uri="{FF2B5EF4-FFF2-40B4-BE49-F238E27FC236}">
                  <a16:creationId xmlns:a16="http://schemas.microsoft.com/office/drawing/2014/main" id="{002FCDAD-89B4-498C-B1D5-DF914D68239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9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9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close/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close/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close/>
                  <a:moveTo>
                    <a:pt x="276" y="156"/>
                  </a:moveTo>
                  <a:lnTo>
                    <a:pt x="276" y="353"/>
                  </a:lnTo>
                  <a:lnTo>
                    <a:pt x="279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close/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close/>
                  <a:moveTo>
                    <a:pt x="0" y="0"/>
                  </a:moveTo>
                  <a:lnTo>
                    <a:pt x="0" y="196"/>
                  </a:lnTo>
                  <a:lnTo>
                    <a:pt x="5" y="199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9A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1">
              <a:extLst>
                <a:ext uri="{FF2B5EF4-FFF2-40B4-BE49-F238E27FC236}">
                  <a16:creationId xmlns:a16="http://schemas.microsoft.com/office/drawing/2014/main" id="{3601F802-6BFD-4D84-8E9C-C0294EADB6C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713788" y="4275138"/>
              <a:ext cx="909638" cy="831850"/>
            </a:xfrm>
            <a:custGeom>
              <a:avLst/>
              <a:gdLst>
                <a:gd name="T0" fmla="*/ 565 w 573"/>
                <a:gd name="T1" fmla="*/ 319 h 524"/>
                <a:gd name="T2" fmla="*/ 565 w 573"/>
                <a:gd name="T3" fmla="*/ 520 h 524"/>
                <a:gd name="T4" fmla="*/ 573 w 573"/>
                <a:gd name="T5" fmla="*/ 524 h 524"/>
                <a:gd name="T6" fmla="*/ 573 w 573"/>
                <a:gd name="T7" fmla="*/ 323 h 524"/>
                <a:gd name="T8" fmla="*/ 565 w 573"/>
                <a:gd name="T9" fmla="*/ 319 h 524"/>
                <a:gd name="T10" fmla="*/ 549 w 573"/>
                <a:gd name="T11" fmla="*/ 310 h 524"/>
                <a:gd name="T12" fmla="*/ 549 w 573"/>
                <a:gd name="T13" fmla="*/ 510 h 524"/>
                <a:gd name="T14" fmla="*/ 557 w 573"/>
                <a:gd name="T15" fmla="*/ 515 h 524"/>
                <a:gd name="T16" fmla="*/ 557 w 573"/>
                <a:gd name="T17" fmla="*/ 314 h 524"/>
                <a:gd name="T18" fmla="*/ 549 w 573"/>
                <a:gd name="T19" fmla="*/ 310 h 524"/>
                <a:gd name="T20" fmla="*/ 292 w 573"/>
                <a:gd name="T21" fmla="*/ 165 h 524"/>
                <a:gd name="T22" fmla="*/ 292 w 573"/>
                <a:gd name="T23" fmla="*/ 363 h 524"/>
                <a:gd name="T24" fmla="*/ 294 w 573"/>
                <a:gd name="T25" fmla="*/ 365 h 524"/>
                <a:gd name="T26" fmla="*/ 296 w 573"/>
                <a:gd name="T27" fmla="*/ 366 h 524"/>
                <a:gd name="T28" fmla="*/ 296 w 573"/>
                <a:gd name="T29" fmla="*/ 167 h 524"/>
                <a:gd name="T30" fmla="*/ 292 w 573"/>
                <a:gd name="T31" fmla="*/ 165 h 524"/>
                <a:gd name="T32" fmla="*/ 276 w 573"/>
                <a:gd name="T33" fmla="*/ 156 h 524"/>
                <a:gd name="T34" fmla="*/ 276 w 573"/>
                <a:gd name="T35" fmla="*/ 353 h 524"/>
                <a:gd name="T36" fmla="*/ 279 w 573"/>
                <a:gd name="T37" fmla="*/ 356 h 524"/>
                <a:gd name="T38" fmla="*/ 280 w 573"/>
                <a:gd name="T39" fmla="*/ 357 h 524"/>
                <a:gd name="T40" fmla="*/ 280 w 573"/>
                <a:gd name="T41" fmla="*/ 158 h 524"/>
                <a:gd name="T42" fmla="*/ 276 w 573"/>
                <a:gd name="T43" fmla="*/ 156 h 524"/>
                <a:gd name="T44" fmla="*/ 16 w 573"/>
                <a:gd name="T45" fmla="*/ 9 h 524"/>
                <a:gd name="T46" fmla="*/ 16 w 573"/>
                <a:gd name="T47" fmla="*/ 205 h 524"/>
                <a:gd name="T48" fmla="*/ 24 w 573"/>
                <a:gd name="T49" fmla="*/ 210 h 524"/>
                <a:gd name="T50" fmla="*/ 24 w 573"/>
                <a:gd name="T51" fmla="*/ 13 h 524"/>
                <a:gd name="T52" fmla="*/ 16 w 573"/>
                <a:gd name="T53" fmla="*/ 9 h 524"/>
                <a:gd name="T54" fmla="*/ 0 w 573"/>
                <a:gd name="T55" fmla="*/ 0 h 524"/>
                <a:gd name="T56" fmla="*/ 0 w 573"/>
                <a:gd name="T57" fmla="*/ 196 h 524"/>
                <a:gd name="T58" fmla="*/ 5 w 573"/>
                <a:gd name="T59" fmla="*/ 199 h 524"/>
                <a:gd name="T60" fmla="*/ 8 w 573"/>
                <a:gd name="T61" fmla="*/ 200 h 524"/>
                <a:gd name="T62" fmla="*/ 8 w 573"/>
                <a:gd name="T63" fmla="*/ 4 h 524"/>
                <a:gd name="T64" fmla="*/ 0 w 573"/>
                <a:gd name="T65" fmla="*/ 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73" h="524">
                  <a:moveTo>
                    <a:pt x="565" y="319"/>
                  </a:moveTo>
                  <a:lnTo>
                    <a:pt x="565" y="520"/>
                  </a:lnTo>
                  <a:lnTo>
                    <a:pt x="573" y="524"/>
                  </a:lnTo>
                  <a:lnTo>
                    <a:pt x="573" y="323"/>
                  </a:lnTo>
                  <a:lnTo>
                    <a:pt x="565" y="319"/>
                  </a:lnTo>
                  <a:moveTo>
                    <a:pt x="549" y="310"/>
                  </a:moveTo>
                  <a:lnTo>
                    <a:pt x="549" y="510"/>
                  </a:lnTo>
                  <a:lnTo>
                    <a:pt x="557" y="515"/>
                  </a:lnTo>
                  <a:lnTo>
                    <a:pt x="557" y="314"/>
                  </a:lnTo>
                  <a:lnTo>
                    <a:pt x="549" y="310"/>
                  </a:lnTo>
                  <a:moveTo>
                    <a:pt x="292" y="165"/>
                  </a:moveTo>
                  <a:lnTo>
                    <a:pt x="292" y="363"/>
                  </a:lnTo>
                  <a:lnTo>
                    <a:pt x="294" y="365"/>
                  </a:lnTo>
                  <a:lnTo>
                    <a:pt x="296" y="366"/>
                  </a:lnTo>
                  <a:lnTo>
                    <a:pt x="296" y="167"/>
                  </a:lnTo>
                  <a:lnTo>
                    <a:pt x="292" y="165"/>
                  </a:lnTo>
                  <a:moveTo>
                    <a:pt x="276" y="156"/>
                  </a:moveTo>
                  <a:lnTo>
                    <a:pt x="276" y="353"/>
                  </a:lnTo>
                  <a:lnTo>
                    <a:pt x="279" y="356"/>
                  </a:lnTo>
                  <a:lnTo>
                    <a:pt x="280" y="357"/>
                  </a:lnTo>
                  <a:lnTo>
                    <a:pt x="280" y="158"/>
                  </a:lnTo>
                  <a:lnTo>
                    <a:pt x="276" y="156"/>
                  </a:lnTo>
                  <a:moveTo>
                    <a:pt x="16" y="9"/>
                  </a:moveTo>
                  <a:lnTo>
                    <a:pt x="16" y="205"/>
                  </a:lnTo>
                  <a:lnTo>
                    <a:pt x="24" y="210"/>
                  </a:lnTo>
                  <a:lnTo>
                    <a:pt x="24" y="13"/>
                  </a:lnTo>
                  <a:lnTo>
                    <a:pt x="16" y="9"/>
                  </a:lnTo>
                  <a:moveTo>
                    <a:pt x="0" y="0"/>
                  </a:moveTo>
                  <a:lnTo>
                    <a:pt x="0" y="196"/>
                  </a:lnTo>
                  <a:lnTo>
                    <a:pt x="5" y="199"/>
                  </a:lnTo>
                  <a:lnTo>
                    <a:pt x="8" y="200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82">
              <a:extLst>
                <a:ext uri="{FF2B5EF4-FFF2-40B4-BE49-F238E27FC236}">
                  <a16:creationId xmlns:a16="http://schemas.microsoft.com/office/drawing/2014/main" id="{ED7A30A3-90B3-4478-A031-093B9BA887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744075" y="4346575"/>
              <a:ext cx="846138" cy="738188"/>
            </a:xfrm>
            <a:custGeom>
              <a:avLst/>
              <a:gdLst>
                <a:gd name="T0" fmla="*/ 0 w 533"/>
                <a:gd name="T1" fmla="*/ 320 h 465"/>
                <a:gd name="T2" fmla="*/ 0 w 533"/>
                <a:gd name="T3" fmla="*/ 465 h 465"/>
                <a:gd name="T4" fmla="*/ 533 w 533"/>
                <a:gd name="T5" fmla="*/ 145 h 465"/>
                <a:gd name="T6" fmla="*/ 533 w 533"/>
                <a:gd name="T7" fmla="*/ 0 h 465"/>
                <a:gd name="T8" fmla="*/ 0 w 533"/>
                <a:gd name="T9" fmla="*/ 32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465">
                  <a:moveTo>
                    <a:pt x="0" y="320"/>
                  </a:moveTo>
                  <a:lnTo>
                    <a:pt x="0" y="465"/>
                  </a:lnTo>
                  <a:lnTo>
                    <a:pt x="533" y="145"/>
                  </a:lnTo>
                  <a:lnTo>
                    <a:pt x="533" y="0"/>
                  </a:lnTo>
                  <a:lnTo>
                    <a:pt x="0" y="3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83">
              <a:extLst>
                <a:ext uri="{FF2B5EF4-FFF2-40B4-BE49-F238E27FC236}">
                  <a16:creationId xmlns:a16="http://schemas.microsoft.com/office/drawing/2014/main" id="{648500AE-B948-4F05-9DE7-D58D6F7BBF5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40763" y="3727450"/>
              <a:ext cx="1982788" cy="1116013"/>
            </a:xfrm>
            <a:custGeom>
              <a:avLst/>
              <a:gdLst>
                <a:gd name="T0" fmla="*/ 662 w 1249"/>
                <a:gd name="T1" fmla="*/ 703 h 703"/>
                <a:gd name="T2" fmla="*/ 1249 w 1249"/>
                <a:gd name="T3" fmla="*/ 353 h 703"/>
                <a:gd name="T4" fmla="*/ 588 w 1249"/>
                <a:gd name="T5" fmla="*/ 0 h 703"/>
                <a:gd name="T6" fmla="*/ 0 w 1249"/>
                <a:gd name="T7" fmla="*/ 318 h 703"/>
                <a:gd name="T8" fmla="*/ 662 w 1249"/>
                <a:gd name="T9" fmla="*/ 703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9" h="703">
                  <a:moveTo>
                    <a:pt x="662" y="703"/>
                  </a:moveTo>
                  <a:lnTo>
                    <a:pt x="1249" y="353"/>
                  </a:lnTo>
                  <a:lnTo>
                    <a:pt x="588" y="0"/>
                  </a:lnTo>
                  <a:lnTo>
                    <a:pt x="0" y="318"/>
                  </a:lnTo>
                  <a:lnTo>
                    <a:pt x="662" y="703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84">
              <a:extLst>
                <a:ext uri="{FF2B5EF4-FFF2-40B4-BE49-F238E27FC236}">
                  <a16:creationId xmlns:a16="http://schemas.microsoft.com/office/drawing/2014/main" id="{3EC9438B-FF70-482B-BF3B-BBDE0DE2626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9725025" y="4375150"/>
              <a:ext cx="865188" cy="695325"/>
            </a:xfrm>
            <a:custGeom>
              <a:avLst/>
              <a:gdLst>
                <a:gd name="T0" fmla="*/ 0 w 545"/>
                <a:gd name="T1" fmla="*/ 431 h 438"/>
                <a:gd name="T2" fmla="*/ 545 w 545"/>
                <a:gd name="T3" fmla="*/ 105 h 438"/>
                <a:gd name="T4" fmla="*/ 545 w 545"/>
                <a:gd name="T5" fmla="*/ 112 h 438"/>
                <a:gd name="T6" fmla="*/ 0 w 545"/>
                <a:gd name="T7" fmla="*/ 438 h 438"/>
                <a:gd name="T8" fmla="*/ 0 w 545"/>
                <a:gd name="T9" fmla="*/ 431 h 438"/>
                <a:gd name="T10" fmla="*/ 0 w 545"/>
                <a:gd name="T11" fmla="*/ 417 h 438"/>
                <a:gd name="T12" fmla="*/ 545 w 545"/>
                <a:gd name="T13" fmla="*/ 91 h 438"/>
                <a:gd name="T14" fmla="*/ 545 w 545"/>
                <a:gd name="T15" fmla="*/ 84 h 438"/>
                <a:gd name="T16" fmla="*/ 0 w 545"/>
                <a:gd name="T17" fmla="*/ 410 h 438"/>
                <a:gd name="T18" fmla="*/ 0 w 545"/>
                <a:gd name="T19" fmla="*/ 417 h 438"/>
                <a:gd name="T20" fmla="*/ 0 w 545"/>
                <a:gd name="T21" fmla="*/ 396 h 438"/>
                <a:gd name="T22" fmla="*/ 545 w 545"/>
                <a:gd name="T23" fmla="*/ 71 h 438"/>
                <a:gd name="T24" fmla="*/ 545 w 545"/>
                <a:gd name="T25" fmla="*/ 63 h 438"/>
                <a:gd name="T26" fmla="*/ 0 w 545"/>
                <a:gd name="T27" fmla="*/ 389 h 438"/>
                <a:gd name="T28" fmla="*/ 0 w 545"/>
                <a:gd name="T29" fmla="*/ 396 h 438"/>
                <a:gd name="T30" fmla="*/ 0 w 545"/>
                <a:gd name="T31" fmla="*/ 375 h 438"/>
                <a:gd name="T32" fmla="*/ 545 w 545"/>
                <a:gd name="T33" fmla="*/ 50 h 438"/>
                <a:gd name="T34" fmla="*/ 545 w 545"/>
                <a:gd name="T35" fmla="*/ 42 h 438"/>
                <a:gd name="T36" fmla="*/ 0 w 545"/>
                <a:gd name="T37" fmla="*/ 368 h 438"/>
                <a:gd name="T38" fmla="*/ 0 w 545"/>
                <a:gd name="T39" fmla="*/ 375 h 438"/>
                <a:gd name="T40" fmla="*/ 0 w 545"/>
                <a:gd name="T41" fmla="*/ 354 h 438"/>
                <a:gd name="T42" fmla="*/ 545 w 545"/>
                <a:gd name="T43" fmla="*/ 29 h 438"/>
                <a:gd name="T44" fmla="*/ 545 w 545"/>
                <a:gd name="T45" fmla="*/ 21 h 438"/>
                <a:gd name="T46" fmla="*/ 0 w 545"/>
                <a:gd name="T47" fmla="*/ 347 h 438"/>
                <a:gd name="T48" fmla="*/ 0 w 545"/>
                <a:gd name="T49" fmla="*/ 354 h 438"/>
                <a:gd name="T50" fmla="*/ 0 w 545"/>
                <a:gd name="T51" fmla="*/ 333 h 438"/>
                <a:gd name="T52" fmla="*/ 545 w 545"/>
                <a:gd name="T53" fmla="*/ 8 h 438"/>
                <a:gd name="T54" fmla="*/ 545 w 545"/>
                <a:gd name="T55" fmla="*/ 0 h 438"/>
                <a:gd name="T56" fmla="*/ 0 w 545"/>
                <a:gd name="T57" fmla="*/ 326 h 438"/>
                <a:gd name="T58" fmla="*/ 0 w 545"/>
                <a:gd name="T59" fmla="*/ 33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45" h="438">
                  <a:moveTo>
                    <a:pt x="0" y="431"/>
                  </a:moveTo>
                  <a:lnTo>
                    <a:pt x="545" y="105"/>
                  </a:lnTo>
                  <a:lnTo>
                    <a:pt x="545" y="112"/>
                  </a:lnTo>
                  <a:lnTo>
                    <a:pt x="0" y="438"/>
                  </a:lnTo>
                  <a:lnTo>
                    <a:pt x="0" y="431"/>
                  </a:lnTo>
                  <a:close/>
                  <a:moveTo>
                    <a:pt x="0" y="417"/>
                  </a:moveTo>
                  <a:lnTo>
                    <a:pt x="545" y="91"/>
                  </a:lnTo>
                  <a:lnTo>
                    <a:pt x="545" y="84"/>
                  </a:lnTo>
                  <a:lnTo>
                    <a:pt x="0" y="410"/>
                  </a:lnTo>
                  <a:lnTo>
                    <a:pt x="0" y="417"/>
                  </a:lnTo>
                  <a:close/>
                  <a:moveTo>
                    <a:pt x="0" y="396"/>
                  </a:moveTo>
                  <a:lnTo>
                    <a:pt x="545" y="71"/>
                  </a:lnTo>
                  <a:lnTo>
                    <a:pt x="545" y="63"/>
                  </a:lnTo>
                  <a:lnTo>
                    <a:pt x="0" y="389"/>
                  </a:lnTo>
                  <a:lnTo>
                    <a:pt x="0" y="396"/>
                  </a:lnTo>
                  <a:close/>
                  <a:moveTo>
                    <a:pt x="0" y="375"/>
                  </a:moveTo>
                  <a:lnTo>
                    <a:pt x="545" y="50"/>
                  </a:lnTo>
                  <a:lnTo>
                    <a:pt x="545" y="42"/>
                  </a:lnTo>
                  <a:lnTo>
                    <a:pt x="0" y="368"/>
                  </a:lnTo>
                  <a:lnTo>
                    <a:pt x="0" y="375"/>
                  </a:lnTo>
                  <a:close/>
                  <a:moveTo>
                    <a:pt x="0" y="354"/>
                  </a:moveTo>
                  <a:lnTo>
                    <a:pt x="545" y="29"/>
                  </a:lnTo>
                  <a:lnTo>
                    <a:pt x="545" y="21"/>
                  </a:lnTo>
                  <a:lnTo>
                    <a:pt x="0" y="347"/>
                  </a:lnTo>
                  <a:lnTo>
                    <a:pt x="0" y="354"/>
                  </a:lnTo>
                  <a:close/>
                  <a:moveTo>
                    <a:pt x="0" y="333"/>
                  </a:moveTo>
                  <a:lnTo>
                    <a:pt x="545" y="8"/>
                  </a:lnTo>
                  <a:lnTo>
                    <a:pt x="545" y="0"/>
                  </a:lnTo>
                  <a:lnTo>
                    <a:pt x="0" y="326"/>
                  </a:lnTo>
                  <a:lnTo>
                    <a:pt x="0" y="333"/>
                  </a:lnTo>
                  <a:close/>
                </a:path>
              </a:pathLst>
            </a:custGeom>
            <a:solidFill>
              <a:srgbClr val="C7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85">
              <a:extLst>
                <a:ext uri="{FF2B5EF4-FFF2-40B4-BE49-F238E27FC236}">
                  <a16:creationId xmlns:a16="http://schemas.microsoft.com/office/drawing/2014/main" id="{B6053329-7803-4F65-9F14-27530FFDE5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915525" y="4700588"/>
              <a:ext cx="69850" cy="268288"/>
            </a:xfrm>
            <a:custGeom>
              <a:avLst/>
              <a:gdLst>
                <a:gd name="T0" fmla="*/ 44 w 44"/>
                <a:gd name="T1" fmla="*/ 142 h 169"/>
                <a:gd name="T2" fmla="*/ 22 w 44"/>
                <a:gd name="T3" fmla="*/ 136 h 169"/>
                <a:gd name="T4" fmla="*/ 0 w 44"/>
                <a:gd name="T5" fmla="*/ 169 h 169"/>
                <a:gd name="T6" fmla="*/ 0 w 44"/>
                <a:gd name="T7" fmla="*/ 98 h 169"/>
                <a:gd name="T8" fmla="*/ 0 w 44"/>
                <a:gd name="T9" fmla="*/ 27 h 169"/>
                <a:gd name="T10" fmla="*/ 22 w 44"/>
                <a:gd name="T11" fmla="*/ 13 h 169"/>
                <a:gd name="T12" fmla="*/ 44 w 44"/>
                <a:gd name="T13" fmla="*/ 0 h 169"/>
                <a:gd name="T14" fmla="*/ 44 w 44"/>
                <a:gd name="T15" fmla="*/ 71 h 169"/>
                <a:gd name="T16" fmla="*/ 44 w 44"/>
                <a:gd name="T17" fmla="*/ 14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69">
                  <a:moveTo>
                    <a:pt x="44" y="142"/>
                  </a:moveTo>
                  <a:lnTo>
                    <a:pt x="22" y="136"/>
                  </a:lnTo>
                  <a:lnTo>
                    <a:pt x="0" y="169"/>
                  </a:lnTo>
                  <a:lnTo>
                    <a:pt x="0" y="98"/>
                  </a:lnTo>
                  <a:lnTo>
                    <a:pt x="0" y="27"/>
                  </a:lnTo>
                  <a:lnTo>
                    <a:pt x="22" y="13"/>
                  </a:lnTo>
                  <a:lnTo>
                    <a:pt x="44" y="0"/>
                  </a:lnTo>
                  <a:lnTo>
                    <a:pt x="44" y="71"/>
                  </a:lnTo>
                  <a:lnTo>
                    <a:pt x="44" y="142"/>
                  </a:lnTo>
                  <a:close/>
                </a:path>
              </a:pathLst>
            </a:custGeom>
            <a:solidFill>
              <a:srgbClr val="2B4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86">
              <a:extLst>
                <a:ext uri="{FF2B5EF4-FFF2-40B4-BE49-F238E27FC236}">
                  <a16:creationId xmlns:a16="http://schemas.microsoft.com/office/drawing/2014/main" id="{173B005C-16BA-4B19-AAC2-5DC163641A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693275" y="4287838"/>
              <a:ext cx="928688" cy="860425"/>
            </a:xfrm>
            <a:custGeom>
              <a:avLst/>
              <a:gdLst>
                <a:gd name="T0" fmla="*/ 585 w 585"/>
                <a:gd name="T1" fmla="*/ 191 h 542"/>
                <a:gd name="T2" fmla="*/ 585 w 585"/>
                <a:gd name="T3" fmla="*/ 171 h 542"/>
                <a:gd name="T4" fmla="*/ 32 w 585"/>
                <a:gd name="T5" fmla="*/ 502 h 542"/>
                <a:gd name="T6" fmla="*/ 32 w 585"/>
                <a:gd name="T7" fmla="*/ 357 h 542"/>
                <a:gd name="T8" fmla="*/ 585 w 585"/>
                <a:gd name="T9" fmla="*/ 25 h 542"/>
                <a:gd name="T10" fmla="*/ 585 w 585"/>
                <a:gd name="T11" fmla="*/ 0 h 542"/>
                <a:gd name="T12" fmla="*/ 0 w 585"/>
                <a:gd name="T13" fmla="*/ 350 h 542"/>
                <a:gd name="T14" fmla="*/ 0 w 585"/>
                <a:gd name="T15" fmla="*/ 542 h 542"/>
                <a:gd name="T16" fmla="*/ 585 w 585"/>
                <a:gd name="T17" fmla="*/ 191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42">
                  <a:moveTo>
                    <a:pt x="585" y="191"/>
                  </a:moveTo>
                  <a:lnTo>
                    <a:pt x="585" y="171"/>
                  </a:lnTo>
                  <a:lnTo>
                    <a:pt x="32" y="502"/>
                  </a:lnTo>
                  <a:lnTo>
                    <a:pt x="32" y="357"/>
                  </a:lnTo>
                  <a:lnTo>
                    <a:pt x="585" y="25"/>
                  </a:lnTo>
                  <a:lnTo>
                    <a:pt x="585" y="0"/>
                  </a:lnTo>
                  <a:lnTo>
                    <a:pt x="0" y="350"/>
                  </a:lnTo>
                  <a:lnTo>
                    <a:pt x="0" y="542"/>
                  </a:lnTo>
                  <a:lnTo>
                    <a:pt x="585" y="191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87">
              <a:extLst>
                <a:ext uri="{FF2B5EF4-FFF2-40B4-BE49-F238E27FC236}">
                  <a16:creationId xmlns:a16="http://schemas.microsoft.com/office/drawing/2014/main" id="{F628F15B-8EF8-4DB4-A9D7-400307D1149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974138" y="5029200"/>
              <a:ext cx="88900" cy="844550"/>
            </a:xfrm>
            <a:custGeom>
              <a:avLst/>
              <a:gdLst>
                <a:gd name="T0" fmla="*/ 56 w 56"/>
                <a:gd name="T1" fmla="*/ 502 h 532"/>
                <a:gd name="T2" fmla="*/ 0 w 56"/>
                <a:gd name="T3" fmla="*/ 532 h 532"/>
                <a:gd name="T4" fmla="*/ 0 w 56"/>
                <a:gd name="T5" fmla="*/ 32 h 532"/>
                <a:gd name="T6" fmla="*/ 56 w 56"/>
                <a:gd name="T7" fmla="*/ 0 h 532"/>
                <a:gd name="T8" fmla="*/ 56 w 56"/>
                <a:gd name="T9" fmla="*/ 502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32">
                  <a:moveTo>
                    <a:pt x="56" y="502"/>
                  </a:moveTo>
                  <a:lnTo>
                    <a:pt x="0" y="532"/>
                  </a:lnTo>
                  <a:lnTo>
                    <a:pt x="0" y="32"/>
                  </a:lnTo>
                  <a:lnTo>
                    <a:pt x="56" y="0"/>
                  </a:lnTo>
                  <a:lnTo>
                    <a:pt x="56" y="502"/>
                  </a:lnTo>
                  <a:close/>
                </a:path>
              </a:pathLst>
            </a:custGeom>
            <a:solidFill>
              <a:srgbClr val="715C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88">
              <a:extLst>
                <a:ext uri="{FF2B5EF4-FFF2-40B4-BE49-F238E27FC236}">
                  <a16:creationId xmlns:a16="http://schemas.microsoft.com/office/drawing/2014/main" id="{6D28D6BF-8084-4F0A-97F6-767630FD082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68275" cy="266700"/>
            </a:xfrm>
            <a:custGeom>
              <a:avLst/>
              <a:gdLst>
                <a:gd name="T0" fmla="*/ 0 w 106"/>
                <a:gd name="T1" fmla="*/ 30 h 168"/>
                <a:gd name="T2" fmla="*/ 53 w 106"/>
                <a:gd name="T3" fmla="*/ 0 h 168"/>
                <a:gd name="T4" fmla="*/ 106 w 106"/>
                <a:gd name="T5" fmla="*/ 136 h 168"/>
                <a:gd name="T6" fmla="*/ 52 w 106"/>
                <a:gd name="T7" fmla="*/ 168 h 168"/>
                <a:gd name="T8" fmla="*/ 0 w 106"/>
                <a:gd name="T9" fmla="*/ 3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68">
                  <a:moveTo>
                    <a:pt x="0" y="30"/>
                  </a:moveTo>
                  <a:lnTo>
                    <a:pt x="53" y="0"/>
                  </a:lnTo>
                  <a:lnTo>
                    <a:pt x="106" y="136"/>
                  </a:lnTo>
                  <a:lnTo>
                    <a:pt x="52" y="168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E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89">
              <a:extLst>
                <a:ext uri="{FF2B5EF4-FFF2-40B4-BE49-F238E27FC236}">
                  <a16:creationId xmlns:a16="http://schemas.microsoft.com/office/drawing/2014/main" id="{54541707-D061-4355-ABDB-D35D40E784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94763" y="4813300"/>
              <a:ext cx="107950" cy="111125"/>
            </a:xfrm>
            <a:custGeom>
              <a:avLst/>
              <a:gdLst>
                <a:gd name="T0" fmla="*/ 0 w 68"/>
                <a:gd name="T1" fmla="*/ 30 h 70"/>
                <a:gd name="T2" fmla="*/ 53 w 68"/>
                <a:gd name="T3" fmla="*/ 0 h 70"/>
                <a:gd name="T4" fmla="*/ 68 w 68"/>
                <a:gd name="T5" fmla="*/ 39 h 70"/>
                <a:gd name="T6" fmla="*/ 15 w 68"/>
                <a:gd name="T7" fmla="*/ 70 h 70"/>
                <a:gd name="T8" fmla="*/ 0 w 68"/>
                <a:gd name="T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0">
                  <a:moveTo>
                    <a:pt x="0" y="30"/>
                  </a:moveTo>
                  <a:lnTo>
                    <a:pt x="53" y="0"/>
                  </a:lnTo>
                  <a:lnTo>
                    <a:pt x="68" y="39"/>
                  </a:lnTo>
                  <a:lnTo>
                    <a:pt x="15" y="7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685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90">
              <a:extLst>
                <a:ext uri="{FF2B5EF4-FFF2-40B4-BE49-F238E27FC236}">
                  <a16:creationId xmlns:a16="http://schemas.microsoft.com/office/drawing/2014/main" id="{7A9E5391-24E5-4E3D-87D6-D5B30C8FBC7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5388" y="4984750"/>
              <a:ext cx="158750" cy="890588"/>
            </a:xfrm>
            <a:custGeom>
              <a:avLst/>
              <a:gdLst>
                <a:gd name="T0" fmla="*/ 100 w 100"/>
                <a:gd name="T1" fmla="*/ 561 h 561"/>
                <a:gd name="T2" fmla="*/ 0 w 100"/>
                <a:gd name="T3" fmla="*/ 501 h 561"/>
                <a:gd name="T4" fmla="*/ 0 w 100"/>
                <a:gd name="T5" fmla="*/ 0 h 561"/>
                <a:gd name="T6" fmla="*/ 100 w 100"/>
                <a:gd name="T7" fmla="*/ 60 h 561"/>
                <a:gd name="T8" fmla="*/ 100 w 100"/>
                <a:gd name="T9" fmla="*/ 56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61">
                  <a:moveTo>
                    <a:pt x="100" y="561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100" y="60"/>
                  </a:lnTo>
                  <a:lnTo>
                    <a:pt x="100" y="561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91">
              <a:extLst>
                <a:ext uri="{FF2B5EF4-FFF2-40B4-BE49-F238E27FC236}">
                  <a16:creationId xmlns:a16="http://schemas.microsoft.com/office/drawing/2014/main" id="{E9B2D82B-C637-4695-9952-393003555E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59838" y="5011738"/>
              <a:ext cx="69850" cy="836613"/>
            </a:xfrm>
            <a:custGeom>
              <a:avLst/>
              <a:gdLst>
                <a:gd name="T0" fmla="*/ 44 w 44"/>
                <a:gd name="T1" fmla="*/ 527 h 527"/>
                <a:gd name="T2" fmla="*/ 0 w 44"/>
                <a:gd name="T3" fmla="*/ 501 h 527"/>
                <a:gd name="T4" fmla="*/ 0 w 44"/>
                <a:gd name="T5" fmla="*/ 0 h 527"/>
                <a:gd name="T6" fmla="*/ 44 w 44"/>
                <a:gd name="T7" fmla="*/ 26 h 527"/>
                <a:gd name="T8" fmla="*/ 44 w 44"/>
                <a:gd name="T9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27">
                  <a:moveTo>
                    <a:pt x="44" y="527"/>
                  </a:moveTo>
                  <a:lnTo>
                    <a:pt x="0" y="501"/>
                  </a:lnTo>
                  <a:lnTo>
                    <a:pt x="0" y="0"/>
                  </a:lnTo>
                  <a:lnTo>
                    <a:pt x="44" y="26"/>
                  </a:lnTo>
                  <a:lnTo>
                    <a:pt x="44" y="527"/>
                  </a:lnTo>
                  <a:close/>
                </a:path>
              </a:pathLst>
            </a:custGeom>
            <a:solidFill>
              <a:srgbClr val="1EB5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92">
              <a:extLst>
                <a:ext uri="{FF2B5EF4-FFF2-40B4-BE49-F238E27FC236}">
                  <a16:creationId xmlns:a16="http://schemas.microsoft.com/office/drawing/2014/main" id="{44ABCAF5-ACA1-4BF9-99AA-90EF7B18C1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13800" y="4862513"/>
              <a:ext cx="163513" cy="217488"/>
            </a:xfrm>
            <a:custGeom>
              <a:avLst/>
              <a:gdLst>
                <a:gd name="T0" fmla="*/ 51 w 103"/>
                <a:gd name="T1" fmla="*/ 0 h 137"/>
                <a:gd name="T2" fmla="*/ 77 w 103"/>
                <a:gd name="T3" fmla="*/ 68 h 137"/>
                <a:gd name="T4" fmla="*/ 103 w 103"/>
                <a:gd name="T5" fmla="*/ 137 h 137"/>
                <a:gd name="T6" fmla="*/ 51 w 103"/>
                <a:gd name="T7" fmla="*/ 107 h 137"/>
                <a:gd name="T8" fmla="*/ 0 w 103"/>
                <a:gd name="T9" fmla="*/ 77 h 137"/>
                <a:gd name="T10" fmla="*/ 25 w 103"/>
                <a:gd name="T11" fmla="*/ 38 h 137"/>
                <a:gd name="T12" fmla="*/ 51 w 103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37">
                  <a:moveTo>
                    <a:pt x="51" y="0"/>
                  </a:moveTo>
                  <a:lnTo>
                    <a:pt x="77" y="68"/>
                  </a:lnTo>
                  <a:lnTo>
                    <a:pt x="103" y="137"/>
                  </a:lnTo>
                  <a:lnTo>
                    <a:pt x="51" y="107"/>
                  </a:lnTo>
                  <a:lnTo>
                    <a:pt x="0" y="77"/>
                  </a:lnTo>
                  <a:lnTo>
                    <a:pt x="25" y="38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2D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93">
              <a:extLst>
                <a:ext uri="{FF2B5EF4-FFF2-40B4-BE49-F238E27FC236}">
                  <a16:creationId xmlns:a16="http://schemas.microsoft.com/office/drawing/2014/main" id="{918DD61F-F609-4BD2-AD2B-7BA544F5733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70950" y="4862513"/>
              <a:ext cx="47625" cy="61913"/>
            </a:xfrm>
            <a:custGeom>
              <a:avLst/>
              <a:gdLst>
                <a:gd name="T0" fmla="*/ 15 w 30"/>
                <a:gd name="T1" fmla="*/ 0 h 39"/>
                <a:gd name="T2" fmla="*/ 30 w 30"/>
                <a:gd name="T3" fmla="*/ 39 h 39"/>
                <a:gd name="T4" fmla="*/ 15 w 30"/>
                <a:gd name="T5" fmla="*/ 30 h 39"/>
                <a:gd name="T6" fmla="*/ 0 w 30"/>
                <a:gd name="T7" fmla="*/ 21 h 39"/>
                <a:gd name="T8" fmla="*/ 15 w 3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9">
                  <a:moveTo>
                    <a:pt x="15" y="0"/>
                  </a:moveTo>
                  <a:lnTo>
                    <a:pt x="30" y="39"/>
                  </a:lnTo>
                  <a:lnTo>
                    <a:pt x="15" y="30"/>
                  </a:lnTo>
                  <a:lnTo>
                    <a:pt x="0" y="2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453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94">
              <a:extLst>
                <a:ext uri="{FF2B5EF4-FFF2-40B4-BE49-F238E27FC236}">
                  <a16:creationId xmlns:a16="http://schemas.microsoft.com/office/drawing/2014/main" id="{822C8548-49BB-459A-A89A-1790D45512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29663" y="4194175"/>
              <a:ext cx="984250" cy="598488"/>
            </a:xfrm>
            <a:custGeom>
              <a:avLst/>
              <a:gdLst>
                <a:gd name="T0" fmla="*/ 7 w 619"/>
                <a:gd name="T1" fmla="*/ 20 h 377"/>
                <a:gd name="T2" fmla="*/ 602 w 619"/>
                <a:gd name="T3" fmla="*/ 374 h 377"/>
                <a:gd name="T4" fmla="*/ 616 w 619"/>
                <a:gd name="T5" fmla="*/ 371 h 377"/>
                <a:gd name="T6" fmla="*/ 613 w 619"/>
                <a:gd name="T7" fmla="*/ 357 h 377"/>
                <a:gd name="T8" fmla="*/ 17 w 619"/>
                <a:gd name="T9" fmla="*/ 3 h 377"/>
                <a:gd name="T10" fmla="*/ 3 w 619"/>
                <a:gd name="T11" fmla="*/ 6 h 377"/>
                <a:gd name="T12" fmla="*/ 7 w 619"/>
                <a:gd name="T13" fmla="*/ 2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" h="377">
                  <a:moveTo>
                    <a:pt x="7" y="20"/>
                  </a:moveTo>
                  <a:cubicBezTo>
                    <a:pt x="602" y="374"/>
                    <a:pt x="602" y="374"/>
                    <a:pt x="602" y="374"/>
                  </a:cubicBezTo>
                  <a:cubicBezTo>
                    <a:pt x="607" y="377"/>
                    <a:pt x="613" y="375"/>
                    <a:pt x="616" y="371"/>
                  </a:cubicBezTo>
                  <a:cubicBezTo>
                    <a:pt x="619" y="366"/>
                    <a:pt x="617" y="360"/>
                    <a:pt x="613" y="35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2" y="0"/>
                    <a:pt x="6" y="1"/>
                    <a:pt x="3" y="6"/>
                  </a:cubicBezTo>
                  <a:cubicBezTo>
                    <a:pt x="0" y="11"/>
                    <a:pt x="2" y="17"/>
                    <a:pt x="7" y="20"/>
                  </a:cubicBezTo>
                  <a:close/>
                </a:path>
              </a:pathLst>
            </a:custGeom>
            <a:solidFill>
              <a:srgbClr val="967B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1" name="Rectangle 95">
            <a:extLst>
              <a:ext uri="{FF2B5EF4-FFF2-40B4-BE49-F238E27FC236}">
                <a16:creationId xmlns:a16="http://schemas.microsoft.com/office/drawing/2014/main" id="{EECC589D-5051-45DA-B6FD-0B444EB033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28007" y="4568825"/>
            <a:ext cx="762000" cy="44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739105" y="2772233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739105" y="5078469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39106" y="4782198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1812924" y="2066192"/>
            <a:ext cx="5282820" cy="1111393"/>
          </a:xfrm>
        </p:spPr>
        <p:txBody>
          <a:bodyPr>
            <a:noAutofit/>
          </a:bodyPr>
          <a:lstStyle/>
          <a:p>
            <a:r>
              <a:rPr lang="zh-CN" altLang="en-US" dirty="0"/>
              <a:t>扁平化撞色风商务模板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51812" y="302191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752928" y="3917268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873788" y="253029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111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55BB04-E845-4318-9371-F0BF0853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2D6CC0-53F2-45E1-82BF-0852323D4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90CC82F-3AC0-4E6C-9D8C-2D7F0C6FC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18640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FDA6957-C241-465C-95FE-CD918D0934C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5941" y="1245880"/>
            <a:ext cx="10854547" cy="4724354"/>
            <a:chOff x="665941" y="1245881"/>
            <a:chExt cx="10854547" cy="4724354"/>
          </a:xfrm>
        </p:grpSpPr>
        <p:grpSp>
          <p:nvGrpSpPr>
            <p:cNvPr id="6" name="iṧļíḓê">
              <a:extLst>
                <a:ext uri="{FF2B5EF4-FFF2-40B4-BE49-F238E27FC236}">
                  <a16:creationId xmlns:a16="http://schemas.microsoft.com/office/drawing/2014/main" id="{972B0505-DA56-4F5F-923D-8ACB0BB2A652}"/>
                </a:ext>
              </a:extLst>
            </p:cNvPr>
            <p:cNvGrpSpPr/>
            <p:nvPr/>
          </p:nvGrpSpPr>
          <p:grpSpPr>
            <a:xfrm>
              <a:off x="665941" y="1245881"/>
              <a:ext cx="3501717" cy="2277547"/>
              <a:chOff x="814275" y="1342082"/>
              <a:chExt cx="3501296" cy="2277547"/>
            </a:xfrm>
          </p:grpSpPr>
          <p:sp>
            <p:nvSpPr>
              <p:cNvPr id="52" name="ïṩḻíḓê">
                <a:extLst>
                  <a:ext uri="{FF2B5EF4-FFF2-40B4-BE49-F238E27FC236}">
                    <a16:creationId xmlns:a16="http://schemas.microsoft.com/office/drawing/2014/main" id="{34323250-8FEF-4189-BE4D-3D2D21497AF5}"/>
                  </a:ext>
                </a:extLst>
              </p:cNvPr>
              <p:cNvSpPr txBox="1"/>
              <p:nvPr/>
            </p:nvSpPr>
            <p:spPr>
              <a:xfrm>
                <a:off x="814275" y="1619081"/>
                <a:ext cx="3501296" cy="116955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2400" b="1" dirty="0"/>
                  <a:t>Theme color makes PPT more convenient to change.</a:t>
                </a:r>
              </a:p>
            </p:txBody>
          </p:sp>
          <p:sp>
            <p:nvSpPr>
              <p:cNvPr id="53" name="íṥļíḋè">
                <a:extLst>
                  <a:ext uri="{FF2B5EF4-FFF2-40B4-BE49-F238E27FC236}">
                    <a16:creationId xmlns:a16="http://schemas.microsoft.com/office/drawing/2014/main" id="{86EC6103-0A64-460B-962A-63076CC01233}"/>
                  </a:ext>
                </a:extLst>
              </p:cNvPr>
              <p:cNvSpPr txBox="1"/>
              <p:nvPr/>
            </p:nvSpPr>
            <p:spPr>
              <a:xfrm>
                <a:off x="814275" y="1342082"/>
                <a:ext cx="3501296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>
                  <a:buSzPct val="25000"/>
                </a:pPr>
                <a:r>
                  <a:rPr lang="en-US" altLang="zh-CN" sz="1050" dirty="0"/>
                  <a:t>Unified fonts make reading more fluent.</a:t>
                </a:r>
              </a:p>
            </p:txBody>
          </p:sp>
          <p:sp>
            <p:nvSpPr>
              <p:cNvPr id="54" name="iśḻíḋe">
                <a:extLst>
                  <a:ext uri="{FF2B5EF4-FFF2-40B4-BE49-F238E27FC236}">
                    <a16:creationId xmlns:a16="http://schemas.microsoft.com/office/drawing/2014/main" id="{15C64A87-5BE4-4F9F-B196-7F9F48577EF7}"/>
                  </a:ext>
                </a:extLst>
              </p:cNvPr>
              <p:cNvSpPr txBox="1"/>
              <p:nvPr/>
            </p:nvSpPr>
            <p:spPr>
              <a:xfrm>
                <a:off x="814275" y="2788632"/>
                <a:ext cx="3501296" cy="8309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85000"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6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7" name="íṩļíḍê">
              <a:extLst>
                <a:ext uri="{FF2B5EF4-FFF2-40B4-BE49-F238E27FC236}">
                  <a16:creationId xmlns:a16="http://schemas.microsoft.com/office/drawing/2014/main" id="{1034A8A4-F440-4FA6-B508-F6AA50EDF2B2}"/>
                </a:ext>
              </a:extLst>
            </p:cNvPr>
            <p:cNvGrpSpPr/>
            <p:nvPr/>
          </p:nvGrpSpPr>
          <p:grpSpPr>
            <a:xfrm>
              <a:off x="2678084" y="2034001"/>
              <a:ext cx="4646440" cy="3936234"/>
              <a:chOff x="3576000" y="2016663"/>
              <a:chExt cx="4365000" cy="3697811"/>
            </a:xfrm>
          </p:grpSpPr>
          <p:grpSp>
            <p:nvGrpSpPr>
              <p:cNvPr id="39" name="iṧ1îḍê">
                <a:extLst>
                  <a:ext uri="{FF2B5EF4-FFF2-40B4-BE49-F238E27FC236}">
                    <a16:creationId xmlns:a16="http://schemas.microsoft.com/office/drawing/2014/main" id="{B4D1121B-738A-4D05-8E0A-F9718374D0B3}"/>
                  </a:ext>
                </a:extLst>
              </p:cNvPr>
              <p:cNvGrpSpPr/>
              <p:nvPr/>
            </p:nvGrpSpPr>
            <p:grpSpPr>
              <a:xfrm>
                <a:off x="3576000" y="4255792"/>
                <a:ext cx="4365000" cy="1458682"/>
                <a:chOff x="1744775" y="4158980"/>
                <a:chExt cx="4230512" cy="1413739"/>
              </a:xfrm>
            </p:grpSpPr>
            <p:sp>
              <p:nvSpPr>
                <p:cNvPr id="50" name="îṣļíḋé">
                  <a:extLst>
                    <a:ext uri="{FF2B5EF4-FFF2-40B4-BE49-F238E27FC236}">
                      <a16:creationId xmlns:a16="http://schemas.microsoft.com/office/drawing/2014/main" id="{C13F5F3C-CAFA-472E-94F6-FB4E60EFACA9}"/>
                    </a:ext>
                  </a:extLst>
                </p:cNvPr>
                <p:cNvSpPr/>
                <p:nvPr/>
              </p:nvSpPr>
              <p:spPr>
                <a:xfrm>
                  <a:off x="1744775" y="4158980"/>
                  <a:ext cx="4230512" cy="1413739"/>
                </a:xfrm>
                <a:prstGeom prst="ellipse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ï$ḻíḍé">
                  <a:extLst>
                    <a:ext uri="{FF2B5EF4-FFF2-40B4-BE49-F238E27FC236}">
                      <a16:creationId xmlns:a16="http://schemas.microsoft.com/office/drawing/2014/main" id="{5F600CEA-BD6F-483A-9F50-20C67FCECF8E}"/>
                    </a:ext>
                  </a:extLst>
                </p:cNvPr>
                <p:cNvSpPr/>
                <p:nvPr/>
              </p:nvSpPr>
              <p:spPr>
                <a:xfrm>
                  <a:off x="1899492" y="4158980"/>
                  <a:ext cx="3795138" cy="1413739"/>
                </a:xfrm>
                <a:prstGeom prst="ellipse">
                  <a:avLst/>
                </a:prstGeom>
                <a:solidFill>
                  <a:schemeClr val="tx2">
                    <a:lumMod val="40000"/>
                    <a:lumOff val="60000"/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0" name="iSlïḓe">
                <a:extLst>
                  <a:ext uri="{FF2B5EF4-FFF2-40B4-BE49-F238E27FC236}">
                    <a16:creationId xmlns:a16="http://schemas.microsoft.com/office/drawing/2014/main" id="{FCEF2408-4C3E-4CB7-BDB2-5B5833A0185D}"/>
                  </a:ext>
                </a:extLst>
              </p:cNvPr>
              <p:cNvSpPr/>
              <p:nvPr/>
            </p:nvSpPr>
            <p:spPr bwMode="auto">
              <a:xfrm>
                <a:off x="3867762" y="2016663"/>
                <a:ext cx="1890737" cy="3696729"/>
              </a:xfrm>
              <a:custGeom>
                <a:avLst/>
                <a:gdLst>
                  <a:gd name="T0" fmla="*/ 536 w 536"/>
                  <a:gd name="T1" fmla="*/ 0 h 1048"/>
                  <a:gd name="T2" fmla="*/ 390 w 536"/>
                  <a:gd name="T3" fmla="*/ 1048 h 1048"/>
                  <a:gd name="T4" fmla="*/ 96 w 536"/>
                  <a:gd name="T5" fmla="*/ 716 h 1048"/>
                  <a:gd name="T6" fmla="*/ 536 w 536"/>
                  <a:gd name="T7" fmla="*/ 0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6" h="1048">
                    <a:moveTo>
                      <a:pt x="536" y="0"/>
                    </a:moveTo>
                    <a:cubicBezTo>
                      <a:pt x="390" y="1048"/>
                      <a:pt x="390" y="1048"/>
                      <a:pt x="390" y="1048"/>
                    </a:cubicBezTo>
                    <a:cubicBezTo>
                      <a:pt x="390" y="1048"/>
                      <a:pt x="0" y="972"/>
                      <a:pt x="96" y="716"/>
                    </a:cubicBezTo>
                    <a:lnTo>
                      <a:pt x="53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ṧļîḍê">
                <a:extLst>
                  <a:ext uri="{FF2B5EF4-FFF2-40B4-BE49-F238E27FC236}">
                    <a16:creationId xmlns:a16="http://schemas.microsoft.com/office/drawing/2014/main" id="{4F55E35F-E491-4027-B767-846F768744D7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1672284" cy="3097870"/>
              </a:xfrm>
              <a:custGeom>
                <a:avLst/>
                <a:gdLst>
                  <a:gd name="T0" fmla="*/ 0 w 474"/>
                  <a:gd name="T1" fmla="*/ 0 h 878"/>
                  <a:gd name="T2" fmla="*/ 430 w 474"/>
                  <a:gd name="T3" fmla="*/ 878 h 878"/>
                  <a:gd name="T4" fmla="*/ 452 w 474"/>
                  <a:gd name="T5" fmla="*/ 742 h 878"/>
                  <a:gd name="T6" fmla="*/ 0 w 474"/>
                  <a:gd name="T7" fmla="*/ 0 h 8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4" h="878">
                    <a:moveTo>
                      <a:pt x="0" y="0"/>
                    </a:moveTo>
                    <a:cubicBezTo>
                      <a:pt x="430" y="878"/>
                      <a:pt x="430" y="878"/>
                      <a:pt x="430" y="878"/>
                    </a:cubicBezTo>
                    <a:cubicBezTo>
                      <a:pt x="430" y="878"/>
                      <a:pt x="474" y="846"/>
                      <a:pt x="452" y="74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ś1îde">
                <a:extLst>
                  <a:ext uri="{FF2B5EF4-FFF2-40B4-BE49-F238E27FC236}">
                    <a16:creationId xmlns:a16="http://schemas.microsoft.com/office/drawing/2014/main" id="{039B6DE9-2AA1-4CD8-8BB9-A092F0CBC10B}"/>
                  </a:ext>
                </a:extLst>
              </p:cNvPr>
              <p:cNvSpPr/>
              <p:nvPr/>
            </p:nvSpPr>
            <p:spPr bwMode="auto">
              <a:xfrm>
                <a:off x="5758499" y="4112668"/>
                <a:ext cx="1517862" cy="1001864"/>
              </a:xfrm>
              <a:custGeom>
                <a:avLst/>
                <a:gdLst>
                  <a:gd name="T0" fmla="*/ 806 w 806"/>
                  <a:gd name="T1" fmla="*/ 532 h 532"/>
                  <a:gd name="T2" fmla="*/ 0 w 806"/>
                  <a:gd name="T3" fmla="*/ 382 h 532"/>
                  <a:gd name="T4" fmla="*/ 0 w 806"/>
                  <a:gd name="T5" fmla="*/ 0 h 532"/>
                  <a:gd name="T6" fmla="*/ 601 w 806"/>
                  <a:gd name="T7" fmla="*/ 116 h 532"/>
                  <a:gd name="T8" fmla="*/ 806 w 806"/>
                  <a:gd name="T9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532">
                    <a:moveTo>
                      <a:pt x="806" y="532"/>
                    </a:moveTo>
                    <a:lnTo>
                      <a:pt x="0" y="382"/>
                    </a:lnTo>
                    <a:lnTo>
                      <a:pt x="0" y="0"/>
                    </a:lnTo>
                    <a:lnTo>
                      <a:pt x="601" y="116"/>
                    </a:lnTo>
                    <a:lnTo>
                      <a:pt x="806" y="53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iśļîdê">
                <a:extLst>
                  <a:ext uri="{FF2B5EF4-FFF2-40B4-BE49-F238E27FC236}">
                    <a16:creationId xmlns:a16="http://schemas.microsoft.com/office/drawing/2014/main" id="{77881F7F-F0B2-49CD-AF4D-0C3AAE20308F}"/>
                  </a:ext>
                </a:extLst>
              </p:cNvPr>
              <p:cNvSpPr/>
              <p:nvPr/>
            </p:nvSpPr>
            <p:spPr bwMode="auto">
              <a:xfrm>
                <a:off x="5758499" y="3434715"/>
                <a:ext cx="1131806" cy="896405"/>
              </a:xfrm>
              <a:custGeom>
                <a:avLst/>
                <a:gdLst>
                  <a:gd name="T0" fmla="*/ 0 w 601"/>
                  <a:gd name="T1" fmla="*/ 360 h 476"/>
                  <a:gd name="T2" fmla="*/ 0 w 601"/>
                  <a:gd name="T3" fmla="*/ 0 h 476"/>
                  <a:gd name="T4" fmla="*/ 403 w 601"/>
                  <a:gd name="T5" fmla="*/ 69 h 476"/>
                  <a:gd name="T6" fmla="*/ 601 w 601"/>
                  <a:gd name="T7" fmla="*/ 476 h 476"/>
                  <a:gd name="T8" fmla="*/ 0 w 601"/>
                  <a:gd name="T9" fmla="*/ 36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1" h="476">
                    <a:moveTo>
                      <a:pt x="0" y="360"/>
                    </a:moveTo>
                    <a:lnTo>
                      <a:pt x="0" y="0"/>
                    </a:lnTo>
                    <a:lnTo>
                      <a:pt x="403" y="69"/>
                    </a:lnTo>
                    <a:lnTo>
                      <a:pt x="601" y="476"/>
                    </a:lnTo>
                    <a:lnTo>
                      <a:pt x="0" y="3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íṣlíḍè">
                <a:extLst>
                  <a:ext uri="{FF2B5EF4-FFF2-40B4-BE49-F238E27FC236}">
                    <a16:creationId xmlns:a16="http://schemas.microsoft.com/office/drawing/2014/main" id="{3C9082BC-1046-476B-9114-460F42608A56}"/>
                  </a:ext>
                </a:extLst>
              </p:cNvPr>
              <p:cNvSpPr/>
              <p:nvPr/>
            </p:nvSpPr>
            <p:spPr bwMode="auto">
              <a:xfrm>
                <a:off x="5758499" y="2743580"/>
                <a:ext cx="758931" cy="821077"/>
              </a:xfrm>
              <a:custGeom>
                <a:avLst/>
                <a:gdLst>
                  <a:gd name="T0" fmla="*/ 0 w 403"/>
                  <a:gd name="T1" fmla="*/ 367 h 436"/>
                  <a:gd name="T2" fmla="*/ 0 w 403"/>
                  <a:gd name="T3" fmla="*/ 0 h 436"/>
                  <a:gd name="T4" fmla="*/ 212 w 403"/>
                  <a:gd name="T5" fmla="*/ 45 h 436"/>
                  <a:gd name="T6" fmla="*/ 403 w 403"/>
                  <a:gd name="T7" fmla="*/ 436 h 436"/>
                  <a:gd name="T8" fmla="*/ 0 w 403"/>
                  <a:gd name="T9" fmla="*/ 367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3" h="436">
                    <a:moveTo>
                      <a:pt x="0" y="367"/>
                    </a:moveTo>
                    <a:lnTo>
                      <a:pt x="0" y="0"/>
                    </a:lnTo>
                    <a:lnTo>
                      <a:pt x="212" y="45"/>
                    </a:lnTo>
                    <a:lnTo>
                      <a:pt x="403" y="436"/>
                    </a:lnTo>
                    <a:lnTo>
                      <a:pt x="0" y="36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şlïḋe">
                <a:extLst>
                  <a:ext uri="{FF2B5EF4-FFF2-40B4-BE49-F238E27FC236}">
                    <a16:creationId xmlns:a16="http://schemas.microsoft.com/office/drawing/2014/main" id="{66E1D3EB-5493-490D-8B48-EA4D74048C6D}"/>
                  </a:ext>
                </a:extLst>
              </p:cNvPr>
              <p:cNvSpPr/>
              <p:nvPr/>
            </p:nvSpPr>
            <p:spPr bwMode="auto">
              <a:xfrm>
                <a:off x="5758499" y="2016663"/>
                <a:ext cx="399240" cy="811662"/>
              </a:xfrm>
              <a:custGeom>
                <a:avLst/>
                <a:gdLst>
                  <a:gd name="T0" fmla="*/ 0 w 212"/>
                  <a:gd name="T1" fmla="*/ 386 h 431"/>
                  <a:gd name="T2" fmla="*/ 0 w 212"/>
                  <a:gd name="T3" fmla="*/ 0 h 431"/>
                  <a:gd name="T4" fmla="*/ 212 w 212"/>
                  <a:gd name="T5" fmla="*/ 431 h 431"/>
                  <a:gd name="T6" fmla="*/ 0 w 212"/>
                  <a:gd name="T7" fmla="*/ 38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431">
                    <a:moveTo>
                      <a:pt x="0" y="386"/>
                    </a:moveTo>
                    <a:lnTo>
                      <a:pt x="0" y="0"/>
                    </a:lnTo>
                    <a:lnTo>
                      <a:pt x="212" y="431"/>
                    </a:lnTo>
                    <a:lnTo>
                      <a:pt x="0" y="38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iṡļïḑè">
                <a:extLst>
                  <a:ext uri="{FF2B5EF4-FFF2-40B4-BE49-F238E27FC236}">
                    <a16:creationId xmlns:a16="http://schemas.microsoft.com/office/drawing/2014/main" id="{E94C9AD0-A1FF-416B-B450-413D41409FE7}"/>
                  </a:ext>
                </a:extLst>
              </p:cNvPr>
              <p:cNvSpPr/>
              <p:nvPr/>
            </p:nvSpPr>
            <p:spPr bwMode="auto">
              <a:xfrm>
                <a:off x="5628557" y="2016663"/>
                <a:ext cx="129942" cy="932185"/>
              </a:xfrm>
              <a:custGeom>
                <a:avLst/>
                <a:gdLst>
                  <a:gd name="T0" fmla="*/ 69 w 69"/>
                  <a:gd name="T1" fmla="*/ 0 h 495"/>
                  <a:gd name="T2" fmla="*/ 69 w 69"/>
                  <a:gd name="T3" fmla="*/ 386 h 495"/>
                  <a:gd name="T4" fmla="*/ 0 w 69"/>
                  <a:gd name="T5" fmla="*/ 495 h 495"/>
                  <a:gd name="T6" fmla="*/ 69 w 69"/>
                  <a:gd name="T7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495">
                    <a:moveTo>
                      <a:pt x="69" y="0"/>
                    </a:moveTo>
                    <a:lnTo>
                      <a:pt x="69" y="386"/>
                    </a:lnTo>
                    <a:lnTo>
                      <a:pt x="0" y="495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îSlîḑê">
                <a:extLst>
                  <a:ext uri="{FF2B5EF4-FFF2-40B4-BE49-F238E27FC236}">
                    <a16:creationId xmlns:a16="http://schemas.microsoft.com/office/drawing/2014/main" id="{D475F196-F2FC-418A-8C69-2F47EA102BA1}"/>
                  </a:ext>
                </a:extLst>
              </p:cNvPr>
              <p:cNvSpPr/>
              <p:nvPr/>
            </p:nvSpPr>
            <p:spPr bwMode="auto">
              <a:xfrm>
                <a:off x="5502382" y="2743580"/>
                <a:ext cx="256115" cy="1122390"/>
              </a:xfrm>
              <a:custGeom>
                <a:avLst/>
                <a:gdLst>
                  <a:gd name="T0" fmla="*/ 136 w 136"/>
                  <a:gd name="T1" fmla="*/ 0 h 596"/>
                  <a:gd name="T2" fmla="*/ 136 w 136"/>
                  <a:gd name="T3" fmla="*/ 367 h 596"/>
                  <a:gd name="T4" fmla="*/ 0 w 136"/>
                  <a:gd name="T5" fmla="*/ 596 h 596"/>
                  <a:gd name="T6" fmla="*/ 67 w 136"/>
                  <a:gd name="T7" fmla="*/ 109 h 596"/>
                  <a:gd name="T8" fmla="*/ 136 w 136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596">
                    <a:moveTo>
                      <a:pt x="136" y="0"/>
                    </a:moveTo>
                    <a:lnTo>
                      <a:pt x="136" y="367"/>
                    </a:lnTo>
                    <a:lnTo>
                      <a:pt x="0" y="596"/>
                    </a:lnTo>
                    <a:lnTo>
                      <a:pt x="67" y="10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îṩ1îḋe">
                <a:extLst>
                  <a:ext uri="{FF2B5EF4-FFF2-40B4-BE49-F238E27FC236}">
                    <a16:creationId xmlns:a16="http://schemas.microsoft.com/office/drawing/2014/main" id="{37AF2041-6706-489B-B1A1-8CA1798C25C4}"/>
                  </a:ext>
                </a:extLst>
              </p:cNvPr>
              <p:cNvSpPr/>
              <p:nvPr/>
            </p:nvSpPr>
            <p:spPr bwMode="auto">
              <a:xfrm>
                <a:off x="5378090" y="3434715"/>
                <a:ext cx="380407" cy="1322009"/>
              </a:xfrm>
              <a:custGeom>
                <a:avLst/>
                <a:gdLst>
                  <a:gd name="T0" fmla="*/ 202 w 202"/>
                  <a:gd name="T1" fmla="*/ 0 h 702"/>
                  <a:gd name="T2" fmla="*/ 202 w 202"/>
                  <a:gd name="T3" fmla="*/ 360 h 702"/>
                  <a:gd name="T4" fmla="*/ 0 w 202"/>
                  <a:gd name="T5" fmla="*/ 702 h 702"/>
                  <a:gd name="T6" fmla="*/ 66 w 202"/>
                  <a:gd name="T7" fmla="*/ 229 h 702"/>
                  <a:gd name="T8" fmla="*/ 202 w 202"/>
                  <a:gd name="T9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702">
                    <a:moveTo>
                      <a:pt x="202" y="0"/>
                    </a:moveTo>
                    <a:lnTo>
                      <a:pt x="202" y="360"/>
                    </a:lnTo>
                    <a:lnTo>
                      <a:pt x="0" y="702"/>
                    </a:lnTo>
                    <a:lnTo>
                      <a:pt x="66" y="229"/>
                    </a:lnTo>
                    <a:lnTo>
                      <a:pt x="20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ṥ1íḋe">
                <a:extLst>
                  <a:ext uri="{FF2B5EF4-FFF2-40B4-BE49-F238E27FC236}">
                    <a16:creationId xmlns:a16="http://schemas.microsoft.com/office/drawing/2014/main" id="{02B08F2E-6B3E-414F-8059-CA321E101685}"/>
                  </a:ext>
                </a:extLst>
              </p:cNvPr>
              <p:cNvSpPr/>
              <p:nvPr/>
            </p:nvSpPr>
            <p:spPr bwMode="auto">
              <a:xfrm>
                <a:off x="5244384" y="4112668"/>
                <a:ext cx="514114" cy="1600723"/>
              </a:xfrm>
              <a:custGeom>
                <a:avLst/>
                <a:gdLst>
                  <a:gd name="T0" fmla="*/ 273 w 273"/>
                  <a:gd name="T1" fmla="*/ 0 h 850"/>
                  <a:gd name="T2" fmla="*/ 273 w 273"/>
                  <a:gd name="T3" fmla="*/ 382 h 850"/>
                  <a:gd name="T4" fmla="*/ 0 w 273"/>
                  <a:gd name="T5" fmla="*/ 850 h 850"/>
                  <a:gd name="T6" fmla="*/ 71 w 273"/>
                  <a:gd name="T7" fmla="*/ 342 h 850"/>
                  <a:gd name="T8" fmla="*/ 273 w 273"/>
                  <a:gd name="T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850">
                    <a:moveTo>
                      <a:pt x="273" y="0"/>
                    </a:moveTo>
                    <a:lnTo>
                      <a:pt x="273" y="382"/>
                    </a:lnTo>
                    <a:lnTo>
                      <a:pt x="0" y="850"/>
                    </a:lnTo>
                    <a:lnTo>
                      <a:pt x="71" y="342"/>
                    </a:lnTo>
                    <a:lnTo>
                      <a:pt x="27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" name="isļídê">
              <a:extLst>
                <a:ext uri="{FF2B5EF4-FFF2-40B4-BE49-F238E27FC236}">
                  <a16:creationId xmlns:a16="http://schemas.microsoft.com/office/drawing/2014/main" id="{2CB79309-7F8E-4201-B9D1-91FC34AC692F}"/>
                </a:ext>
              </a:extLst>
            </p:cNvPr>
            <p:cNvGrpSpPr/>
            <p:nvPr/>
          </p:nvGrpSpPr>
          <p:grpSpPr>
            <a:xfrm>
              <a:off x="7412166" y="1259597"/>
              <a:ext cx="4040698" cy="1062720"/>
              <a:chOff x="7479790" y="1365407"/>
              <a:chExt cx="4040698" cy="1062720"/>
            </a:xfrm>
          </p:grpSpPr>
          <p:grpSp>
            <p:nvGrpSpPr>
              <p:cNvPr id="33" name="îšḻiḓè">
                <a:extLst>
                  <a:ext uri="{FF2B5EF4-FFF2-40B4-BE49-F238E27FC236}">
                    <a16:creationId xmlns:a16="http://schemas.microsoft.com/office/drawing/2014/main" id="{A1584E8A-16F5-495F-8F2D-BDB5EAAD7875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37" name="ïṣľiḑè">
                  <a:extLst>
                    <a:ext uri="{FF2B5EF4-FFF2-40B4-BE49-F238E27FC236}">
                      <a16:creationId xmlns:a16="http://schemas.microsoft.com/office/drawing/2014/main" id="{BDDC5701-62C5-4E83-B9A8-0D3E348AE2FD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8" name="îŝḻïḍé">
                  <a:extLst>
                    <a:ext uri="{FF2B5EF4-FFF2-40B4-BE49-F238E27FC236}">
                      <a16:creationId xmlns:a16="http://schemas.microsoft.com/office/drawing/2014/main" id="{6A6CCCBA-9765-4231-87D4-99361817BEBD}"/>
                    </a:ext>
                  </a:extLst>
                </p:cNvPr>
                <p:cNvSpPr/>
                <p:nvPr/>
              </p:nvSpPr>
              <p:spPr bwMode="auto">
                <a:xfrm>
                  <a:off x="5956802" y="2306549"/>
                  <a:ext cx="288018" cy="292579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34" name="îṡḻïḋé">
                <a:extLst>
                  <a:ext uri="{FF2B5EF4-FFF2-40B4-BE49-F238E27FC236}">
                    <a16:creationId xmlns:a16="http://schemas.microsoft.com/office/drawing/2014/main" id="{393E8580-2933-4201-9FF0-822B602C4E88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35" name="îṡḷiďe">
                  <a:extLst>
                    <a:ext uri="{FF2B5EF4-FFF2-40B4-BE49-F238E27FC236}">
                      <a16:creationId xmlns:a16="http://schemas.microsoft.com/office/drawing/2014/main" id="{F0FC818D-1EE5-4AB5-8B08-2895FFECAB67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/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Supporting text here.</a:t>
                  </a:r>
                </a:p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You can use the icon library in iSlide  (www.islide.cc) to filter and replace existing icon elements with one click.</a:t>
                  </a:r>
                </a:p>
              </p:txBody>
            </p:sp>
            <p:sp>
              <p:nvSpPr>
                <p:cNvPr id="36" name="îş1íḓê">
                  <a:extLst>
                    <a:ext uri="{FF2B5EF4-FFF2-40B4-BE49-F238E27FC236}">
                      <a16:creationId xmlns:a16="http://schemas.microsoft.com/office/drawing/2014/main" id="{035C0984-7E23-4CAF-9ECE-D8B3E420DC69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grpSp>
          <p:nvGrpSpPr>
            <p:cNvPr id="9" name="îṩ1íḋé">
              <a:extLst>
                <a:ext uri="{FF2B5EF4-FFF2-40B4-BE49-F238E27FC236}">
                  <a16:creationId xmlns:a16="http://schemas.microsoft.com/office/drawing/2014/main" id="{B990A360-9C38-4845-80B6-2A277FCDADBE}"/>
                </a:ext>
              </a:extLst>
            </p:cNvPr>
            <p:cNvGrpSpPr/>
            <p:nvPr/>
          </p:nvGrpSpPr>
          <p:grpSpPr>
            <a:xfrm>
              <a:off x="7412166" y="2439915"/>
              <a:ext cx="4040698" cy="1062720"/>
              <a:chOff x="7479790" y="1365407"/>
              <a:chExt cx="4040698" cy="1062720"/>
            </a:xfrm>
          </p:grpSpPr>
          <p:grpSp>
            <p:nvGrpSpPr>
              <p:cNvPr id="27" name="ïṣļïḑè">
                <a:extLst>
                  <a:ext uri="{FF2B5EF4-FFF2-40B4-BE49-F238E27FC236}">
                    <a16:creationId xmlns:a16="http://schemas.microsoft.com/office/drawing/2014/main" id="{15D086A0-F5B8-4F2C-A98D-690744CA58AE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31" name="íśļidé">
                  <a:extLst>
                    <a:ext uri="{FF2B5EF4-FFF2-40B4-BE49-F238E27FC236}">
                      <a16:creationId xmlns:a16="http://schemas.microsoft.com/office/drawing/2014/main" id="{F4EFF186-E8FB-4762-B37A-E5E3D94504AA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32" name="iŝ1íďê">
                  <a:extLst>
                    <a:ext uri="{FF2B5EF4-FFF2-40B4-BE49-F238E27FC236}">
                      <a16:creationId xmlns:a16="http://schemas.microsoft.com/office/drawing/2014/main" id="{9DFE5FE0-E3A1-4018-9672-63A47691AFAB}"/>
                    </a:ext>
                  </a:extLst>
                </p:cNvPr>
                <p:cNvSpPr/>
                <p:nvPr/>
              </p:nvSpPr>
              <p:spPr bwMode="auto">
                <a:xfrm>
                  <a:off x="5954521" y="2347270"/>
                  <a:ext cx="292579" cy="211135"/>
                </a:xfrm>
                <a:custGeom>
                  <a:avLst/>
                  <a:gdLst>
                    <a:gd name="connsiteX0" fmla="*/ 91000 w 605879"/>
                    <a:gd name="connsiteY0" fmla="*/ 173662 h 437224"/>
                    <a:gd name="connsiteX1" fmla="*/ 331193 w 605879"/>
                    <a:gd name="connsiteY1" fmla="*/ 173662 h 437224"/>
                    <a:gd name="connsiteX2" fmla="*/ 342454 w 605879"/>
                    <a:gd name="connsiteY2" fmla="*/ 184882 h 437224"/>
                    <a:gd name="connsiteX3" fmla="*/ 331193 w 605879"/>
                    <a:gd name="connsiteY3" fmla="*/ 196102 h 437224"/>
                    <a:gd name="connsiteX4" fmla="*/ 91000 w 605879"/>
                    <a:gd name="connsiteY4" fmla="*/ 196102 h 437224"/>
                    <a:gd name="connsiteX5" fmla="*/ 79739 w 605879"/>
                    <a:gd name="connsiteY5" fmla="*/ 184882 h 437224"/>
                    <a:gd name="connsiteX6" fmla="*/ 91000 w 605879"/>
                    <a:gd name="connsiteY6" fmla="*/ 173662 h 437224"/>
                    <a:gd name="connsiteX7" fmla="*/ 421630 w 605879"/>
                    <a:gd name="connsiteY7" fmla="*/ 131441 h 437224"/>
                    <a:gd name="connsiteX8" fmla="*/ 423552 w 605879"/>
                    <a:gd name="connsiteY8" fmla="*/ 152274 h 437224"/>
                    <a:gd name="connsiteX9" fmla="*/ 275961 w 605879"/>
                    <a:gd name="connsiteY9" fmla="*/ 300986 h 437224"/>
                    <a:gd name="connsiteX10" fmla="*/ 408175 w 605879"/>
                    <a:gd name="connsiteY10" fmla="*/ 358277 h 437224"/>
                    <a:gd name="connsiteX11" fmla="*/ 418060 w 605879"/>
                    <a:gd name="connsiteY11" fmla="*/ 365267 h 437224"/>
                    <a:gd name="connsiteX12" fmla="*/ 488218 w 605879"/>
                    <a:gd name="connsiteY12" fmla="*/ 410360 h 437224"/>
                    <a:gd name="connsiteX13" fmla="*/ 474214 w 605879"/>
                    <a:gd name="connsiteY13" fmla="*/ 363348 h 437224"/>
                    <a:gd name="connsiteX14" fmla="*/ 482039 w 605879"/>
                    <a:gd name="connsiteY14" fmla="*/ 349916 h 437224"/>
                    <a:gd name="connsiteX15" fmla="*/ 583363 w 605879"/>
                    <a:gd name="connsiteY15" fmla="*/ 244928 h 437224"/>
                    <a:gd name="connsiteX16" fmla="*/ 421630 w 605879"/>
                    <a:gd name="connsiteY16" fmla="*/ 131441 h 437224"/>
                    <a:gd name="connsiteX17" fmla="*/ 75898 w 605879"/>
                    <a:gd name="connsiteY17" fmla="*/ 120173 h 437224"/>
                    <a:gd name="connsiteX18" fmla="*/ 340509 w 605879"/>
                    <a:gd name="connsiteY18" fmla="*/ 120173 h 437224"/>
                    <a:gd name="connsiteX19" fmla="*/ 351769 w 605879"/>
                    <a:gd name="connsiteY19" fmla="*/ 131428 h 437224"/>
                    <a:gd name="connsiteX20" fmla="*/ 340509 w 605879"/>
                    <a:gd name="connsiteY20" fmla="*/ 142683 h 437224"/>
                    <a:gd name="connsiteX21" fmla="*/ 75898 w 605879"/>
                    <a:gd name="connsiteY21" fmla="*/ 142683 h 437224"/>
                    <a:gd name="connsiteX22" fmla="*/ 64638 w 605879"/>
                    <a:gd name="connsiteY22" fmla="*/ 131428 h 437224"/>
                    <a:gd name="connsiteX23" fmla="*/ 75898 w 605879"/>
                    <a:gd name="connsiteY23" fmla="*/ 120173 h 437224"/>
                    <a:gd name="connsiteX24" fmla="*/ 210609 w 605879"/>
                    <a:gd name="connsiteY24" fmla="*/ 22478 h 437224"/>
                    <a:gd name="connsiteX25" fmla="*/ 22516 w 605879"/>
                    <a:gd name="connsiteY25" fmla="*/ 153508 h 437224"/>
                    <a:gd name="connsiteX26" fmla="*/ 139216 w 605879"/>
                    <a:gd name="connsiteY26" fmla="*/ 274807 h 437224"/>
                    <a:gd name="connsiteX27" fmla="*/ 147042 w 605879"/>
                    <a:gd name="connsiteY27" fmla="*/ 288102 h 437224"/>
                    <a:gd name="connsiteX28" fmla="*/ 130017 w 605879"/>
                    <a:gd name="connsiteY28" fmla="*/ 344297 h 437224"/>
                    <a:gd name="connsiteX29" fmla="*/ 214041 w 605879"/>
                    <a:gd name="connsiteY29" fmla="*/ 291254 h 437224"/>
                    <a:gd name="connsiteX30" fmla="*/ 223927 w 605879"/>
                    <a:gd name="connsiteY30" fmla="*/ 284264 h 437224"/>
                    <a:gd name="connsiteX31" fmla="*/ 398839 w 605879"/>
                    <a:gd name="connsiteY31" fmla="*/ 152960 h 437224"/>
                    <a:gd name="connsiteX32" fmla="*/ 369596 w 605879"/>
                    <a:gd name="connsiteY32" fmla="*/ 80592 h 437224"/>
                    <a:gd name="connsiteX33" fmla="*/ 210609 w 605879"/>
                    <a:gd name="connsiteY33" fmla="*/ 22478 h 437224"/>
                    <a:gd name="connsiteX34" fmla="*/ 210609 w 605879"/>
                    <a:gd name="connsiteY34" fmla="*/ 0 h 437224"/>
                    <a:gd name="connsiteX35" fmla="*/ 385796 w 605879"/>
                    <a:gd name="connsiteY35" fmla="*/ 64967 h 437224"/>
                    <a:gd name="connsiteX36" fmla="*/ 414079 w 605879"/>
                    <a:gd name="connsiteY36" fmla="*/ 109100 h 437224"/>
                    <a:gd name="connsiteX37" fmla="*/ 419845 w 605879"/>
                    <a:gd name="connsiteY37" fmla="*/ 108963 h 437224"/>
                    <a:gd name="connsiteX38" fmla="*/ 605879 w 605879"/>
                    <a:gd name="connsiteY38" fmla="*/ 244928 h 437224"/>
                    <a:gd name="connsiteX39" fmla="*/ 498515 w 605879"/>
                    <a:gd name="connsiteY39" fmla="*/ 368420 h 437224"/>
                    <a:gd name="connsiteX40" fmla="*/ 516088 w 605879"/>
                    <a:gd name="connsiteY40" fmla="*/ 414609 h 437224"/>
                    <a:gd name="connsiteX41" fmla="*/ 522953 w 605879"/>
                    <a:gd name="connsiteY41" fmla="*/ 428178 h 437224"/>
                    <a:gd name="connsiteX42" fmla="*/ 510185 w 605879"/>
                    <a:gd name="connsiteY42" fmla="*/ 437224 h 437224"/>
                    <a:gd name="connsiteX43" fmla="*/ 400487 w 605879"/>
                    <a:gd name="connsiteY43" fmla="*/ 380344 h 437224"/>
                    <a:gd name="connsiteX44" fmla="*/ 250836 w 605879"/>
                    <a:gd name="connsiteY44" fmla="*/ 304275 h 437224"/>
                    <a:gd name="connsiteX45" fmla="*/ 231752 w 605879"/>
                    <a:gd name="connsiteY45" fmla="*/ 306331 h 437224"/>
                    <a:gd name="connsiteX46" fmla="*/ 107639 w 605879"/>
                    <a:gd name="connsiteY46" fmla="*/ 371161 h 437224"/>
                    <a:gd name="connsiteX47" fmla="*/ 94596 w 605879"/>
                    <a:gd name="connsiteY47" fmla="*/ 361978 h 437224"/>
                    <a:gd name="connsiteX48" fmla="*/ 102009 w 605879"/>
                    <a:gd name="connsiteY48" fmla="*/ 348135 h 437224"/>
                    <a:gd name="connsiteX49" fmla="*/ 122741 w 605879"/>
                    <a:gd name="connsiteY49" fmla="*/ 293173 h 437224"/>
                    <a:gd name="connsiteX50" fmla="*/ 0 w 605879"/>
                    <a:gd name="connsiteY50" fmla="*/ 153508 h 437224"/>
                    <a:gd name="connsiteX51" fmla="*/ 210609 w 605879"/>
                    <a:gd name="connsiteY51" fmla="*/ 0 h 43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605879" h="437224">
                      <a:moveTo>
                        <a:pt x="91000" y="173662"/>
                      </a:moveTo>
                      <a:lnTo>
                        <a:pt x="331193" y="173662"/>
                      </a:lnTo>
                      <a:cubicBezTo>
                        <a:pt x="337373" y="173662"/>
                        <a:pt x="342454" y="178725"/>
                        <a:pt x="342454" y="184882"/>
                      </a:cubicBezTo>
                      <a:cubicBezTo>
                        <a:pt x="342454" y="191040"/>
                        <a:pt x="337373" y="196102"/>
                        <a:pt x="331193" y="196102"/>
                      </a:cubicBezTo>
                      <a:lnTo>
                        <a:pt x="91000" y="196102"/>
                      </a:lnTo>
                      <a:cubicBezTo>
                        <a:pt x="84683" y="196102"/>
                        <a:pt x="79739" y="191040"/>
                        <a:pt x="79739" y="184882"/>
                      </a:cubicBezTo>
                      <a:cubicBezTo>
                        <a:pt x="79739" y="178725"/>
                        <a:pt x="84683" y="173662"/>
                        <a:pt x="91000" y="173662"/>
                      </a:cubicBezTo>
                      <a:close/>
                      <a:moveTo>
                        <a:pt x="421630" y="131441"/>
                      </a:moveTo>
                      <a:cubicBezTo>
                        <a:pt x="423003" y="138294"/>
                        <a:pt x="423552" y="145284"/>
                        <a:pt x="423552" y="152274"/>
                      </a:cubicBezTo>
                      <a:cubicBezTo>
                        <a:pt x="423552" y="220668"/>
                        <a:pt x="362456" y="281249"/>
                        <a:pt x="275961" y="300986"/>
                      </a:cubicBezTo>
                      <a:cubicBezTo>
                        <a:pt x="302047" y="334017"/>
                        <a:pt x="350924" y="355536"/>
                        <a:pt x="408175" y="358277"/>
                      </a:cubicBezTo>
                      <a:cubicBezTo>
                        <a:pt x="412569" y="358551"/>
                        <a:pt x="416413" y="361293"/>
                        <a:pt x="418060" y="365267"/>
                      </a:cubicBezTo>
                      <a:cubicBezTo>
                        <a:pt x="427259" y="388019"/>
                        <a:pt x="463505" y="403370"/>
                        <a:pt x="488218" y="410360"/>
                      </a:cubicBezTo>
                      <a:cubicBezTo>
                        <a:pt x="483962" y="399944"/>
                        <a:pt x="479156" y="385004"/>
                        <a:pt x="474214" y="363348"/>
                      </a:cubicBezTo>
                      <a:cubicBezTo>
                        <a:pt x="472841" y="357455"/>
                        <a:pt x="476273" y="351698"/>
                        <a:pt x="482039" y="349916"/>
                      </a:cubicBezTo>
                      <a:cubicBezTo>
                        <a:pt x="543685" y="332236"/>
                        <a:pt x="583500" y="290980"/>
                        <a:pt x="583363" y="244928"/>
                      </a:cubicBezTo>
                      <a:cubicBezTo>
                        <a:pt x="583363" y="182839"/>
                        <a:pt x="511009" y="132126"/>
                        <a:pt x="421630" y="131441"/>
                      </a:cubicBezTo>
                      <a:close/>
                      <a:moveTo>
                        <a:pt x="75898" y="120173"/>
                      </a:moveTo>
                      <a:lnTo>
                        <a:pt x="340509" y="120173"/>
                      </a:lnTo>
                      <a:cubicBezTo>
                        <a:pt x="346826" y="120173"/>
                        <a:pt x="351769" y="125114"/>
                        <a:pt x="351769" y="131428"/>
                      </a:cubicBezTo>
                      <a:cubicBezTo>
                        <a:pt x="351769" y="137604"/>
                        <a:pt x="346826" y="142683"/>
                        <a:pt x="340509" y="142683"/>
                      </a:cubicBezTo>
                      <a:lnTo>
                        <a:pt x="75898" y="142683"/>
                      </a:lnTo>
                      <a:cubicBezTo>
                        <a:pt x="69719" y="142683"/>
                        <a:pt x="64638" y="137604"/>
                        <a:pt x="64638" y="131428"/>
                      </a:cubicBezTo>
                      <a:cubicBezTo>
                        <a:pt x="64638" y="125114"/>
                        <a:pt x="69719" y="120173"/>
                        <a:pt x="75898" y="120173"/>
                      </a:cubicBezTo>
                      <a:close/>
                      <a:moveTo>
                        <a:pt x="210609" y="22478"/>
                      </a:moveTo>
                      <a:cubicBezTo>
                        <a:pt x="106952" y="22478"/>
                        <a:pt x="22516" y="81277"/>
                        <a:pt x="22516" y="153508"/>
                      </a:cubicBezTo>
                      <a:cubicBezTo>
                        <a:pt x="22516" y="206688"/>
                        <a:pt x="68372" y="254385"/>
                        <a:pt x="139216" y="274807"/>
                      </a:cubicBezTo>
                      <a:cubicBezTo>
                        <a:pt x="144983" y="276452"/>
                        <a:pt x="148415" y="282208"/>
                        <a:pt x="147042" y="288102"/>
                      </a:cubicBezTo>
                      <a:cubicBezTo>
                        <a:pt x="140864" y="314966"/>
                        <a:pt x="135097" y="332647"/>
                        <a:pt x="130017" y="344297"/>
                      </a:cubicBezTo>
                      <a:cubicBezTo>
                        <a:pt x="158437" y="336622"/>
                        <a:pt x="203058" y="318667"/>
                        <a:pt x="214041" y="291254"/>
                      </a:cubicBezTo>
                      <a:cubicBezTo>
                        <a:pt x="215689" y="287280"/>
                        <a:pt x="219533" y="284538"/>
                        <a:pt x="223927" y="284264"/>
                      </a:cubicBezTo>
                      <a:cubicBezTo>
                        <a:pt x="320170" y="279604"/>
                        <a:pt x="395407" y="223135"/>
                        <a:pt x="398839" y="152960"/>
                      </a:cubicBezTo>
                      <a:cubicBezTo>
                        <a:pt x="400075" y="126918"/>
                        <a:pt x="389915" y="101836"/>
                        <a:pt x="369596" y="80592"/>
                      </a:cubicBezTo>
                      <a:cubicBezTo>
                        <a:pt x="334860" y="44133"/>
                        <a:pt x="275412" y="22478"/>
                        <a:pt x="210609" y="22478"/>
                      </a:cubicBezTo>
                      <a:close/>
                      <a:moveTo>
                        <a:pt x="210609" y="0"/>
                      </a:moveTo>
                      <a:cubicBezTo>
                        <a:pt x="281453" y="0"/>
                        <a:pt x="346942" y="24260"/>
                        <a:pt x="385796" y="64967"/>
                      </a:cubicBezTo>
                      <a:cubicBezTo>
                        <a:pt x="398702" y="78536"/>
                        <a:pt x="408175" y="93338"/>
                        <a:pt x="414079" y="109100"/>
                      </a:cubicBezTo>
                      <a:cubicBezTo>
                        <a:pt x="416001" y="108963"/>
                        <a:pt x="417923" y="108963"/>
                        <a:pt x="419845" y="108963"/>
                      </a:cubicBezTo>
                      <a:cubicBezTo>
                        <a:pt x="522404" y="108963"/>
                        <a:pt x="606016" y="169955"/>
                        <a:pt x="605879" y="244928"/>
                      </a:cubicBezTo>
                      <a:cubicBezTo>
                        <a:pt x="605879" y="298519"/>
                        <a:pt x="564141" y="346079"/>
                        <a:pt x="498515" y="368420"/>
                      </a:cubicBezTo>
                      <a:cubicBezTo>
                        <a:pt x="506066" y="398025"/>
                        <a:pt x="512931" y="412279"/>
                        <a:pt x="516088" y="414609"/>
                      </a:cubicBezTo>
                      <a:cubicBezTo>
                        <a:pt x="524601" y="418858"/>
                        <a:pt x="523228" y="426671"/>
                        <a:pt x="522953" y="428178"/>
                      </a:cubicBezTo>
                      <a:cubicBezTo>
                        <a:pt x="522541" y="429686"/>
                        <a:pt x="520207" y="437224"/>
                        <a:pt x="510185" y="437224"/>
                      </a:cubicBezTo>
                      <a:cubicBezTo>
                        <a:pt x="497828" y="437224"/>
                        <a:pt x="423689" y="421325"/>
                        <a:pt x="400487" y="380344"/>
                      </a:cubicBezTo>
                      <a:cubicBezTo>
                        <a:pt x="333899" y="375410"/>
                        <a:pt x="277746" y="346764"/>
                        <a:pt x="250836" y="304275"/>
                      </a:cubicBezTo>
                      <a:cubicBezTo>
                        <a:pt x="244521" y="305098"/>
                        <a:pt x="238205" y="305783"/>
                        <a:pt x="231752" y="306331"/>
                      </a:cubicBezTo>
                      <a:cubicBezTo>
                        <a:pt x="206216" y="353069"/>
                        <a:pt x="121643" y="371161"/>
                        <a:pt x="107639" y="371161"/>
                      </a:cubicBezTo>
                      <a:cubicBezTo>
                        <a:pt x="97616" y="371161"/>
                        <a:pt x="95145" y="364171"/>
                        <a:pt x="94596" y="361978"/>
                      </a:cubicBezTo>
                      <a:cubicBezTo>
                        <a:pt x="94184" y="360470"/>
                        <a:pt x="92948" y="352658"/>
                        <a:pt x="102009" y="348135"/>
                      </a:cubicBezTo>
                      <a:cubicBezTo>
                        <a:pt x="105030" y="345942"/>
                        <a:pt x="113130" y="331550"/>
                        <a:pt x="122741" y="293173"/>
                      </a:cubicBezTo>
                      <a:cubicBezTo>
                        <a:pt x="47778" y="268228"/>
                        <a:pt x="0" y="214226"/>
                        <a:pt x="0" y="153508"/>
                      </a:cubicBezTo>
                      <a:cubicBezTo>
                        <a:pt x="0" y="68804"/>
                        <a:pt x="94458" y="0"/>
                        <a:pt x="21060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8" name="íṣlïdê">
                <a:extLst>
                  <a:ext uri="{FF2B5EF4-FFF2-40B4-BE49-F238E27FC236}">
                    <a16:creationId xmlns:a16="http://schemas.microsoft.com/office/drawing/2014/main" id="{60523CCB-B913-4696-BC7E-7D8C7CDD14A8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9" name="iṥľïḓê">
                  <a:extLst>
                    <a:ext uri="{FF2B5EF4-FFF2-40B4-BE49-F238E27FC236}">
                      <a16:creationId xmlns:a16="http://schemas.microsoft.com/office/drawing/2014/main" id="{AA10721D-DAA3-436D-B57A-C6E76844EAC0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Supporting text here.</a:t>
                  </a:r>
                </a:p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You can use the icon library in iSlide  (www.islide.cc) to filter and replace existing icon elements with one click.</a:t>
                  </a:r>
                </a:p>
              </p:txBody>
            </p:sp>
            <p:sp>
              <p:nvSpPr>
                <p:cNvPr id="30" name="ïṥ1ídê">
                  <a:extLst>
                    <a:ext uri="{FF2B5EF4-FFF2-40B4-BE49-F238E27FC236}">
                      <a16:creationId xmlns:a16="http://schemas.microsoft.com/office/drawing/2014/main" id="{885C9816-CE57-4D6C-A787-0B3FED7E8810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grpSp>
          <p:nvGrpSpPr>
            <p:cNvPr id="10" name="ïṧļïḓê">
              <a:extLst>
                <a:ext uri="{FF2B5EF4-FFF2-40B4-BE49-F238E27FC236}">
                  <a16:creationId xmlns:a16="http://schemas.microsoft.com/office/drawing/2014/main" id="{A98E882E-B3E4-41B0-9748-0BD8E3D48A4C}"/>
                </a:ext>
              </a:extLst>
            </p:cNvPr>
            <p:cNvGrpSpPr/>
            <p:nvPr/>
          </p:nvGrpSpPr>
          <p:grpSpPr>
            <a:xfrm>
              <a:off x="7412166" y="3620233"/>
              <a:ext cx="4040698" cy="1062720"/>
              <a:chOff x="7479790" y="1365407"/>
              <a:chExt cx="4040698" cy="1062720"/>
            </a:xfrm>
          </p:grpSpPr>
          <p:grpSp>
            <p:nvGrpSpPr>
              <p:cNvPr id="21" name="ïṡḷiďe">
                <a:extLst>
                  <a:ext uri="{FF2B5EF4-FFF2-40B4-BE49-F238E27FC236}">
                    <a16:creationId xmlns:a16="http://schemas.microsoft.com/office/drawing/2014/main" id="{403CC1BA-E883-4FD7-91C5-BFC635D815D1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25" name="iŝḷiḓè">
                  <a:extLst>
                    <a:ext uri="{FF2B5EF4-FFF2-40B4-BE49-F238E27FC236}">
                      <a16:creationId xmlns:a16="http://schemas.microsoft.com/office/drawing/2014/main" id="{75444456-2599-46F5-9FC4-76A2DF795E86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26" name="iṥḷíḓè">
                  <a:extLst>
                    <a:ext uri="{FF2B5EF4-FFF2-40B4-BE49-F238E27FC236}">
                      <a16:creationId xmlns:a16="http://schemas.microsoft.com/office/drawing/2014/main" id="{F97273CB-A07C-4D4A-AB49-07898262738E}"/>
                    </a:ext>
                  </a:extLst>
                </p:cNvPr>
                <p:cNvSpPr/>
                <p:nvPr/>
              </p:nvSpPr>
              <p:spPr bwMode="auto">
                <a:xfrm>
                  <a:off x="5954521" y="2306741"/>
                  <a:ext cx="292579" cy="29219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22" name="iṡļîďê">
                <a:extLst>
                  <a:ext uri="{FF2B5EF4-FFF2-40B4-BE49-F238E27FC236}">
                    <a16:creationId xmlns:a16="http://schemas.microsoft.com/office/drawing/2014/main" id="{3080094B-EC0C-4A75-859D-14F443A313D1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23" name="ïṩḷiďé">
                  <a:extLst>
                    <a:ext uri="{FF2B5EF4-FFF2-40B4-BE49-F238E27FC236}">
                      <a16:creationId xmlns:a16="http://schemas.microsoft.com/office/drawing/2014/main" id="{E478EAE7-F7F1-47F3-BD76-68FBF9A5CBFC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Supporting text here.</a:t>
                  </a:r>
                </a:p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You can use the icon library in iSlide  (www.islide.cc) to filter and replace existing icon elements with one click.</a:t>
                  </a:r>
                </a:p>
              </p:txBody>
            </p:sp>
            <p:sp>
              <p:nvSpPr>
                <p:cNvPr id="24" name="îśľïdè">
                  <a:extLst>
                    <a:ext uri="{FF2B5EF4-FFF2-40B4-BE49-F238E27FC236}">
                      <a16:creationId xmlns:a16="http://schemas.microsoft.com/office/drawing/2014/main" id="{3853F3AC-9FD2-4AA7-A4B1-A193F138D798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grpSp>
          <p:nvGrpSpPr>
            <p:cNvPr id="11" name="îŝḷïḍè">
              <a:extLst>
                <a:ext uri="{FF2B5EF4-FFF2-40B4-BE49-F238E27FC236}">
                  <a16:creationId xmlns:a16="http://schemas.microsoft.com/office/drawing/2014/main" id="{AF91502A-9404-481A-AD83-B01DE1D0FB81}"/>
                </a:ext>
              </a:extLst>
            </p:cNvPr>
            <p:cNvGrpSpPr/>
            <p:nvPr/>
          </p:nvGrpSpPr>
          <p:grpSpPr>
            <a:xfrm>
              <a:off x="7412166" y="4800550"/>
              <a:ext cx="4040698" cy="1062720"/>
              <a:chOff x="7479790" y="1365407"/>
              <a:chExt cx="4040698" cy="1062720"/>
            </a:xfrm>
          </p:grpSpPr>
          <p:grpSp>
            <p:nvGrpSpPr>
              <p:cNvPr id="15" name="iŝľîḓe">
                <a:extLst>
                  <a:ext uri="{FF2B5EF4-FFF2-40B4-BE49-F238E27FC236}">
                    <a16:creationId xmlns:a16="http://schemas.microsoft.com/office/drawing/2014/main" id="{312BE92C-EF93-484E-8865-2FD357EE0254}"/>
                  </a:ext>
                </a:extLst>
              </p:cNvPr>
              <p:cNvGrpSpPr/>
              <p:nvPr/>
            </p:nvGrpSpPr>
            <p:grpSpPr>
              <a:xfrm>
                <a:off x="7479790" y="1541479"/>
                <a:ext cx="475490" cy="475488"/>
                <a:chOff x="5839622" y="2191652"/>
                <a:chExt cx="522378" cy="522378"/>
              </a:xfrm>
            </p:grpSpPr>
            <p:sp>
              <p:nvSpPr>
                <p:cNvPr id="19" name="îṧ1íḍè">
                  <a:extLst>
                    <a:ext uri="{FF2B5EF4-FFF2-40B4-BE49-F238E27FC236}">
                      <a16:creationId xmlns:a16="http://schemas.microsoft.com/office/drawing/2014/main" id="{D9EE4970-DA98-4320-A3C9-755811DB7FCA}"/>
                    </a:ext>
                  </a:extLst>
                </p:cNvPr>
                <p:cNvSpPr/>
                <p:nvPr/>
              </p:nvSpPr>
              <p:spPr>
                <a:xfrm>
                  <a:off x="5839622" y="2191652"/>
                  <a:ext cx="522378" cy="522378"/>
                </a:xfrm>
                <a:custGeom>
                  <a:avLst/>
                  <a:gdLst>
                    <a:gd name="connsiteX0" fmla="*/ 0 w 670873"/>
                    <a:gd name="connsiteY0" fmla="*/ 335437 h 670873"/>
                    <a:gd name="connsiteX1" fmla="*/ 335437 w 670873"/>
                    <a:gd name="connsiteY1" fmla="*/ 0 h 670873"/>
                    <a:gd name="connsiteX2" fmla="*/ 670874 w 670873"/>
                    <a:gd name="connsiteY2" fmla="*/ 335437 h 670873"/>
                    <a:gd name="connsiteX3" fmla="*/ 335437 w 670873"/>
                    <a:gd name="connsiteY3" fmla="*/ 670874 h 670873"/>
                    <a:gd name="connsiteX4" fmla="*/ 0 w 670873"/>
                    <a:gd name="connsiteY4" fmla="*/ 335437 h 670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873" h="670873">
                      <a:moveTo>
                        <a:pt x="0" y="335437"/>
                      </a:moveTo>
                      <a:cubicBezTo>
                        <a:pt x="0" y="150180"/>
                        <a:pt x="150180" y="0"/>
                        <a:pt x="335437" y="0"/>
                      </a:cubicBezTo>
                      <a:cubicBezTo>
                        <a:pt x="520694" y="0"/>
                        <a:pt x="670874" y="150180"/>
                        <a:pt x="670874" y="335437"/>
                      </a:cubicBezTo>
                      <a:cubicBezTo>
                        <a:pt x="670874" y="520694"/>
                        <a:pt x="520694" y="670874"/>
                        <a:pt x="335437" y="670874"/>
                      </a:cubicBezTo>
                      <a:cubicBezTo>
                        <a:pt x="150180" y="670874"/>
                        <a:pt x="0" y="520694"/>
                        <a:pt x="0" y="33543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rgbClr r="0" g="0" b="0"/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dirty="0"/>
                </a:p>
              </p:txBody>
            </p:sp>
            <p:sp>
              <p:nvSpPr>
                <p:cNvPr id="20" name="ïşlîďè">
                  <a:extLst>
                    <a:ext uri="{FF2B5EF4-FFF2-40B4-BE49-F238E27FC236}">
                      <a16:creationId xmlns:a16="http://schemas.microsoft.com/office/drawing/2014/main" id="{EA4BFEF7-AD61-4EA0-86FC-03D624AC34DC}"/>
                    </a:ext>
                  </a:extLst>
                </p:cNvPr>
                <p:cNvSpPr/>
                <p:nvPr/>
              </p:nvSpPr>
              <p:spPr bwMode="auto">
                <a:xfrm>
                  <a:off x="5954521" y="2350040"/>
                  <a:ext cx="292579" cy="205596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16" name="iṥlidè">
                <a:extLst>
                  <a:ext uri="{FF2B5EF4-FFF2-40B4-BE49-F238E27FC236}">
                    <a16:creationId xmlns:a16="http://schemas.microsoft.com/office/drawing/2014/main" id="{5720E2DE-0581-4FC6-9982-00892F625782}"/>
                  </a:ext>
                </a:extLst>
              </p:cNvPr>
              <p:cNvGrpSpPr/>
              <p:nvPr/>
            </p:nvGrpSpPr>
            <p:grpSpPr>
              <a:xfrm>
                <a:off x="8130565" y="1365407"/>
                <a:ext cx="3389923" cy="1062720"/>
                <a:chOff x="831802" y="3912072"/>
                <a:chExt cx="2474198" cy="1062720"/>
              </a:xfrm>
            </p:grpSpPr>
            <p:sp>
              <p:nvSpPr>
                <p:cNvPr id="17" name="iSḻîḋè">
                  <a:extLst>
                    <a:ext uri="{FF2B5EF4-FFF2-40B4-BE49-F238E27FC236}">
                      <a16:creationId xmlns:a16="http://schemas.microsoft.com/office/drawing/2014/main" id="{C895000F-4FFC-458A-8B80-45753B979214}"/>
                    </a:ext>
                  </a:extLst>
                </p:cNvPr>
                <p:cNvSpPr/>
                <p:nvPr/>
              </p:nvSpPr>
              <p:spPr>
                <a:xfrm>
                  <a:off x="831802" y="4364531"/>
                  <a:ext cx="2474198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lIns="91440" tIns="45720" rIns="91440" bIns="45720" anchor="t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Supporting text here.</a:t>
                  </a:r>
                </a:p>
                <a:p>
                  <a:pPr marL="171450" indent="-171450">
                    <a:lnSpc>
                      <a:spcPct val="130000"/>
                    </a:lnSpc>
                    <a:buFont typeface="Arial" panose="020B0604020202020204" pitchFamily="34" charset="0"/>
                    <a:buChar char="•"/>
                    <a:defRPr/>
                  </a:pPr>
                  <a:r>
                    <a:rPr lang="en-US" altLang="zh-CN" sz="900" dirty="0"/>
                    <a:t>You can use the icon library in iSlide  (www.islide.cc) to filter and replace existing icon elements with one click.</a:t>
                  </a:r>
                </a:p>
              </p:txBody>
            </p:sp>
            <p:sp>
              <p:nvSpPr>
                <p:cNvPr id="18" name="iŝḷiďè">
                  <a:extLst>
                    <a:ext uri="{FF2B5EF4-FFF2-40B4-BE49-F238E27FC236}">
                      <a16:creationId xmlns:a16="http://schemas.microsoft.com/office/drawing/2014/main" id="{5D310042-6E07-4219-B5CE-3B14F1485B59}"/>
                    </a:ext>
                  </a:extLst>
                </p:cNvPr>
                <p:cNvSpPr txBox="1"/>
                <p:nvPr/>
              </p:nvSpPr>
              <p:spPr bwMode="auto">
                <a:xfrm>
                  <a:off x="831802" y="3912072"/>
                  <a:ext cx="2474198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600" b="1" dirty="0"/>
                    <a:t>Text here</a:t>
                  </a:r>
                </a:p>
              </p:txBody>
            </p:sp>
          </p:grp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90DADA90-A595-4D93-8FBF-4F276A3B01CE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2368037"/>
              <a:ext cx="339948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5B1CC77B-BE86-40D9-B5FB-358316BF2B91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3529325"/>
              <a:ext cx="339948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7AD61F0-675D-4A13-ACAB-6F3D5919F6D6}"/>
                </a:ext>
              </a:extLst>
            </p:cNvPr>
            <p:cNvCxnSpPr>
              <a:cxnSpLocks/>
            </p:cNvCxnSpPr>
            <p:nvPr/>
          </p:nvCxnSpPr>
          <p:spPr>
            <a:xfrm>
              <a:off x="8121000" y="4690613"/>
              <a:ext cx="3399488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8181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B8D423-082D-462B-B2DF-2364242E7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887A20C-09CB-4A4D-B4E3-58917533E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61B7D6-8D4E-4783-BBFD-7D453898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347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74AF14D-60EE-44D5-93FF-A4CAD7875D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10992"/>
            <a:ext cx="10850563" cy="4498014"/>
            <a:chOff x="669925" y="1410992"/>
            <a:chExt cx="10850563" cy="4498014"/>
          </a:xfrm>
        </p:grpSpPr>
        <p:sp>
          <p:nvSpPr>
            <p:cNvPr id="6" name="i$ḷiḑe">
              <a:extLst>
                <a:ext uri="{FF2B5EF4-FFF2-40B4-BE49-F238E27FC236}">
                  <a16:creationId xmlns:a16="http://schemas.microsoft.com/office/drawing/2014/main" id="{FCBB9E97-02B0-497A-BD8E-CC4A598CCBAE}"/>
                </a:ext>
              </a:extLst>
            </p:cNvPr>
            <p:cNvSpPr/>
            <p:nvPr/>
          </p:nvSpPr>
          <p:spPr>
            <a:xfrm>
              <a:off x="669925" y="2220092"/>
              <a:ext cx="2517427" cy="2875016"/>
            </a:xfrm>
            <a:prstGeom prst="rightArrowCallout">
              <a:avLst>
                <a:gd name="adj1" fmla="val 26060"/>
                <a:gd name="adj2" fmla="val 13030"/>
                <a:gd name="adj3" fmla="val 12635"/>
                <a:gd name="adj4" fmla="val 8100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800" b="1" i="1" dirty="0"/>
                <a:t>Text here</a:t>
              </a:r>
              <a:endParaRPr lang="en-US" sz="2800" b="1" i="1" dirty="0"/>
            </a:p>
          </p:txBody>
        </p:sp>
        <p:sp>
          <p:nvSpPr>
            <p:cNvPr id="7" name="îṥḷïḋê">
              <a:extLst>
                <a:ext uri="{FF2B5EF4-FFF2-40B4-BE49-F238E27FC236}">
                  <a16:creationId xmlns:a16="http://schemas.microsoft.com/office/drawing/2014/main" id="{66B9E057-5AA8-469A-8A56-03A9D1917075}"/>
                </a:ext>
              </a:extLst>
            </p:cNvPr>
            <p:cNvSpPr/>
            <p:nvPr/>
          </p:nvSpPr>
          <p:spPr>
            <a:xfrm>
              <a:off x="4755771" y="1413393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îṩļíḋè">
              <a:extLst>
                <a:ext uri="{FF2B5EF4-FFF2-40B4-BE49-F238E27FC236}">
                  <a16:creationId xmlns:a16="http://schemas.microsoft.com/office/drawing/2014/main" id="{33E1874B-7678-4637-8C2B-DA86995D683C}"/>
                </a:ext>
              </a:extLst>
            </p:cNvPr>
            <p:cNvSpPr/>
            <p:nvPr/>
          </p:nvSpPr>
          <p:spPr>
            <a:xfrm>
              <a:off x="4755771" y="2378157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9" name="ïśḻidè">
              <a:extLst>
                <a:ext uri="{FF2B5EF4-FFF2-40B4-BE49-F238E27FC236}">
                  <a16:creationId xmlns:a16="http://schemas.microsoft.com/office/drawing/2014/main" id="{E4708E33-C03C-41F2-AB93-CDE686C01891}"/>
                </a:ext>
              </a:extLst>
            </p:cNvPr>
            <p:cNvSpPr/>
            <p:nvPr/>
          </p:nvSpPr>
          <p:spPr>
            <a:xfrm>
              <a:off x="4755771" y="4307685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0" name="ïšḻiḋè">
              <a:extLst>
                <a:ext uri="{FF2B5EF4-FFF2-40B4-BE49-F238E27FC236}">
                  <a16:creationId xmlns:a16="http://schemas.microsoft.com/office/drawing/2014/main" id="{B48B7E20-CBF7-4DF0-B2C0-FCB6E6F6950A}"/>
                </a:ext>
              </a:extLst>
            </p:cNvPr>
            <p:cNvSpPr/>
            <p:nvPr/>
          </p:nvSpPr>
          <p:spPr>
            <a:xfrm>
              <a:off x="4755771" y="5272450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1" name="íṥḻïḑé">
              <a:extLst>
                <a:ext uri="{FF2B5EF4-FFF2-40B4-BE49-F238E27FC236}">
                  <a16:creationId xmlns:a16="http://schemas.microsoft.com/office/drawing/2014/main" id="{8CAA3D72-6CBC-40B9-B760-775CE07BA3E6}"/>
                </a:ext>
              </a:extLst>
            </p:cNvPr>
            <p:cNvSpPr/>
            <p:nvPr/>
          </p:nvSpPr>
          <p:spPr>
            <a:xfrm>
              <a:off x="4755771" y="3342921"/>
              <a:ext cx="3054729" cy="62935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cxnSp>
          <p:nvCxnSpPr>
            <p:cNvPr id="12" name="肘形连接符 35">
              <a:extLst>
                <a:ext uri="{FF2B5EF4-FFF2-40B4-BE49-F238E27FC236}">
                  <a16:creationId xmlns:a16="http://schemas.microsoft.com/office/drawing/2014/main" id="{5A4EF5D7-40A1-4E2E-8204-4380A88168F2}"/>
                </a:ext>
              </a:extLst>
            </p:cNvPr>
            <p:cNvCxnSpPr>
              <a:cxnSpLocks/>
              <a:stCxn id="6" idx="3"/>
              <a:endCxn id="7" idx="1"/>
            </p:cNvCxnSpPr>
            <p:nvPr/>
          </p:nvCxnSpPr>
          <p:spPr>
            <a:xfrm flipV="1">
              <a:off x="3187352" y="1728072"/>
              <a:ext cx="1568419" cy="1929528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37">
              <a:extLst>
                <a:ext uri="{FF2B5EF4-FFF2-40B4-BE49-F238E27FC236}">
                  <a16:creationId xmlns:a16="http://schemas.microsoft.com/office/drawing/2014/main" id="{C4F13A9A-8508-415C-9C38-FEF012243B9F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>
              <a:off x="3187352" y="3657600"/>
              <a:ext cx="1568419" cy="192952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39">
              <a:extLst>
                <a:ext uri="{FF2B5EF4-FFF2-40B4-BE49-F238E27FC236}">
                  <a16:creationId xmlns:a16="http://schemas.microsoft.com/office/drawing/2014/main" id="{41BB7373-B4C2-4DDE-A147-39793283E698}"/>
                </a:ext>
              </a:extLst>
            </p:cNvPr>
            <p:cNvCxnSpPr>
              <a:cxnSpLocks/>
              <a:stCxn id="6" idx="3"/>
              <a:endCxn id="8" idx="1"/>
            </p:cNvCxnSpPr>
            <p:nvPr/>
          </p:nvCxnSpPr>
          <p:spPr>
            <a:xfrm flipV="1">
              <a:off x="3187352" y="2692836"/>
              <a:ext cx="1568419" cy="964764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41">
              <a:extLst>
                <a:ext uri="{FF2B5EF4-FFF2-40B4-BE49-F238E27FC236}">
                  <a16:creationId xmlns:a16="http://schemas.microsoft.com/office/drawing/2014/main" id="{0E053261-B1B2-48D2-9B6E-D655075DDE6C}"/>
                </a:ext>
              </a:extLst>
            </p:cNvPr>
            <p:cNvCxnSpPr>
              <a:cxnSpLocks/>
              <a:stCxn id="6" idx="3"/>
              <a:endCxn id="9" idx="1"/>
            </p:cNvCxnSpPr>
            <p:nvPr/>
          </p:nvCxnSpPr>
          <p:spPr>
            <a:xfrm>
              <a:off x="3187352" y="3657600"/>
              <a:ext cx="1568419" cy="964764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C9D06BC6-DA19-4321-8866-A359D002200C}"/>
                </a:ext>
              </a:extLst>
            </p:cNvPr>
            <p:cNvCxnSpPr>
              <a:cxnSpLocks/>
              <a:stCxn id="6" idx="3"/>
              <a:endCxn id="11" idx="1"/>
            </p:cNvCxnSpPr>
            <p:nvPr/>
          </p:nvCxnSpPr>
          <p:spPr>
            <a:xfrm>
              <a:off x="3187352" y="3657600"/>
              <a:ext cx="1568419" cy="0"/>
            </a:xfrm>
            <a:prstGeom prst="straightConnector1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ïśḻîḓè">
              <a:extLst>
                <a:ext uri="{FF2B5EF4-FFF2-40B4-BE49-F238E27FC236}">
                  <a16:creationId xmlns:a16="http://schemas.microsoft.com/office/drawing/2014/main" id="{EA5EBD6D-73E7-40F5-8045-47903A9853D1}"/>
                </a:ext>
              </a:extLst>
            </p:cNvPr>
            <p:cNvSpPr/>
            <p:nvPr/>
          </p:nvSpPr>
          <p:spPr bwMode="auto">
            <a:xfrm>
              <a:off x="1447759" y="2753820"/>
              <a:ext cx="508042" cy="507388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ï$ļïde">
              <a:extLst>
                <a:ext uri="{FF2B5EF4-FFF2-40B4-BE49-F238E27FC236}">
                  <a16:creationId xmlns:a16="http://schemas.microsoft.com/office/drawing/2014/main" id="{B54DD809-0E44-4107-B578-9BA3A06487EB}"/>
                </a:ext>
              </a:extLst>
            </p:cNvPr>
            <p:cNvSpPr/>
            <p:nvPr/>
          </p:nvSpPr>
          <p:spPr bwMode="auto">
            <a:xfrm>
              <a:off x="8001000" y="1410992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9" name="ïSḻïďè">
              <a:extLst>
                <a:ext uri="{FF2B5EF4-FFF2-40B4-BE49-F238E27FC236}">
                  <a16:creationId xmlns:a16="http://schemas.microsoft.com/office/drawing/2014/main" id="{940F8B8D-C970-4C04-B2CD-95E362FC0D81}"/>
                </a:ext>
              </a:extLst>
            </p:cNvPr>
            <p:cNvSpPr/>
            <p:nvPr/>
          </p:nvSpPr>
          <p:spPr bwMode="auto">
            <a:xfrm>
              <a:off x="8001000" y="2378156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ís1íḋé">
              <a:extLst>
                <a:ext uri="{FF2B5EF4-FFF2-40B4-BE49-F238E27FC236}">
                  <a16:creationId xmlns:a16="http://schemas.microsoft.com/office/drawing/2014/main" id="{790B3E31-9081-4218-8CDE-FA276984A3B0}"/>
                </a:ext>
              </a:extLst>
            </p:cNvPr>
            <p:cNvSpPr/>
            <p:nvPr/>
          </p:nvSpPr>
          <p:spPr bwMode="auto">
            <a:xfrm>
              <a:off x="8001000" y="3345320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1" name="iṥlíḋé">
              <a:extLst>
                <a:ext uri="{FF2B5EF4-FFF2-40B4-BE49-F238E27FC236}">
                  <a16:creationId xmlns:a16="http://schemas.microsoft.com/office/drawing/2014/main" id="{909BF763-1828-41EC-ACAC-B45825B65905}"/>
                </a:ext>
              </a:extLst>
            </p:cNvPr>
            <p:cNvSpPr/>
            <p:nvPr/>
          </p:nvSpPr>
          <p:spPr bwMode="auto">
            <a:xfrm>
              <a:off x="8001000" y="4312484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2" name="ïṣḻïḑê">
              <a:extLst>
                <a:ext uri="{FF2B5EF4-FFF2-40B4-BE49-F238E27FC236}">
                  <a16:creationId xmlns:a16="http://schemas.microsoft.com/office/drawing/2014/main" id="{C6B781CF-EF48-4896-BAC7-BC1D0CC950C6}"/>
                </a:ext>
              </a:extLst>
            </p:cNvPr>
            <p:cNvSpPr/>
            <p:nvPr/>
          </p:nvSpPr>
          <p:spPr bwMode="auto">
            <a:xfrm>
              <a:off x="8001000" y="5279648"/>
              <a:ext cx="3519488" cy="629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6014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A62051-8491-4174-9025-D9454E6B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10C3EC5-F896-48A6-A113-30F3E5E07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6C28DB-5EF9-4EF1-863C-E3BF6844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d3728d87-e35a-44ee-b53a-b1b1cf4a804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D03995C-4B99-4145-B94C-EA315881678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99247"/>
            <a:ext cx="10850563" cy="4478606"/>
            <a:chOff x="669925" y="1399247"/>
            <a:chExt cx="10850563" cy="4478606"/>
          </a:xfrm>
        </p:grpSpPr>
        <p:sp>
          <p:nvSpPr>
            <p:cNvPr id="6" name="iṡḻíďe">
              <a:extLst>
                <a:ext uri="{FF2B5EF4-FFF2-40B4-BE49-F238E27FC236}">
                  <a16:creationId xmlns:a16="http://schemas.microsoft.com/office/drawing/2014/main" id="{DA40A6E4-8E84-4364-BDE3-74787ADB380C}"/>
                </a:ext>
              </a:extLst>
            </p:cNvPr>
            <p:cNvSpPr/>
            <p:nvPr/>
          </p:nvSpPr>
          <p:spPr bwMode="auto">
            <a:xfrm>
              <a:off x="4177740" y="2779469"/>
              <a:ext cx="1844992" cy="1844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7" name="ïSľïḑè">
              <a:extLst>
                <a:ext uri="{FF2B5EF4-FFF2-40B4-BE49-F238E27FC236}">
                  <a16:creationId xmlns:a16="http://schemas.microsoft.com/office/drawing/2014/main" id="{F52B009B-5236-4C68-8850-03E2D8168163}"/>
                </a:ext>
              </a:extLst>
            </p:cNvPr>
            <p:cNvSpPr/>
            <p:nvPr/>
          </p:nvSpPr>
          <p:spPr bwMode="auto">
            <a:xfrm rot="19117306">
              <a:off x="5370481" y="2398970"/>
              <a:ext cx="1327323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8" name="ï$ľiḋè">
              <a:extLst>
                <a:ext uri="{FF2B5EF4-FFF2-40B4-BE49-F238E27FC236}">
                  <a16:creationId xmlns:a16="http://schemas.microsoft.com/office/drawing/2014/main" id="{E17155F7-FDAF-4CF5-9B2B-8A2EC7649A7C}"/>
                </a:ext>
              </a:extLst>
            </p:cNvPr>
            <p:cNvSpPr/>
            <p:nvPr/>
          </p:nvSpPr>
          <p:spPr bwMode="auto">
            <a:xfrm>
              <a:off x="6219512" y="1746011"/>
              <a:ext cx="834480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9" name="iṥḻiḓe">
              <a:extLst>
                <a:ext uri="{FF2B5EF4-FFF2-40B4-BE49-F238E27FC236}">
                  <a16:creationId xmlns:a16="http://schemas.microsoft.com/office/drawing/2014/main" id="{DCE029F3-E1A2-4C79-B4ED-8B33EC68D495}"/>
                </a:ext>
              </a:extLst>
            </p:cNvPr>
            <p:cNvSpPr/>
            <p:nvPr/>
          </p:nvSpPr>
          <p:spPr bwMode="auto">
            <a:xfrm rot="2482694" flipV="1">
              <a:off x="5393337" y="4124420"/>
              <a:ext cx="1327322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0" name="i$1íďe">
              <a:extLst>
                <a:ext uri="{FF2B5EF4-FFF2-40B4-BE49-F238E27FC236}">
                  <a16:creationId xmlns:a16="http://schemas.microsoft.com/office/drawing/2014/main" id="{21A060E1-37CB-4406-BE43-151698F80D83}"/>
                </a:ext>
              </a:extLst>
            </p:cNvPr>
            <p:cNvSpPr/>
            <p:nvPr/>
          </p:nvSpPr>
          <p:spPr bwMode="auto">
            <a:xfrm>
              <a:off x="6242526" y="4828102"/>
              <a:ext cx="834479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1" name="iṡļide">
              <a:extLst>
                <a:ext uri="{FF2B5EF4-FFF2-40B4-BE49-F238E27FC236}">
                  <a16:creationId xmlns:a16="http://schemas.microsoft.com/office/drawing/2014/main" id="{41F9EA36-21F3-4AFC-8157-121E4A39D4F0}"/>
                </a:ext>
              </a:extLst>
            </p:cNvPr>
            <p:cNvSpPr/>
            <p:nvPr/>
          </p:nvSpPr>
          <p:spPr bwMode="auto">
            <a:xfrm>
              <a:off x="6954227" y="3179885"/>
              <a:ext cx="1057495" cy="10574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2" name="ïŝļídé">
              <a:extLst>
                <a:ext uri="{FF2B5EF4-FFF2-40B4-BE49-F238E27FC236}">
                  <a16:creationId xmlns:a16="http://schemas.microsoft.com/office/drawing/2014/main" id="{1F1FC2C5-6FBF-4C4E-AAE9-2512D03F927D}"/>
                </a:ext>
              </a:extLst>
            </p:cNvPr>
            <p:cNvSpPr/>
            <p:nvPr/>
          </p:nvSpPr>
          <p:spPr bwMode="auto">
            <a:xfrm rot="19117306">
              <a:off x="5749380" y="3066099"/>
              <a:ext cx="1429418" cy="1333705"/>
            </a:xfrm>
            <a:custGeom>
              <a:avLst/>
              <a:gdLst/>
              <a:ahLst/>
              <a:cxnLst/>
              <a:rect l="l" t="t" r="r" b="b"/>
              <a:pathLst>
                <a:path w="2859168" h="2667719">
                  <a:moveTo>
                    <a:pt x="1218271" y="0"/>
                  </a:moveTo>
                  <a:cubicBezTo>
                    <a:pt x="1145799" y="534561"/>
                    <a:pt x="1277116" y="1021711"/>
                    <a:pt x="1626480" y="1329481"/>
                  </a:cubicBezTo>
                  <a:cubicBezTo>
                    <a:pt x="1944994" y="1610074"/>
                    <a:pt x="2388568" y="1692074"/>
                    <a:pt x="2859168" y="1597548"/>
                  </a:cubicBezTo>
                  <a:cubicBezTo>
                    <a:pt x="2773976" y="2093041"/>
                    <a:pt x="2413854" y="2499303"/>
                    <a:pt x="1933955" y="2667719"/>
                  </a:cubicBezTo>
                  <a:cubicBezTo>
                    <a:pt x="1981261" y="2168982"/>
                    <a:pt x="1845726" y="1719061"/>
                    <a:pt x="1516179" y="1428750"/>
                  </a:cubicBezTo>
                  <a:cubicBezTo>
                    <a:pt x="1134382" y="1092408"/>
                    <a:pt x="572895" y="1041411"/>
                    <a:pt x="0" y="1234524"/>
                  </a:cubicBezTo>
                  <a:cubicBezTo>
                    <a:pt x="62630" y="601629"/>
                    <a:pt x="569426" y="93042"/>
                    <a:pt x="12182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3" name="íśḷíďe">
              <a:extLst>
                <a:ext uri="{FF2B5EF4-FFF2-40B4-BE49-F238E27FC236}">
                  <a16:creationId xmlns:a16="http://schemas.microsoft.com/office/drawing/2014/main" id="{E84B90CF-30CF-413D-AFB8-A0AACCBAF569}"/>
                </a:ext>
              </a:extLst>
            </p:cNvPr>
            <p:cNvSpPr/>
            <p:nvPr/>
          </p:nvSpPr>
          <p:spPr bwMode="auto">
            <a:xfrm>
              <a:off x="4357097" y="2958827"/>
              <a:ext cx="1486281" cy="14862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i="1" dirty="0"/>
                <a:t>Text here</a:t>
              </a:r>
              <a:endParaRPr lang="es-ES" b="1" i="1" dirty="0"/>
            </a:p>
          </p:txBody>
        </p:sp>
        <p:sp>
          <p:nvSpPr>
            <p:cNvPr id="14" name="ísļíḓé">
              <a:extLst>
                <a:ext uri="{FF2B5EF4-FFF2-40B4-BE49-F238E27FC236}">
                  <a16:creationId xmlns:a16="http://schemas.microsoft.com/office/drawing/2014/main" id="{D6534B8E-3632-4186-A499-24108F2D013F}"/>
                </a:ext>
              </a:extLst>
            </p:cNvPr>
            <p:cNvSpPr/>
            <p:nvPr/>
          </p:nvSpPr>
          <p:spPr bwMode="auto">
            <a:xfrm>
              <a:off x="6284798" y="1749776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5" name="ïšļïḋé">
              <a:extLst>
                <a:ext uri="{FF2B5EF4-FFF2-40B4-BE49-F238E27FC236}">
                  <a16:creationId xmlns:a16="http://schemas.microsoft.com/office/drawing/2014/main" id="{3923A389-4F06-4FB9-BE0A-62D6592DDA0A}"/>
                </a:ext>
              </a:extLst>
            </p:cNvPr>
            <p:cNvSpPr/>
            <p:nvPr/>
          </p:nvSpPr>
          <p:spPr bwMode="auto">
            <a:xfrm>
              <a:off x="7102502" y="3250885"/>
              <a:ext cx="911759" cy="911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6" name="ïṩliḓe">
              <a:extLst>
                <a:ext uri="{FF2B5EF4-FFF2-40B4-BE49-F238E27FC236}">
                  <a16:creationId xmlns:a16="http://schemas.microsoft.com/office/drawing/2014/main" id="{192C4061-03C4-43E1-8AC1-30CBD29A99D5}"/>
                </a:ext>
              </a:extLst>
            </p:cNvPr>
            <p:cNvSpPr/>
            <p:nvPr/>
          </p:nvSpPr>
          <p:spPr bwMode="auto">
            <a:xfrm>
              <a:off x="6304501" y="4913089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7" name="ïṣlídé">
              <a:extLst>
                <a:ext uri="{FF2B5EF4-FFF2-40B4-BE49-F238E27FC236}">
                  <a16:creationId xmlns:a16="http://schemas.microsoft.com/office/drawing/2014/main" id="{5EDB886E-BEE2-4708-8863-0A82EE59AA80}"/>
                </a:ext>
              </a:extLst>
            </p:cNvPr>
            <p:cNvSpPr/>
            <p:nvPr/>
          </p:nvSpPr>
          <p:spPr bwMode="auto">
            <a:xfrm>
              <a:off x="7097050" y="1812127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îṧļíḓè">
              <a:extLst>
                <a:ext uri="{FF2B5EF4-FFF2-40B4-BE49-F238E27FC236}">
                  <a16:creationId xmlns:a16="http://schemas.microsoft.com/office/drawing/2014/main" id="{D42F2AF8-FF91-4574-B629-56B700CB17BA}"/>
                </a:ext>
              </a:extLst>
            </p:cNvPr>
            <p:cNvSpPr txBox="1"/>
            <p:nvPr/>
          </p:nvSpPr>
          <p:spPr bwMode="auto">
            <a:xfrm>
              <a:off x="7097050" y="1399247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9" name="íṧľidé">
              <a:extLst>
                <a:ext uri="{FF2B5EF4-FFF2-40B4-BE49-F238E27FC236}">
                  <a16:creationId xmlns:a16="http://schemas.microsoft.com/office/drawing/2014/main" id="{B12658AC-4891-4692-ACB6-92EAD96794A0}"/>
                </a:ext>
              </a:extLst>
            </p:cNvPr>
            <p:cNvSpPr/>
            <p:nvPr/>
          </p:nvSpPr>
          <p:spPr bwMode="auto">
            <a:xfrm>
              <a:off x="7097050" y="5124278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îṧḷïḋe">
              <a:extLst>
                <a:ext uri="{FF2B5EF4-FFF2-40B4-BE49-F238E27FC236}">
                  <a16:creationId xmlns:a16="http://schemas.microsoft.com/office/drawing/2014/main" id="{F2783C57-F8E7-4A70-884B-4C92AA44CD56}"/>
                </a:ext>
              </a:extLst>
            </p:cNvPr>
            <p:cNvSpPr txBox="1"/>
            <p:nvPr/>
          </p:nvSpPr>
          <p:spPr bwMode="auto">
            <a:xfrm>
              <a:off x="7097050" y="4711398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1" name="îSļïḑé">
              <a:extLst>
                <a:ext uri="{FF2B5EF4-FFF2-40B4-BE49-F238E27FC236}">
                  <a16:creationId xmlns:a16="http://schemas.microsoft.com/office/drawing/2014/main" id="{EE69B7D5-D988-404B-8501-9338C2FB6611}"/>
                </a:ext>
              </a:extLst>
            </p:cNvPr>
            <p:cNvSpPr/>
            <p:nvPr/>
          </p:nvSpPr>
          <p:spPr bwMode="auto">
            <a:xfrm>
              <a:off x="8011722" y="3449651"/>
              <a:ext cx="3508766" cy="96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í$ľîḑe">
              <a:extLst>
                <a:ext uri="{FF2B5EF4-FFF2-40B4-BE49-F238E27FC236}">
                  <a16:creationId xmlns:a16="http://schemas.microsoft.com/office/drawing/2014/main" id="{E83BF8BF-5A85-4CF2-B6EB-FF4FCA555A53}"/>
                </a:ext>
              </a:extLst>
            </p:cNvPr>
            <p:cNvSpPr txBox="1"/>
            <p:nvPr/>
          </p:nvSpPr>
          <p:spPr bwMode="auto">
            <a:xfrm>
              <a:off x="8011722" y="3036772"/>
              <a:ext cx="35087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00B46ADC-0690-4A46-8D61-395E705A4074}"/>
                </a:ext>
              </a:extLst>
            </p:cNvPr>
            <p:cNvCxnSpPr/>
            <p:nvPr/>
          </p:nvCxnSpPr>
          <p:spPr>
            <a:xfrm>
              <a:off x="7221000" y="2779469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F5DDBFEB-A81B-432E-ABF0-3DFA5250A06C}"/>
                </a:ext>
              </a:extLst>
            </p:cNvPr>
            <p:cNvCxnSpPr/>
            <p:nvPr/>
          </p:nvCxnSpPr>
          <p:spPr>
            <a:xfrm>
              <a:off x="7221000" y="4494680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ïS1ïḓê">
              <a:extLst>
                <a:ext uri="{FF2B5EF4-FFF2-40B4-BE49-F238E27FC236}">
                  <a16:creationId xmlns:a16="http://schemas.microsoft.com/office/drawing/2014/main" id="{519C15F9-D84D-4A8F-9F0D-B2CF50FA552C}"/>
                </a:ext>
              </a:extLst>
            </p:cNvPr>
            <p:cNvSpPr/>
            <p:nvPr/>
          </p:nvSpPr>
          <p:spPr bwMode="auto">
            <a:xfrm>
              <a:off x="6496244" y="1983343"/>
              <a:ext cx="320248" cy="276005"/>
            </a:xfrm>
            <a:custGeom>
              <a:avLst/>
              <a:gdLst>
                <a:gd name="T0" fmla="*/ 2937 w 2937"/>
                <a:gd name="T1" fmla="*/ 1232 h 2535"/>
                <a:gd name="T2" fmla="*/ 2870 w 2937"/>
                <a:gd name="T3" fmla="*/ 1298 h 2535"/>
                <a:gd name="T4" fmla="*/ 2651 w 2937"/>
                <a:gd name="T5" fmla="*/ 1298 h 2535"/>
                <a:gd name="T6" fmla="*/ 2651 w 2937"/>
                <a:gd name="T7" fmla="*/ 2454 h 2535"/>
                <a:gd name="T8" fmla="*/ 2584 w 2937"/>
                <a:gd name="T9" fmla="*/ 2521 h 2535"/>
                <a:gd name="T10" fmla="*/ 1809 w 2937"/>
                <a:gd name="T11" fmla="*/ 2521 h 2535"/>
                <a:gd name="T12" fmla="*/ 1742 w 2937"/>
                <a:gd name="T13" fmla="*/ 2454 h 2535"/>
                <a:gd name="T14" fmla="*/ 1742 w 2937"/>
                <a:gd name="T15" fmla="*/ 1298 h 2535"/>
                <a:gd name="T16" fmla="*/ 1261 w 2937"/>
                <a:gd name="T17" fmla="*/ 1298 h 2535"/>
                <a:gd name="T18" fmla="*/ 1194 w 2937"/>
                <a:gd name="T19" fmla="*/ 1232 h 2535"/>
                <a:gd name="T20" fmla="*/ 1209 w 2937"/>
                <a:gd name="T21" fmla="*/ 1191 h 2535"/>
                <a:gd name="T22" fmla="*/ 1002 w 2937"/>
                <a:gd name="T23" fmla="*/ 1018 h 2535"/>
                <a:gd name="T24" fmla="*/ 996 w 2937"/>
                <a:gd name="T25" fmla="*/ 1012 h 2535"/>
                <a:gd name="T26" fmla="*/ 983 w 2937"/>
                <a:gd name="T27" fmla="*/ 1007 h 2535"/>
                <a:gd name="T28" fmla="*/ 967 w 2937"/>
                <a:gd name="T29" fmla="*/ 1019 h 2535"/>
                <a:gd name="T30" fmla="*/ 966 w 2937"/>
                <a:gd name="T31" fmla="*/ 1020 h 2535"/>
                <a:gd name="T32" fmla="*/ 800 w 2937"/>
                <a:gd name="T33" fmla="*/ 1458 h 2535"/>
                <a:gd name="T34" fmla="*/ 808 w 2937"/>
                <a:gd name="T35" fmla="*/ 1510 h 2535"/>
                <a:gd name="T36" fmla="*/ 855 w 2937"/>
                <a:gd name="T37" fmla="*/ 1534 h 2535"/>
                <a:gd name="T38" fmla="*/ 1156 w 2937"/>
                <a:gd name="T39" fmla="*/ 1534 h 2535"/>
                <a:gd name="T40" fmla="*/ 1354 w 2937"/>
                <a:gd name="T41" fmla="*/ 1704 h 2535"/>
                <a:gd name="T42" fmla="*/ 1463 w 2937"/>
                <a:gd name="T43" fmla="*/ 2364 h 2535"/>
                <a:gd name="T44" fmla="*/ 1429 w 2937"/>
                <a:gd name="T45" fmla="*/ 2483 h 2535"/>
                <a:gd name="T46" fmla="*/ 1317 w 2937"/>
                <a:gd name="T47" fmla="*/ 2535 h 2535"/>
                <a:gd name="T48" fmla="*/ 1170 w 2937"/>
                <a:gd name="T49" fmla="*/ 2411 h 2535"/>
                <a:gd name="T50" fmla="*/ 1076 w 2937"/>
                <a:gd name="T51" fmla="*/ 1914 h 2535"/>
                <a:gd name="T52" fmla="*/ 1011 w 2937"/>
                <a:gd name="T53" fmla="*/ 1858 h 2535"/>
                <a:gd name="T54" fmla="*/ 813 w 2937"/>
                <a:gd name="T55" fmla="*/ 1858 h 2535"/>
                <a:gd name="T56" fmla="*/ 813 w 2937"/>
                <a:gd name="T57" fmla="*/ 2454 h 2535"/>
                <a:gd name="T58" fmla="*/ 747 w 2937"/>
                <a:gd name="T59" fmla="*/ 2521 h 2535"/>
                <a:gd name="T60" fmla="*/ 176 w 2937"/>
                <a:gd name="T61" fmla="*/ 2521 h 2535"/>
                <a:gd name="T62" fmla="*/ 109 w 2937"/>
                <a:gd name="T63" fmla="*/ 2454 h 2535"/>
                <a:gd name="T64" fmla="*/ 109 w 2937"/>
                <a:gd name="T65" fmla="*/ 1842 h 2535"/>
                <a:gd name="T66" fmla="*/ 5 w 2937"/>
                <a:gd name="T67" fmla="*/ 1045 h 2535"/>
                <a:gd name="T68" fmla="*/ 62 w 2937"/>
                <a:gd name="T69" fmla="*/ 970 h 2535"/>
                <a:gd name="T70" fmla="*/ 137 w 2937"/>
                <a:gd name="T71" fmla="*/ 1028 h 2535"/>
                <a:gd name="T72" fmla="*/ 230 w 2937"/>
                <a:gd name="T73" fmla="*/ 1739 h 2535"/>
                <a:gd name="T74" fmla="*/ 345 w 2937"/>
                <a:gd name="T75" fmla="*/ 1739 h 2535"/>
                <a:gd name="T76" fmla="*/ 330 w 2937"/>
                <a:gd name="T77" fmla="*/ 1663 h 2535"/>
                <a:gd name="T78" fmla="*/ 340 w 2937"/>
                <a:gd name="T79" fmla="*/ 1601 h 2535"/>
                <a:gd name="T80" fmla="*/ 621 w 2937"/>
                <a:gd name="T81" fmla="*/ 805 h 2535"/>
                <a:gd name="T82" fmla="*/ 785 w 2937"/>
                <a:gd name="T83" fmla="*/ 636 h 2535"/>
                <a:gd name="T84" fmla="*/ 655 w 2937"/>
                <a:gd name="T85" fmla="*/ 360 h 2535"/>
                <a:gd name="T86" fmla="*/ 1015 w 2937"/>
                <a:gd name="T87" fmla="*/ 0 h 2535"/>
                <a:gd name="T88" fmla="*/ 1375 w 2937"/>
                <a:gd name="T89" fmla="*/ 360 h 2535"/>
                <a:gd name="T90" fmla="*/ 1141 w 2937"/>
                <a:gd name="T91" fmla="*/ 697 h 2535"/>
                <a:gd name="T92" fmla="*/ 1395 w 2937"/>
                <a:gd name="T93" fmla="*/ 919 h 2535"/>
                <a:gd name="T94" fmla="*/ 1748 w 2937"/>
                <a:gd name="T95" fmla="*/ 946 h 2535"/>
                <a:gd name="T96" fmla="*/ 1767 w 2937"/>
                <a:gd name="T97" fmla="*/ 950 h 2535"/>
                <a:gd name="T98" fmla="*/ 1858 w 2937"/>
                <a:gd name="T99" fmla="*/ 1083 h 2535"/>
                <a:gd name="T100" fmla="*/ 1832 w 2937"/>
                <a:gd name="T101" fmla="*/ 1165 h 2535"/>
                <a:gd name="T102" fmla="*/ 2022 w 2937"/>
                <a:gd name="T103" fmla="*/ 1165 h 2535"/>
                <a:gd name="T104" fmla="*/ 1978 w 2937"/>
                <a:gd name="T105" fmla="*/ 1103 h 2535"/>
                <a:gd name="T106" fmla="*/ 2045 w 2937"/>
                <a:gd name="T107" fmla="*/ 1036 h 2535"/>
                <a:gd name="T108" fmla="*/ 2522 w 2937"/>
                <a:gd name="T109" fmla="*/ 1036 h 2535"/>
                <a:gd name="T110" fmla="*/ 2650 w 2937"/>
                <a:gd name="T111" fmla="*/ 571 h 2535"/>
                <a:gd name="T112" fmla="*/ 2732 w 2937"/>
                <a:gd name="T113" fmla="*/ 525 h 2535"/>
                <a:gd name="T114" fmla="*/ 2779 w 2937"/>
                <a:gd name="T115" fmla="*/ 607 h 2535"/>
                <a:gd name="T116" fmla="*/ 2637 w 2937"/>
                <a:gd name="T117" fmla="*/ 1120 h 2535"/>
                <a:gd name="T118" fmla="*/ 2596 w 2937"/>
                <a:gd name="T119" fmla="*/ 1165 h 2535"/>
                <a:gd name="T120" fmla="*/ 2870 w 2937"/>
                <a:gd name="T121" fmla="*/ 1165 h 2535"/>
                <a:gd name="T122" fmla="*/ 2937 w 2937"/>
                <a:gd name="T123" fmla="*/ 1232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37" h="2535">
                  <a:moveTo>
                    <a:pt x="2937" y="1232"/>
                  </a:moveTo>
                  <a:cubicBezTo>
                    <a:pt x="2937" y="1268"/>
                    <a:pt x="2907" y="1298"/>
                    <a:pt x="2870" y="1298"/>
                  </a:cubicBezTo>
                  <a:lnTo>
                    <a:pt x="2651" y="1298"/>
                  </a:lnTo>
                  <a:lnTo>
                    <a:pt x="2651" y="2454"/>
                  </a:lnTo>
                  <a:cubicBezTo>
                    <a:pt x="2651" y="2491"/>
                    <a:pt x="2621" y="2521"/>
                    <a:pt x="2584" y="2521"/>
                  </a:cubicBezTo>
                  <a:lnTo>
                    <a:pt x="1809" y="2521"/>
                  </a:lnTo>
                  <a:cubicBezTo>
                    <a:pt x="1772" y="2521"/>
                    <a:pt x="1742" y="2491"/>
                    <a:pt x="1742" y="2454"/>
                  </a:cubicBezTo>
                  <a:lnTo>
                    <a:pt x="1742" y="1298"/>
                  </a:lnTo>
                  <a:lnTo>
                    <a:pt x="1261" y="1298"/>
                  </a:lnTo>
                  <a:cubicBezTo>
                    <a:pt x="1224" y="1298"/>
                    <a:pt x="1194" y="1268"/>
                    <a:pt x="1194" y="1232"/>
                  </a:cubicBezTo>
                  <a:cubicBezTo>
                    <a:pt x="1194" y="1216"/>
                    <a:pt x="1200" y="1202"/>
                    <a:pt x="1209" y="1191"/>
                  </a:cubicBezTo>
                  <a:lnTo>
                    <a:pt x="1002" y="1018"/>
                  </a:lnTo>
                  <a:cubicBezTo>
                    <a:pt x="1000" y="1016"/>
                    <a:pt x="998" y="1014"/>
                    <a:pt x="996" y="1012"/>
                  </a:cubicBezTo>
                  <a:cubicBezTo>
                    <a:pt x="992" y="1009"/>
                    <a:pt x="988" y="1007"/>
                    <a:pt x="983" y="1007"/>
                  </a:cubicBezTo>
                  <a:cubicBezTo>
                    <a:pt x="981" y="1007"/>
                    <a:pt x="970" y="1007"/>
                    <a:pt x="967" y="1019"/>
                  </a:cubicBezTo>
                  <a:cubicBezTo>
                    <a:pt x="966" y="1019"/>
                    <a:pt x="966" y="1020"/>
                    <a:pt x="966" y="1020"/>
                  </a:cubicBezTo>
                  <a:lnTo>
                    <a:pt x="800" y="1458"/>
                  </a:lnTo>
                  <a:cubicBezTo>
                    <a:pt x="794" y="1476"/>
                    <a:pt x="797" y="1495"/>
                    <a:pt x="808" y="1510"/>
                  </a:cubicBezTo>
                  <a:cubicBezTo>
                    <a:pt x="819" y="1525"/>
                    <a:pt x="836" y="1534"/>
                    <a:pt x="855" y="1534"/>
                  </a:cubicBezTo>
                  <a:lnTo>
                    <a:pt x="1156" y="1534"/>
                  </a:lnTo>
                  <a:cubicBezTo>
                    <a:pt x="1255" y="1534"/>
                    <a:pt x="1339" y="1607"/>
                    <a:pt x="1354" y="1704"/>
                  </a:cubicBezTo>
                  <a:lnTo>
                    <a:pt x="1463" y="2364"/>
                  </a:lnTo>
                  <a:cubicBezTo>
                    <a:pt x="1470" y="2408"/>
                    <a:pt x="1457" y="2451"/>
                    <a:pt x="1429" y="2483"/>
                  </a:cubicBezTo>
                  <a:cubicBezTo>
                    <a:pt x="1401" y="2516"/>
                    <a:pt x="1360" y="2535"/>
                    <a:pt x="1317" y="2535"/>
                  </a:cubicBezTo>
                  <a:cubicBezTo>
                    <a:pt x="1244" y="2535"/>
                    <a:pt x="1183" y="2483"/>
                    <a:pt x="1170" y="2411"/>
                  </a:cubicBezTo>
                  <a:lnTo>
                    <a:pt x="1076" y="1914"/>
                  </a:lnTo>
                  <a:cubicBezTo>
                    <a:pt x="1071" y="1881"/>
                    <a:pt x="1043" y="1858"/>
                    <a:pt x="1011" y="1858"/>
                  </a:cubicBezTo>
                  <a:lnTo>
                    <a:pt x="813" y="1858"/>
                  </a:lnTo>
                  <a:lnTo>
                    <a:pt x="813" y="2454"/>
                  </a:lnTo>
                  <a:cubicBezTo>
                    <a:pt x="813" y="2491"/>
                    <a:pt x="784" y="2521"/>
                    <a:pt x="747" y="2521"/>
                  </a:cubicBezTo>
                  <a:lnTo>
                    <a:pt x="176" y="2521"/>
                  </a:lnTo>
                  <a:cubicBezTo>
                    <a:pt x="139" y="2521"/>
                    <a:pt x="109" y="2491"/>
                    <a:pt x="109" y="2454"/>
                  </a:cubicBezTo>
                  <a:lnTo>
                    <a:pt x="109" y="1842"/>
                  </a:lnTo>
                  <a:lnTo>
                    <a:pt x="5" y="1045"/>
                  </a:lnTo>
                  <a:cubicBezTo>
                    <a:pt x="0" y="1008"/>
                    <a:pt x="26" y="975"/>
                    <a:pt x="62" y="970"/>
                  </a:cubicBezTo>
                  <a:cubicBezTo>
                    <a:pt x="99" y="965"/>
                    <a:pt x="132" y="991"/>
                    <a:pt x="137" y="1028"/>
                  </a:cubicBezTo>
                  <a:lnTo>
                    <a:pt x="230" y="1739"/>
                  </a:lnTo>
                  <a:lnTo>
                    <a:pt x="345" y="1739"/>
                  </a:lnTo>
                  <a:cubicBezTo>
                    <a:pt x="335" y="1716"/>
                    <a:pt x="330" y="1690"/>
                    <a:pt x="330" y="1663"/>
                  </a:cubicBezTo>
                  <a:cubicBezTo>
                    <a:pt x="330" y="1642"/>
                    <a:pt x="333" y="1621"/>
                    <a:pt x="340" y="1601"/>
                  </a:cubicBezTo>
                  <a:lnTo>
                    <a:pt x="621" y="805"/>
                  </a:lnTo>
                  <a:cubicBezTo>
                    <a:pt x="648" y="725"/>
                    <a:pt x="709" y="664"/>
                    <a:pt x="785" y="636"/>
                  </a:cubicBezTo>
                  <a:cubicBezTo>
                    <a:pt x="706" y="570"/>
                    <a:pt x="655" y="471"/>
                    <a:pt x="655" y="360"/>
                  </a:cubicBezTo>
                  <a:cubicBezTo>
                    <a:pt x="655" y="161"/>
                    <a:pt x="817" y="0"/>
                    <a:pt x="1015" y="0"/>
                  </a:cubicBezTo>
                  <a:cubicBezTo>
                    <a:pt x="1213" y="0"/>
                    <a:pt x="1375" y="161"/>
                    <a:pt x="1375" y="360"/>
                  </a:cubicBezTo>
                  <a:cubicBezTo>
                    <a:pt x="1375" y="514"/>
                    <a:pt x="1277" y="646"/>
                    <a:pt x="1141" y="697"/>
                  </a:cubicBezTo>
                  <a:lnTo>
                    <a:pt x="1395" y="919"/>
                  </a:lnTo>
                  <a:lnTo>
                    <a:pt x="1748" y="946"/>
                  </a:lnTo>
                  <a:cubicBezTo>
                    <a:pt x="1755" y="946"/>
                    <a:pt x="1761" y="948"/>
                    <a:pt x="1767" y="950"/>
                  </a:cubicBezTo>
                  <a:cubicBezTo>
                    <a:pt x="1822" y="971"/>
                    <a:pt x="1858" y="1024"/>
                    <a:pt x="1858" y="1083"/>
                  </a:cubicBezTo>
                  <a:cubicBezTo>
                    <a:pt x="1858" y="1113"/>
                    <a:pt x="1849" y="1142"/>
                    <a:pt x="1832" y="1165"/>
                  </a:cubicBezTo>
                  <a:lnTo>
                    <a:pt x="2022" y="1165"/>
                  </a:lnTo>
                  <a:cubicBezTo>
                    <a:pt x="1996" y="1155"/>
                    <a:pt x="1978" y="1131"/>
                    <a:pt x="1978" y="1103"/>
                  </a:cubicBezTo>
                  <a:cubicBezTo>
                    <a:pt x="1978" y="1066"/>
                    <a:pt x="2008" y="1036"/>
                    <a:pt x="2045" y="1036"/>
                  </a:cubicBezTo>
                  <a:lnTo>
                    <a:pt x="2522" y="1036"/>
                  </a:lnTo>
                  <a:lnTo>
                    <a:pt x="2650" y="571"/>
                  </a:lnTo>
                  <a:cubicBezTo>
                    <a:pt x="2660" y="536"/>
                    <a:pt x="2697" y="515"/>
                    <a:pt x="2732" y="525"/>
                  </a:cubicBezTo>
                  <a:cubicBezTo>
                    <a:pt x="2768" y="534"/>
                    <a:pt x="2789" y="571"/>
                    <a:pt x="2779" y="607"/>
                  </a:cubicBezTo>
                  <a:lnTo>
                    <a:pt x="2637" y="1120"/>
                  </a:lnTo>
                  <a:cubicBezTo>
                    <a:pt x="2631" y="1141"/>
                    <a:pt x="2616" y="1158"/>
                    <a:pt x="2596" y="1165"/>
                  </a:cubicBezTo>
                  <a:lnTo>
                    <a:pt x="2870" y="1165"/>
                  </a:lnTo>
                  <a:cubicBezTo>
                    <a:pt x="2907" y="1165"/>
                    <a:pt x="2937" y="1195"/>
                    <a:pt x="2937" y="12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iṣ1íḑè">
              <a:extLst>
                <a:ext uri="{FF2B5EF4-FFF2-40B4-BE49-F238E27FC236}">
                  <a16:creationId xmlns:a16="http://schemas.microsoft.com/office/drawing/2014/main" id="{5C0210AC-E5DB-453A-8A8C-D4E16B8D720C}"/>
                </a:ext>
              </a:extLst>
            </p:cNvPr>
            <p:cNvSpPr/>
            <p:nvPr/>
          </p:nvSpPr>
          <p:spPr bwMode="auto">
            <a:xfrm>
              <a:off x="7398257" y="3561471"/>
              <a:ext cx="320248" cy="290584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íšľîḑê">
              <a:extLst>
                <a:ext uri="{FF2B5EF4-FFF2-40B4-BE49-F238E27FC236}">
                  <a16:creationId xmlns:a16="http://schemas.microsoft.com/office/drawing/2014/main" id="{F0FF7633-6F67-4618-9613-9F950FD4B705}"/>
                </a:ext>
              </a:extLst>
            </p:cNvPr>
            <p:cNvSpPr/>
            <p:nvPr/>
          </p:nvSpPr>
          <p:spPr bwMode="auto">
            <a:xfrm>
              <a:off x="6531114" y="5124535"/>
              <a:ext cx="289916" cy="320247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94B14A99-3FE5-484C-9860-F9572CBDF713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669925" y="3701965"/>
              <a:ext cx="3507815" cy="3098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îšliḓe">
              <a:extLst>
                <a:ext uri="{FF2B5EF4-FFF2-40B4-BE49-F238E27FC236}">
                  <a16:creationId xmlns:a16="http://schemas.microsoft.com/office/drawing/2014/main" id="{A1267B6F-4E75-405B-9A59-A6DB6EC874AB}"/>
                </a:ext>
              </a:extLst>
            </p:cNvPr>
            <p:cNvSpPr txBox="1"/>
            <p:nvPr/>
          </p:nvSpPr>
          <p:spPr>
            <a:xfrm>
              <a:off x="673102" y="1801306"/>
              <a:ext cx="3502099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30" name="iṧlïďé">
              <a:extLst>
                <a:ext uri="{FF2B5EF4-FFF2-40B4-BE49-F238E27FC236}">
                  <a16:creationId xmlns:a16="http://schemas.microsoft.com/office/drawing/2014/main" id="{F0847088-B651-43AA-BD6D-75F6654C651A}"/>
                </a:ext>
              </a:extLst>
            </p:cNvPr>
            <p:cNvSpPr txBox="1"/>
            <p:nvPr/>
          </p:nvSpPr>
          <p:spPr>
            <a:xfrm>
              <a:off x="673101" y="2653467"/>
              <a:ext cx="3502100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3017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4F75A2-B915-4006-AD3A-1B6ACD50D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90998E5-1DD3-4190-8850-A5F5DC55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37F9CB1-F6BE-4A24-8422-6BD6CD72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243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52A7C7D-79E6-49CF-9A14-8102C43DD6A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31546"/>
            <a:ext cx="12192000" cy="5626454"/>
            <a:chOff x="0" y="1231546"/>
            <a:chExt cx="12192000" cy="5626454"/>
          </a:xfrm>
        </p:grpSpPr>
        <p:sp>
          <p:nvSpPr>
            <p:cNvPr id="6" name="ïşḷïḋe">
              <a:extLst>
                <a:ext uri="{FF2B5EF4-FFF2-40B4-BE49-F238E27FC236}">
                  <a16:creationId xmlns:a16="http://schemas.microsoft.com/office/drawing/2014/main" id="{18252BFB-9345-468E-84EC-120EA5BFAD46}"/>
                </a:ext>
              </a:extLst>
            </p:cNvPr>
            <p:cNvSpPr/>
            <p:nvPr/>
          </p:nvSpPr>
          <p:spPr>
            <a:xfrm>
              <a:off x="0" y="5295900"/>
              <a:ext cx="12192000" cy="15621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şľíḓê">
              <a:extLst>
                <a:ext uri="{FF2B5EF4-FFF2-40B4-BE49-F238E27FC236}">
                  <a16:creationId xmlns:a16="http://schemas.microsoft.com/office/drawing/2014/main" id="{9DDD5D44-4134-42DE-8B44-2E72177AF3C7}"/>
                </a:ext>
              </a:extLst>
            </p:cNvPr>
            <p:cNvSpPr/>
            <p:nvPr/>
          </p:nvSpPr>
          <p:spPr>
            <a:xfrm>
              <a:off x="5668255" y="2832270"/>
              <a:ext cx="749644" cy="749644"/>
            </a:xfrm>
            <a:custGeom>
              <a:avLst/>
              <a:gdLst>
                <a:gd name="connsiteX0" fmla="*/ 83344 w 161925"/>
                <a:gd name="connsiteY0" fmla="*/ 159544 h 161925"/>
                <a:gd name="connsiteX1" fmla="*/ 159544 w 161925"/>
                <a:gd name="connsiteY1" fmla="*/ 83344 h 161925"/>
                <a:gd name="connsiteX2" fmla="*/ 83344 w 161925"/>
                <a:gd name="connsiteY2" fmla="*/ 7144 h 161925"/>
                <a:gd name="connsiteX3" fmla="*/ 7144 w 161925"/>
                <a:gd name="connsiteY3" fmla="*/ 83344 h 161925"/>
                <a:gd name="connsiteX4" fmla="*/ 83344 w 161925"/>
                <a:gd name="connsiteY4" fmla="*/ 159544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161925">
                  <a:moveTo>
                    <a:pt x="83344" y="159544"/>
                  </a:moveTo>
                  <a:cubicBezTo>
                    <a:pt x="125254" y="159544"/>
                    <a:pt x="159544" y="125254"/>
                    <a:pt x="159544" y="83344"/>
                  </a:cubicBezTo>
                  <a:cubicBezTo>
                    <a:pt x="159544" y="41434"/>
                    <a:pt x="125254" y="7144"/>
                    <a:pt x="83344" y="7144"/>
                  </a:cubicBezTo>
                  <a:cubicBezTo>
                    <a:pt x="41434" y="7144"/>
                    <a:pt x="7144" y="41434"/>
                    <a:pt x="7144" y="83344"/>
                  </a:cubicBezTo>
                  <a:cubicBezTo>
                    <a:pt x="7144" y="125254"/>
                    <a:pt x="41434" y="159544"/>
                    <a:pt x="83344" y="159544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8" name="íŝḻïde">
              <a:extLst>
                <a:ext uri="{FF2B5EF4-FFF2-40B4-BE49-F238E27FC236}">
                  <a16:creationId xmlns:a16="http://schemas.microsoft.com/office/drawing/2014/main" id="{BD49FDBA-C83A-44AD-8407-6D6ECED70C6D}"/>
                </a:ext>
              </a:extLst>
            </p:cNvPr>
            <p:cNvSpPr/>
            <p:nvPr/>
          </p:nvSpPr>
          <p:spPr>
            <a:xfrm>
              <a:off x="4995782" y="4292652"/>
              <a:ext cx="2116642" cy="1201633"/>
            </a:xfrm>
            <a:custGeom>
              <a:avLst/>
              <a:gdLst>
                <a:gd name="connsiteX0" fmla="*/ 0 w 2738183"/>
                <a:gd name="connsiteY0" fmla="*/ 0 h 1554487"/>
                <a:gd name="connsiteX1" fmla="*/ 2738183 w 2738183"/>
                <a:gd name="connsiteY1" fmla="*/ 0 h 1554487"/>
                <a:gd name="connsiteX2" fmla="*/ 2510001 w 2738183"/>
                <a:gd name="connsiteY2" fmla="*/ 684546 h 1554487"/>
                <a:gd name="connsiteX3" fmla="*/ 2167728 w 2738183"/>
                <a:gd name="connsiteY3" fmla="*/ 684546 h 1554487"/>
                <a:gd name="connsiteX4" fmla="*/ 2078503 w 2738183"/>
                <a:gd name="connsiteY4" fmla="*/ 1554487 h 1554487"/>
                <a:gd name="connsiteX5" fmla="*/ 659680 w 2738183"/>
                <a:gd name="connsiteY5" fmla="*/ 1554487 h 1554487"/>
                <a:gd name="connsiteX6" fmla="*/ 570455 w 2738183"/>
                <a:gd name="connsiteY6" fmla="*/ 684546 h 1554487"/>
                <a:gd name="connsiteX7" fmla="*/ 228182 w 2738183"/>
                <a:gd name="connsiteY7" fmla="*/ 684546 h 1554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38183" h="1554487">
                  <a:moveTo>
                    <a:pt x="0" y="0"/>
                  </a:moveTo>
                  <a:lnTo>
                    <a:pt x="2738183" y="0"/>
                  </a:lnTo>
                  <a:lnTo>
                    <a:pt x="2510001" y="684546"/>
                  </a:lnTo>
                  <a:lnTo>
                    <a:pt x="2167728" y="684546"/>
                  </a:lnTo>
                  <a:lnTo>
                    <a:pt x="2078503" y="1554487"/>
                  </a:lnTo>
                  <a:lnTo>
                    <a:pt x="659680" y="1554487"/>
                  </a:lnTo>
                  <a:lnTo>
                    <a:pt x="570455" y="684546"/>
                  </a:lnTo>
                  <a:lnTo>
                    <a:pt x="228182" y="6845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iŝ1îḍè">
              <a:extLst>
                <a:ext uri="{FF2B5EF4-FFF2-40B4-BE49-F238E27FC236}">
                  <a16:creationId xmlns:a16="http://schemas.microsoft.com/office/drawing/2014/main" id="{A225F335-3C74-4534-B7CD-1003FA2BA86E}"/>
                </a:ext>
              </a:extLst>
            </p:cNvPr>
            <p:cNvSpPr/>
            <p:nvPr/>
          </p:nvSpPr>
          <p:spPr>
            <a:xfrm>
              <a:off x="5262565" y="3626010"/>
              <a:ext cx="1587482" cy="573257"/>
            </a:xfrm>
            <a:custGeom>
              <a:avLst/>
              <a:gdLst>
                <a:gd name="connsiteX0" fmla="*/ 325279 w 342900"/>
                <a:gd name="connsiteY0" fmla="*/ 77629 h 123825"/>
                <a:gd name="connsiteX1" fmla="*/ 313849 w 342900"/>
                <a:gd name="connsiteY1" fmla="*/ 56674 h 123825"/>
                <a:gd name="connsiteX2" fmla="*/ 233839 w 342900"/>
                <a:gd name="connsiteY2" fmla="*/ 14764 h 123825"/>
                <a:gd name="connsiteX3" fmla="*/ 170974 w 342900"/>
                <a:gd name="connsiteY3" fmla="*/ 7144 h 123825"/>
                <a:gd name="connsiteX4" fmla="*/ 108109 w 342900"/>
                <a:gd name="connsiteY4" fmla="*/ 16669 h 123825"/>
                <a:gd name="connsiteX5" fmla="*/ 28099 w 342900"/>
                <a:gd name="connsiteY5" fmla="*/ 58579 h 123825"/>
                <a:gd name="connsiteX6" fmla="*/ 16669 w 342900"/>
                <a:gd name="connsiteY6" fmla="*/ 79534 h 123825"/>
                <a:gd name="connsiteX7" fmla="*/ 7144 w 342900"/>
                <a:gd name="connsiteY7" fmla="*/ 121444 h 123825"/>
                <a:gd name="connsiteX8" fmla="*/ 335756 w 342900"/>
                <a:gd name="connsiteY8" fmla="*/ 121444 h 123825"/>
                <a:gd name="connsiteX9" fmla="*/ 325279 w 342900"/>
                <a:gd name="connsiteY9" fmla="*/ 77629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900" h="123825">
                  <a:moveTo>
                    <a:pt x="325279" y="77629"/>
                  </a:moveTo>
                  <a:cubicBezTo>
                    <a:pt x="323374" y="70009"/>
                    <a:pt x="319564" y="62389"/>
                    <a:pt x="313849" y="56674"/>
                  </a:cubicBezTo>
                  <a:cubicBezTo>
                    <a:pt x="290989" y="37624"/>
                    <a:pt x="264319" y="24289"/>
                    <a:pt x="233839" y="14764"/>
                  </a:cubicBezTo>
                  <a:cubicBezTo>
                    <a:pt x="212884" y="10954"/>
                    <a:pt x="191929" y="7144"/>
                    <a:pt x="170974" y="7144"/>
                  </a:cubicBezTo>
                  <a:cubicBezTo>
                    <a:pt x="150019" y="7144"/>
                    <a:pt x="129064" y="10954"/>
                    <a:pt x="108109" y="16669"/>
                  </a:cubicBezTo>
                  <a:cubicBezTo>
                    <a:pt x="77629" y="24289"/>
                    <a:pt x="50959" y="39529"/>
                    <a:pt x="28099" y="58579"/>
                  </a:cubicBezTo>
                  <a:cubicBezTo>
                    <a:pt x="22384" y="64294"/>
                    <a:pt x="18574" y="71914"/>
                    <a:pt x="16669" y="79534"/>
                  </a:cubicBezTo>
                  <a:lnTo>
                    <a:pt x="7144" y="121444"/>
                  </a:lnTo>
                  <a:lnTo>
                    <a:pt x="335756" y="121444"/>
                  </a:lnTo>
                  <a:lnTo>
                    <a:pt x="325279" y="7762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0" name="ïš1îďê">
              <a:extLst>
                <a:ext uri="{FF2B5EF4-FFF2-40B4-BE49-F238E27FC236}">
                  <a16:creationId xmlns:a16="http://schemas.microsoft.com/office/drawing/2014/main" id="{C3BE01E3-A2FF-4C5F-ADAB-B3C92CE42601}"/>
                </a:ext>
              </a:extLst>
            </p:cNvPr>
            <p:cNvSpPr/>
            <p:nvPr/>
          </p:nvSpPr>
          <p:spPr>
            <a:xfrm>
              <a:off x="2683041" y="2024145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1" name="ïsľidè">
              <a:extLst>
                <a:ext uri="{FF2B5EF4-FFF2-40B4-BE49-F238E27FC236}">
                  <a16:creationId xmlns:a16="http://schemas.microsoft.com/office/drawing/2014/main" id="{2D61A9A9-B366-42C3-B584-8D3693E91461}"/>
                </a:ext>
              </a:extLst>
            </p:cNvPr>
            <p:cNvSpPr/>
            <p:nvPr/>
          </p:nvSpPr>
          <p:spPr>
            <a:xfrm>
              <a:off x="6033602" y="1363716"/>
              <a:ext cx="2908050" cy="791548"/>
            </a:xfrm>
            <a:custGeom>
              <a:avLst/>
              <a:gdLst>
                <a:gd name="connsiteX0" fmla="*/ 95545 w 2908050"/>
                <a:gd name="connsiteY0" fmla="*/ 0 h 791548"/>
                <a:gd name="connsiteX1" fmla="*/ 2051457 w 2908050"/>
                <a:gd name="connsiteY1" fmla="*/ 0 h 791548"/>
                <a:gd name="connsiteX2" fmla="*/ 2051462 w 2908050"/>
                <a:gd name="connsiteY2" fmla="*/ 1 h 791548"/>
                <a:gd name="connsiteX3" fmla="*/ 2812505 w 2908050"/>
                <a:gd name="connsiteY3" fmla="*/ 1 h 791548"/>
                <a:gd name="connsiteX4" fmla="*/ 2908050 w 2908050"/>
                <a:gd name="connsiteY4" fmla="*/ 95546 h 791548"/>
                <a:gd name="connsiteX5" fmla="*/ 2908050 w 2908050"/>
                <a:gd name="connsiteY5" fmla="*/ 477713 h 791548"/>
                <a:gd name="connsiteX6" fmla="*/ 2812505 w 2908050"/>
                <a:gd name="connsiteY6" fmla="*/ 573258 h 791548"/>
                <a:gd name="connsiteX7" fmla="*/ 413172 w 2908050"/>
                <a:gd name="connsiteY7" fmla="*/ 573258 h 791548"/>
                <a:gd name="connsiteX8" fmla="*/ 189353 w 2908050"/>
                <a:gd name="connsiteY8" fmla="*/ 791548 h 791548"/>
                <a:gd name="connsiteX9" fmla="*/ 189353 w 2908050"/>
                <a:gd name="connsiteY9" fmla="*/ 573258 h 791548"/>
                <a:gd name="connsiteX10" fmla="*/ 95545 w 2908050"/>
                <a:gd name="connsiteY10" fmla="*/ 573258 h 791548"/>
                <a:gd name="connsiteX11" fmla="*/ 0 w 2908050"/>
                <a:gd name="connsiteY11" fmla="*/ 477713 h 791548"/>
                <a:gd name="connsiteX12" fmla="*/ 0 w 2908050"/>
                <a:gd name="connsiteY12" fmla="*/ 477712 h 791548"/>
                <a:gd name="connsiteX13" fmla="*/ 0 w 2908050"/>
                <a:gd name="connsiteY13" fmla="*/ 95546 h 791548"/>
                <a:gd name="connsiteX14" fmla="*/ 0 w 2908050"/>
                <a:gd name="connsiteY14" fmla="*/ 95545 h 791548"/>
                <a:gd name="connsiteX15" fmla="*/ 95545 w 2908050"/>
                <a:gd name="connsiteY15" fmla="*/ 0 h 79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1548">
                  <a:moveTo>
                    <a:pt x="95545" y="0"/>
                  </a:moveTo>
                  <a:lnTo>
                    <a:pt x="2051457" y="0"/>
                  </a:lnTo>
                  <a:lnTo>
                    <a:pt x="2051462" y="1"/>
                  </a:lnTo>
                  <a:lnTo>
                    <a:pt x="2812505" y="1"/>
                  </a:lnTo>
                  <a:cubicBezTo>
                    <a:pt x="2865273" y="1"/>
                    <a:pt x="2908050" y="42778"/>
                    <a:pt x="2908050" y="95546"/>
                  </a:cubicBezTo>
                  <a:lnTo>
                    <a:pt x="2908050" y="477713"/>
                  </a:lnTo>
                  <a:cubicBezTo>
                    <a:pt x="2908050" y="530481"/>
                    <a:pt x="2865273" y="573258"/>
                    <a:pt x="2812505" y="573258"/>
                  </a:cubicBezTo>
                  <a:lnTo>
                    <a:pt x="413172" y="573258"/>
                  </a:lnTo>
                  <a:lnTo>
                    <a:pt x="189353" y="791548"/>
                  </a:lnTo>
                  <a:lnTo>
                    <a:pt x="189353" y="573258"/>
                  </a:lnTo>
                  <a:lnTo>
                    <a:pt x="95545" y="573258"/>
                  </a:lnTo>
                  <a:cubicBezTo>
                    <a:pt x="42777" y="573258"/>
                    <a:pt x="0" y="530481"/>
                    <a:pt x="0" y="477713"/>
                  </a:cubicBezTo>
                  <a:lnTo>
                    <a:pt x="0" y="477712"/>
                  </a:lnTo>
                  <a:lnTo>
                    <a:pt x="0" y="95546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2" name="í$ḷîḓè">
              <a:extLst>
                <a:ext uri="{FF2B5EF4-FFF2-40B4-BE49-F238E27FC236}">
                  <a16:creationId xmlns:a16="http://schemas.microsoft.com/office/drawing/2014/main" id="{3CDE1BF5-9BE6-4AB9-AEED-07F2B28F5B4B}"/>
                </a:ext>
              </a:extLst>
            </p:cNvPr>
            <p:cNvSpPr/>
            <p:nvPr/>
          </p:nvSpPr>
          <p:spPr>
            <a:xfrm>
              <a:off x="6600910" y="2296188"/>
              <a:ext cx="2908050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1360539 w 2908050"/>
                <a:gd name="connsiteY1" fmla="*/ 0 h 792599"/>
                <a:gd name="connsiteX2" fmla="*/ 1380436 w 2908050"/>
                <a:gd name="connsiteY2" fmla="*/ 4017 h 792599"/>
                <a:gd name="connsiteX3" fmla="*/ 2812505 w 2908050"/>
                <a:gd name="connsiteY3" fmla="*/ 4017 h 792599"/>
                <a:gd name="connsiteX4" fmla="*/ 2908050 w 2908050"/>
                <a:gd name="connsiteY4" fmla="*/ 99562 h 792599"/>
                <a:gd name="connsiteX5" fmla="*/ 2908050 w 2908050"/>
                <a:gd name="connsiteY5" fmla="*/ 481729 h 792599"/>
                <a:gd name="connsiteX6" fmla="*/ 2812505 w 2908050"/>
                <a:gd name="connsiteY6" fmla="*/ 577274 h 792599"/>
                <a:gd name="connsiteX7" fmla="*/ 410133 w 2908050"/>
                <a:gd name="connsiteY7" fmla="*/ 577274 h 792599"/>
                <a:gd name="connsiteX8" fmla="*/ 189353 w 2908050"/>
                <a:gd name="connsiteY8" fmla="*/ 792599 h 792599"/>
                <a:gd name="connsiteX9" fmla="*/ 189353 w 2908050"/>
                <a:gd name="connsiteY9" fmla="*/ 577274 h 792599"/>
                <a:gd name="connsiteX10" fmla="*/ 95545 w 2908050"/>
                <a:gd name="connsiteY10" fmla="*/ 577274 h 792599"/>
                <a:gd name="connsiteX11" fmla="*/ 0 w 2908050"/>
                <a:gd name="connsiteY11" fmla="*/ 481729 h 792599"/>
                <a:gd name="connsiteX12" fmla="*/ 0 w 2908050"/>
                <a:gd name="connsiteY12" fmla="*/ 477712 h 792599"/>
                <a:gd name="connsiteX13" fmla="*/ 0 w 2908050"/>
                <a:gd name="connsiteY13" fmla="*/ 99562 h 792599"/>
                <a:gd name="connsiteX14" fmla="*/ 0 w 2908050"/>
                <a:gd name="connsiteY14" fmla="*/ 95545 h 792599"/>
                <a:gd name="connsiteX15" fmla="*/ 95545 w 2908050"/>
                <a:gd name="connsiteY15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1360539" y="0"/>
                  </a:lnTo>
                  <a:lnTo>
                    <a:pt x="1380436" y="4017"/>
                  </a:lnTo>
                  <a:lnTo>
                    <a:pt x="2812505" y="4017"/>
                  </a:lnTo>
                  <a:cubicBezTo>
                    <a:pt x="2865273" y="4017"/>
                    <a:pt x="2908050" y="46794"/>
                    <a:pt x="2908050" y="99562"/>
                  </a:cubicBezTo>
                  <a:lnTo>
                    <a:pt x="2908050" y="481729"/>
                  </a:lnTo>
                  <a:cubicBezTo>
                    <a:pt x="2908050" y="534497"/>
                    <a:pt x="2865273" y="577274"/>
                    <a:pt x="2812505" y="577274"/>
                  </a:cubicBezTo>
                  <a:lnTo>
                    <a:pt x="410133" y="577274"/>
                  </a:lnTo>
                  <a:lnTo>
                    <a:pt x="189353" y="792599"/>
                  </a:lnTo>
                  <a:lnTo>
                    <a:pt x="189353" y="577274"/>
                  </a:lnTo>
                  <a:lnTo>
                    <a:pt x="95545" y="577274"/>
                  </a:lnTo>
                  <a:cubicBezTo>
                    <a:pt x="42777" y="577274"/>
                    <a:pt x="0" y="534497"/>
                    <a:pt x="0" y="481729"/>
                  </a:cubicBezTo>
                  <a:lnTo>
                    <a:pt x="0" y="477712"/>
                  </a:lnTo>
                  <a:lnTo>
                    <a:pt x="0" y="99562"/>
                  </a:ln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i="1" dirty="0"/>
                <a:t>Text</a:t>
              </a:r>
              <a:endParaRPr lang="zh-CN" altLang="en-US" sz="2000" b="1" i="1" dirty="0"/>
            </a:p>
          </p:txBody>
        </p:sp>
        <p:sp>
          <p:nvSpPr>
            <p:cNvPr id="13" name="îṩľíḓé">
              <a:extLst>
                <a:ext uri="{FF2B5EF4-FFF2-40B4-BE49-F238E27FC236}">
                  <a16:creationId xmlns:a16="http://schemas.microsoft.com/office/drawing/2014/main" id="{0B643E0E-0817-44C9-A285-6991CD924643}"/>
                </a:ext>
              </a:extLst>
            </p:cNvPr>
            <p:cNvSpPr txBox="1"/>
            <p:nvPr/>
          </p:nvSpPr>
          <p:spPr>
            <a:xfrm>
              <a:off x="674688" y="5315741"/>
              <a:ext cx="10845800" cy="8310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i="1" dirty="0"/>
                <a:t>Unified fonts make reading more fluent.</a:t>
              </a:r>
            </a:p>
          </p:txBody>
        </p:sp>
        <p:sp>
          <p:nvSpPr>
            <p:cNvPr id="14" name="íSlíḑe">
              <a:extLst>
                <a:ext uri="{FF2B5EF4-FFF2-40B4-BE49-F238E27FC236}">
                  <a16:creationId xmlns:a16="http://schemas.microsoft.com/office/drawing/2014/main" id="{41BFFE71-5E06-4686-AEFA-75ADDA3A1E72}"/>
                </a:ext>
              </a:extLst>
            </p:cNvPr>
            <p:cNvSpPr/>
            <p:nvPr/>
          </p:nvSpPr>
          <p:spPr>
            <a:xfrm>
              <a:off x="3898899" y="2961099"/>
              <a:ext cx="1692191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15" name="isļídè">
              <a:extLst>
                <a:ext uri="{FF2B5EF4-FFF2-40B4-BE49-F238E27FC236}">
                  <a16:creationId xmlns:a16="http://schemas.microsoft.com/office/drawing/2014/main" id="{9807D2DC-0FDE-4DF9-9CDA-F24B997BB5FA}"/>
                </a:ext>
              </a:extLst>
            </p:cNvPr>
            <p:cNvSpPr/>
            <p:nvPr/>
          </p:nvSpPr>
          <p:spPr>
            <a:xfrm>
              <a:off x="3797301" y="1231546"/>
              <a:ext cx="2015046" cy="792599"/>
            </a:xfrm>
            <a:custGeom>
              <a:avLst/>
              <a:gdLst>
                <a:gd name="connsiteX0" fmla="*/ 95545 w 2908050"/>
                <a:gd name="connsiteY0" fmla="*/ 0 h 792599"/>
                <a:gd name="connsiteX1" fmla="*/ 2812505 w 2908050"/>
                <a:gd name="connsiteY1" fmla="*/ 0 h 792599"/>
                <a:gd name="connsiteX2" fmla="*/ 2908050 w 2908050"/>
                <a:gd name="connsiteY2" fmla="*/ 95545 h 792599"/>
                <a:gd name="connsiteX3" fmla="*/ 2908050 w 2908050"/>
                <a:gd name="connsiteY3" fmla="*/ 477712 h 792599"/>
                <a:gd name="connsiteX4" fmla="*/ 2812505 w 2908050"/>
                <a:gd name="connsiteY4" fmla="*/ 573257 h 792599"/>
                <a:gd name="connsiteX5" fmla="*/ 2718697 w 2908050"/>
                <a:gd name="connsiteY5" fmla="*/ 573257 h 792599"/>
                <a:gd name="connsiteX6" fmla="*/ 2718697 w 2908050"/>
                <a:gd name="connsiteY6" fmla="*/ 792599 h 792599"/>
                <a:gd name="connsiteX7" fmla="*/ 2493800 w 2908050"/>
                <a:gd name="connsiteY7" fmla="*/ 573257 h 792599"/>
                <a:gd name="connsiteX8" fmla="*/ 95545 w 2908050"/>
                <a:gd name="connsiteY8" fmla="*/ 573257 h 792599"/>
                <a:gd name="connsiteX9" fmla="*/ 0 w 2908050"/>
                <a:gd name="connsiteY9" fmla="*/ 477712 h 792599"/>
                <a:gd name="connsiteX10" fmla="*/ 0 w 2908050"/>
                <a:gd name="connsiteY10" fmla="*/ 95545 h 792599"/>
                <a:gd name="connsiteX11" fmla="*/ 95545 w 2908050"/>
                <a:gd name="connsiteY11" fmla="*/ 0 h 792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08050" h="792599">
                  <a:moveTo>
                    <a:pt x="95545" y="0"/>
                  </a:moveTo>
                  <a:lnTo>
                    <a:pt x="2812505" y="0"/>
                  </a:lnTo>
                  <a:cubicBezTo>
                    <a:pt x="2865273" y="0"/>
                    <a:pt x="2908050" y="42777"/>
                    <a:pt x="2908050" y="95545"/>
                  </a:cubicBezTo>
                  <a:lnTo>
                    <a:pt x="2908050" y="477712"/>
                  </a:lnTo>
                  <a:cubicBezTo>
                    <a:pt x="2908050" y="530480"/>
                    <a:pt x="2865273" y="573257"/>
                    <a:pt x="2812505" y="573257"/>
                  </a:cubicBezTo>
                  <a:lnTo>
                    <a:pt x="2718697" y="573257"/>
                  </a:lnTo>
                  <a:lnTo>
                    <a:pt x="2718697" y="792599"/>
                  </a:lnTo>
                  <a:lnTo>
                    <a:pt x="2493800" y="573257"/>
                  </a:lnTo>
                  <a:lnTo>
                    <a:pt x="95545" y="573257"/>
                  </a:lnTo>
                  <a:cubicBezTo>
                    <a:pt x="42777" y="573257"/>
                    <a:pt x="0" y="530480"/>
                    <a:pt x="0" y="477712"/>
                  </a:cubicBezTo>
                  <a:lnTo>
                    <a:pt x="0" y="95545"/>
                  </a:lnTo>
                  <a:cubicBezTo>
                    <a:pt x="0" y="42777"/>
                    <a:pt x="42777" y="0"/>
                    <a:pt x="95545" y="0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lang="zh-CN" altLang="en-US" sz="2000" b="1" i="1" dirty="0"/>
            </a:p>
          </p:txBody>
        </p:sp>
        <p:sp>
          <p:nvSpPr>
            <p:cNvPr id="16" name="ïṥ1íḍé">
              <a:extLst>
                <a:ext uri="{FF2B5EF4-FFF2-40B4-BE49-F238E27FC236}">
                  <a16:creationId xmlns:a16="http://schemas.microsoft.com/office/drawing/2014/main" id="{5FC3A7A6-62DF-459C-AC7B-4FF93557EDA6}"/>
                </a:ext>
              </a:extLst>
            </p:cNvPr>
            <p:cNvSpPr txBox="1"/>
            <p:nvPr/>
          </p:nvSpPr>
          <p:spPr bwMode="auto">
            <a:xfrm>
              <a:off x="673100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7" name="í$ļîḋê">
              <a:extLst>
                <a:ext uri="{FF2B5EF4-FFF2-40B4-BE49-F238E27FC236}">
                  <a16:creationId xmlns:a16="http://schemas.microsoft.com/office/drawing/2014/main" id="{CDA4C275-E284-4E16-B607-4D8816B8A83C}"/>
                </a:ext>
              </a:extLst>
            </p:cNvPr>
            <p:cNvSpPr/>
            <p:nvPr/>
          </p:nvSpPr>
          <p:spPr bwMode="auto">
            <a:xfrm>
              <a:off x="673100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18" name="íṡ1îdê">
              <a:extLst>
                <a:ext uri="{FF2B5EF4-FFF2-40B4-BE49-F238E27FC236}">
                  <a16:creationId xmlns:a16="http://schemas.microsoft.com/office/drawing/2014/main" id="{53F34F48-1471-4D9A-8000-86A0347FF6A8}"/>
                </a:ext>
              </a:extLst>
            </p:cNvPr>
            <p:cNvSpPr/>
            <p:nvPr/>
          </p:nvSpPr>
          <p:spPr bwMode="auto">
            <a:xfrm>
              <a:off x="673100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19" name="iṡ1íḍê">
              <a:extLst>
                <a:ext uri="{FF2B5EF4-FFF2-40B4-BE49-F238E27FC236}">
                  <a16:creationId xmlns:a16="http://schemas.microsoft.com/office/drawing/2014/main" id="{C60C834F-5D16-4110-A870-2A9D6A08CE44}"/>
                </a:ext>
              </a:extLst>
            </p:cNvPr>
            <p:cNvSpPr txBox="1"/>
            <p:nvPr/>
          </p:nvSpPr>
          <p:spPr bwMode="auto">
            <a:xfrm>
              <a:off x="8476052" y="2816745"/>
              <a:ext cx="3042788" cy="530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0" name="ïŝļíde">
              <a:extLst>
                <a:ext uri="{FF2B5EF4-FFF2-40B4-BE49-F238E27FC236}">
                  <a16:creationId xmlns:a16="http://schemas.microsoft.com/office/drawing/2014/main" id="{18C6849E-737E-4FDC-9492-2D9089D9D0CD}"/>
                </a:ext>
              </a:extLst>
            </p:cNvPr>
            <p:cNvSpPr/>
            <p:nvPr/>
          </p:nvSpPr>
          <p:spPr bwMode="auto">
            <a:xfrm>
              <a:off x="8476052" y="3423914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21" name="ïS1íḑe">
              <a:extLst>
                <a:ext uri="{FF2B5EF4-FFF2-40B4-BE49-F238E27FC236}">
                  <a16:creationId xmlns:a16="http://schemas.microsoft.com/office/drawing/2014/main" id="{735A1322-C57D-4037-847D-D592C89009B2}"/>
                </a:ext>
              </a:extLst>
            </p:cNvPr>
            <p:cNvSpPr/>
            <p:nvPr/>
          </p:nvSpPr>
          <p:spPr bwMode="auto">
            <a:xfrm>
              <a:off x="8476052" y="4292652"/>
              <a:ext cx="3042788" cy="827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6098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51812" y="302191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752928" y="3917268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873788" y="253029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149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812695-4811-4247-9F7C-531C05F15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DFE954-10C7-4E33-9543-C7A2198E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02CC46-2713-4B15-9461-AB2D573EB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238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0688754-A691-4552-B2DD-8A32F3EEB97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5823183"/>
            <a:chOff x="0" y="0"/>
            <a:chExt cx="12192000" cy="5823183"/>
          </a:xfrm>
        </p:grpSpPr>
        <p:grpSp>
          <p:nvGrpSpPr>
            <p:cNvPr id="6" name="ísḷîḓê">
              <a:extLst>
                <a:ext uri="{FF2B5EF4-FFF2-40B4-BE49-F238E27FC236}">
                  <a16:creationId xmlns:a16="http://schemas.microsoft.com/office/drawing/2014/main" id="{40FEC8A8-67D8-4A90-80BC-7565C2386F95}"/>
                </a:ext>
              </a:extLst>
            </p:cNvPr>
            <p:cNvGrpSpPr/>
            <p:nvPr/>
          </p:nvGrpSpPr>
          <p:grpSpPr>
            <a:xfrm>
              <a:off x="6305551" y="2433168"/>
              <a:ext cx="5213350" cy="1028700"/>
              <a:chOff x="6305551" y="2401236"/>
              <a:chExt cx="5213350" cy="1028700"/>
            </a:xfrm>
          </p:grpSpPr>
          <p:sp>
            <p:nvSpPr>
              <p:cNvPr id="22" name="ïṧḷiḑê">
                <a:extLst>
                  <a:ext uri="{FF2B5EF4-FFF2-40B4-BE49-F238E27FC236}">
                    <a16:creationId xmlns:a16="http://schemas.microsoft.com/office/drawing/2014/main" id="{64DC2847-DA63-4AF3-B015-B0D0DC7F9B4A}"/>
                  </a:ext>
                </a:extLst>
              </p:cNvPr>
              <p:cNvSpPr txBox="1"/>
              <p:nvPr/>
            </p:nvSpPr>
            <p:spPr>
              <a:xfrm>
                <a:off x="6305551" y="2401236"/>
                <a:ext cx="5213348" cy="3995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2000" b="1" dirty="0"/>
                  <a:t>Unified fonts make reading more fluent.</a:t>
                </a:r>
              </a:p>
            </p:txBody>
          </p:sp>
          <p:sp>
            <p:nvSpPr>
              <p:cNvPr id="23" name="ïṧḷîďe">
                <a:extLst>
                  <a:ext uri="{FF2B5EF4-FFF2-40B4-BE49-F238E27FC236}">
                    <a16:creationId xmlns:a16="http://schemas.microsoft.com/office/drawing/2014/main" id="{23E9BBEA-FB54-47C3-BA28-CE85931B8740}"/>
                  </a:ext>
                </a:extLst>
              </p:cNvPr>
              <p:cNvSpPr txBox="1"/>
              <p:nvPr/>
            </p:nvSpPr>
            <p:spPr>
              <a:xfrm>
                <a:off x="6305551" y="2800765"/>
                <a:ext cx="5213350" cy="6291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21031A9-160F-4B76-B49D-88EAEA15DFE6}"/>
                </a:ext>
              </a:extLst>
            </p:cNvPr>
            <p:cNvCxnSpPr/>
            <p:nvPr/>
          </p:nvCxnSpPr>
          <p:spPr>
            <a:xfrm>
              <a:off x="5019675" y="3639486"/>
              <a:ext cx="650081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îṧ1îḋé">
              <a:extLst>
                <a:ext uri="{FF2B5EF4-FFF2-40B4-BE49-F238E27FC236}">
                  <a16:creationId xmlns:a16="http://schemas.microsoft.com/office/drawing/2014/main" id="{CA8FBD6C-A105-41B3-805D-09C1B16C694D}"/>
                </a:ext>
              </a:extLst>
            </p:cNvPr>
            <p:cNvGrpSpPr/>
            <p:nvPr/>
          </p:nvGrpSpPr>
          <p:grpSpPr>
            <a:xfrm>
              <a:off x="6572562" y="3962400"/>
              <a:ext cx="4679329" cy="812020"/>
              <a:chOff x="5445747" y="4114800"/>
              <a:chExt cx="4679329" cy="812020"/>
            </a:xfrm>
          </p:grpSpPr>
          <p:sp>
            <p:nvSpPr>
              <p:cNvPr id="18" name="ïŝļíḋè">
                <a:extLst>
                  <a:ext uri="{FF2B5EF4-FFF2-40B4-BE49-F238E27FC236}">
                    <a16:creationId xmlns:a16="http://schemas.microsoft.com/office/drawing/2014/main" id="{6B775C3B-F362-4244-B463-7A4D002C9AEE}"/>
                  </a:ext>
                </a:extLst>
              </p:cNvPr>
              <p:cNvSpPr/>
              <p:nvPr/>
            </p:nvSpPr>
            <p:spPr>
              <a:xfrm>
                <a:off x="5445747" y="4242033"/>
                <a:ext cx="557554" cy="55755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>
                  <a:buSzPct val="25000"/>
                </a:pPr>
                <a:r>
                  <a:rPr lang="en-US" altLang="zh-CN" sz="2000" b="1" i="1" dirty="0"/>
                  <a:t>01</a:t>
                </a:r>
                <a:endParaRPr lang="zh-CN" altLang="en-US" sz="2000" b="1" i="1" dirty="0"/>
              </a:p>
            </p:txBody>
          </p:sp>
          <p:grpSp>
            <p:nvGrpSpPr>
              <p:cNvPr id="19" name="íSḷïḍê">
                <a:extLst>
                  <a:ext uri="{FF2B5EF4-FFF2-40B4-BE49-F238E27FC236}">
                    <a16:creationId xmlns:a16="http://schemas.microsoft.com/office/drawing/2014/main" id="{1850F40C-3055-4065-9840-5215A3036560}"/>
                  </a:ext>
                </a:extLst>
              </p:cNvPr>
              <p:cNvGrpSpPr/>
              <p:nvPr/>
            </p:nvGrpSpPr>
            <p:grpSpPr>
              <a:xfrm>
                <a:off x="6142688" y="4114800"/>
                <a:ext cx="3982388" cy="812020"/>
                <a:chOff x="6142688" y="4114800"/>
                <a:chExt cx="3982388" cy="812020"/>
              </a:xfrm>
            </p:grpSpPr>
            <p:sp>
              <p:nvSpPr>
                <p:cNvPr id="20" name="ïšľiḑê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6142688" y="4114800"/>
                  <a:ext cx="3982388" cy="392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1" name="îśļîd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6142688" y="4507202"/>
                  <a:ext cx="3982388" cy="419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9" name="iśḷíḋè">
              <a:extLst>
                <a:ext uri="{FF2B5EF4-FFF2-40B4-BE49-F238E27FC236}">
                  <a16:creationId xmlns:a16="http://schemas.microsoft.com/office/drawing/2014/main" id="{1F28F623-DCC3-4835-B738-C7C1CE38494B}"/>
                </a:ext>
              </a:extLst>
            </p:cNvPr>
            <p:cNvGrpSpPr/>
            <p:nvPr/>
          </p:nvGrpSpPr>
          <p:grpSpPr>
            <a:xfrm>
              <a:off x="6572562" y="5011163"/>
              <a:ext cx="4679329" cy="812020"/>
              <a:chOff x="5445747" y="5163563"/>
              <a:chExt cx="4679329" cy="812020"/>
            </a:xfrm>
          </p:grpSpPr>
          <p:sp>
            <p:nvSpPr>
              <p:cNvPr id="14" name="ïşľiḓe">
                <a:extLst>
                  <a:ext uri="{FF2B5EF4-FFF2-40B4-BE49-F238E27FC236}">
                    <a16:creationId xmlns:a16="http://schemas.microsoft.com/office/drawing/2014/main" id="{D2CF1A95-AA51-47FF-8CF5-AB4DA99BF434}"/>
                  </a:ext>
                </a:extLst>
              </p:cNvPr>
              <p:cNvSpPr/>
              <p:nvPr/>
            </p:nvSpPr>
            <p:spPr>
              <a:xfrm>
                <a:off x="5445747" y="5290796"/>
                <a:ext cx="557554" cy="557554"/>
              </a:xfrm>
              <a:prstGeom prst="ellipse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algn="ctr">
                  <a:buSzPct val="25000"/>
                </a:pPr>
                <a:r>
                  <a:rPr lang="en-US" altLang="zh-CN" sz="2000" b="1" i="1" dirty="0"/>
                  <a:t>02</a:t>
                </a:r>
                <a:endParaRPr lang="zh-CN" altLang="en-US" sz="2000" b="1" i="1" dirty="0"/>
              </a:p>
            </p:txBody>
          </p:sp>
          <p:grpSp>
            <p:nvGrpSpPr>
              <p:cNvPr id="15" name="ïSḷiḋê">
                <a:extLst>
                  <a:ext uri="{FF2B5EF4-FFF2-40B4-BE49-F238E27FC236}">
                    <a16:creationId xmlns:a16="http://schemas.microsoft.com/office/drawing/2014/main" id="{94F0898C-E332-49CB-976C-57F3EB9D48CE}"/>
                  </a:ext>
                </a:extLst>
              </p:cNvPr>
              <p:cNvGrpSpPr/>
              <p:nvPr/>
            </p:nvGrpSpPr>
            <p:grpSpPr>
              <a:xfrm>
                <a:off x="6142688" y="5163563"/>
                <a:ext cx="3982388" cy="812020"/>
                <a:chOff x="6142688" y="5163563"/>
                <a:chExt cx="3982388" cy="812020"/>
              </a:xfrm>
            </p:grpSpPr>
            <p:sp>
              <p:nvSpPr>
                <p:cNvPr id="16" name="iṥ1ïdé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6142688" y="5163563"/>
                  <a:ext cx="3982388" cy="3924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fontScale="92500"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17" name="îŝḻiḑe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6142688" y="5555965"/>
                  <a:ext cx="3982388" cy="4196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</p:grpSp>
        <p:grpSp>
          <p:nvGrpSpPr>
            <p:cNvPr id="10" name="ïṩḻïḍe">
              <a:extLst>
                <a:ext uri="{FF2B5EF4-FFF2-40B4-BE49-F238E27FC236}">
                  <a16:creationId xmlns:a16="http://schemas.microsoft.com/office/drawing/2014/main" id="{3A0F27F3-F727-48D0-A583-589C03D75C50}"/>
                </a:ext>
              </a:extLst>
            </p:cNvPr>
            <p:cNvGrpSpPr/>
            <p:nvPr/>
          </p:nvGrpSpPr>
          <p:grpSpPr>
            <a:xfrm>
              <a:off x="0" y="0"/>
              <a:ext cx="12192000" cy="5123061"/>
              <a:chOff x="0" y="0"/>
              <a:chExt cx="12192000" cy="5123061"/>
            </a:xfrm>
          </p:grpSpPr>
          <p:sp>
            <p:nvSpPr>
              <p:cNvPr id="12" name="íŝľïḋe">
                <a:extLst>
                  <a:ext uri="{FF2B5EF4-FFF2-40B4-BE49-F238E27FC236}">
                    <a16:creationId xmlns:a16="http://schemas.microsoft.com/office/drawing/2014/main" id="{A1228F4C-5366-4AFC-BE5A-8E4FB3AFE974}"/>
                  </a:ext>
                </a:extLst>
              </p:cNvPr>
              <p:cNvSpPr/>
              <p:nvPr/>
            </p:nvSpPr>
            <p:spPr bwMode="auto">
              <a:xfrm>
                <a:off x="3943" y="0"/>
                <a:ext cx="12184113" cy="5123061"/>
              </a:xfrm>
              <a:custGeom>
                <a:avLst/>
                <a:gdLst>
                  <a:gd name="connsiteX0" fmla="*/ 0 w 12263438"/>
                  <a:gd name="connsiteY0" fmla="*/ 0 h 5123061"/>
                  <a:gd name="connsiteX1" fmla="*/ 12263438 w 12263438"/>
                  <a:gd name="connsiteY1" fmla="*/ 0 h 5123061"/>
                  <a:gd name="connsiteX2" fmla="*/ 12263438 w 12263438"/>
                  <a:gd name="connsiteY2" fmla="*/ 929373 h 5123061"/>
                  <a:gd name="connsiteX3" fmla="*/ 6131719 w 12263438"/>
                  <a:gd name="connsiteY3" fmla="*/ 2602243 h 5123061"/>
                  <a:gd name="connsiteX4" fmla="*/ 0 w 12263438"/>
                  <a:gd name="connsiteY4" fmla="*/ 4275114 h 5123061"/>
                  <a:gd name="connsiteX5" fmla="*/ 0 w 12263438"/>
                  <a:gd name="connsiteY5" fmla="*/ 0 h 512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63438" h="5123061">
                    <a:moveTo>
                      <a:pt x="0" y="0"/>
                    </a:moveTo>
                    <a:cubicBezTo>
                      <a:pt x="4135347" y="0"/>
                      <a:pt x="8128093" y="0"/>
                      <a:pt x="12263438" y="0"/>
                    </a:cubicBezTo>
                    <a:cubicBezTo>
                      <a:pt x="12263438" y="371749"/>
                      <a:pt x="12263438" y="557624"/>
                      <a:pt x="12263438" y="929373"/>
                    </a:cubicBezTo>
                    <a:cubicBezTo>
                      <a:pt x="10124467" y="-185875"/>
                      <a:pt x="8128093" y="557624"/>
                      <a:pt x="6131719" y="2602243"/>
                    </a:cubicBezTo>
                    <a:cubicBezTo>
                      <a:pt x="4135347" y="4646863"/>
                      <a:pt x="2138972" y="6133859"/>
                      <a:pt x="0" y="4275114"/>
                    </a:cubicBezTo>
                    <a:cubicBezTo>
                      <a:pt x="0" y="2788118"/>
                      <a:pt x="0" y="1301121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ïṧlîḑe">
                <a:extLst>
                  <a:ext uri="{FF2B5EF4-FFF2-40B4-BE49-F238E27FC236}">
                    <a16:creationId xmlns:a16="http://schemas.microsoft.com/office/drawing/2014/main" id="{E87E9349-77D8-457A-AB71-E4BE5773358C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4230037"/>
              </a:xfrm>
              <a:custGeom>
                <a:avLst/>
                <a:gdLst>
                  <a:gd name="connsiteX0" fmla="*/ 0 w 12263438"/>
                  <a:gd name="connsiteY0" fmla="*/ 0 h 5123061"/>
                  <a:gd name="connsiteX1" fmla="*/ 12263438 w 12263438"/>
                  <a:gd name="connsiteY1" fmla="*/ 0 h 5123061"/>
                  <a:gd name="connsiteX2" fmla="*/ 12263438 w 12263438"/>
                  <a:gd name="connsiteY2" fmla="*/ 929373 h 5123061"/>
                  <a:gd name="connsiteX3" fmla="*/ 6131719 w 12263438"/>
                  <a:gd name="connsiteY3" fmla="*/ 2602243 h 5123061"/>
                  <a:gd name="connsiteX4" fmla="*/ 0 w 12263438"/>
                  <a:gd name="connsiteY4" fmla="*/ 4275114 h 5123061"/>
                  <a:gd name="connsiteX5" fmla="*/ 0 w 12263438"/>
                  <a:gd name="connsiteY5" fmla="*/ 0 h 5123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63438" h="5123061">
                    <a:moveTo>
                      <a:pt x="0" y="0"/>
                    </a:moveTo>
                    <a:cubicBezTo>
                      <a:pt x="4135347" y="0"/>
                      <a:pt x="8128093" y="0"/>
                      <a:pt x="12263438" y="0"/>
                    </a:cubicBezTo>
                    <a:cubicBezTo>
                      <a:pt x="12263438" y="371749"/>
                      <a:pt x="12263438" y="557624"/>
                      <a:pt x="12263438" y="929373"/>
                    </a:cubicBezTo>
                    <a:cubicBezTo>
                      <a:pt x="10124467" y="-185875"/>
                      <a:pt x="8128093" y="557624"/>
                      <a:pt x="6131719" y="2602243"/>
                    </a:cubicBezTo>
                    <a:cubicBezTo>
                      <a:pt x="4135347" y="4646863"/>
                      <a:pt x="2138972" y="6133859"/>
                      <a:pt x="0" y="4275114"/>
                    </a:cubicBezTo>
                    <a:cubicBezTo>
                      <a:pt x="0" y="2788118"/>
                      <a:pt x="0" y="1301121"/>
                      <a:pt x="0" y="0"/>
                    </a:cubicBezTo>
                    <a:close/>
                  </a:path>
                </a:pathLst>
              </a:custGeom>
              <a:pattFill prst="pct5">
                <a:fgClr>
                  <a:srgbClr val="E4E6EA"/>
                </a:fgClr>
                <a:bgClr>
                  <a:srgbClr val="ADB5BF"/>
                </a:bgClr>
              </a:pattFill>
              <a:ln w="22225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en-US" sz="2800" b="1">
                  <a:solidFill>
                    <a:schemeClr val="lt1"/>
                  </a:solidFill>
                </a:endParaRP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7121946-2E1B-415F-A996-C2318E57F186}"/>
                </a:ext>
              </a:extLst>
            </p:cNvPr>
            <p:cNvCxnSpPr/>
            <p:nvPr/>
          </p:nvCxnSpPr>
          <p:spPr>
            <a:xfrm>
              <a:off x="7362825" y="4850620"/>
              <a:ext cx="415766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8483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F6EA47-F93F-4172-8EE9-4944B15A6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2593427-BA5E-4679-B1D1-C2C4C47FB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527FFED-3F12-4CEF-99F2-DD567AFF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grpSp>
        <p:nvGrpSpPr>
          <p:cNvPr id="5" name="2243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E320745-0C35-417B-B523-BEBEE4CABC6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" y="656079"/>
            <a:ext cx="12186432" cy="5490721"/>
            <a:chOff x="669" y="656079"/>
            <a:chExt cx="12186432" cy="5490721"/>
          </a:xfrm>
        </p:grpSpPr>
        <p:sp>
          <p:nvSpPr>
            <p:cNvPr id="6" name="iṡlîḍè">
              <a:extLst>
                <a:ext uri="{FF2B5EF4-FFF2-40B4-BE49-F238E27FC236}">
                  <a16:creationId xmlns:a16="http://schemas.microsoft.com/office/drawing/2014/main" id="{1F1162E0-2A77-4ED4-BD50-18E837EC25CF}"/>
                </a:ext>
              </a:extLst>
            </p:cNvPr>
            <p:cNvSpPr/>
            <p:nvPr/>
          </p:nvSpPr>
          <p:spPr bwMode="auto">
            <a:xfrm>
              <a:off x="669" y="1661387"/>
              <a:ext cx="8036102" cy="1136525"/>
            </a:xfrm>
            <a:custGeom>
              <a:avLst/>
              <a:gdLst>
                <a:gd name="T0" fmla="*/ 1550 w 1570"/>
                <a:gd name="T1" fmla="*/ 1 h 221"/>
                <a:gd name="T2" fmla="*/ 1493 w 1570"/>
                <a:gd name="T3" fmla="*/ 1 h 221"/>
                <a:gd name="T4" fmla="*/ 1473 w 1570"/>
                <a:gd name="T5" fmla="*/ 2 h 221"/>
                <a:gd name="T6" fmla="*/ 1452 w 1570"/>
                <a:gd name="T7" fmla="*/ 3 h 221"/>
                <a:gd name="T8" fmla="*/ 1404 w 1570"/>
                <a:gd name="T9" fmla="*/ 8 h 221"/>
                <a:gd name="T10" fmla="*/ 1290 w 1570"/>
                <a:gd name="T11" fmla="*/ 24 h 221"/>
                <a:gd name="T12" fmla="*/ 1157 w 1570"/>
                <a:gd name="T13" fmla="*/ 50 h 221"/>
                <a:gd name="T14" fmla="*/ 1009 w 1570"/>
                <a:gd name="T15" fmla="*/ 83 h 221"/>
                <a:gd name="T16" fmla="*/ 852 w 1570"/>
                <a:gd name="T17" fmla="*/ 120 h 221"/>
                <a:gd name="T18" fmla="*/ 693 w 1570"/>
                <a:gd name="T19" fmla="*/ 145 h 221"/>
                <a:gd name="T20" fmla="*/ 611 w 1570"/>
                <a:gd name="T21" fmla="*/ 149 h 221"/>
                <a:gd name="T22" fmla="*/ 531 w 1570"/>
                <a:gd name="T23" fmla="*/ 147 h 221"/>
                <a:gd name="T24" fmla="*/ 375 w 1570"/>
                <a:gd name="T25" fmla="*/ 129 h 221"/>
                <a:gd name="T26" fmla="*/ 232 w 1570"/>
                <a:gd name="T27" fmla="*/ 95 h 221"/>
                <a:gd name="T28" fmla="*/ 108 w 1570"/>
                <a:gd name="T29" fmla="*/ 54 h 221"/>
                <a:gd name="T30" fmla="*/ 53 w 1570"/>
                <a:gd name="T31" fmla="*/ 32 h 221"/>
                <a:gd name="T32" fmla="*/ 5 w 1570"/>
                <a:gd name="T33" fmla="*/ 10 h 221"/>
                <a:gd name="T34" fmla="*/ 0 w 1570"/>
                <a:gd name="T35" fmla="*/ 8 h 221"/>
                <a:gd name="T36" fmla="*/ 0 w 1570"/>
                <a:gd name="T37" fmla="*/ 98 h 221"/>
                <a:gd name="T38" fmla="*/ 79 w 1570"/>
                <a:gd name="T39" fmla="*/ 129 h 221"/>
                <a:gd name="T40" fmla="*/ 211 w 1570"/>
                <a:gd name="T41" fmla="*/ 172 h 221"/>
                <a:gd name="T42" fmla="*/ 363 w 1570"/>
                <a:gd name="T43" fmla="*/ 204 h 221"/>
                <a:gd name="T44" fmla="*/ 528 w 1570"/>
                <a:gd name="T45" fmla="*/ 219 h 221"/>
                <a:gd name="T46" fmla="*/ 699 w 1570"/>
                <a:gd name="T47" fmla="*/ 211 h 221"/>
                <a:gd name="T48" fmla="*/ 867 w 1570"/>
                <a:gd name="T49" fmla="*/ 177 h 221"/>
                <a:gd name="T50" fmla="*/ 1022 w 1570"/>
                <a:gd name="T51" fmla="*/ 132 h 221"/>
                <a:gd name="T52" fmla="*/ 1167 w 1570"/>
                <a:gd name="T53" fmla="*/ 89 h 221"/>
                <a:gd name="T54" fmla="*/ 1297 w 1570"/>
                <a:gd name="T55" fmla="*/ 54 h 221"/>
                <a:gd name="T56" fmla="*/ 1355 w 1570"/>
                <a:gd name="T57" fmla="*/ 39 h 221"/>
                <a:gd name="T58" fmla="*/ 1408 w 1570"/>
                <a:gd name="T59" fmla="*/ 28 h 221"/>
                <a:gd name="T60" fmla="*/ 1454 w 1570"/>
                <a:gd name="T61" fmla="*/ 19 h 221"/>
                <a:gd name="T62" fmla="*/ 1475 w 1570"/>
                <a:gd name="T63" fmla="*/ 16 h 221"/>
                <a:gd name="T64" fmla="*/ 1494 w 1570"/>
                <a:gd name="T65" fmla="*/ 13 h 221"/>
                <a:gd name="T66" fmla="*/ 1550 w 1570"/>
                <a:gd name="T67" fmla="*/ 7 h 221"/>
                <a:gd name="T68" fmla="*/ 1570 w 1570"/>
                <a:gd name="T69" fmla="*/ 5 h 221"/>
                <a:gd name="T70" fmla="*/ 1570 w 1570"/>
                <a:gd name="T71" fmla="*/ 1 h 221"/>
                <a:gd name="T72" fmla="*/ 1550 w 1570"/>
                <a:gd name="T73" fmla="*/ 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70" h="221">
                  <a:moveTo>
                    <a:pt x="1550" y="1"/>
                  </a:moveTo>
                  <a:cubicBezTo>
                    <a:pt x="1537" y="0"/>
                    <a:pt x="1517" y="0"/>
                    <a:pt x="1493" y="1"/>
                  </a:cubicBezTo>
                  <a:cubicBezTo>
                    <a:pt x="1487" y="1"/>
                    <a:pt x="1480" y="2"/>
                    <a:pt x="1473" y="2"/>
                  </a:cubicBezTo>
                  <a:cubicBezTo>
                    <a:pt x="1467" y="2"/>
                    <a:pt x="1460" y="3"/>
                    <a:pt x="1452" y="3"/>
                  </a:cubicBezTo>
                  <a:cubicBezTo>
                    <a:pt x="1437" y="4"/>
                    <a:pt x="1421" y="6"/>
                    <a:pt x="1404" y="8"/>
                  </a:cubicBezTo>
                  <a:cubicBezTo>
                    <a:pt x="1370" y="11"/>
                    <a:pt x="1332" y="17"/>
                    <a:pt x="1290" y="24"/>
                  </a:cubicBezTo>
                  <a:cubicBezTo>
                    <a:pt x="1249" y="31"/>
                    <a:pt x="1204" y="40"/>
                    <a:pt x="1157" y="50"/>
                  </a:cubicBezTo>
                  <a:cubicBezTo>
                    <a:pt x="1110" y="60"/>
                    <a:pt x="1061" y="71"/>
                    <a:pt x="1009" y="83"/>
                  </a:cubicBezTo>
                  <a:cubicBezTo>
                    <a:pt x="959" y="95"/>
                    <a:pt x="906" y="108"/>
                    <a:pt x="852" y="120"/>
                  </a:cubicBezTo>
                  <a:cubicBezTo>
                    <a:pt x="800" y="132"/>
                    <a:pt x="747" y="141"/>
                    <a:pt x="693" y="145"/>
                  </a:cubicBezTo>
                  <a:cubicBezTo>
                    <a:pt x="666" y="147"/>
                    <a:pt x="638" y="149"/>
                    <a:pt x="611" y="149"/>
                  </a:cubicBezTo>
                  <a:cubicBezTo>
                    <a:pt x="584" y="149"/>
                    <a:pt x="558" y="149"/>
                    <a:pt x="531" y="147"/>
                  </a:cubicBezTo>
                  <a:cubicBezTo>
                    <a:pt x="478" y="144"/>
                    <a:pt x="425" y="138"/>
                    <a:pt x="375" y="129"/>
                  </a:cubicBezTo>
                  <a:cubicBezTo>
                    <a:pt x="325" y="120"/>
                    <a:pt x="277" y="108"/>
                    <a:pt x="232" y="95"/>
                  </a:cubicBezTo>
                  <a:cubicBezTo>
                    <a:pt x="188" y="83"/>
                    <a:pt x="146" y="68"/>
                    <a:pt x="108" y="54"/>
                  </a:cubicBezTo>
                  <a:cubicBezTo>
                    <a:pt x="89" y="46"/>
                    <a:pt x="71" y="39"/>
                    <a:pt x="53" y="32"/>
                  </a:cubicBezTo>
                  <a:cubicBezTo>
                    <a:pt x="36" y="24"/>
                    <a:pt x="20" y="17"/>
                    <a:pt x="5" y="10"/>
                  </a:cubicBezTo>
                  <a:cubicBezTo>
                    <a:pt x="4" y="9"/>
                    <a:pt x="2" y="8"/>
                    <a:pt x="0" y="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24" y="108"/>
                    <a:pt x="51" y="119"/>
                    <a:pt x="79" y="129"/>
                  </a:cubicBezTo>
                  <a:cubicBezTo>
                    <a:pt x="119" y="144"/>
                    <a:pt x="164" y="159"/>
                    <a:pt x="211" y="172"/>
                  </a:cubicBezTo>
                  <a:cubicBezTo>
                    <a:pt x="259" y="185"/>
                    <a:pt x="310" y="196"/>
                    <a:pt x="363" y="204"/>
                  </a:cubicBezTo>
                  <a:cubicBezTo>
                    <a:pt x="416" y="212"/>
                    <a:pt x="472" y="217"/>
                    <a:pt x="528" y="219"/>
                  </a:cubicBezTo>
                  <a:cubicBezTo>
                    <a:pt x="585" y="221"/>
                    <a:pt x="642" y="218"/>
                    <a:pt x="699" y="211"/>
                  </a:cubicBezTo>
                  <a:cubicBezTo>
                    <a:pt x="756" y="204"/>
                    <a:pt x="813" y="192"/>
                    <a:pt x="867" y="177"/>
                  </a:cubicBezTo>
                  <a:cubicBezTo>
                    <a:pt x="920" y="162"/>
                    <a:pt x="972" y="146"/>
                    <a:pt x="1022" y="132"/>
                  </a:cubicBezTo>
                  <a:cubicBezTo>
                    <a:pt x="1072" y="117"/>
                    <a:pt x="1121" y="102"/>
                    <a:pt x="1167" y="89"/>
                  </a:cubicBezTo>
                  <a:cubicBezTo>
                    <a:pt x="1213" y="76"/>
                    <a:pt x="1256" y="64"/>
                    <a:pt x="1297" y="54"/>
                  </a:cubicBezTo>
                  <a:cubicBezTo>
                    <a:pt x="1317" y="49"/>
                    <a:pt x="1336" y="44"/>
                    <a:pt x="1355" y="39"/>
                  </a:cubicBezTo>
                  <a:cubicBezTo>
                    <a:pt x="1373" y="35"/>
                    <a:pt x="1391" y="31"/>
                    <a:pt x="1408" y="28"/>
                  </a:cubicBezTo>
                  <a:cubicBezTo>
                    <a:pt x="1424" y="25"/>
                    <a:pt x="1440" y="22"/>
                    <a:pt x="1454" y="19"/>
                  </a:cubicBezTo>
                  <a:cubicBezTo>
                    <a:pt x="1461" y="18"/>
                    <a:pt x="1468" y="17"/>
                    <a:pt x="1475" y="16"/>
                  </a:cubicBezTo>
                  <a:cubicBezTo>
                    <a:pt x="1482" y="15"/>
                    <a:pt x="1488" y="14"/>
                    <a:pt x="1494" y="13"/>
                  </a:cubicBezTo>
                  <a:cubicBezTo>
                    <a:pt x="1518" y="10"/>
                    <a:pt x="1537" y="8"/>
                    <a:pt x="1550" y="7"/>
                  </a:cubicBezTo>
                  <a:cubicBezTo>
                    <a:pt x="1563" y="6"/>
                    <a:pt x="1570" y="5"/>
                    <a:pt x="1570" y="5"/>
                  </a:cubicBezTo>
                  <a:cubicBezTo>
                    <a:pt x="1570" y="1"/>
                    <a:pt x="1570" y="1"/>
                    <a:pt x="1570" y="1"/>
                  </a:cubicBezTo>
                  <a:cubicBezTo>
                    <a:pt x="1570" y="1"/>
                    <a:pt x="1563" y="1"/>
                    <a:pt x="155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ís1ïdè">
              <a:extLst>
                <a:ext uri="{FF2B5EF4-FFF2-40B4-BE49-F238E27FC236}">
                  <a16:creationId xmlns:a16="http://schemas.microsoft.com/office/drawing/2014/main" id="{0A827B4C-8F50-44FE-B0C6-71E08F435E48}"/>
                </a:ext>
              </a:extLst>
            </p:cNvPr>
            <p:cNvSpPr/>
            <p:nvPr/>
          </p:nvSpPr>
          <p:spPr bwMode="auto">
            <a:xfrm>
              <a:off x="1289580" y="656079"/>
              <a:ext cx="10897521" cy="1390497"/>
            </a:xfrm>
            <a:custGeom>
              <a:avLst/>
              <a:gdLst>
                <a:gd name="T0" fmla="*/ 2107 w 2129"/>
                <a:gd name="T1" fmla="*/ 104 h 270"/>
                <a:gd name="T2" fmla="*/ 2026 w 2129"/>
                <a:gd name="T3" fmla="*/ 71 h 270"/>
                <a:gd name="T4" fmla="*/ 1839 w 2129"/>
                <a:gd name="T5" fmla="*/ 20 h 270"/>
                <a:gd name="T6" fmla="*/ 1513 w 2129"/>
                <a:gd name="T7" fmla="*/ 4 h 270"/>
                <a:gd name="T8" fmla="*/ 1172 w 2129"/>
                <a:gd name="T9" fmla="*/ 68 h 270"/>
                <a:gd name="T10" fmla="*/ 903 w 2129"/>
                <a:gd name="T11" fmla="*/ 156 h 270"/>
                <a:gd name="T12" fmla="*/ 887 w 2129"/>
                <a:gd name="T13" fmla="*/ 161 h 270"/>
                <a:gd name="T14" fmla="*/ 885 w 2129"/>
                <a:gd name="T15" fmla="*/ 161 h 270"/>
                <a:gd name="T16" fmla="*/ 878 w 2129"/>
                <a:gd name="T17" fmla="*/ 163 h 270"/>
                <a:gd name="T18" fmla="*/ 837 w 2129"/>
                <a:gd name="T19" fmla="*/ 173 h 270"/>
                <a:gd name="T20" fmla="*/ 798 w 2129"/>
                <a:gd name="T21" fmla="*/ 181 h 270"/>
                <a:gd name="T22" fmla="*/ 747 w 2129"/>
                <a:gd name="T23" fmla="*/ 190 h 270"/>
                <a:gd name="T24" fmla="*/ 498 w 2129"/>
                <a:gd name="T25" fmla="*/ 206 h 270"/>
                <a:gd name="T26" fmla="*/ 440 w 2129"/>
                <a:gd name="T27" fmla="*/ 202 h 270"/>
                <a:gd name="T28" fmla="*/ 407 w 2129"/>
                <a:gd name="T29" fmla="*/ 199 h 270"/>
                <a:gd name="T30" fmla="*/ 364 w 2129"/>
                <a:gd name="T31" fmla="*/ 194 h 270"/>
                <a:gd name="T32" fmla="*/ 180 w 2129"/>
                <a:gd name="T33" fmla="*/ 155 h 270"/>
                <a:gd name="T34" fmla="*/ 123 w 2129"/>
                <a:gd name="T35" fmla="*/ 138 h 270"/>
                <a:gd name="T36" fmla="*/ 57 w 2129"/>
                <a:gd name="T37" fmla="*/ 114 h 270"/>
                <a:gd name="T38" fmla="*/ 1 w 2129"/>
                <a:gd name="T39" fmla="*/ 90 h 270"/>
                <a:gd name="T40" fmla="*/ 24 w 2129"/>
                <a:gd name="T41" fmla="*/ 106 h 270"/>
                <a:gd name="T42" fmla="*/ 95 w 2129"/>
                <a:gd name="T43" fmla="*/ 139 h 270"/>
                <a:gd name="T44" fmla="*/ 146 w 2129"/>
                <a:gd name="T45" fmla="*/ 159 h 270"/>
                <a:gd name="T46" fmla="*/ 208 w 2129"/>
                <a:gd name="T47" fmla="*/ 181 h 270"/>
                <a:gd name="T48" fmla="*/ 381 w 2129"/>
                <a:gd name="T49" fmla="*/ 224 h 270"/>
                <a:gd name="T50" fmla="*/ 425 w 2129"/>
                <a:gd name="T51" fmla="*/ 231 h 270"/>
                <a:gd name="T52" fmla="*/ 448 w 2129"/>
                <a:gd name="T53" fmla="*/ 234 h 270"/>
                <a:gd name="T54" fmla="*/ 544 w 2129"/>
                <a:gd name="T55" fmla="*/ 243 h 270"/>
                <a:gd name="T56" fmla="*/ 780 w 2129"/>
                <a:gd name="T57" fmla="*/ 236 h 270"/>
                <a:gd name="T58" fmla="*/ 835 w 2129"/>
                <a:gd name="T59" fmla="*/ 229 h 270"/>
                <a:gd name="T60" fmla="*/ 863 w 2129"/>
                <a:gd name="T61" fmla="*/ 224 h 270"/>
                <a:gd name="T62" fmla="*/ 896 w 2129"/>
                <a:gd name="T63" fmla="*/ 218 h 270"/>
                <a:gd name="T64" fmla="*/ 918 w 2129"/>
                <a:gd name="T65" fmla="*/ 213 h 270"/>
                <a:gd name="T66" fmla="*/ 1192 w 2129"/>
                <a:gd name="T67" fmla="*/ 140 h 270"/>
                <a:gd name="T68" fmla="*/ 1517 w 2129"/>
                <a:gd name="T69" fmla="*/ 99 h 270"/>
                <a:gd name="T70" fmla="*/ 1815 w 2129"/>
                <a:gd name="T71" fmla="*/ 131 h 270"/>
                <a:gd name="T72" fmla="*/ 1980 w 2129"/>
                <a:gd name="T73" fmla="*/ 186 h 270"/>
                <a:gd name="T74" fmla="*/ 2049 w 2129"/>
                <a:gd name="T75" fmla="*/ 219 h 270"/>
                <a:gd name="T76" fmla="*/ 2107 w 2129"/>
                <a:gd name="T77" fmla="*/ 255 h 270"/>
                <a:gd name="T78" fmla="*/ 2129 w 2129"/>
                <a:gd name="T79" fmla="*/ 1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29" h="270">
                  <a:moveTo>
                    <a:pt x="2129" y="115"/>
                  </a:moveTo>
                  <a:cubicBezTo>
                    <a:pt x="2122" y="112"/>
                    <a:pt x="2115" y="108"/>
                    <a:pt x="2107" y="104"/>
                  </a:cubicBezTo>
                  <a:cubicBezTo>
                    <a:pt x="2094" y="98"/>
                    <a:pt x="2081" y="93"/>
                    <a:pt x="2068" y="87"/>
                  </a:cubicBezTo>
                  <a:cubicBezTo>
                    <a:pt x="2054" y="81"/>
                    <a:pt x="2041" y="76"/>
                    <a:pt x="2026" y="71"/>
                  </a:cubicBezTo>
                  <a:cubicBezTo>
                    <a:pt x="1998" y="60"/>
                    <a:pt x="1968" y="50"/>
                    <a:pt x="1936" y="42"/>
                  </a:cubicBezTo>
                  <a:cubicBezTo>
                    <a:pt x="1905" y="33"/>
                    <a:pt x="1872" y="26"/>
                    <a:pt x="1839" y="20"/>
                  </a:cubicBezTo>
                  <a:cubicBezTo>
                    <a:pt x="1771" y="8"/>
                    <a:pt x="1699" y="1"/>
                    <a:pt x="1625" y="0"/>
                  </a:cubicBezTo>
                  <a:cubicBezTo>
                    <a:pt x="1588" y="0"/>
                    <a:pt x="1550" y="1"/>
                    <a:pt x="1513" y="4"/>
                  </a:cubicBezTo>
                  <a:cubicBezTo>
                    <a:pt x="1475" y="6"/>
                    <a:pt x="1437" y="10"/>
                    <a:pt x="1399" y="16"/>
                  </a:cubicBezTo>
                  <a:cubicBezTo>
                    <a:pt x="1323" y="27"/>
                    <a:pt x="1246" y="45"/>
                    <a:pt x="1172" y="68"/>
                  </a:cubicBezTo>
                  <a:cubicBezTo>
                    <a:pt x="1097" y="91"/>
                    <a:pt x="1026" y="117"/>
                    <a:pt x="956" y="140"/>
                  </a:cubicBezTo>
                  <a:cubicBezTo>
                    <a:pt x="938" y="146"/>
                    <a:pt x="921" y="151"/>
                    <a:pt x="903" y="156"/>
                  </a:cubicBezTo>
                  <a:cubicBezTo>
                    <a:pt x="890" y="160"/>
                    <a:pt x="890" y="160"/>
                    <a:pt x="890" y="160"/>
                  </a:cubicBezTo>
                  <a:cubicBezTo>
                    <a:pt x="887" y="161"/>
                    <a:pt x="887" y="161"/>
                    <a:pt x="887" y="161"/>
                  </a:cubicBezTo>
                  <a:cubicBezTo>
                    <a:pt x="885" y="161"/>
                    <a:pt x="885" y="161"/>
                    <a:pt x="885" y="161"/>
                  </a:cubicBezTo>
                  <a:cubicBezTo>
                    <a:pt x="885" y="161"/>
                    <a:pt x="885" y="161"/>
                    <a:pt x="885" y="161"/>
                  </a:cubicBezTo>
                  <a:cubicBezTo>
                    <a:pt x="885" y="161"/>
                    <a:pt x="883" y="162"/>
                    <a:pt x="884" y="161"/>
                  </a:cubicBezTo>
                  <a:cubicBezTo>
                    <a:pt x="878" y="163"/>
                    <a:pt x="878" y="163"/>
                    <a:pt x="878" y="163"/>
                  </a:cubicBezTo>
                  <a:cubicBezTo>
                    <a:pt x="869" y="165"/>
                    <a:pt x="860" y="167"/>
                    <a:pt x="851" y="170"/>
                  </a:cubicBezTo>
                  <a:cubicBezTo>
                    <a:pt x="846" y="171"/>
                    <a:pt x="842" y="172"/>
                    <a:pt x="837" y="173"/>
                  </a:cubicBezTo>
                  <a:cubicBezTo>
                    <a:pt x="833" y="174"/>
                    <a:pt x="829" y="175"/>
                    <a:pt x="824" y="176"/>
                  </a:cubicBezTo>
                  <a:cubicBezTo>
                    <a:pt x="816" y="178"/>
                    <a:pt x="807" y="180"/>
                    <a:pt x="798" y="181"/>
                  </a:cubicBezTo>
                  <a:cubicBezTo>
                    <a:pt x="790" y="183"/>
                    <a:pt x="781" y="185"/>
                    <a:pt x="773" y="186"/>
                  </a:cubicBezTo>
                  <a:cubicBezTo>
                    <a:pt x="764" y="188"/>
                    <a:pt x="755" y="189"/>
                    <a:pt x="747" y="190"/>
                  </a:cubicBezTo>
                  <a:cubicBezTo>
                    <a:pt x="678" y="201"/>
                    <a:pt x="610" y="206"/>
                    <a:pt x="545" y="206"/>
                  </a:cubicBezTo>
                  <a:cubicBezTo>
                    <a:pt x="529" y="206"/>
                    <a:pt x="513" y="206"/>
                    <a:pt x="498" y="206"/>
                  </a:cubicBezTo>
                  <a:cubicBezTo>
                    <a:pt x="482" y="205"/>
                    <a:pt x="466" y="204"/>
                    <a:pt x="451" y="203"/>
                  </a:cubicBezTo>
                  <a:cubicBezTo>
                    <a:pt x="447" y="203"/>
                    <a:pt x="444" y="202"/>
                    <a:pt x="440" y="202"/>
                  </a:cubicBezTo>
                  <a:cubicBezTo>
                    <a:pt x="436" y="202"/>
                    <a:pt x="432" y="202"/>
                    <a:pt x="429" y="201"/>
                  </a:cubicBezTo>
                  <a:cubicBezTo>
                    <a:pt x="421" y="200"/>
                    <a:pt x="414" y="200"/>
                    <a:pt x="407" y="199"/>
                  </a:cubicBezTo>
                  <a:cubicBezTo>
                    <a:pt x="399" y="198"/>
                    <a:pt x="392" y="197"/>
                    <a:pt x="385" y="197"/>
                  </a:cubicBezTo>
                  <a:cubicBezTo>
                    <a:pt x="378" y="196"/>
                    <a:pt x="371" y="195"/>
                    <a:pt x="364" y="194"/>
                  </a:cubicBezTo>
                  <a:cubicBezTo>
                    <a:pt x="308" y="187"/>
                    <a:pt x="257" y="175"/>
                    <a:pt x="212" y="164"/>
                  </a:cubicBezTo>
                  <a:cubicBezTo>
                    <a:pt x="201" y="161"/>
                    <a:pt x="190" y="158"/>
                    <a:pt x="180" y="155"/>
                  </a:cubicBezTo>
                  <a:cubicBezTo>
                    <a:pt x="170" y="152"/>
                    <a:pt x="160" y="150"/>
                    <a:pt x="150" y="147"/>
                  </a:cubicBezTo>
                  <a:cubicBezTo>
                    <a:pt x="141" y="143"/>
                    <a:pt x="132" y="140"/>
                    <a:pt x="123" y="138"/>
                  </a:cubicBezTo>
                  <a:cubicBezTo>
                    <a:pt x="114" y="135"/>
                    <a:pt x="106" y="132"/>
                    <a:pt x="98" y="129"/>
                  </a:cubicBezTo>
                  <a:cubicBezTo>
                    <a:pt x="83" y="123"/>
                    <a:pt x="69" y="118"/>
                    <a:pt x="57" y="114"/>
                  </a:cubicBezTo>
                  <a:cubicBezTo>
                    <a:pt x="45" y="109"/>
                    <a:pt x="35" y="104"/>
                    <a:pt x="27" y="101"/>
                  </a:cubicBezTo>
                  <a:cubicBezTo>
                    <a:pt x="10" y="94"/>
                    <a:pt x="1" y="90"/>
                    <a:pt x="1" y="9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8" y="98"/>
                    <a:pt x="24" y="106"/>
                  </a:cubicBezTo>
                  <a:cubicBezTo>
                    <a:pt x="32" y="110"/>
                    <a:pt x="42" y="115"/>
                    <a:pt x="54" y="121"/>
                  </a:cubicBezTo>
                  <a:cubicBezTo>
                    <a:pt x="66" y="126"/>
                    <a:pt x="79" y="132"/>
                    <a:pt x="95" y="139"/>
                  </a:cubicBezTo>
                  <a:cubicBezTo>
                    <a:pt x="102" y="142"/>
                    <a:pt x="110" y="145"/>
                    <a:pt x="119" y="149"/>
                  </a:cubicBezTo>
                  <a:cubicBezTo>
                    <a:pt x="128" y="152"/>
                    <a:pt x="137" y="155"/>
                    <a:pt x="146" y="159"/>
                  </a:cubicBezTo>
                  <a:cubicBezTo>
                    <a:pt x="155" y="163"/>
                    <a:pt x="165" y="166"/>
                    <a:pt x="176" y="170"/>
                  </a:cubicBezTo>
                  <a:cubicBezTo>
                    <a:pt x="186" y="173"/>
                    <a:pt x="196" y="177"/>
                    <a:pt x="208" y="181"/>
                  </a:cubicBezTo>
                  <a:cubicBezTo>
                    <a:pt x="252" y="194"/>
                    <a:pt x="303" y="209"/>
                    <a:pt x="359" y="220"/>
                  </a:cubicBezTo>
                  <a:cubicBezTo>
                    <a:pt x="367" y="221"/>
                    <a:pt x="374" y="223"/>
                    <a:pt x="381" y="224"/>
                  </a:cubicBezTo>
                  <a:cubicBezTo>
                    <a:pt x="388" y="225"/>
                    <a:pt x="395" y="226"/>
                    <a:pt x="403" y="227"/>
                  </a:cubicBezTo>
                  <a:cubicBezTo>
                    <a:pt x="410" y="229"/>
                    <a:pt x="418" y="230"/>
                    <a:pt x="425" y="231"/>
                  </a:cubicBezTo>
                  <a:cubicBezTo>
                    <a:pt x="429" y="232"/>
                    <a:pt x="433" y="232"/>
                    <a:pt x="437" y="233"/>
                  </a:cubicBezTo>
                  <a:cubicBezTo>
                    <a:pt x="440" y="233"/>
                    <a:pt x="444" y="234"/>
                    <a:pt x="448" y="234"/>
                  </a:cubicBezTo>
                  <a:cubicBezTo>
                    <a:pt x="464" y="236"/>
                    <a:pt x="479" y="238"/>
                    <a:pt x="495" y="240"/>
                  </a:cubicBezTo>
                  <a:cubicBezTo>
                    <a:pt x="511" y="241"/>
                    <a:pt x="528" y="242"/>
                    <a:pt x="544" y="243"/>
                  </a:cubicBezTo>
                  <a:cubicBezTo>
                    <a:pt x="610" y="247"/>
                    <a:pt x="680" y="246"/>
                    <a:pt x="753" y="239"/>
                  </a:cubicBezTo>
                  <a:cubicBezTo>
                    <a:pt x="762" y="238"/>
                    <a:pt x="771" y="237"/>
                    <a:pt x="780" y="236"/>
                  </a:cubicBezTo>
                  <a:cubicBezTo>
                    <a:pt x="789" y="235"/>
                    <a:pt x="798" y="234"/>
                    <a:pt x="808" y="233"/>
                  </a:cubicBezTo>
                  <a:cubicBezTo>
                    <a:pt x="817" y="231"/>
                    <a:pt x="826" y="230"/>
                    <a:pt x="835" y="229"/>
                  </a:cubicBezTo>
                  <a:cubicBezTo>
                    <a:pt x="840" y="228"/>
                    <a:pt x="845" y="227"/>
                    <a:pt x="849" y="226"/>
                  </a:cubicBezTo>
                  <a:cubicBezTo>
                    <a:pt x="854" y="226"/>
                    <a:pt x="858" y="225"/>
                    <a:pt x="863" y="224"/>
                  </a:cubicBezTo>
                  <a:cubicBezTo>
                    <a:pt x="872" y="222"/>
                    <a:pt x="881" y="220"/>
                    <a:pt x="890" y="219"/>
                  </a:cubicBezTo>
                  <a:cubicBezTo>
                    <a:pt x="896" y="218"/>
                    <a:pt x="896" y="218"/>
                    <a:pt x="896" y="218"/>
                  </a:cubicBezTo>
                  <a:cubicBezTo>
                    <a:pt x="904" y="216"/>
                    <a:pt x="904" y="216"/>
                    <a:pt x="904" y="216"/>
                  </a:cubicBezTo>
                  <a:cubicBezTo>
                    <a:pt x="918" y="213"/>
                    <a:pt x="918" y="213"/>
                    <a:pt x="918" y="213"/>
                  </a:cubicBezTo>
                  <a:cubicBezTo>
                    <a:pt x="936" y="209"/>
                    <a:pt x="955" y="204"/>
                    <a:pt x="973" y="199"/>
                  </a:cubicBezTo>
                  <a:cubicBezTo>
                    <a:pt x="1047" y="181"/>
                    <a:pt x="1119" y="158"/>
                    <a:pt x="1192" y="140"/>
                  </a:cubicBezTo>
                  <a:cubicBezTo>
                    <a:pt x="1264" y="122"/>
                    <a:pt x="1337" y="110"/>
                    <a:pt x="1409" y="104"/>
                  </a:cubicBezTo>
                  <a:cubicBezTo>
                    <a:pt x="1445" y="101"/>
                    <a:pt x="1481" y="99"/>
                    <a:pt x="1517" y="99"/>
                  </a:cubicBezTo>
                  <a:cubicBezTo>
                    <a:pt x="1552" y="98"/>
                    <a:pt x="1587" y="99"/>
                    <a:pt x="1621" y="101"/>
                  </a:cubicBezTo>
                  <a:cubicBezTo>
                    <a:pt x="1690" y="106"/>
                    <a:pt x="1755" y="116"/>
                    <a:pt x="1815" y="131"/>
                  </a:cubicBezTo>
                  <a:cubicBezTo>
                    <a:pt x="1846" y="138"/>
                    <a:pt x="1875" y="147"/>
                    <a:pt x="1902" y="156"/>
                  </a:cubicBezTo>
                  <a:cubicBezTo>
                    <a:pt x="1930" y="165"/>
                    <a:pt x="1956" y="175"/>
                    <a:pt x="1980" y="186"/>
                  </a:cubicBezTo>
                  <a:cubicBezTo>
                    <a:pt x="1992" y="191"/>
                    <a:pt x="2004" y="197"/>
                    <a:pt x="2016" y="202"/>
                  </a:cubicBezTo>
                  <a:cubicBezTo>
                    <a:pt x="2027" y="208"/>
                    <a:pt x="2038" y="213"/>
                    <a:pt x="2049" y="219"/>
                  </a:cubicBezTo>
                  <a:cubicBezTo>
                    <a:pt x="2059" y="225"/>
                    <a:pt x="2069" y="231"/>
                    <a:pt x="2079" y="237"/>
                  </a:cubicBezTo>
                  <a:cubicBezTo>
                    <a:pt x="2089" y="243"/>
                    <a:pt x="2098" y="248"/>
                    <a:pt x="2107" y="255"/>
                  </a:cubicBezTo>
                  <a:cubicBezTo>
                    <a:pt x="2115" y="260"/>
                    <a:pt x="2122" y="265"/>
                    <a:pt x="2129" y="270"/>
                  </a:cubicBezTo>
                  <a:lnTo>
                    <a:pt x="2129" y="1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îṥḻîḋé">
              <a:extLst>
                <a:ext uri="{FF2B5EF4-FFF2-40B4-BE49-F238E27FC236}">
                  <a16:creationId xmlns:a16="http://schemas.microsoft.com/office/drawing/2014/main" id="{6D09BDCA-3296-4DE1-9BE0-B7FF52CA2637}"/>
                </a:ext>
              </a:extLst>
            </p:cNvPr>
            <p:cNvSpPr/>
            <p:nvPr/>
          </p:nvSpPr>
          <p:spPr bwMode="auto">
            <a:xfrm>
              <a:off x="4904448" y="1980966"/>
              <a:ext cx="7282651" cy="1312190"/>
            </a:xfrm>
            <a:custGeom>
              <a:avLst/>
              <a:gdLst>
                <a:gd name="T0" fmla="*/ 1384 w 1423"/>
                <a:gd name="T1" fmla="*/ 132 h 255"/>
                <a:gd name="T2" fmla="*/ 1340 w 1423"/>
                <a:gd name="T3" fmla="*/ 112 h 255"/>
                <a:gd name="T4" fmla="*/ 1304 w 1423"/>
                <a:gd name="T5" fmla="*/ 96 h 255"/>
                <a:gd name="T6" fmla="*/ 1264 w 1423"/>
                <a:gd name="T7" fmla="*/ 81 h 255"/>
                <a:gd name="T8" fmla="*/ 1207 w 1423"/>
                <a:gd name="T9" fmla="*/ 62 h 255"/>
                <a:gd name="T10" fmla="*/ 1145 w 1423"/>
                <a:gd name="T11" fmla="*/ 44 h 255"/>
                <a:gd name="T12" fmla="*/ 1079 w 1423"/>
                <a:gd name="T13" fmla="*/ 29 h 255"/>
                <a:gd name="T14" fmla="*/ 1046 w 1423"/>
                <a:gd name="T15" fmla="*/ 23 h 255"/>
                <a:gd name="T16" fmla="*/ 831 w 1423"/>
                <a:gd name="T17" fmla="*/ 1 h 255"/>
                <a:gd name="T18" fmla="*/ 684 w 1423"/>
                <a:gd name="T19" fmla="*/ 4 h 255"/>
                <a:gd name="T20" fmla="*/ 629 w 1423"/>
                <a:gd name="T21" fmla="*/ 8 h 255"/>
                <a:gd name="T22" fmla="*/ 471 w 1423"/>
                <a:gd name="T23" fmla="*/ 30 h 255"/>
                <a:gd name="T24" fmla="*/ 405 w 1423"/>
                <a:gd name="T25" fmla="*/ 43 h 255"/>
                <a:gd name="T26" fmla="*/ 358 w 1423"/>
                <a:gd name="T27" fmla="*/ 53 h 255"/>
                <a:gd name="T28" fmla="*/ 284 w 1423"/>
                <a:gd name="T29" fmla="*/ 72 h 255"/>
                <a:gd name="T30" fmla="*/ 179 w 1423"/>
                <a:gd name="T31" fmla="*/ 103 h 255"/>
                <a:gd name="T32" fmla="*/ 124 w 1423"/>
                <a:gd name="T33" fmla="*/ 122 h 255"/>
                <a:gd name="T34" fmla="*/ 95 w 1423"/>
                <a:gd name="T35" fmla="*/ 132 h 255"/>
                <a:gd name="T36" fmla="*/ 0 w 1423"/>
                <a:gd name="T37" fmla="*/ 167 h 255"/>
                <a:gd name="T38" fmla="*/ 65 w 1423"/>
                <a:gd name="T39" fmla="*/ 151 h 255"/>
                <a:gd name="T40" fmla="*/ 117 w 1423"/>
                <a:gd name="T41" fmla="*/ 136 h 255"/>
                <a:gd name="T42" fmla="*/ 138 w 1423"/>
                <a:gd name="T43" fmla="*/ 130 h 255"/>
                <a:gd name="T44" fmla="*/ 234 w 1423"/>
                <a:gd name="T45" fmla="*/ 105 h 255"/>
                <a:gd name="T46" fmla="*/ 348 w 1423"/>
                <a:gd name="T47" fmla="*/ 81 h 255"/>
                <a:gd name="T48" fmla="*/ 379 w 1423"/>
                <a:gd name="T49" fmla="*/ 76 h 255"/>
                <a:gd name="T50" fmla="*/ 443 w 1423"/>
                <a:gd name="T51" fmla="*/ 66 h 255"/>
                <a:gd name="T52" fmla="*/ 614 w 1423"/>
                <a:gd name="T53" fmla="*/ 50 h 255"/>
                <a:gd name="T54" fmla="*/ 650 w 1423"/>
                <a:gd name="T55" fmla="*/ 49 h 255"/>
                <a:gd name="T56" fmla="*/ 757 w 1423"/>
                <a:gd name="T57" fmla="*/ 49 h 255"/>
                <a:gd name="T58" fmla="*/ 898 w 1423"/>
                <a:gd name="T59" fmla="*/ 62 h 255"/>
                <a:gd name="T60" fmla="*/ 1048 w 1423"/>
                <a:gd name="T61" fmla="*/ 90 h 255"/>
                <a:gd name="T62" fmla="*/ 1095 w 1423"/>
                <a:gd name="T63" fmla="*/ 103 h 255"/>
                <a:gd name="T64" fmla="*/ 1155 w 1423"/>
                <a:gd name="T65" fmla="*/ 122 h 255"/>
                <a:gd name="T66" fmla="*/ 1210 w 1423"/>
                <a:gd name="T67" fmla="*/ 143 h 255"/>
                <a:gd name="T68" fmla="*/ 1260 w 1423"/>
                <a:gd name="T69" fmla="*/ 164 h 255"/>
                <a:gd name="T70" fmla="*/ 1283 w 1423"/>
                <a:gd name="T71" fmla="*/ 175 h 255"/>
                <a:gd name="T72" fmla="*/ 1326 w 1423"/>
                <a:gd name="T73" fmla="*/ 197 h 255"/>
                <a:gd name="T74" fmla="*/ 1408 w 1423"/>
                <a:gd name="T75" fmla="*/ 245 h 255"/>
                <a:gd name="T76" fmla="*/ 1423 w 1423"/>
                <a:gd name="T77" fmla="*/ 152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23" h="255">
                  <a:moveTo>
                    <a:pt x="1423" y="152"/>
                  </a:moveTo>
                  <a:cubicBezTo>
                    <a:pt x="1411" y="146"/>
                    <a:pt x="1398" y="139"/>
                    <a:pt x="1384" y="132"/>
                  </a:cubicBezTo>
                  <a:cubicBezTo>
                    <a:pt x="1378" y="129"/>
                    <a:pt x="1370" y="126"/>
                    <a:pt x="1363" y="122"/>
                  </a:cubicBezTo>
                  <a:cubicBezTo>
                    <a:pt x="1356" y="119"/>
                    <a:pt x="1348" y="115"/>
                    <a:pt x="1340" y="112"/>
                  </a:cubicBezTo>
                  <a:cubicBezTo>
                    <a:pt x="1333" y="109"/>
                    <a:pt x="1324" y="105"/>
                    <a:pt x="1316" y="102"/>
                  </a:cubicBezTo>
                  <a:cubicBezTo>
                    <a:pt x="1312" y="100"/>
                    <a:pt x="1308" y="98"/>
                    <a:pt x="1304" y="96"/>
                  </a:cubicBezTo>
                  <a:cubicBezTo>
                    <a:pt x="1299" y="95"/>
                    <a:pt x="1295" y="93"/>
                    <a:pt x="1291" y="91"/>
                  </a:cubicBezTo>
                  <a:cubicBezTo>
                    <a:pt x="1282" y="88"/>
                    <a:pt x="1273" y="85"/>
                    <a:pt x="1264" y="81"/>
                  </a:cubicBezTo>
                  <a:cubicBezTo>
                    <a:pt x="1255" y="78"/>
                    <a:pt x="1245" y="75"/>
                    <a:pt x="1236" y="72"/>
                  </a:cubicBezTo>
                  <a:cubicBezTo>
                    <a:pt x="1226" y="68"/>
                    <a:pt x="1217" y="65"/>
                    <a:pt x="1207" y="62"/>
                  </a:cubicBezTo>
                  <a:cubicBezTo>
                    <a:pt x="1197" y="59"/>
                    <a:pt x="1187" y="56"/>
                    <a:pt x="1176" y="53"/>
                  </a:cubicBezTo>
                  <a:cubicBezTo>
                    <a:pt x="1166" y="50"/>
                    <a:pt x="1156" y="47"/>
                    <a:pt x="1145" y="44"/>
                  </a:cubicBezTo>
                  <a:cubicBezTo>
                    <a:pt x="1134" y="42"/>
                    <a:pt x="1124" y="39"/>
                    <a:pt x="1113" y="37"/>
                  </a:cubicBezTo>
                  <a:cubicBezTo>
                    <a:pt x="1102" y="34"/>
                    <a:pt x="1091" y="32"/>
                    <a:pt x="1079" y="29"/>
                  </a:cubicBezTo>
                  <a:cubicBezTo>
                    <a:pt x="1074" y="28"/>
                    <a:pt x="1068" y="27"/>
                    <a:pt x="1063" y="26"/>
                  </a:cubicBezTo>
                  <a:cubicBezTo>
                    <a:pt x="1057" y="25"/>
                    <a:pt x="1051" y="24"/>
                    <a:pt x="1046" y="23"/>
                  </a:cubicBezTo>
                  <a:cubicBezTo>
                    <a:pt x="1000" y="15"/>
                    <a:pt x="952" y="9"/>
                    <a:pt x="904" y="5"/>
                  </a:cubicBezTo>
                  <a:cubicBezTo>
                    <a:pt x="880" y="3"/>
                    <a:pt x="855" y="2"/>
                    <a:pt x="831" y="1"/>
                  </a:cubicBezTo>
                  <a:cubicBezTo>
                    <a:pt x="806" y="1"/>
                    <a:pt x="782" y="0"/>
                    <a:pt x="757" y="1"/>
                  </a:cubicBezTo>
                  <a:cubicBezTo>
                    <a:pt x="732" y="1"/>
                    <a:pt x="708" y="3"/>
                    <a:pt x="684" y="4"/>
                  </a:cubicBezTo>
                  <a:cubicBezTo>
                    <a:pt x="671" y="5"/>
                    <a:pt x="659" y="6"/>
                    <a:pt x="647" y="7"/>
                  </a:cubicBezTo>
                  <a:cubicBezTo>
                    <a:pt x="641" y="7"/>
                    <a:pt x="635" y="7"/>
                    <a:pt x="629" y="8"/>
                  </a:cubicBezTo>
                  <a:cubicBezTo>
                    <a:pt x="623" y="9"/>
                    <a:pt x="617" y="9"/>
                    <a:pt x="611" y="10"/>
                  </a:cubicBezTo>
                  <a:cubicBezTo>
                    <a:pt x="563" y="15"/>
                    <a:pt x="516" y="22"/>
                    <a:pt x="471" y="30"/>
                  </a:cubicBezTo>
                  <a:cubicBezTo>
                    <a:pt x="460" y="32"/>
                    <a:pt x="449" y="34"/>
                    <a:pt x="438" y="36"/>
                  </a:cubicBezTo>
                  <a:cubicBezTo>
                    <a:pt x="427" y="38"/>
                    <a:pt x="416" y="40"/>
                    <a:pt x="405" y="43"/>
                  </a:cubicBezTo>
                  <a:cubicBezTo>
                    <a:pt x="395" y="45"/>
                    <a:pt x="384" y="48"/>
                    <a:pt x="374" y="50"/>
                  </a:cubicBezTo>
                  <a:cubicBezTo>
                    <a:pt x="368" y="51"/>
                    <a:pt x="363" y="52"/>
                    <a:pt x="358" y="53"/>
                  </a:cubicBezTo>
                  <a:cubicBezTo>
                    <a:pt x="353" y="55"/>
                    <a:pt x="348" y="56"/>
                    <a:pt x="343" y="57"/>
                  </a:cubicBezTo>
                  <a:cubicBezTo>
                    <a:pt x="322" y="62"/>
                    <a:pt x="303" y="67"/>
                    <a:pt x="284" y="72"/>
                  </a:cubicBezTo>
                  <a:cubicBezTo>
                    <a:pt x="265" y="78"/>
                    <a:pt x="246" y="82"/>
                    <a:pt x="229" y="88"/>
                  </a:cubicBezTo>
                  <a:cubicBezTo>
                    <a:pt x="212" y="93"/>
                    <a:pt x="195" y="98"/>
                    <a:pt x="179" y="103"/>
                  </a:cubicBezTo>
                  <a:cubicBezTo>
                    <a:pt x="163" y="109"/>
                    <a:pt x="148" y="113"/>
                    <a:pt x="134" y="118"/>
                  </a:cubicBezTo>
                  <a:cubicBezTo>
                    <a:pt x="131" y="119"/>
                    <a:pt x="127" y="120"/>
                    <a:pt x="124" y="122"/>
                  </a:cubicBezTo>
                  <a:cubicBezTo>
                    <a:pt x="121" y="123"/>
                    <a:pt x="117" y="124"/>
                    <a:pt x="114" y="125"/>
                  </a:cubicBezTo>
                  <a:cubicBezTo>
                    <a:pt x="108" y="127"/>
                    <a:pt x="101" y="130"/>
                    <a:pt x="95" y="132"/>
                  </a:cubicBezTo>
                  <a:cubicBezTo>
                    <a:pt x="83" y="136"/>
                    <a:pt x="72" y="140"/>
                    <a:pt x="62" y="144"/>
                  </a:cubicBezTo>
                  <a:cubicBezTo>
                    <a:pt x="23" y="159"/>
                    <a:pt x="0" y="167"/>
                    <a:pt x="0" y="167"/>
                  </a:cubicBezTo>
                  <a:cubicBezTo>
                    <a:pt x="1" y="171"/>
                    <a:pt x="1" y="171"/>
                    <a:pt x="1" y="171"/>
                  </a:cubicBezTo>
                  <a:cubicBezTo>
                    <a:pt x="1" y="171"/>
                    <a:pt x="24" y="164"/>
                    <a:pt x="65" y="151"/>
                  </a:cubicBezTo>
                  <a:cubicBezTo>
                    <a:pt x="75" y="148"/>
                    <a:pt x="86" y="145"/>
                    <a:pt x="98" y="141"/>
                  </a:cubicBezTo>
                  <a:cubicBezTo>
                    <a:pt x="104" y="139"/>
                    <a:pt x="111" y="137"/>
                    <a:pt x="117" y="136"/>
                  </a:cubicBezTo>
                  <a:cubicBezTo>
                    <a:pt x="121" y="135"/>
                    <a:pt x="124" y="134"/>
                    <a:pt x="127" y="133"/>
                  </a:cubicBezTo>
                  <a:cubicBezTo>
                    <a:pt x="131" y="132"/>
                    <a:pt x="134" y="131"/>
                    <a:pt x="138" y="130"/>
                  </a:cubicBezTo>
                  <a:cubicBezTo>
                    <a:pt x="152" y="126"/>
                    <a:pt x="167" y="122"/>
                    <a:pt x="183" y="118"/>
                  </a:cubicBezTo>
                  <a:cubicBezTo>
                    <a:pt x="199" y="113"/>
                    <a:pt x="216" y="110"/>
                    <a:pt x="234" y="105"/>
                  </a:cubicBezTo>
                  <a:cubicBezTo>
                    <a:pt x="251" y="101"/>
                    <a:pt x="270" y="97"/>
                    <a:pt x="289" y="93"/>
                  </a:cubicBezTo>
                  <a:cubicBezTo>
                    <a:pt x="308" y="89"/>
                    <a:pt x="327" y="85"/>
                    <a:pt x="348" y="81"/>
                  </a:cubicBezTo>
                  <a:cubicBezTo>
                    <a:pt x="353" y="80"/>
                    <a:pt x="358" y="79"/>
                    <a:pt x="363" y="78"/>
                  </a:cubicBezTo>
                  <a:cubicBezTo>
                    <a:pt x="368" y="78"/>
                    <a:pt x="373" y="77"/>
                    <a:pt x="379" y="76"/>
                  </a:cubicBezTo>
                  <a:cubicBezTo>
                    <a:pt x="389" y="74"/>
                    <a:pt x="400" y="72"/>
                    <a:pt x="410" y="71"/>
                  </a:cubicBezTo>
                  <a:cubicBezTo>
                    <a:pt x="421" y="69"/>
                    <a:pt x="432" y="68"/>
                    <a:pt x="443" y="66"/>
                  </a:cubicBezTo>
                  <a:cubicBezTo>
                    <a:pt x="454" y="65"/>
                    <a:pt x="465" y="63"/>
                    <a:pt x="476" y="62"/>
                  </a:cubicBezTo>
                  <a:cubicBezTo>
                    <a:pt x="521" y="57"/>
                    <a:pt x="567" y="52"/>
                    <a:pt x="614" y="50"/>
                  </a:cubicBezTo>
                  <a:cubicBezTo>
                    <a:pt x="620" y="50"/>
                    <a:pt x="626" y="50"/>
                    <a:pt x="632" y="49"/>
                  </a:cubicBezTo>
                  <a:cubicBezTo>
                    <a:pt x="638" y="49"/>
                    <a:pt x="644" y="49"/>
                    <a:pt x="650" y="49"/>
                  </a:cubicBezTo>
                  <a:cubicBezTo>
                    <a:pt x="661" y="49"/>
                    <a:pt x="673" y="48"/>
                    <a:pt x="685" y="48"/>
                  </a:cubicBezTo>
                  <a:cubicBezTo>
                    <a:pt x="709" y="48"/>
                    <a:pt x="733" y="48"/>
                    <a:pt x="757" y="49"/>
                  </a:cubicBezTo>
                  <a:cubicBezTo>
                    <a:pt x="780" y="50"/>
                    <a:pt x="804" y="52"/>
                    <a:pt x="828" y="54"/>
                  </a:cubicBezTo>
                  <a:cubicBezTo>
                    <a:pt x="851" y="56"/>
                    <a:pt x="875" y="58"/>
                    <a:pt x="898" y="62"/>
                  </a:cubicBezTo>
                  <a:cubicBezTo>
                    <a:pt x="944" y="68"/>
                    <a:pt x="989" y="76"/>
                    <a:pt x="1032" y="86"/>
                  </a:cubicBezTo>
                  <a:cubicBezTo>
                    <a:pt x="1038" y="88"/>
                    <a:pt x="1043" y="89"/>
                    <a:pt x="1048" y="90"/>
                  </a:cubicBezTo>
                  <a:cubicBezTo>
                    <a:pt x="1054" y="92"/>
                    <a:pt x="1059" y="93"/>
                    <a:pt x="1064" y="94"/>
                  </a:cubicBezTo>
                  <a:cubicBezTo>
                    <a:pt x="1075" y="97"/>
                    <a:pt x="1085" y="100"/>
                    <a:pt x="1095" y="103"/>
                  </a:cubicBezTo>
                  <a:cubicBezTo>
                    <a:pt x="1105" y="106"/>
                    <a:pt x="1116" y="109"/>
                    <a:pt x="1125" y="112"/>
                  </a:cubicBezTo>
                  <a:cubicBezTo>
                    <a:pt x="1135" y="116"/>
                    <a:pt x="1145" y="119"/>
                    <a:pt x="1155" y="122"/>
                  </a:cubicBezTo>
                  <a:cubicBezTo>
                    <a:pt x="1164" y="125"/>
                    <a:pt x="1173" y="129"/>
                    <a:pt x="1183" y="132"/>
                  </a:cubicBezTo>
                  <a:cubicBezTo>
                    <a:pt x="1192" y="136"/>
                    <a:pt x="1201" y="139"/>
                    <a:pt x="1210" y="143"/>
                  </a:cubicBezTo>
                  <a:cubicBezTo>
                    <a:pt x="1218" y="146"/>
                    <a:pt x="1227" y="150"/>
                    <a:pt x="1235" y="153"/>
                  </a:cubicBezTo>
                  <a:cubicBezTo>
                    <a:pt x="1244" y="157"/>
                    <a:pt x="1252" y="161"/>
                    <a:pt x="1260" y="164"/>
                  </a:cubicBezTo>
                  <a:cubicBezTo>
                    <a:pt x="1264" y="166"/>
                    <a:pt x="1268" y="168"/>
                    <a:pt x="1272" y="170"/>
                  </a:cubicBezTo>
                  <a:cubicBezTo>
                    <a:pt x="1276" y="172"/>
                    <a:pt x="1280" y="173"/>
                    <a:pt x="1283" y="175"/>
                  </a:cubicBezTo>
                  <a:cubicBezTo>
                    <a:pt x="1291" y="179"/>
                    <a:pt x="1298" y="183"/>
                    <a:pt x="1305" y="186"/>
                  </a:cubicBezTo>
                  <a:cubicBezTo>
                    <a:pt x="1312" y="190"/>
                    <a:pt x="1319" y="193"/>
                    <a:pt x="1326" y="197"/>
                  </a:cubicBezTo>
                  <a:cubicBezTo>
                    <a:pt x="1333" y="201"/>
                    <a:pt x="1339" y="204"/>
                    <a:pt x="1345" y="208"/>
                  </a:cubicBezTo>
                  <a:cubicBezTo>
                    <a:pt x="1370" y="221"/>
                    <a:pt x="1391" y="234"/>
                    <a:pt x="1408" y="245"/>
                  </a:cubicBezTo>
                  <a:cubicBezTo>
                    <a:pt x="1414" y="249"/>
                    <a:pt x="1419" y="252"/>
                    <a:pt x="1423" y="255"/>
                  </a:cubicBezTo>
                  <a:lnTo>
                    <a:pt x="1423" y="1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96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iṥľïḋè">
              <a:extLst>
                <a:ext uri="{FF2B5EF4-FFF2-40B4-BE49-F238E27FC236}">
                  <a16:creationId xmlns:a16="http://schemas.microsoft.com/office/drawing/2014/main" id="{20F36688-9985-492E-A54C-01ABDE83BB31}"/>
                </a:ext>
              </a:extLst>
            </p:cNvPr>
            <p:cNvSpPr/>
            <p:nvPr/>
          </p:nvSpPr>
          <p:spPr>
            <a:xfrm>
              <a:off x="4660900" y="656079"/>
              <a:ext cx="2870200" cy="2870200"/>
            </a:xfrm>
            <a:prstGeom prst="ellipse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57150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 dirty="0"/>
            </a:p>
          </p:txBody>
        </p:sp>
        <p:sp>
          <p:nvSpPr>
            <p:cNvPr id="10" name="íš1iďê">
              <a:extLst>
                <a:ext uri="{FF2B5EF4-FFF2-40B4-BE49-F238E27FC236}">
                  <a16:creationId xmlns:a16="http://schemas.microsoft.com/office/drawing/2014/main" id="{5A703EAB-AFEA-4C1A-8DFF-5968AE984BB5}"/>
                </a:ext>
              </a:extLst>
            </p:cNvPr>
            <p:cNvSpPr txBox="1"/>
            <p:nvPr/>
          </p:nvSpPr>
          <p:spPr>
            <a:xfrm>
              <a:off x="4166447" y="3526279"/>
              <a:ext cx="3870324" cy="5510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altLang="zh-CN" sz="2000" b="1" i="1" u="sng" dirty="0"/>
                <a:t>Supporting text here.</a:t>
              </a:r>
            </a:p>
          </p:txBody>
        </p:sp>
        <p:grpSp>
          <p:nvGrpSpPr>
            <p:cNvPr id="11" name="íşḷíḑè">
              <a:extLst>
                <a:ext uri="{FF2B5EF4-FFF2-40B4-BE49-F238E27FC236}">
                  <a16:creationId xmlns:a16="http://schemas.microsoft.com/office/drawing/2014/main" id="{7A22E631-62B8-4B84-A7E7-A0B24124E6DA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25" name="íślîdè">
                <a:extLst>
                  <a:ext uri="{FF2B5EF4-FFF2-40B4-BE49-F238E27FC236}">
                    <a16:creationId xmlns:a16="http://schemas.microsoft.com/office/drawing/2014/main" id="{3BB26B75-4E06-43EF-8496-A5A731777130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6" name="îślïḍé">
                <a:extLst>
                  <a:ext uri="{FF2B5EF4-FFF2-40B4-BE49-F238E27FC236}">
                    <a16:creationId xmlns:a16="http://schemas.microsoft.com/office/drawing/2014/main" id="{2DDBA384-A9E8-4916-868B-12D6A356D3CA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2" name="iş1ïďê">
              <a:extLst>
                <a:ext uri="{FF2B5EF4-FFF2-40B4-BE49-F238E27FC236}">
                  <a16:creationId xmlns:a16="http://schemas.microsoft.com/office/drawing/2014/main" id="{BD884303-1731-4BF9-97A7-33868748967C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23" name="iṩḻídé">
                <a:extLst>
                  <a:ext uri="{FF2B5EF4-FFF2-40B4-BE49-F238E27FC236}">
                    <a16:creationId xmlns:a16="http://schemas.microsoft.com/office/drawing/2014/main" id="{F294E8C3-C6BE-44A2-B8E1-B7AD51CE35CD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4" name="îṥḻídè">
                <a:extLst>
                  <a:ext uri="{FF2B5EF4-FFF2-40B4-BE49-F238E27FC236}">
                    <a16:creationId xmlns:a16="http://schemas.microsoft.com/office/drawing/2014/main" id="{45402F8E-8909-4352-92CD-6D3BD90F8CD7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3" name="iṧlîḑè">
              <a:extLst>
                <a:ext uri="{FF2B5EF4-FFF2-40B4-BE49-F238E27FC236}">
                  <a16:creationId xmlns:a16="http://schemas.microsoft.com/office/drawing/2014/main" id="{89CAF025-60C7-46A4-98B4-CFAAFCAA355C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21" name="îS1ïdé">
                <a:extLst>
                  <a:ext uri="{FF2B5EF4-FFF2-40B4-BE49-F238E27FC236}">
                    <a16:creationId xmlns:a16="http://schemas.microsoft.com/office/drawing/2014/main" id="{B3D071A3-A3B6-4264-9EAA-2A60C4E5BCE4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2" name="ísliḑê">
                <a:extLst>
                  <a:ext uri="{FF2B5EF4-FFF2-40B4-BE49-F238E27FC236}">
                    <a16:creationId xmlns:a16="http://schemas.microsoft.com/office/drawing/2014/main" id="{DFF57FE4-F667-41CE-B1BD-92551153A9F8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4" name="ísḻiḍe">
              <a:extLst>
                <a:ext uri="{FF2B5EF4-FFF2-40B4-BE49-F238E27FC236}">
                  <a16:creationId xmlns:a16="http://schemas.microsoft.com/office/drawing/2014/main" id="{BBC1B11C-E4B6-4D74-A658-59D79531D25C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19" name="isļîdê">
                <a:extLst>
                  <a:ext uri="{FF2B5EF4-FFF2-40B4-BE49-F238E27FC236}">
                    <a16:creationId xmlns:a16="http://schemas.microsoft.com/office/drawing/2014/main" id="{B9613CD2-890A-40FD-9082-5875778A16DD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0" name="í$1ïḓê">
                <a:extLst>
                  <a:ext uri="{FF2B5EF4-FFF2-40B4-BE49-F238E27FC236}">
                    <a16:creationId xmlns:a16="http://schemas.microsoft.com/office/drawing/2014/main" id="{6B12CC5D-92A8-4D85-B956-955256C50481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15" name="肘形连接符 29">
              <a:extLst>
                <a:ext uri="{FF2B5EF4-FFF2-40B4-BE49-F238E27FC236}">
                  <a16:creationId xmlns:a16="http://schemas.microsoft.com/office/drawing/2014/main" id="{157C2C21-8120-4D54-A96A-C597F377DB44}"/>
                </a:ext>
              </a:extLst>
            </p:cNvPr>
            <p:cNvCxnSpPr>
              <a:stCxn id="10" idx="2"/>
              <a:endCxn id="25" idx="0"/>
            </p:cNvCxnSpPr>
            <p:nvPr/>
          </p:nvCxnSpPr>
          <p:spPr>
            <a:xfrm rot="5400000">
              <a:off x="3703823" y="2343904"/>
              <a:ext cx="664314" cy="4131258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肘形连接符 31">
              <a:extLst>
                <a:ext uri="{FF2B5EF4-FFF2-40B4-BE49-F238E27FC236}">
                  <a16:creationId xmlns:a16="http://schemas.microsoft.com/office/drawing/2014/main" id="{F2DB5BB5-57D9-4AD4-8B99-08C753E247FB}"/>
                </a:ext>
              </a:extLst>
            </p:cNvPr>
            <p:cNvCxnSpPr>
              <a:stCxn id="10" idx="2"/>
              <a:endCxn id="23" idx="0"/>
            </p:cNvCxnSpPr>
            <p:nvPr/>
          </p:nvCxnSpPr>
          <p:spPr>
            <a:xfrm rot="5400000">
              <a:off x="5079040" y="3719121"/>
              <a:ext cx="664314" cy="1380825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33">
              <a:extLst>
                <a:ext uri="{FF2B5EF4-FFF2-40B4-BE49-F238E27FC236}">
                  <a16:creationId xmlns:a16="http://schemas.microsoft.com/office/drawing/2014/main" id="{CC5C87B6-F0BD-4F58-85E5-1BC1F30792AD}"/>
                </a:ext>
              </a:extLst>
            </p:cNvPr>
            <p:cNvCxnSpPr>
              <a:stCxn id="10" idx="2"/>
              <a:endCxn id="21" idx="0"/>
            </p:cNvCxnSpPr>
            <p:nvPr/>
          </p:nvCxnSpPr>
          <p:spPr>
            <a:xfrm rot="16200000" flipH="1">
              <a:off x="6454255" y="3724729"/>
              <a:ext cx="664314" cy="1369607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35">
              <a:extLst>
                <a:ext uri="{FF2B5EF4-FFF2-40B4-BE49-F238E27FC236}">
                  <a16:creationId xmlns:a16="http://schemas.microsoft.com/office/drawing/2014/main" id="{D4AD0247-721B-4C0F-81EC-6291607133A4}"/>
                </a:ext>
              </a:extLst>
            </p:cNvPr>
            <p:cNvCxnSpPr>
              <a:stCxn id="10" idx="2"/>
              <a:endCxn id="19" idx="0"/>
            </p:cNvCxnSpPr>
            <p:nvPr/>
          </p:nvCxnSpPr>
          <p:spPr>
            <a:xfrm rot="16200000" flipH="1">
              <a:off x="7829472" y="2349513"/>
              <a:ext cx="664314" cy="4120040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37782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1DCBA7-F74B-4451-9FD6-CDBF73359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121E9A-FEE2-4A38-99F8-55AD8DC70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9DC2A9-F615-4AF2-B030-376930DDD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243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7646809-3126-4F60-ACFD-E904EA895E3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344705"/>
            <a:ext cx="11522075" cy="5802095"/>
            <a:chOff x="669925" y="344705"/>
            <a:chExt cx="11522075" cy="5802095"/>
          </a:xfrm>
        </p:grpSpPr>
        <p:grpSp>
          <p:nvGrpSpPr>
            <p:cNvPr id="6" name="iṡḷïďe">
              <a:extLst>
                <a:ext uri="{FF2B5EF4-FFF2-40B4-BE49-F238E27FC236}">
                  <a16:creationId xmlns:a16="http://schemas.microsoft.com/office/drawing/2014/main" id="{C3816F82-285F-4C62-8C16-82AF2F834674}"/>
                </a:ext>
              </a:extLst>
            </p:cNvPr>
            <p:cNvGrpSpPr/>
            <p:nvPr/>
          </p:nvGrpSpPr>
          <p:grpSpPr>
            <a:xfrm>
              <a:off x="1072662" y="4758431"/>
              <a:ext cx="3172449" cy="1388369"/>
              <a:chOff x="1072662" y="4852094"/>
              <a:chExt cx="3172449" cy="1388369"/>
            </a:xfrm>
          </p:grpSpPr>
          <p:sp>
            <p:nvSpPr>
              <p:cNvPr id="360" name="í$1îdé">
                <a:extLst>
                  <a:ext uri="{FF2B5EF4-FFF2-40B4-BE49-F238E27FC236}">
                    <a16:creationId xmlns:a16="http://schemas.microsoft.com/office/drawing/2014/main" id="{93C04B61-EF97-4316-8B6B-417DC1B3B30A}"/>
                  </a:ext>
                </a:extLst>
              </p:cNvPr>
              <p:cNvSpPr/>
              <p:nvPr/>
            </p:nvSpPr>
            <p:spPr>
              <a:xfrm>
                <a:off x="1072662" y="5754385"/>
                <a:ext cx="3172449" cy="486078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1" name="iṣḷíďe">
                <a:extLst>
                  <a:ext uri="{FF2B5EF4-FFF2-40B4-BE49-F238E27FC236}">
                    <a16:creationId xmlns:a16="http://schemas.microsoft.com/office/drawing/2014/main" id="{F26AF457-C801-4FFE-8B69-238CA3569372}"/>
                  </a:ext>
                </a:extLst>
              </p:cNvPr>
              <p:cNvSpPr/>
              <p:nvPr/>
            </p:nvSpPr>
            <p:spPr>
              <a:xfrm>
                <a:off x="1072662" y="4852094"/>
                <a:ext cx="3172449" cy="902291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r>
                  <a:rPr lang="zh-CN" altLang="en-US" sz="1100" dirty="0"/>
                  <a:t> </a:t>
                </a:r>
              </a:p>
            </p:txBody>
          </p:sp>
        </p:grpSp>
        <p:grpSp>
          <p:nvGrpSpPr>
            <p:cNvPr id="7" name="îŝḻïďé">
              <a:extLst>
                <a:ext uri="{FF2B5EF4-FFF2-40B4-BE49-F238E27FC236}">
                  <a16:creationId xmlns:a16="http://schemas.microsoft.com/office/drawing/2014/main" id="{DF99D195-B68F-483B-8A97-F2844A40D639}"/>
                </a:ext>
              </a:extLst>
            </p:cNvPr>
            <p:cNvGrpSpPr/>
            <p:nvPr/>
          </p:nvGrpSpPr>
          <p:grpSpPr>
            <a:xfrm>
              <a:off x="4509776" y="4758431"/>
              <a:ext cx="3172449" cy="1388369"/>
              <a:chOff x="4509775" y="4852094"/>
              <a:chExt cx="3172449" cy="1388369"/>
            </a:xfrm>
          </p:grpSpPr>
          <p:sp>
            <p:nvSpPr>
              <p:cNvPr id="358" name="iṩ1îḍê">
                <a:extLst>
                  <a:ext uri="{FF2B5EF4-FFF2-40B4-BE49-F238E27FC236}">
                    <a16:creationId xmlns:a16="http://schemas.microsoft.com/office/drawing/2014/main" id="{9E9340E3-8D35-4846-B179-BE650C58A1BA}"/>
                  </a:ext>
                </a:extLst>
              </p:cNvPr>
              <p:cNvSpPr/>
              <p:nvPr/>
            </p:nvSpPr>
            <p:spPr>
              <a:xfrm>
                <a:off x="4509775" y="5754385"/>
                <a:ext cx="3172449" cy="486078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9" name="íṥ1iḓé">
                <a:extLst>
                  <a:ext uri="{FF2B5EF4-FFF2-40B4-BE49-F238E27FC236}">
                    <a16:creationId xmlns:a16="http://schemas.microsoft.com/office/drawing/2014/main" id="{9D39601F-E360-43CC-AE35-17142EE93980}"/>
                  </a:ext>
                </a:extLst>
              </p:cNvPr>
              <p:cNvSpPr/>
              <p:nvPr/>
            </p:nvSpPr>
            <p:spPr>
              <a:xfrm>
                <a:off x="4509775" y="4852094"/>
                <a:ext cx="3172449" cy="902291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r>
                  <a:rPr lang="zh-CN" altLang="en-US" sz="1100" dirty="0"/>
                  <a:t> </a:t>
                </a:r>
              </a:p>
            </p:txBody>
          </p:sp>
        </p:grpSp>
        <p:grpSp>
          <p:nvGrpSpPr>
            <p:cNvPr id="8" name="ï$ļiḋé">
              <a:extLst>
                <a:ext uri="{FF2B5EF4-FFF2-40B4-BE49-F238E27FC236}">
                  <a16:creationId xmlns:a16="http://schemas.microsoft.com/office/drawing/2014/main" id="{92509684-A85C-496E-921E-202E4F31F248}"/>
                </a:ext>
              </a:extLst>
            </p:cNvPr>
            <p:cNvGrpSpPr/>
            <p:nvPr/>
          </p:nvGrpSpPr>
          <p:grpSpPr>
            <a:xfrm>
              <a:off x="7946889" y="4758431"/>
              <a:ext cx="3172449" cy="1388369"/>
              <a:chOff x="7946889" y="4852094"/>
              <a:chExt cx="3172449" cy="1388369"/>
            </a:xfrm>
          </p:grpSpPr>
          <p:sp>
            <p:nvSpPr>
              <p:cNvPr id="356" name="iSlîḓe">
                <a:extLst>
                  <a:ext uri="{FF2B5EF4-FFF2-40B4-BE49-F238E27FC236}">
                    <a16:creationId xmlns:a16="http://schemas.microsoft.com/office/drawing/2014/main" id="{77B4B689-2A3E-4F36-B346-0BAE571CD1A6}"/>
                  </a:ext>
                </a:extLst>
              </p:cNvPr>
              <p:cNvSpPr/>
              <p:nvPr/>
            </p:nvSpPr>
            <p:spPr>
              <a:xfrm>
                <a:off x="7946889" y="5754385"/>
                <a:ext cx="3172449" cy="486078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/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7" name="ïsḷïḋê">
                <a:extLst>
                  <a:ext uri="{FF2B5EF4-FFF2-40B4-BE49-F238E27FC236}">
                    <a16:creationId xmlns:a16="http://schemas.microsoft.com/office/drawing/2014/main" id="{22BD931C-5247-4F41-87E8-4BAFFD0923C6}"/>
                  </a:ext>
                </a:extLst>
              </p:cNvPr>
              <p:cNvSpPr/>
              <p:nvPr/>
            </p:nvSpPr>
            <p:spPr>
              <a:xfrm>
                <a:off x="7946889" y="4852094"/>
                <a:ext cx="3172449" cy="902291"/>
              </a:xfrm>
              <a:prstGeom prst="rect">
                <a:avLst/>
              </a:prstGeom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lvl="0"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  <a:r>
                  <a:rPr lang="zh-CN" altLang="en-US" sz="1100" dirty="0"/>
                  <a:t> </a:t>
                </a:r>
              </a:p>
            </p:txBody>
          </p:sp>
        </p:grpSp>
        <p:grpSp>
          <p:nvGrpSpPr>
            <p:cNvPr id="9" name="îśḻíďé">
              <a:extLst>
                <a:ext uri="{FF2B5EF4-FFF2-40B4-BE49-F238E27FC236}">
                  <a16:creationId xmlns:a16="http://schemas.microsoft.com/office/drawing/2014/main" id="{4E3136F3-5272-4B7A-AC3D-578B8AC47DF1}"/>
                </a:ext>
              </a:extLst>
            </p:cNvPr>
            <p:cNvGrpSpPr/>
            <p:nvPr/>
          </p:nvGrpSpPr>
          <p:grpSpPr>
            <a:xfrm>
              <a:off x="673101" y="1558010"/>
              <a:ext cx="4954319" cy="1919959"/>
              <a:chOff x="6285328" y="1509041"/>
              <a:chExt cx="5233572" cy="1919959"/>
            </a:xfrm>
          </p:grpSpPr>
          <p:sp>
            <p:nvSpPr>
              <p:cNvPr id="354" name="ïṡlîḋê">
                <a:extLst>
                  <a:ext uri="{FF2B5EF4-FFF2-40B4-BE49-F238E27FC236}">
                    <a16:creationId xmlns:a16="http://schemas.microsoft.com/office/drawing/2014/main" id="{3ACB4CB3-7125-4671-9E92-45D00F365B29}"/>
                  </a:ext>
                </a:extLst>
              </p:cNvPr>
              <p:cNvSpPr txBox="1"/>
              <p:nvPr/>
            </p:nvSpPr>
            <p:spPr>
              <a:xfrm>
                <a:off x="6285332" y="1509041"/>
                <a:ext cx="5233568" cy="9923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b="1" dirty="0"/>
                  <a:t>Unified fonts make reading more fluent.</a:t>
                </a:r>
              </a:p>
            </p:txBody>
          </p:sp>
          <p:sp>
            <p:nvSpPr>
              <p:cNvPr id="355" name="iṩḻíḋé">
                <a:extLst>
                  <a:ext uri="{FF2B5EF4-FFF2-40B4-BE49-F238E27FC236}">
                    <a16:creationId xmlns:a16="http://schemas.microsoft.com/office/drawing/2014/main" id="{644EAE88-ED79-4B9C-A365-DF2947791BD0}"/>
                  </a:ext>
                </a:extLst>
              </p:cNvPr>
              <p:cNvSpPr txBox="1"/>
              <p:nvPr/>
            </p:nvSpPr>
            <p:spPr>
              <a:xfrm>
                <a:off x="6285328" y="2501345"/>
                <a:ext cx="5233569" cy="9276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34168C09-DB63-4076-A85C-219C461A5F32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4050743"/>
              <a:ext cx="11522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ṡļîḋ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D5CBE2F3-4672-4D47-AAEB-3EAF864C6AE3}"/>
                </a:ext>
              </a:extLst>
            </p:cNvPr>
            <p:cNvGrpSpPr/>
            <p:nvPr/>
          </p:nvGrpSpPr>
          <p:grpSpPr>
            <a:xfrm>
              <a:off x="6263570" y="344705"/>
              <a:ext cx="5928425" cy="3677757"/>
              <a:chOff x="2727326" y="1368426"/>
              <a:chExt cx="6627813" cy="4111625"/>
            </a:xfrm>
          </p:grpSpPr>
          <p:sp>
            <p:nvSpPr>
              <p:cNvPr id="12" name="ïśḷíde">
                <a:extLst>
                  <a:ext uri="{FF2B5EF4-FFF2-40B4-BE49-F238E27FC236}">
                    <a16:creationId xmlns:a16="http://schemas.microsoft.com/office/drawing/2014/main" id="{874C1517-FAAB-4F89-B456-EA55B832C6C0}"/>
                  </a:ext>
                </a:extLst>
              </p:cNvPr>
              <p:cNvSpPr/>
              <p:nvPr/>
            </p:nvSpPr>
            <p:spPr bwMode="auto">
              <a:xfrm>
                <a:off x="8393114" y="3933826"/>
                <a:ext cx="962025" cy="1481138"/>
              </a:xfrm>
              <a:custGeom>
                <a:avLst/>
                <a:gdLst>
                  <a:gd name="T0" fmla="*/ 60 w 219"/>
                  <a:gd name="T1" fmla="*/ 311 h 337"/>
                  <a:gd name="T2" fmla="*/ 8 w 219"/>
                  <a:gd name="T3" fmla="*/ 265 h 337"/>
                  <a:gd name="T4" fmla="*/ 21 w 219"/>
                  <a:gd name="T5" fmla="*/ 199 h 337"/>
                  <a:gd name="T6" fmla="*/ 55 w 219"/>
                  <a:gd name="T7" fmla="*/ 165 h 337"/>
                  <a:gd name="T8" fmla="*/ 63 w 219"/>
                  <a:gd name="T9" fmla="*/ 108 h 337"/>
                  <a:gd name="T10" fmla="*/ 98 w 219"/>
                  <a:gd name="T11" fmla="*/ 67 h 337"/>
                  <a:gd name="T12" fmla="*/ 122 w 219"/>
                  <a:gd name="T13" fmla="*/ 33 h 337"/>
                  <a:gd name="T14" fmla="*/ 152 w 219"/>
                  <a:gd name="T15" fmla="*/ 6 h 337"/>
                  <a:gd name="T16" fmla="*/ 189 w 219"/>
                  <a:gd name="T17" fmla="*/ 13 h 337"/>
                  <a:gd name="T18" fmla="*/ 195 w 219"/>
                  <a:gd name="T19" fmla="*/ 46 h 337"/>
                  <a:gd name="T20" fmla="*/ 189 w 219"/>
                  <a:gd name="T21" fmla="*/ 81 h 337"/>
                  <a:gd name="T22" fmla="*/ 206 w 219"/>
                  <a:gd name="T23" fmla="*/ 131 h 337"/>
                  <a:gd name="T24" fmla="*/ 211 w 219"/>
                  <a:gd name="T25" fmla="*/ 183 h 337"/>
                  <a:gd name="T26" fmla="*/ 176 w 219"/>
                  <a:gd name="T27" fmla="*/ 225 h 337"/>
                  <a:gd name="T28" fmla="*/ 177 w 219"/>
                  <a:gd name="T29" fmla="*/ 260 h 337"/>
                  <a:gd name="T30" fmla="*/ 136 w 219"/>
                  <a:gd name="T31" fmla="*/ 326 h 337"/>
                  <a:gd name="T32" fmla="*/ 60 w 219"/>
                  <a:gd name="T33" fmla="*/ 311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9" h="337">
                    <a:moveTo>
                      <a:pt x="60" y="311"/>
                    </a:moveTo>
                    <a:cubicBezTo>
                      <a:pt x="36" y="309"/>
                      <a:pt x="17" y="287"/>
                      <a:pt x="8" y="265"/>
                    </a:cubicBezTo>
                    <a:cubicBezTo>
                      <a:pt x="0" y="243"/>
                      <a:pt x="5" y="217"/>
                      <a:pt x="21" y="199"/>
                    </a:cubicBezTo>
                    <a:cubicBezTo>
                      <a:pt x="32" y="187"/>
                      <a:pt x="47" y="179"/>
                      <a:pt x="55" y="165"/>
                    </a:cubicBezTo>
                    <a:cubicBezTo>
                      <a:pt x="63" y="147"/>
                      <a:pt x="56" y="126"/>
                      <a:pt x="63" y="108"/>
                    </a:cubicBezTo>
                    <a:cubicBezTo>
                      <a:pt x="70" y="91"/>
                      <a:pt x="86" y="81"/>
                      <a:pt x="98" y="67"/>
                    </a:cubicBezTo>
                    <a:cubicBezTo>
                      <a:pt x="107" y="57"/>
                      <a:pt x="114" y="45"/>
                      <a:pt x="122" y="33"/>
                    </a:cubicBezTo>
                    <a:cubicBezTo>
                      <a:pt x="129" y="22"/>
                      <a:pt x="139" y="11"/>
                      <a:pt x="152" y="6"/>
                    </a:cubicBezTo>
                    <a:cubicBezTo>
                      <a:pt x="164" y="0"/>
                      <a:pt x="181" y="2"/>
                      <a:pt x="189" y="13"/>
                    </a:cubicBezTo>
                    <a:cubicBezTo>
                      <a:pt x="197" y="22"/>
                      <a:pt x="197" y="35"/>
                      <a:pt x="195" y="46"/>
                    </a:cubicBezTo>
                    <a:cubicBezTo>
                      <a:pt x="193" y="58"/>
                      <a:pt x="189" y="69"/>
                      <a:pt x="189" y="81"/>
                    </a:cubicBezTo>
                    <a:cubicBezTo>
                      <a:pt x="189" y="99"/>
                      <a:pt x="199" y="115"/>
                      <a:pt x="206" y="131"/>
                    </a:cubicBezTo>
                    <a:cubicBezTo>
                      <a:pt x="214" y="147"/>
                      <a:pt x="219" y="167"/>
                      <a:pt x="211" y="183"/>
                    </a:cubicBezTo>
                    <a:cubicBezTo>
                      <a:pt x="203" y="199"/>
                      <a:pt x="181" y="207"/>
                      <a:pt x="176" y="225"/>
                    </a:cubicBezTo>
                    <a:cubicBezTo>
                      <a:pt x="172" y="236"/>
                      <a:pt x="176" y="248"/>
                      <a:pt x="177" y="260"/>
                    </a:cubicBezTo>
                    <a:cubicBezTo>
                      <a:pt x="178" y="287"/>
                      <a:pt x="161" y="315"/>
                      <a:pt x="136" y="326"/>
                    </a:cubicBezTo>
                    <a:cubicBezTo>
                      <a:pt x="111" y="337"/>
                      <a:pt x="79" y="331"/>
                      <a:pt x="60" y="311"/>
                    </a:cubicBezTo>
                  </a:path>
                </a:pathLst>
              </a:custGeom>
              <a:gradFill>
                <a:gsLst>
                  <a:gs pos="4400">
                    <a:srgbClr val="75D9AC"/>
                  </a:gs>
                  <a:gs pos="100000">
                    <a:srgbClr val="83DEAE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" name="iṡľíḑe">
                <a:extLst>
                  <a:ext uri="{FF2B5EF4-FFF2-40B4-BE49-F238E27FC236}">
                    <a16:creationId xmlns:a16="http://schemas.microsoft.com/office/drawing/2014/main" id="{5F0F74FE-C2ED-419B-A0B9-7C635365D157}"/>
                  </a:ext>
                </a:extLst>
              </p:cNvPr>
              <p:cNvSpPr/>
              <p:nvPr/>
            </p:nvSpPr>
            <p:spPr bwMode="auto">
              <a:xfrm>
                <a:off x="8761414" y="4289426"/>
                <a:ext cx="298450" cy="1093788"/>
              </a:xfrm>
              <a:custGeom>
                <a:avLst/>
                <a:gdLst>
                  <a:gd name="T0" fmla="*/ 0 w 68"/>
                  <a:gd name="T1" fmla="*/ 249 h 249"/>
                  <a:gd name="T2" fmla="*/ 0 w 68"/>
                  <a:gd name="T3" fmla="*/ 247 h 249"/>
                  <a:gd name="T4" fmla="*/ 0 w 68"/>
                  <a:gd name="T5" fmla="*/ 239 h 249"/>
                  <a:gd name="T6" fmla="*/ 4 w 68"/>
                  <a:gd name="T7" fmla="*/ 212 h 249"/>
                  <a:gd name="T8" fmla="*/ 15 w 68"/>
                  <a:gd name="T9" fmla="*/ 172 h 249"/>
                  <a:gd name="T10" fmla="*/ 30 w 68"/>
                  <a:gd name="T11" fmla="*/ 124 h 249"/>
                  <a:gd name="T12" fmla="*/ 56 w 68"/>
                  <a:gd name="T13" fmla="*/ 36 h 249"/>
                  <a:gd name="T14" fmla="*/ 64 w 68"/>
                  <a:gd name="T15" fmla="*/ 10 h 249"/>
                  <a:gd name="T16" fmla="*/ 67 w 68"/>
                  <a:gd name="T17" fmla="*/ 3 h 249"/>
                  <a:gd name="T18" fmla="*/ 68 w 68"/>
                  <a:gd name="T19" fmla="*/ 0 h 249"/>
                  <a:gd name="T20" fmla="*/ 67 w 68"/>
                  <a:gd name="T21" fmla="*/ 3 h 249"/>
                  <a:gd name="T22" fmla="*/ 65 w 68"/>
                  <a:gd name="T23" fmla="*/ 10 h 249"/>
                  <a:gd name="T24" fmla="*/ 57 w 68"/>
                  <a:gd name="T25" fmla="*/ 37 h 249"/>
                  <a:gd name="T26" fmla="*/ 32 w 68"/>
                  <a:gd name="T27" fmla="*/ 124 h 249"/>
                  <a:gd name="T28" fmla="*/ 17 w 68"/>
                  <a:gd name="T29" fmla="*/ 173 h 249"/>
                  <a:gd name="T30" fmla="*/ 6 w 68"/>
                  <a:gd name="T31" fmla="*/ 212 h 249"/>
                  <a:gd name="T32" fmla="*/ 1 w 68"/>
                  <a:gd name="T33" fmla="*/ 239 h 249"/>
                  <a:gd name="T34" fmla="*/ 0 w 68"/>
                  <a:gd name="T35" fmla="*/ 247 h 249"/>
                  <a:gd name="T36" fmla="*/ 0 w 68"/>
                  <a:gd name="T3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" h="249">
                    <a:moveTo>
                      <a:pt x="0" y="249"/>
                    </a:moveTo>
                    <a:cubicBezTo>
                      <a:pt x="0" y="249"/>
                      <a:pt x="0" y="248"/>
                      <a:pt x="0" y="247"/>
                    </a:cubicBezTo>
                    <a:cubicBezTo>
                      <a:pt x="0" y="245"/>
                      <a:pt x="0" y="242"/>
                      <a:pt x="0" y="239"/>
                    </a:cubicBezTo>
                    <a:cubicBezTo>
                      <a:pt x="1" y="233"/>
                      <a:pt x="2" y="223"/>
                      <a:pt x="4" y="212"/>
                    </a:cubicBezTo>
                    <a:cubicBezTo>
                      <a:pt x="7" y="200"/>
                      <a:pt x="11" y="187"/>
                      <a:pt x="15" y="172"/>
                    </a:cubicBezTo>
                    <a:cubicBezTo>
                      <a:pt x="20" y="157"/>
                      <a:pt x="24" y="141"/>
                      <a:pt x="30" y="124"/>
                    </a:cubicBezTo>
                    <a:cubicBezTo>
                      <a:pt x="40" y="90"/>
                      <a:pt x="49" y="59"/>
                      <a:pt x="56" y="36"/>
                    </a:cubicBezTo>
                    <a:cubicBezTo>
                      <a:pt x="59" y="25"/>
                      <a:pt x="62" y="16"/>
                      <a:pt x="64" y="10"/>
                    </a:cubicBezTo>
                    <a:cubicBezTo>
                      <a:pt x="65" y="7"/>
                      <a:pt x="66" y="5"/>
                      <a:pt x="67" y="3"/>
                    </a:cubicBezTo>
                    <a:cubicBezTo>
                      <a:pt x="67" y="1"/>
                      <a:pt x="67" y="0"/>
                      <a:pt x="68" y="0"/>
                    </a:cubicBezTo>
                    <a:cubicBezTo>
                      <a:pt x="68" y="0"/>
                      <a:pt x="67" y="1"/>
                      <a:pt x="67" y="3"/>
                    </a:cubicBezTo>
                    <a:cubicBezTo>
                      <a:pt x="67" y="5"/>
                      <a:pt x="66" y="7"/>
                      <a:pt x="65" y="10"/>
                    </a:cubicBezTo>
                    <a:cubicBezTo>
                      <a:pt x="63" y="17"/>
                      <a:pt x="61" y="26"/>
                      <a:pt x="57" y="37"/>
                    </a:cubicBezTo>
                    <a:cubicBezTo>
                      <a:pt x="51" y="59"/>
                      <a:pt x="42" y="90"/>
                      <a:pt x="32" y="124"/>
                    </a:cubicBezTo>
                    <a:cubicBezTo>
                      <a:pt x="27" y="142"/>
                      <a:pt x="22" y="158"/>
                      <a:pt x="17" y="173"/>
                    </a:cubicBezTo>
                    <a:cubicBezTo>
                      <a:pt x="13" y="187"/>
                      <a:pt x="9" y="201"/>
                      <a:pt x="6" y="212"/>
                    </a:cubicBezTo>
                    <a:cubicBezTo>
                      <a:pt x="3" y="223"/>
                      <a:pt x="2" y="233"/>
                      <a:pt x="1" y="239"/>
                    </a:cubicBezTo>
                    <a:cubicBezTo>
                      <a:pt x="1" y="242"/>
                      <a:pt x="1" y="245"/>
                      <a:pt x="0" y="247"/>
                    </a:cubicBezTo>
                    <a:cubicBezTo>
                      <a:pt x="0" y="248"/>
                      <a:pt x="0" y="249"/>
                      <a:pt x="0" y="249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" name="íṣḷíḍé">
                <a:extLst>
                  <a:ext uri="{FF2B5EF4-FFF2-40B4-BE49-F238E27FC236}">
                    <a16:creationId xmlns:a16="http://schemas.microsoft.com/office/drawing/2014/main" id="{266894DA-FA80-416A-9F66-66286F2988B3}"/>
                  </a:ext>
                </a:extLst>
              </p:cNvPr>
              <p:cNvSpPr/>
              <p:nvPr/>
            </p:nvSpPr>
            <p:spPr bwMode="auto">
              <a:xfrm>
                <a:off x="8902701" y="4672014"/>
                <a:ext cx="254000" cy="136525"/>
              </a:xfrm>
              <a:custGeom>
                <a:avLst/>
                <a:gdLst>
                  <a:gd name="T0" fmla="*/ 58 w 58"/>
                  <a:gd name="T1" fmla="*/ 1 h 31"/>
                  <a:gd name="T2" fmla="*/ 48 w 58"/>
                  <a:gd name="T3" fmla="*/ 3 h 31"/>
                  <a:gd name="T4" fmla="*/ 38 w 58"/>
                  <a:gd name="T5" fmla="*/ 5 h 31"/>
                  <a:gd name="T6" fmla="*/ 26 w 58"/>
                  <a:gd name="T7" fmla="*/ 10 h 31"/>
                  <a:gd name="T8" fmla="*/ 15 w 58"/>
                  <a:gd name="T9" fmla="*/ 17 h 31"/>
                  <a:gd name="T10" fmla="*/ 7 w 58"/>
                  <a:gd name="T11" fmla="*/ 24 h 31"/>
                  <a:gd name="T12" fmla="*/ 0 w 58"/>
                  <a:gd name="T13" fmla="*/ 31 h 31"/>
                  <a:gd name="T14" fmla="*/ 6 w 58"/>
                  <a:gd name="T15" fmla="*/ 23 h 31"/>
                  <a:gd name="T16" fmla="*/ 14 w 58"/>
                  <a:gd name="T17" fmla="*/ 16 h 31"/>
                  <a:gd name="T18" fmla="*/ 25 w 58"/>
                  <a:gd name="T19" fmla="*/ 8 h 31"/>
                  <a:gd name="T20" fmla="*/ 38 w 58"/>
                  <a:gd name="T21" fmla="*/ 3 h 31"/>
                  <a:gd name="T22" fmla="*/ 48 w 58"/>
                  <a:gd name="T23" fmla="*/ 1 h 31"/>
                  <a:gd name="T24" fmla="*/ 58 w 58"/>
                  <a:gd name="T2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8" h="31">
                    <a:moveTo>
                      <a:pt x="58" y="1"/>
                    </a:moveTo>
                    <a:cubicBezTo>
                      <a:pt x="58" y="1"/>
                      <a:pt x="54" y="2"/>
                      <a:pt x="48" y="3"/>
                    </a:cubicBezTo>
                    <a:cubicBezTo>
                      <a:pt x="45" y="3"/>
                      <a:pt x="42" y="4"/>
                      <a:pt x="38" y="5"/>
                    </a:cubicBezTo>
                    <a:cubicBezTo>
                      <a:pt x="34" y="7"/>
                      <a:pt x="30" y="8"/>
                      <a:pt x="26" y="10"/>
                    </a:cubicBezTo>
                    <a:cubicBezTo>
                      <a:pt x="22" y="13"/>
                      <a:pt x="19" y="15"/>
                      <a:pt x="15" y="17"/>
                    </a:cubicBezTo>
                    <a:cubicBezTo>
                      <a:pt x="12" y="20"/>
                      <a:pt x="10" y="22"/>
                      <a:pt x="7" y="24"/>
                    </a:cubicBezTo>
                    <a:cubicBezTo>
                      <a:pt x="3" y="28"/>
                      <a:pt x="1" y="31"/>
                      <a:pt x="0" y="31"/>
                    </a:cubicBezTo>
                    <a:cubicBezTo>
                      <a:pt x="0" y="31"/>
                      <a:pt x="2" y="28"/>
                      <a:pt x="6" y="23"/>
                    </a:cubicBezTo>
                    <a:cubicBezTo>
                      <a:pt x="8" y="21"/>
                      <a:pt x="11" y="18"/>
                      <a:pt x="14" y="16"/>
                    </a:cubicBezTo>
                    <a:cubicBezTo>
                      <a:pt x="17" y="13"/>
                      <a:pt x="21" y="11"/>
                      <a:pt x="25" y="8"/>
                    </a:cubicBezTo>
                    <a:cubicBezTo>
                      <a:pt x="29" y="6"/>
                      <a:pt x="34" y="5"/>
                      <a:pt x="38" y="3"/>
                    </a:cubicBezTo>
                    <a:cubicBezTo>
                      <a:pt x="41" y="2"/>
                      <a:pt x="45" y="2"/>
                      <a:pt x="48" y="1"/>
                    </a:cubicBezTo>
                    <a:cubicBezTo>
                      <a:pt x="54" y="0"/>
                      <a:pt x="58" y="1"/>
                      <a:pt x="58" y="1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" name="í$líḑe">
                <a:extLst>
                  <a:ext uri="{FF2B5EF4-FFF2-40B4-BE49-F238E27FC236}">
                    <a16:creationId xmlns:a16="http://schemas.microsoft.com/office/drawing/2014/main" id="{6D47E0C8-888F-49F0-9A1E-493B0FA022EB}"/>
                  </a:ext>
                </a:extLst>
              </p:cNvPr>
              <p:cNvSpPr/>
              <p:nvPr/>
            </p:nvSpPr>
            <p:spPr bwMode="auto">
              <a:xfrm>
                <a:off x="8818564" y="5010151"/>
                <a:ext cx="241300" cy="136525"/>
              </a:xfrm>
              <a:custGeom>
                <a:avLst/>
                <a:gdLst>
                  <a:gd name="T0" fmla="*/ 55 w 55"/>
                  <a:gd name="T1" fmla="*/ 0 h 31"/>
                  <a:gd name="T2" fmla="*/ 46 w 55"/>
                  <a:gd name="T3" fmla="*/ 2 h 31"/>
                  <a:gd name="T4" fmla="*/ 36 w 55"/>
                  <a:gd name="T5" fmla="*/ 5 h 31"/>
                  <a:gd name="T6" fmla="*/ 25 w 55"/>
                  <a:gd name="T7" fmla="*/ 10 h 31"/>
                  <a:gd name="T8" fmla="*/ 14 w 55"/>
                  <a:gd name="T9" fmla="*/ 17 h 31"/>
                  <a:gd name="T10" fmla="*/ 7 w 55"/>
                  <a:gd name="T11" fmla="*/ 24 h 31"/>
                  <a:gd name="T12" fmla="*/ 0 w 55"/>
                  <a:gd name="T13" fmla="*/ 30 h 31"/>
                  <a:gd name="T14" fmla="*/ 5 w 55"/>
                  <a:gd name="T15" fmla="*/ 23 h 31"/>
                  <a:gd name="T16" fmla="*/ 13 w 55"/>
                  <a:gd name="T17" fmla="*/ 16 h 31"/>
                  <a:gd name="T18" fmla="*/ 24 w 55"/>
                  <a:gd name="T19" fmla="*/ 8 h 31"/>
                  <a:gd name="T20" fmla="*/ 36 w 55"/>
                  <a:gd name="T21" fmla="*/ 3 h 31"/>
                  <a:gd name="T22" fmla="*/ 46 w 55"/>
                  <a:gd name="T23" fmla="*/ 1 h 31"/>
                  <a:gd name="T24" fmla="*/ 55 w 55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5" h="31">
                    <a:moveTo>
                      <a:pt x="55" y="0"/>
                    </a:moveTo>
                    <a:cubicBezTo>
                      <a:pt x="55" y="1"/>
                      <a:pt x="52" y="1"/>
                      <a:pt x="46" y="2"/>
                    </a:cubicBezTo>
                    <a:cubicBezTo>
                      <a:pt x="43" y="3"/>
                      <a:pt x="40" y="4"/>
                      <a:pt x="36" y="5"/>
                    </a:cubicBezTo>
                    <a:cubicBezTo>
                      <a:pt x="33" y="7"/>
                      <a:pt x="29" y="8"/>
                      <a:pt x="25" y="10"/>
                    </a:cubicBezTo>
                    <a:cubicBezTo>
                      <a:pt x="21" y="13"/>
                      <a:pt x="17" y="15"/>
                      <a:pt x="14" y="17"/>
                    </a:cubicBezTo>
                    <a:cubicBezTo>
                      <a:pt x="11" y="19"/>
                      <a:pt x="9" y="22"/>
                      <a:pt x="7" y="24"/>
                    </a:cubicBezTo>
                    <a:cubicBezTo>
                      <a:pt x="2" y="28"/>
                      <a:pt x="0" y="31"/>
                      <a:pt x="0" y="30"/>
                    </a:cubicBezTo>
                    <a:cubicBezTo>
                      <a:pt x="0" y="30"/>
                      <a:pt x="1" y="27"/>
                      <a:pt x="5" y="23"/>
                    </a:cubicBezTo>
                    <a:cubicBezTo>
                      <a:pt x="7" y="20"/>
                      <a:pt x="10" y="18"/>
                      <a:pt x="13" y="16"/>
                    </a:cubicBezTo>
                    <a:cubicBezTo>
                      <a:pt x="16" y="13"/>
                      <a:pt x="20" y="11"/>
                      <a:pt x="24" y="8"/>
                    </a:cubicBezTo>
                    <a:cubicBezTo>
                      <a:pt x="28" y="6"/>
                      <a:pt x="32" y="5"/>
                      <a:pt x="36" y="3"/>
                    </a:cubicBezTo>
                    <a:cubicBezTo>
                      <a:pt x="39" y="2"/>
                      <a:pt x="43" y="1"/>
                      <a:pt x="46" y="1"/>
                    </a:cubicBezTo>
                    <a:cubicBezTo>
                      <a:pt x="52" y="0"/>
                      <a:pt x="55" y="0"/>
                      <a:pt x="55" y="0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íŝliďè">
                <a:extLst>
                  <a:ext uri="{FF2B5EF4-FFF2-40B4-BE49-F238E27FC236}">
                    <a16:creationId xmlns:a16="http://schemas.microsoft.com/office/drawing/2014/main" id="{BE5631EC-4FFE-4730-ADD3-9EC11C6196A5}"/>
                  </a:ext>
                </a:extLst>
              </p:cNvPr>
              <p:cNvSpPr/>
              <p:nvPr/>
            </p:nvSpPr>
            <p:spPr bwMode="auto">
              <a:xfrm>
                <a:off x="8743951" y="4614864"/>
                <a:ext cx="127000" cy="307975"/>
              </a:xfrm>
              <a:custGeom>
                <a:avLst/>
                <a:gdLst>
                  <a:gd name="T0" fmla="*/ 29 w 29"/>
                  <a:gd name="T1" fmla="*/ 70 h 70"/>
                  <a:gd name="T2" fmla="*/ 27 w 29"/>
                  <a:gd name="T3" fmla="*/ 59 h 70"/>
                  <a:gd name="T4" fmla="*/ 19 w 29"/>
                  <a:gd name="T5" fmla="*/ 33 h 70"/>
                  <a:gd name="T6" fmla="*/ 13 w 29"/>
                  <a:gd name="T7" fmla="*/ 19 h 70"/>
                  <a:gd name="T8" fmla="*/ 7 w 29"/>
                  <a:gd name="T9" fmla="*/ 9 h 70"/>
                  <a:gd name="T10" fmla="*/ 0 w 29"/>
                  <a:gd name="T11" fmla="*/ 0 h 70"/>
                  <a:gd name="T12" fmla="*/ 8 w 29"/>
                  <a:gd name="T13" fmla="*/ 8 h 70"/>
                  <a:gd name="T14" fmla="*/ 15 w 29"/>
                  <a:gd name="T15" fmla="*/ 18 h 70"/>
                  <a:gd name="T16" fmla="*/ 22 w 29"/>
                  <a:gd name="T17" fmla="*/ 32 h 70"/>
                  <a:gd name="T18" fmla="*/ 28 w 29"/>
                  <a:gd name="T19" fmla="*/ 58 h 70"/>
                  <a:gd name="T20" fmla="*/ 29 w 29"/>
                  <a:gd name="T21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70">
                    <a:moveTo>
                      <a:pt x="29" y="70"/>
                    </a:moveTo>
                    <a:cubicBezTo>
                      <a:pt x="28" y="70"/>
                      <a:pt x="28" y="65"/>
                      <a:pt x="27" y="59"/>
                    </a:cubicBezTo>
                    <a:cubicBezTo>
                      <a:pt x="25" y="52"/>
                      <a:pt x="23" y="43"/>
                      <a:pt x="19" y="33"/>
                    </a:cubicBezTo>
                    <a:cubicBezTo>
                      <a:pt x="18" y="28"/>
                      <a:pt x="15" y="23"/>
                      <a:pt x="13" y="19"/>
                    </a:cubicBezTo>
                    <a:cubicBezTo>
                      <a:pt x="11" y="15"/>
                      <a:pt x="9" y="12"/>
                      <a:pt x="7" y="9"/>
                    </a:cubicBezTo>
                    <a:cubicBezTo>
                      <a:pt x="3" y="4"/>
                      <a:pt x="0" y="1"/>
                      <a:pt x="0" y="0"/>
                    </a:cubicBezTo>
                    <a:cubicBezTo>
                      <a:pt x="1" y="0"/>
                      <a:pt x="4" y="3"/>
                      <a:pt x="8" y="8"/>
                    </a:cubicBezTo>
                    <a:cubicBezTo>
                      <a:pt x="11" y="11"/>
                      <a:pt x="13" y="14"/>
                      <a:pt x="15" y="18"/>
                    </a:cubicBezTo>
                    <a:cubicBezTo>
                      <a:pt x="17" y="22"/>
                      <a:pt x="20" y="27"/>
                      <a:pt x="22" y="32"/>
                    </a:cubicBezTo>
                    <a:cubicBezTo>
                      <a:pt x="25" y="42"/>
                      <a:pt x="27" y="51"/>
                      <a:pt x="28" y="58"/>
                    </a:cubicBezTo>
                    <a:cubicBezTo>
                      <a:pt x="29" y="65"/>
                      <a:pt x="29" y="70"/>
                      <a:pt x="29" y="70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" name="ïṣḷîḑé">
                <a:extLst>
                  <a:ext uri="{FF2B5EF4-FFF2-40B4-BE49-F238E27FC236}">
                    <a16:creationId xmlns:a16="http://schemas.microsoft.com/office/drawing/2014/main" id="{4898458A-B3D9-4FF1-BFE0-F15CACC48A06}"/>
                  </a:ext>
                </a:extLst>
              </p:cNvPr>
              <p:cNvSpPr/>
              <p:nvPr/>
            </p:nvSpPr>
            <p:spPr bwMode="auto">
              <a:xfrm>
                <a:off x="8686801" y="4948239"/>
                <a:ext cx="106363" cy="277813"/>
              </a:xfrm>
              <a:custGeom>
                <a:avLst/>
                <a:gdLst>
                  <a:gd name="T0" fmla="*/ 23 w 24"/>
                  <a:gd name="T1" fmla="*/ 63 h 63"/>
                  <a:gd name="T2" fmla="*/ 22 w 24"/>
                  <a:gd name="T3" fmla="*/ 53 h 63"/>
                  <a:gd name="T4" fmla="*/ 21 w 24"/>
                  <a:gd name="T5" fmla="*/ 42 h 63"/>
                  <a:gd name="T6" fmla="*/ 17 w 24"/>
                  <a:gd name="T7" fmla="*/ 29 h 63"/>
                  <a:gd name="T8" fmla="*/ 12 w 24"/>
                  <a:gd name="T9" fmla="*/ 17 h 63"/>
                  <a:gd name="T10" fmla="*/ 6 w 24"/>
                  <a:gd name="T11" fmla="*/ 8 h 63"/>
                  <a:gd name="T12" fmla="*/ 0 w 24"/>
                  <a:gd name="T13" fmla="*/ 0 h 63"/>
                  <a:gd name="T14" fmla="*/ 7 w 24"/>
                  <a:gd name="T15" fmla="*/ 7 h 63"/>
                  <a:gd name="T16" fmla="*/ 13 w 24"/>
                  <a:gd name="T17" fmla="*/ 16 h 63"/>
                  <a:gd name="T18" fmla="*/ 19 w 24"/>
                  <a:gd name="T19" fmla="*/ 28 h 63"/>
                  <a:gd name="T20" fmla="*/ 23 w 24"/>
                  <a:gd name="T21" fmla="*/ 42 h 63"/>
                  <a:gd name="T22" fmla="*/ 24 w 24"/>
                  <a:gd name="T23" fmla="*/ 53 h 63"/>
                  <a:gd name="T24" fmla="*/ 23 w 24"/>
                  <a:gd name="T2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63">
                    <a:moveTo>
                      <a:pt x="23" y="63"/>
                    </a:moveTo>
                    <a:cubicBezTo>
                      <a:pt x="22" y="63"/>
                      <a:pt x="23" y="59"/>
                      <a:pt x="22" y="53"/>
                    </a:cubicBezTo>
                    <a:cubicBezTo>
                      <a:pt x="22" y="50"/>
                      <a:pt x="21" y="46"/>
                      <a:pt x="21" y="42"/>
                    </a:cubicBezTo>
                    <a:cubicBezTo>
                      <a:pt x="20" y="38"/>
                      <a:pt x="19" y="34"/>
                      <a:pt x="17" y="29"/>
                    </a:cubicBezTo>
                    <a:cubicBezTo>
                      <a:pt x="15" y="25"/>
                      <a:pt x="13" y="21"/>
                      <a:pt x="12" y="17"/>
                    </a:cubicBezTo>
                    <a:cubicBezTo>
                      <a:pt x="10" y="14"/>
                      <a:pt x="8" y="11"/>
                      <a:pt x="6" y="8"/>
                    </a:cubicBezTo>
                    <a:cubicBezTo>
                      <a:pt x="2" y="3"/>
                      <a:pt x="0" y="0"/>
                      <a:pt x="0" y="0"/>
                    </a:cubicBezTo>
                    <a:cubicBezTo>
                      <a:pt x="0" y="0"/>
                      <a:pt x="3" y="2"/>
                      <a:pt x="7" y="7"/>
                    </a:cubicBezTo>
                    <a:cubicBezTo>
                      <a:pt x="9" y="10"/>
                      <a:pt x="11" y="13"/>
                      <a:pt x="13" y="16"/>
                    </a:cubicBezTo>
                    <a:cubicBezTo>
                      <a:pt x="15" y="20"/>
                      <a:pt x="17" y="24"/>
                      <a:pt x="19" y="28"/>
                    </a:cubicBezTo>
                    <a:cubicBezTo>
                      <a:pt x="21" y="33"/>
                      <a:pt x="22" y="37"/>
                      <a:pt x="23" y="42"/>
                    </a:cubicBezTo>
                    <a:cubicBezTo>
                      <a:pt x="23" y="46"/>
                      <a:pt x="24" y="49"/>
                      <a:pt x="24" y="53"/>
                    </a:cubicBezTo>
                    <a:cubicBezTo>
                      <a:pt x="24" y="59"/>
                      <a:pt x="23" y="63"/>
                      <a:pt x="23" y="63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îṥ1îḓê">
                <a:extLst>
                  <a:ext uri="{FF2B5EF4-FFF2-40B4-BE49-F238E27FC236}">
                    <a16:creationId xmlns:a16="http://schemas.microsoft.com/office/drawing/2014/main" id="{4A606F06-F3B1-43AA-ACC2-7BD3EE990165}"/>
                  </a:ext>
                </a:extLst>
              </p:cNvPr>
              <p:cNvSpPr/>
              <p:nvPr/>
            </p:nvSpPr>
            <p:spPr bwMode="auto">
              <a:xfrm>
                <a:off x="4192589" y="2392364"/>
                <a:ext cx="4508500" cy="2982913"/>
              </a:xfrm>
              <a:custGeom>
                <a:avLst/>
                <a:gdLst>
                  <a:gd name="T0" fmla="*/ 1015 w 1027"/>
                  <a:gd name="T1" fmla="*/ 679 h 679"/>
                  <a:gd name="T2" fmla="*/ 12 w 1027"/>
                  <a:gd name="T3" fmla="*/ 679 h 679"/>
                  <a:gd name="T4" fmla="*/ 0 w 1027"/>
                  <a:gd name="T5" fmla="*/ 668 h 679"/>
                  <a:gd name="T6" fmla="*/ 0 w 1027"/>
                  <a:gd name="T7" fmla="*/ 12 h 679"/>
                  <a:gd name="T8" fmla="*/ 12 w 1027"/>
                  <a:gd name="T9" fmla="*/ 0 h 679"/>
                  <a:gd name="T10" fmla="*/ 1015 w 1027"/>
                  <a:gd name="T11" fmla="*/ 0 h 679"/>
                  <a:gd name="T12" fmla="*/ 1027 w 1027"/>
                  <a:gd name="T13" fmla="*/ 12 h 679"/>
                  <a:gd name="T14" fmla="*/ 1027 w 1027"/>
                  <a:gd name="T15" fmla="*/ 668 h 679"/>
                  <a:gd name="T16" fmla="*/ 1015 w 1027"/>
                  <a:gd name="T17" fmla="*/ 679 h 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7" h="679">
                    <a:moveTo>
                      <a:pt x="1015" y="679"/>
                    </a:moveTo>
                    <a:cubicBezTo>
                      <a:pt x="12" y="679"/>
                      <a:pt x="12" y="679"/>
                      <a:pt x="12" y="679"/>
                    </a:cubicBezTo>
                    <a:cubicBezTo>
                      <a:pt x="5" y="679"/>
                      <a:pt x="0" y="674"/>
                      <a:pt x="0" y="66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015" y="0"/>
                      <a:pt x="1015" y="0"/>
                      <a:pt x="1015" y="0"/>
                    </a:cubicBezTo>
                    <a:cubicBezTo>
                      <a:pt x="1021" y="0"/>
                      <a:pt x="1027" y="6"/>
                      <a:pt x="1027" y="12"/>
                    </a:cubicBezTo>
                    <a:cubicBezTo>
                      <a:pt x="1027" y="668"/>
                      <a:pt x="1027" y="668"/>
                      <a:pt x="1027" y="668"/>
                    </a:cubicBezTo>
                    <a:cubicBezTo>
                      <a:pt x="1027" y="674"/>
                      <a:pt x="1021" y="679"/>
                      <a:pt x="1015" y="67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íṥḷíḋé">
                <a:extLst>
                  <a:ext uri="{FF2B5EF4-FFF2-40B4-BE49-F238E27FC236}">
                    <a16:creationId xmlns:a16="http://schemas.microsoft.com/office/drawing/2014/main" id="{6B542C9C-21B2-4C41-A4D3-ACF1A72C7CE6}"/>
                  </a:ext>
                </a:extLst>
              </p:cNvPr>
              <p:cNvSpPr/>
              <p:nvPr/>
            </p:nvSpPr>
            <p:spPr bwMode="auto">
              <a:xfrm>
                <a:off x="4197351" y="2370139"/>
                <a:ext cx="4516438" cy="193675"/>
              </a:xfrm>
              <a:custGeom>
                <a:avLst/>
                <a:gdLst>
                  <a:gd name="T0" fmla="*/ 1003 w 1029"/>
                  <a:gd name="T1" fmla="*/ 0 h 44"/>
                  <a:gd name="T2" fmla="*/ 23 w 1029"/>
                  <a:gd name="T3" fmla="*/ 3 h 44"/>
                  <a:gd name="T4" fmla="*/ 0 w 1029"/>
                  <a:gd name="T5" fmla="*/ 21 h 44"/>
                  <a:gd name="T6" fmla="*/ 1 w 1029"/>
                  <a:gd name="T7" fmla="*/ 44 h 44"/>
                  <a:gd name="T8" fmla="*/ 1029 w 1029"/>
                  <a:gd name="T9" fmla="*/ 44 h 44"/>
                  <a:gd name="T10" fmla="*/ 1029 w 1029"/>
                  <a:gd name="T11" fmla="*/ 21 h 44"/>
                  <a:gd name="T12" fmla="*/ 1003 w 1029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9" h="44">
                    <a:moveTo>
                      <a:pt x="1003" y="0"/>
                    </a:moveTo>
                    <a:cubicBezTo>
                      <a:pt x="23" y="3"/>
                      <a:pt x="23" y="3"/>
                      <a:pt x="23" y="3"/>
                    </a:cubicBezTo>
                    <a:cubicBezTo>
                      <a:pt x="9" y="3"/>
                      <a:pt x="0" y="5"/>
                      <a:pt x="0" y="21"/>
                    </a:cubicBezTo>
                    <a:cubicBezTo>
                      <a:pt x="0" y="21"/>
                      <a:pt x="1" y="39"/>
                      <a:pt x="1" y="44"/>
                    </a:cubicBezTo>
                    <a:cubicBezTo>
                      <a:pt x="16" y="44"/>
                      <a:pt x="1029" y="44"/>
                      <a:pt x="1029" y="44"/>
                    </a:cubicBezTo>
                    <a:cubicBezTo>
                      <a:pt x="1029" y="21"/>
                      <a:pt x="1029" y="21"/>
                      <a:pt x="1029" y="21"/>
                    </a:cubicBezTo>
                    <a:cubicBezTo>
                      <a:pt x="1029" y="10"/>
                      <a:pt x="1017" y="0"/>
                      <a:pt x="1003" y="0"/>
                    </a:cubicBezTo>
                    <a:close/>
                  </a:path>
                </a:pathLst>
              </a:custGeom>
              <a:gradFill>
                <a:gsLst>
                  <a:gs pos="4400">
                    <a:srgbClr val="CF5D7A"/>
                  </a:gs>
                  <a:gs pos="100000">
                    <a:srgbClr val="BD587E"/>
                  </a:gs>
                </a:gsLst>
                <a:lin ang="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iŝ1ide">
                <a:extLst>
                  <a:ext uri="{FF2B5EF4-FFF2-40B4-BE49-F238E27FC236}">
                    <a16:creationId xmlns:a16="http://schemas.microsoft.com/office/drawing/2014/main" id="{09FF574A-07C2-4015-A813-330B0D134782}"/>
                  </a:ext>
                </a:extLst>
              </p:cNvPr>
              <p:cNvSpPr/>
              <p:nvPr/>
            </p:nvSpPr>
            <p:spPr bwMode="auto">
              <a:xfrm>
                <a:off x="4368801" y="2439989"/>
                <a:ext cx="47625" cy="492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íṣḷîďè">
                <a:extLst>
                  <a:ext uri="{FF2B5EF4-FFF2-40B4-BE49-F238E27FC236}">
                    <a16:creationId xmlns:a16="http://schemas.microsoft.com/office/drawing/2014/main" id="{CCFB94D0-64D3-4A2D-A368-AF6E4432A2FD}"/>
                  </a:ext>
                </a:extLst>
              </p:cNvPr>
              <p:cNvSpPr/>
              <p:nvPr/>
            </p:nvSpPr>
            <p:spPr bwMode="auto">
              <a:xfrm>
                <a:off x="4483101" y="2439989"/>
                <a:ext cx="47625" cy="492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ïšľiḑe">
                <a:extLst>
                  <a:ext uri="{FF2B5EF4-FFF2-40B4-BE49-F238E27FC236}">
                    <a16:creationId xmlns:a16="http://schemas.microsoft.com/office/drawing/2014/main" id="{0CBD1821-5874-43F5-BE13-85DCD07CC95B}"/>
                  </a:ext>
                </a:extLst>
              </p:cNvPr>
              <p:cNvSpPr/>
              <p:nvPr/>
            </p:nvSpPr>
            <p:spPr bwMode="auto">
              <a:xfrm>
                <a:off x="4602164" y="2439989"/>
                <a:ext cx="47625" cy="492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íŝ1íďê">
                <a:extLst>
                  <a:ext uri="{FF2B5EF4-FFF2-40B4-BE49-F238E27FC236}">
                    <a16:creationId xmlns:a16="http://schemas.microsoft.com/office/drawing/2014/main" id="{B68F66E6-6BFB-4E66-9C85-04B14EE01E96}"/>
                  </a:ext>
                </a:extLst>
              </p:cNvPr>
              <p:cNvSpPr/>
              <p:nvPr/>
            </p:nvSpPr>
            <p:spPr bwMode="auto">
              <a:xfrm>
                <a:off x="4197351" y="2563814"/>
                <a:ext cx="4511675" cy="1793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îṧľíďe">
                <a:extLst>
                  <a:ext uri="{FF2B5EF4-FFF2-40B4-BE49-F238E27FC236}">
                    <a16:creationId xmlns:a16="http://schemas.microsoft.com/office/drawing/2014/main" id="{0675FEDC-42AA-44C4-B282-D9243A304FC3}"/>
                  </a:ext>
                </a:extLst>
              </p:cNvPr>
              <p:cNvSpPr/>
              <p:nvPr/>
            </p:nvSpPr>
            <p:spPr bwMode="auto">
              <a:xfrm>
                <a:off x="5510214" y="3081339"/>
                <a:ext cx="298450" cy="26352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í$ľîḋe">
                <a:extLst>
                  <a:ext uri="{FF2B5EF4-FFF2-40B4-BE49-F238E27FC236}">
                    <a16:creationId xmlns:a16="http://schemas.microsoft.com/office/drawing/2014/main" id="{3A0FAB85-3820-4853-81C7-F9AB7EF80D1E}"/>
                  </a:ext>
                </a:extLst>
              </p:cNvPr>
              <p:cNvSpPr/>
              <p:nvPr/>
            </p:nvSpPr>
            <p:spPr bwMode="auto">
              <a:xfrm>
                <a:off x="5843589" y="3081339"/>
                <a:ext cx="303213" cy="26352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iŝļîḍê">
                <a:extLst>
                  <a:ext uri="{FF2B5EF4-FFF2-40B4-BE49-F238E27FC236}">
                    <a16:creationId xmlns:a16="http://schemas.microsoft.com/office/drawing/2014/main" id="{06DEBA88-BBE9-4CE0-9A00-82729780B137}"/>
                  </a:ext>
                </a:extLst>
              </p:cNvPr>
              <p:cNvSpPr/>
              <p:nvPr/>
            </p:nvSpPr>
            <p:spPr bwMode="auto">
              <a:xfrm>
                <a:off x="5510214" y="3389314"/>
                <a:ext cx="298450" cy="26352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šļïḓê">
                <a:extLst>
                  <a:ext uri="{FF2B5EF4-FFF2-40B4-BE49-F238E27FC236}">
                    <a16:creationId xmlns:a16="http://schemas.microsoft.com/office/drawing/2014/main" id="{74FFD6DB-49A1-4A95-9805-42D96238BBB6}"/>
                  </a:ext>
                </a:extLst>
              </p:cNvPr>
              <p:cNvSpPr/>
              <p:nvPr/>
            </p:nvSpPr>
            <p:spPr bwMode="auto">
              <a:xfrm>
                <a:off x="5843589" y="3389314"/>
                <a:ext cx="303213" cy="26352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s1îďé">
                <a:extLst>
                  <a:ext uri="{FF2B5EF4-FFF2-40B4-BE49-F238E27FC236}">
                    <a16:creationId xmlns:a16="http://schemas.microsoft.com/office/drawing/2014/main" id="{00742012-B649-435C-A1B2-1F0E07C91782}"/>
                  </a:ext>
                </a:extLst>
              </p:cNvPr>
              <p:cNvSpPr/>
              <p:nvPr/>
            </p:nvSpPr>
            <p:spPr bwMode="auto">
              <a:xfrm>
                <a:off x="5505451" y="3687764"/>
                <a:ext cx="303213" cy="2682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îŝḷiḑè">
                <a:extLst>
                  <a:ext uri="{FF2B5EF4-FFF2-40B4-BE49-F238E27FC236}">
                    <a16:creationId xmlns:a16="http://schemas.microsoft.com/office/drawing/2014/main" id="{01C90DFE-B781-4377-BD1A-131FD8ABC5B6}"/>
                  </a:ext>
                </a:extLst>
              </p:cNvPr>
              <p:cNvSpPr/>
              <p:nvPr/>
            </p:nvSpPr>
            <p:spPr bwMode="auto">
              <a:xfrm>
                <a:off x="5843589" y="3687764"/>
                <a:ext cx="298450" cy="2682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îšḷîḋé">
                <a:extLst>
                  <a:ext uri="{FF2B5EF4-FFF2-40B4-BE49-F238E27FC236}">
                    <a16:creationId xmlns:a16="http://schemas.microsoft.com/office/drawing/2014/main" id="{48750FEE-F813-470D-8401-CFBC238C0A22}"/>
                  </a:ext>
                </a:extLst>
              </p:cNvPr>
              <p:cNvSpPr/>
              <p:nvPr/>
            </p:nvSpPr>
            <p:spPr bwMode="auto">
              <a:xfrm>
                <a:off x="6353176" y="3262314"/>
                <a:ext cx="592138" cy="79375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$ļiďê">
                <a:extLst>
                  <a:ext uri="{FF2B5EF4-FFF2-40B4-BE49-F238E27FC236}">
                    <a16:creationId xmlns:a16="http://schemas.microsoft.com/office/drawing/2014/main" id="{C5B5CA5D-1E66-4296-92CD-0228439880AB}"/>
                  </a:ext>
                </a:extLst>
              </p:cNvPr>
              <p:cNvSpPr/>
              <p:nvPr/>
            </p:nvSpPr>
            <p:spPr bwMode="auto">
              <a:xfrm>
                <a:off x="6353176" y="3130551"/>
                <a:ext cx="938213" cy="79375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íŝliḍe">
                <a:extLst>
                  <a:ext uri="{FF2B5EF4-FFF2-40B4-BE49-F238E27FC236}">
                    <a16:creationId xmlns:a16="http://schemas.microsoft.com/office/drawing/2014/main" id="{9C8BBEA7-6AB2-4AB3-A373-920FF9A88A79}"/>
                  </a:ext>
                </a:extLst>
              </p:cNvPr>
              <p:cNvSpPr/>
              <p:nvPr/>
            </p:nvSpPr>
            <p:spPr bwMode="auto">
              <a:xfrm>
                <a:off x="6353176" y="3498851"/>
                <a:ext cx="1482725" cy="7937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ṧḻîďê">
                <a:extLst>
                  <a:ext uri="{FF2B5EF4-FFF2-40B4-BE49-F238E27FC236}">
                    <a16:creationId xmlns:a16="http://schemas.microsoft.com/office/drawing/2014/main" id="{A5042FAA-9E59-4C5B-A78E-D9898CF55990}"/>
                  </a:ext>
                </a:extLst>
              </p:cNvPr>
              <p:cNvSpPr/>
              <p:nvPr/>
            </p:nvSpPr>
            <p:spPr bwMode="auto">
              <a:xfrm>
                <a:off x="4443414" y="3081339"/>
                <a:ext cx="987425" cy="874713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iṣlïďè">
                <a:extLst>
                  <a:ext uri="{FF2B5EF4-FFF2-40B4-BE49-F238E27FC236}">
                    <a16:creationId xmlns:a16="http://schemas.microsoft.com/office/drawing/2014/main" id="{8B22E6EB-3018-481E-86A7-8E0A809BA4E4}"/>
                  </a:ext>
                </a:extLst>
              </p:cNvPr>
              <p:cNvSpPr/>
              <p:nvPr/>
            </p:nvSpPr>
            <p:spPr bwMode="auto">
              <a:xfrm>
                <a:off x="4811714" y="4030664"/>
                <a:ext cx="39688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îs1íďè">
                <a:extLst>
                  <a:ext uri="{FF2B5EF4-FFF2-40B4-BE49-F238E27FC236}">
                    <a16:creationId xmlns:a16="http://schemas.microsoft.com/office/drawing/2014/main" id="{32B99F39-9E9A-42B2-9389-2BFA551BA96B}"/>
                  </a:ext>
                </a:extLst>
              </p:cNvPr>
              <p:cNvSpPr/>
              <p:nvPr/>
            </p:nvSpPr>
            <p:spPr bwMode="auto">
              <a:xfrm>
                <a:off x="4918076" y="4030664"/>
                <a:ext cx="39688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$ļïďé">
                <a:extLst>
                  <a:ext uri="{FF2B5EF4-FFF2-40B4-BE49-F238E27FC236}">
                    <a16:creationId xmlns:a16="http://schemas.microsoft.com/office/drawing/2014/main" id="{83408CBC-0CAB-41FA-9BDD-0D89A5851A78}"/>
                  </a:ext>
                </a:extLst>
              </p:cNvPr>
              <p:cNvSpPr/>
              <p:nvPr/>
            </p:nvSpPr>
            <p:spPr bwMode="auto">
              <a:xfrm>
                <a:off x="5018089" y="4030664"/>
                <a:ext cx="44450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í$1iḋe">
                <a:extLst>
                  <a:ext uri="{FF2B5EF4-FFF2-40B4-BE49-F238E27FC236}">
                    <a16:creationId xmlns:a16="http://schemas.microsoft.com/office/drawing/2014/main" id="{8036C863-15B3-41D9-94CE-60399E9CB4E8}"/>
                  </a:ext>
                </a:extLst>
              </p:cNvPr>
              <p:cNvSpPr/>
              <p:nvPr/>
            </p:nvSpPr>
            <p:spPr bwMode="auto">
              <a:xfrm>
                <a:off x="6413501" y="3759201"/>
                <a:ext cx="820738" cy="166688"/>
              </a:xfrm>
              <a:custGeom>
                <a:avLst/>
                <a:gdLst>
                  <a:gd name="T0" fmla="*/ 167 w 187"/>
                  <a:gd name="T1" fmla="*/ 38 h 38"/>
                  <a:gd name="T2" fmla="*/ 20 w 187"/>
                  <a:gd name="T3" fmla="*/ 38 h 38"/>
                  <a:gd name="T4" fmla="*/ 0 w 187"/>
                  <a:gd name="T5" fmla="*/ 19 h 38"/>
                  <a:gd name="T6" fmla="*/ 20 w 187"/>
                  <a:gd name="T7" fmla="*/ 0 h 38"/>
                  <a:gd name="T8" fmla="*/ 167 w 187"/>
                  <a:gd name="T9" fmla="*/ 0 h 38"/>
                  <a:gd name="T10" fmla="*/ 187 w 187"/>
                  <a:gd name="T11" fmla="*/ 19 h 38"/>
                  <a:gd name="T12" fmla="*/ 167 w 187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" h="38">
                    <a:moveTo>
                      <a:pt x="167" y="38"/>
                    </a:moveTo>
                    <a:cubicBezTo>
                      <a:pt x="20" y="38"/>
                      <a:pt x="20" y="38"/>
                      <a:pt x="20" y="38"/>
                    </a:cubicBezTo>
                    <a:cubicBezTo>
                      <a:pt x="9" y="38"/>
                      <a:pt x="0" y="30"/>
                      <a:pt x="0" y="19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178" y="0"/>
                      <a:pt x="187" y="9"/>
                      <a:pt x="187" y="19"/>
                    </a:cubicBezTo>
                    <a:cubicBezTo>
                      <a:pt x="187" y="30"/>
                      <a:pt x="178" y="38"/>
                      <a:pt x="167" y="38"/>
                    </a:cubicBezTo>
                    <a:close/>
                  </a:path>
                </a:pathLst>
              </a:custGeom>
              <a:gradFill>
                <a:gsLst>
                  <a:gs pos="4400">
                    <a:srgbClr val="4DBEE3"/>
                  </a:gs>
                  <a:gs pos="100000">
                    <a:srgbClr val="64E8F1"/>
                  </a:gs>
                </a:gsLst>
                <a:lin ang="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iṥlîḓé">
                <a:extLst>
                  <a:ext uri="{FF2B5EF4-FFF2-40B4-BE49-F238E27FC236}">
                    <a16:creationId xmlns:a16="http://schemas.microsoft.com/office/drawing/2014/main" id="{AD676221-7108-4C04-843F-5812F9394A6A}"/>
                  </a:ext>
                </a:extLst>
              </p:cNvPr>
              <p:cNvSpPr/>
              <p:nvPr/>
            </p:nvSpPr>
            <p:spPr bwMode="auto">
              <a:xfrm>
                <a:off x="4395789" y="4373564"/>
                <a:ext cx="525463" cy="46990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ísḻïḑé">
                <a:extLst>
                  <a:ext uri="{FF2B5EF4-FFF2-40B4-BE49-F238E27FC236}">
                    <a16:creationId xmlns:a16="http://schemas.microsoft.com/office/drawing/2014/main" id="{C708BE88-919C-4BEB-8010-51E9CAF5B692}"/>
                  </a:ext>
                </a:extLst>
              </p:cNvPr>
              <p:cNvSpPr/>
              <p:nvPr/>
            </p:nvSpPr>
            <p:spPr bwMode="auto">
              <a:xfrm>
                <a:off x="4983164" y="4614864"/>
                <a:ext cx="1387475" cy="4445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íSliḓê">
                <a:extLst>
                  <a:ext uri="{FF2B5EF4-FFF2-40B4-BE49-F238E27FC236}">
                    <a16:creationId xmlns:a16="http://schemas.microsoft.com/office/drawing/2014/main" id="{2E6CF1BE-2ABD-4477-9BCE-676E75C87536}"/>
                  </a:ext>
                </a:extLst>
              </p:cNvPr>
              <p:cNvSpPr/>
              <p:nvPr/>
            </p:nvSpPr>
            <p:spPr bwMode="auto">
              <a:xfrm>
                <a:off x="4983164" y="4483101"/>
                <a:ext cx="320675" cy="44450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sḷïďe">
                <a:extLst>
                  <a:ext uri="{FF2B5EF4-FFF2-40B4-BE49-F238E27FC236}">
                    <a16:creationId xmlns:a16="http://schemas.microsoft.com/office/drawing/2014/main" id="{DD663AD2-BBAE-4F70-8385-9E495EBD5381}"/>
                  </a:ext>
                </a:extLst>
              </p:cNvPr>
              <p:cNvSpPr/>
              <p:nvPr/>
            </p:nvSpPr>
            <p:spPr bwMode="auto">
              <a:xfrm>
                <a:off x="4983164" y="4413251"/>
                <a:ext cx="504825" cy="39688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ṡḻíḋé">
                <a:extLst>
                  <a:ext uri="{FF2B5EF4-FFF2-40B4-BE49-F238E27FC236}">
                    <a16:creationId xmlns:a16="http://schemas.microsoft.com/office/drawing/2014/main" id="{29600ACD-B905-4A98-9F9B-8FC79A0C7E6A}"/>
                  </a:ext>
                </a:extLst>
              </p:cNvPr>
              <p:cNvSpPr/>
              <p:nvPr/>
            </p:nvSpPr>
            <p:spPr bwMode="auto">
              <a:xfrm>
                <a:off x="4983164" y="4706939"/>
                <a:ext cx="1387475" cy="4445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ṧľïḓè">
                <a:extLst>
                  <a:ext uri="{FF2B5EF4-FFF2-40B4-BE49-F238E27FC236}">
                    <a16:creationId xmlns:a16="http://schemas.microsoft.com/office/drawing/2014/main" id="{67292FC5-6837-474A-9B1E-2054C6E1011B}"/>
                  </a:ext>
                </a:extLst>
              </p:cNvPr>
              <p:cNvSpPr/>
              <p:nvPr/>
            </p:nvSpPr>
            <p:spPr bwMode="auto">
              <a:xfrm>
                <a:off x="4983164" y="4803776"/>
                <a:ext cx="798513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išľídê">
                <a:extLst>
                  <a:ext uri="{FF2B5EF4-FFF2-40B4-BE49-F238E27FC236}">
                    <a16:creationId xmlns:a16="http://schemas.microsoft.com/office/drawing/2014/main" id="{6A331BAE-6DC3-4E4D-92DE-DE915A21DA8A}"/>
                  </a:ext>
                </a:extLst>
              </p:cNvPr>
              <p:cNvSpPr/>
              <p:nvPr/>
            </p:nvSpPr>
            <p:spPr bwMode="auto">
              <a:xfrm>
                <a:off x="6502401" y="4373564"/>
                <a:ext cx="530225" cy="46990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îṡļïḑê">
                <a:extLst>
                  <a:ext uri="{FF2B5EF4-FFF2-40B4-BE49-F238E27FC236}">
                    <a16:creationId xmlns:a16="http://schemas.microsoft.com/office/drawing/2014/main" id="{A9592755-CEDE-47A5-BC79-6EB4F7DA0AC2}"/>
                  </a:ext>
                </a:extLst>
              </p:cNvPr>
              <p:cNvSpPr/>
              <p:nvPr/>
            </p:nvSpPr>
            <p:spPr bwMode="auto">
              <a:xfrm>
                <a:off x="6502401" y="4373564"/>
                <a:ext cx="530225" cy="469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sļíḍe">
                <a:extLst>
                  <a:ext uri="{FF2B5EF4-FFF2-40B4-BE49-F238E27FC236}">
                    <a16:creationId xmlns:a16="http://schemas.microsoft.com/office/drawing/2014/main" id="{AA75F5F1-6D4C-44D0-BC13-4417DA500EF3}"/>
                  </a:ext>
                </a:extLst>
              </p:cNvPr>
              <p:cNvSpPr/>
              <p:nvPr/>
            </p:nvSpPr>
            <p:spPr bwMode="auto">
              <a:xfrm>
                <a:off x="7094539" y="4614864"/>
                <a:ext cx="1382713" cy="4445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íṡḷidè">
                <a:extLst>
                  <a:ext uri="{FF2B5EF4-FFF2-40B4-BE49-F238E27FC236}">
                    <a16:creationId xmlns:a16="http://schemas.microsoft.com/office/drawing/2014/main" id="{F30DBE7E-380C-40E9-B5B3-85A596F8AC30}"/>
                  </a:ext>
                </a:extLst>
              </p:cNvPr>
              <p:cNvSpPr/>
              <p:nvPr/>
            </p:nvSpPr>
            <p:spPr bwMode="auto">
              <a:xfrm>
                <a:off x="7094539" y="4483101"/>
                <a:ext cx="315913" cy="44450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ïşḻidê">
                <a:extLst>
                  <a:ext uri="{FF2B5EF4-FFF2-40B4-BE49-F238E27FC236}">
                    <a16:creationId xmlns:a16="http://schemas.microsoft.com/office/drawing/2014/main" id="{056FBEEC-BB27-45D2-AB66-EA51E1EEE856}"/>
                  </a:ext>
                </a:extLst>
              </p:cNvPr>
              <p:cNvSpPr/>
              <p:nvPr/>
            </p:nvSpPr>
            <p:spPr bwMode="auto">
              <a:xfrm>
                <a:off x="7094539" y="4413251"/>
                <a:ext cx="500063" cy="39688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íṩľïdê">
                <a:extLst>
                  <a:ext uri="{FF2B5EF4-FFF2-40B4-BE49-F238E27FC236}">
                    <a16:creationId xmlns:a16="http://schemas.microsoft.com/office/drawing/2014/main" id="{724927B9-0936-4535-8D0D-44FBBFC24807}"/>
                  </a:ext>
                </a:extLst>
              </p:cNvPr>
              <p:cNvSpPr/>
              <p:nvPr/>
            </p:nvSpPr>
            <p:spPr bwMode="auto">
              <a:xfrm>
                <a:off x="7094539" y="4706939"/>
                <a:ext cx="1382713" cy="44450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íś1ïḍè">
                <a:extLst>
                  <a:ext uri="{FF2B5EF4-FFF2-40B4-BE49-F238E27FC236}">
                    <a16:creationId xmlns:a16="http://schemas.microsoft.com/office/drawing/2014/main" id="{3C246F2B-9E05-48DA-8D3A-D47432D92F29}"/>
                  </a:ext>
                </a:extLst>
              </p:cNvPr>
              <p:cNvSpPr/>
              <p:nvPr/>
            </p:nvSpPr>
            <p:spPr bwMode="auto">
              <a:xfrm>
                <a:off x="7094539" y="4706939"/>
                <a:ext cx="1382713" cy="44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ṧḷiďe">
                <a:extLst>
                  <a:ext uri="{FF2B5EF4-FFF2-40B4-BE49-F238E27FC236}">
                    <a16:creationId xmlns:a16="http://schemas.microsoft.com/office/drawing/2014/main" id="{825865F1-CC4B-4B6C-AE01-D8893314C38D}"/>
                  </a:ext>
                </a:extLst>
              </p:cNvPr>
              <p:cNvSpPr/>
              <p:nvPr/>
            </p:nvSpPr>
            <p:spPr bwMode="auto">
              <a:xfrm>
                <a:off x="7094539" y="4803776"/>
                <a:ext cx="793750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iṩlíḑè">
                <a:extLst>
                  <a:ext uri="{FF2B5EF4-FFF2-40B4-BE49-F238E27FC236}">
                    <a16:creationId xmlns:a16="http://schemas.microsoft.com/office/drawing/2014/main" id="{6C920486-7033-4CF5-8FD1-87B0C27CE10C}"/>
                  </a:ext>
                </a:extLst>
              </p:cNvPr>
              <p:cNvSpPr/>
              <p:nvPr/>
            </p:nvSpPr>
            <p:spPr bwMode="auto">
              <a:xfrm>
                <a:off x="7094539" y="4803776"/>
                <a:ext cx="793750" cy="39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îSḻïḑe">
                <a:extLst>
                  <a:ext uri="{FF2B5EF4-FFF2-40B4-BE49-F238E27FC236}">
                    <a16:creationId xmlns:a16="http://schemas.microsoft.com/office/drawing/2014/main" id="{2CCE6477-CC4A-4B17-9336-804E6A8FF95D}"/>
                  </a:ext>
                </a:extLst>
              </p:cNvPr>
              <p:cNvSpPr/>
              <p:nvPr/>
            </p:nvSpPr>
            <p:spPr bwMode="auto">
              <a:xfrm>
                <a:off x="4395789" y="5045076"/>
                <a:ext cx="525463" cy="32543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śľîḑe">
                <a:extLst>
                  <a:ext uri="{FF2B5EF4-FFF2-40B4-BE49-F238E27FC236}">
                    <a16:creationId xmlns:a16="http://schemas.microsoft.com/office/drawing/2014/main" id="{0F41280A-9024-4648-A9A7-62982E051061}"/>
                  </a:ext>
                </a:extLst>
              </p:cNvPr>
              <p:cNvSpPr/>
              <p:nvPr/>
            </p:nvSpPr>
            <p:spPr bwMode="auto">
              <a:xfrm>
                <a:off x="4983164" y="5291139"/>
                <a:ext cx="1387475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îṣ1ïḓe">
                <a:extLst>
                  <a:ext uri="{FF2B5EF4-FFF2-40B4-BE49-F238E27FC236}">
                    <a16:creationId xmlns:a16="http://schemas.microsoft.com/office/drawing/2014/main" id="{819FB8DE-48CE-4EF0-A15E-5BB9646D39CE}"/>
                  </a:ext>
                </a:extLst>
              </p:cNvPr>
              <p:cNvSpPr/>
              <p:nvPr/>
            </p:nvSpPr>
            <p:spPr bwMode="auto">
              <a:xfrm>
                <a:off x="4983164" y="5156201"/>
                <a:ext cx="320675" cy="42863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ïṥ1íḍe">
                <a:extLst>
                  <a:ext uri="{FF2B5EF4-FFF2-40B4-BE49-F238E27FC236}">
                    <a16:creationId xmlns:a16="http://schemas.microsoft.com/office/drawing/2014/main" id="{91814831-4EB6-4AC9-BF6D-D8F8DA6554ED}"/>
                  </a:ext>
                </a:extLst>
              </p:cNvPr>
              <p:cNvSpPr/>
              <p:nvPr/>
            </p:nvSpPr>
            <p:spPr bwMode="auto">
              <a:xfrm>
                <a:off x="4983164" y="5084764"/>
                <a:ext cx="504825" cy="39688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ṣḻîdé">
                <a:extLst>
                  <a:ext uri="{FF2B5EF4-FFF2-40B4-BE49-F238E27FC236}">
                    <a16:creationId xmlns:a16="http://schemas.microsoft.com/office/drawing/2014/main" id="{BD4A072D-EAB2-41A7-B5AA-278FE3E0C808}"/>
                  </a:ext>
                </a:extLst>
              </p:cNvPr>
              <p:cNvSpPr/>
              <p:nvPr/>
            </p:nvSpPr>
            <p:spPr bwMode="auto">
              <a:xfrm>
                <a:off x="6502401" y="5045076"/>
                <a:ext cx="530225" cy="334963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îSḻidê">
                <a:extLst>
                  <a:ext uri="{FF2B5EF4-FFF2-40B4-BE49-F238E27FC236}">
                    <a16:creationId xmlns:a16="http://schemas.microsoft.com/office/drawing/2014/main" id="{573F1165-A17E-4F5D-9EE8-056CDC3791F3}"/>
                  </a:ext>
                </a:extLst>
              </p:cNvPr>
              <p:cNvSpPr/>
              <p:nvPr/>
            </p:nvSpPr>
            <p:spPr bwMode="auto">
              <a:xfrm>
                <a:off x="6502401" y="5045076"/>
                <a:ext cx="530225" cy="334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ṥļide">
                <a:extLst>
                  <a:ext uri="{FF2B5EF4-FFF2-40B4-BE49-F238E27FC236}">
                    <a16:creationId xmlns:a16="http://schemas.microsoft.com/office/drawing/2014/main" id="{C7A3BC6E-388D-4CD7-8B78-F8AE2BBE38F6}"/>
                  </a:ext>
                </a:extLst>
              </p:cNvPr>
              <p:cNvSpPr/>
              <p:nvPr/>
            </p:nvSpPr>
            <p:spPr bwMode="auto">
              <a:xfrm>
                <a:off x="7094539" y="5291139"/>
                <a:ext cx="1382713" cy="39688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işlîḑè">
                <a:extLst>
                  <a:ext uri="{FF2B5EF4-FFF2-40B4-BE49-F238E27FC236}">
                    <a16:creationId xmlns:a16="http://schemas.microsoft.com/office/drawing/2014/main" id="{4ABEAF27-B991-4707-8591-1A0ED9F650EC}"/>
                  </a:ext>
                </a:extLst>
              </p:cNvPr>
              <p:cNvSpPr/>
              <p:nvPr/>
            </p:nvSpPr>
            <p:spPr bwMode="auto">
              <a:xfrm>
                <a:off x="7094539" y="5156201"/>
                <a:ext cx="315913" cy="42863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ṡļiḋê">
                <a:extLst>
                  <a:ext uri="{FF2B5EF4-FFF2-40B4-BE49-F238E27FC236}">
                    <a16:creationId xmlns:a16="http://schemas.microsoft.com/office/drawing/2014/main" id="{52DAF233-626B-4184-8968-A70D497BD3A2}"/>
                  </a:ext>
                </a:extLst>
              </p:cNvPr>
              <p:cNvSpPr/>
              <p:nvPr/>
            </p:nvSpPr>
            <p:spPr bwMode="auto">
              <a:xfrm>
                <a:off x="7094539" y="5084764"/>
                <a:ext cx="500063" cy="39688"/>
              </a:xfrm>
              <a:prstGeom prst="rect">
                <a:avLst/>
              </a:pr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íṡḷîḋê">
                <a:extLst>
                  <a:ext uri="{FF2B5EF4-FFF2-40B4-BE49-F238E27FC236}">
                    <a16:creationId xmlns:a16="http://schemas.microsoft.com/office/drawing/2014/main" id="{F84D0F5D-862B-4928-8B05-DFBE6B3E3222}"/>
                  </a:ext>
                </a:extLst>
              </p:cNvPr>
              <p:cNvSpPr/>
              <p:nvPr/>
            </p:nvSpPr>
            <p:spPr bwMode="auto">
              <a:xfrm>
                <a:off x="7094539" y="5084764"/>
                <a:ext cx="500063" cy="39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iślïḋè">
                <a:extLst>
                  <a:ext uri="{FF2B5EF4-FFF2-40B4-BE49-F238E27FC236}">
                    <a16:creationId xmlns:a16="http://schemas.microsoft.com/office/drawing/2014/main" id="{F59CF985-34C6-49DE-83C3-6FC1D8778E36}"/>
                  </a:ext>
                </a:extLst>
              </p:cNvPr>
              <p:cNvSpPr/>
              <p:nvPr/>
            </p:nvSpPr>
            <p:spPr bwMode="auto">
              <a:xfrm>
                <a:off x="8572501" y="2835276"/>
                <a:ext cx="57150" cy="2505075"/>
              </a:xfrm>
              <a:prstGeom prst="rect">
                <a:avLst/>
              </a:pr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iṩľiďè">
                <a:extLst>
                  <a:ext uri="{FF2B5EF4-FFF2-40B4-BE49-F238E27FC236}">
                    <a16:creationId xmlns:a16="http://schemas.microsoft.com/office/drawing/2014/main" id="{942A1C49-9407-476A-BA7D-A6300C752426}"/>
                  </a:ext>
                </a:extLst>
              </p:cNvPr>
              <p:cNvSpPr/>
              <p:nvPr/>
            </p:nvSpPr>
            <p:spPr bwMode="auto">
              <a:xfrm>
                <a:off x="8572501" y="2835276"/>
                <a:ext cx="57150" cy="2505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îşļïḋè">
                <a:extLst>
                  <a:ext uri="{FF2B5EF4-FFF2-40B4-BE49-F238E27FC236}">
                    <a16:creationId xmlns:a16="http://schemas.microsoft.com/office/drawing/2014/main" id="{0D5DA124-03E2-461D-A777-8DA0DFFAE607}"/>
                  </a:ext>
                </a:extLst>
              </p:cNvPr>
              <p:cNvSpPr/>
              <p:nvPr/>
            </p:nvSpPr>
            <p:spPr bwMode="auto">
              <a:xfrm>
                <a:off x="8243889" y="2867026"/>
                <a:ext cx="166688" cy="104775"/>
              </a:xfrm>
              <a:custGeom>
                <a:avLst/>
                <a:gdLst>
                  <a:gd name="T0" fmla="*/ 105 w 105"/>
                  <a:gd name="T1" fmla="*/ 66 h 66"/>
                  <a:gd name="T2" fmla="*/ 25 w 105"/>
                  <a:gd name="T3" fmla="*/ 66 h 66"/>
                  <a:gd name="T4" fmla="*/ 0 w 105"/>
                  <a:gd name="T5" fmla="*/ 0 h 66"/>
                  <a:gd name="T6" fmla="*/ 105 w 105"/>
                  <a:gd name="T7" fmla="*/ 0 h 66"/>
                  <a:gd name="T8" fmla="*/ 105 w 105"/>
                  <a:gd name="T9" fmla="*/ 66 h 66"/>
                  <a:gd name="T10" fmla="*/ 28 w 105"/>
                  <a:gd name="T11" fmla="*/ 63 h 66"/>
                  <a:gd name="T12" fmla="*/ 102 w 105"/>
                  <a:gd name="T13" fmla="*/ 63 h 66"/>
                  <a:gd name="T14" fmla="*/ 102 w 105"/>
                  <a:gd name="T15" fmla="*/ 5 h 66"/>
                  <a:gd name="T16" fmla="*/ 6 w 105"/>
                  <a:gd name="T17" fmla="*/ 5 h 66"/>
                  <a:gd name="T18" fmla="*/ 28 w 105"/>
                  <a:gd name="T19" fmla="*/ 6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66">
                    <a:moveTo>
                      <a:pt x="105" y="66"/>
                    </a:moveTo>
                    <a:lnTo>
                      <a:pt x="25" y="66"/>
                    </a:lnTo>
                    <a:lnTo>
                      <a:pt x="0" y="0"/>
                    </a:lnTo>
                    <a:lnTo>
                      <a:pt x="105" y="0"/>
                    </a:lnTo>
                    <a:lnTo>
                      <a:pt x="105" y="66"/>
                    </a:lnTo>
                    <a:close/>
                    <a:moveTo>
                      <a:pt x="28" y="63"/>
                    </a:moveTo>
                    <a:lnTo>
                      <a:pt x="102" y="63"/>
                    </a:lnTo>
                    <a:lnTo>
                      <a:pt x="102" y="5"/>
                    </a:lnTo>
                    <a:lnTo>
                      <a:pt x="6" y="5"/>
                    </a:lnTo>
                    <a:lnTo>
                      <a:pt x="28" y="63"/>
                    </a:lnTo>
                    <a:close/>
                  </a:path>
                </a:pathLst>
              </a:cu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ïş1îḑé">
                <a:extLst>
                  <a:ext uri="{FF2B5EF4-FFF2-40B4-BE49-F238E27FC236}">
                    <a16:creationId xmlns:a16="http://schemas.microsoft.com/office/drawing/2014/main" id="{9935E950-3B19-4C45-A87C-C798A47EA7FD}"/>
                  </a:ext>
                </a:extLst>
              </p:cNvPr>
              <p:cNvSpPr/>
              <p:nvPr/>
            </p:nvSpPr>
            <p:spPr bwMode="auto">
              <a:xfrm>
                <a:off x="8293101" y="2844801"/>
                <a:ext cx="157163" cy="136525"/>
              </a:xfrm>
              <a:custGeom>
                <a:avLst/>
                <a:gdLst>
                  <a:gd name="T0" fmla="*/ 82 w 99"/>
                  <a:gd name="T1" fmla="*/ 86 h 86"/>
                  <a:gd name="T2" fmla="*/ 0 w 99"/>
                  <a:gd name="T3" fmla="*/ 86 h 86"/>
                  <a:gd name="T4" fmla="*/ 0 w 99"/>
                  <a:gd name="T5" fmla="*/ 83 h 86"/>
                  <a:gd name="T6" fmla="*/ 80 w 99"/>
                  <a:gd name="T7" fmla="*/ 83 h 86"/>
                  <a:gd name="T8" fmla="*/ 80 w 99"/>
                  <a:gd name="T9" fmla="*/ 0 h 86"/>
                  <a:gd name="T10" fmla="*/ 99 w 99"/>
                  <a:gd name="T11" fmla="*/ 0 h 86"/>
                  <a:gd name="T12" fmla="*/ 99 w 99"/>
                  <a:gd name="T13" fmla="*/ 6 h 86"/>
                  <a:gd name="T14" fmla="*/ 82 w 99"/>
                  <a:gd name="T15" fmla="*/ 6 h 86"/>
                  <a:gd name="T16" fmla="*/ 82 w 99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" h="86">
                    <a:moveTo>
                      <a:pt x="82" y="86"/>
                    </a:moveTo>
                    <a:lnTo>
                      <a:pt x="0" y="86"/>
                    </a:lnTo>
                    <a:lnTo>
                      <a:pt x="0" y="83"/>
                    </a:lnTo>
                    <a:lnTo>
                      <a:pt x="80" y="83"/>
                    </a:lnTo>
                    <a:lnTo>
                      <a:pt x="80" y="0"/>
                    </a:lnTo>
                    <a:lnTo>
                      <a:pt x="99" y="0"/>
                    </a:lnTo>
                    <a:lnTo>
                      <a:pt x="99" y="6"/>
                    </a:lnTo>
                    <a:lnTo>
                      <a:pt x="82" y="6"/>
                    </a:lnTo>
                    <a:lnTo>
                      <a:pt x="82" y="86"/>
                    </a:lnTo>
                    <a:close/>
                  </a:path>
                </a:pathLst>
              </a:cu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ṡḷïḓê">
                <a:extLst>
                  <a:ext uri="{FF2B5EF4-FFF2-40B4-BE49-F238E27FC236}">
                    <a16:creationId xmlns:a16="http://schemas.microsoft.com/office/drawing/2014/main" id="{8A7124E2-629C-41DB-B71E-0849AE3FDE9E}"/>
                  </a:ext>
                </a:extLst>
              </p:cNvPr>
              <p:cNvSpPr/>
              <p:nvPr/>
            </p:nvSpPr>
            <p:spPr bwMode="auto">
              <a:xfrm>
                <a:off x="8283576" y="2976564"/>
                <a:ext cx="44450" cy="44450"/>
              </a:xfrm>
              <a:custGeom>
                <a:avLst/>
                <a:gdLst>
                  <a:gd name="T0" fmla="*/ 5 w 10"/>
                  <a:gd name="T1" fmla="*/ 10 h 10"/>
                  <a:gd name="T2" fmla="*/ 0 w 10"/>
                  <a:gd name="T3" fmla="*/ 5 h 10"/>
                  <a:gd name="T4" fmla="*/ 5 w 10"/>
                  <a:gd name="T5" fmla="*/ 0 h 10"/>
                  <a:gd name="T6" fmla="*/ 10 w 10"/>
                  <a:gd name="T7" fmla="*/ 5 h 10"/>
                  <a:gd name="T8" fmla="*/ 5 w 10"/>
                  <a:gd name="T9" fmla="*/ 10 h 10"/>
                  <a:gd name="T10" fmla="*/ 5 w 10"/>
                  <a:gd name="T11" fmla="*/ 1 h 10"/>
                  <a:gd name="T12" fmla="*/ 2 w 10"/>
                  <a:gd name="T13" fmla="*/ 5 h 10"/>
                  <a:gd name="T14" fmla="*/ 5 w 10"/>
                  <a:gd name="T15" fmla="*/ 8 h 10"/>
                  <a:gd name="T16" fmla="*/ 8 w 10"/>
                  <a:gd name="T17" fmla="*/ 5 h 10"/>
                  <a:gd name="T18" fmla="*/ 5 w 10"/>
                  <a:gd name="T1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8"/>
                      <a:pt x="8" y="10"/>
                      <a:pt x="5" y="10"/>
                    </a:cubicBezTo>
                    <a:close/>
                    <a:moveTo>
                      <a:pt x="5" y="1"/>
                    </a:moveTo>
                    <a:cubicBezTo>
                      <a:pt x="3" y="1"/>
                      <a:pt x="2" y="3"/>
                      <a:pt x="2" y="5"/>
                    </a:cubicBezTo>
                    <a:cubicBezTo>
                      <a:pt x="2" y="7"/>
                      <a:pt x="3" y="8"/>
                      <a:pt x="5" y="8"/>
                    </a:cubicBezTo>
                    <a:cubicBezTo>
                      <a:pt x="7" y="8"/>
                      <a:pt x="8" y="7"/>
                      <a:pt x="8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í$lîďê">
                <a:extLst>
                  <a:ext uri="{FF2B5EF4-FFF2-40B4-BE49-F238E27FC236}">
                    <a16:creationId xmlns:a16="http://schemas.microsoft.com/office/drawing/2014/main" id="{DD9AB3A7-64D7-40F5-BAB4-84BEEFF82DA3}"/>
                  </a:ext>
                </a:extLst>
              </p:cNvPr>
              <p:cNvSpPr/>
              <p:nvPr/>
            </p:nvSpPr>
            <p:spPr bwMode="auto">
              <a:xfrm>
                <a:off x="8388351" y="2976564"/>
                <a:ext cx="44450" cy="44450"/>
              </a:xfrm>
              <a:custGeom>
                <a:avLst/>
                <a:gdLst>
                  <a:gd name="T0" fmla="*/ 5 w 10"/>
                  <a:gd name="T1" fmla="*/ 10 h 10"/>
                  <a:gd name="T2" fmla="*/ 0 w 10"/>
                  <a:gd name="T3" fmla="*/ 5 h 10"/>
                  <a:gd name="T4" fmla="*/ 5 w 10"/>
                  <a:gd name="T5" fmla="*/ 0 h 10"/>
                  <a:gd name="T6" fmla="*/ 10 w 10"/>
                  <a:gd name="T7" fmla="*/ 5 h 10"/>
                  <a:gd name="T8" fmla="*/ 5 w 10"/>
                  <a:gd name="T9" fmla="*/ 10 h 10"/>
                  <a:gd name="T10" fmla="*/ 5 w 10"/>
                  <a:gd name="T11" fmla="*/ 1 h 10"/>
                  <a:gd name="T12" fmla="*/ 1 w 10"/>
                  <a:gd name="T13" fmla="*/ 5 h 10"/>
                  <a:gd name="T14" fmla="*/ 5 w 10"/>
                  <a:gd name="T15" fmla="*/ 8 h 10"/>
                  <a:gd name="T16" fmla="*/ 8 w 10"/>
                  <a:gd name="T17" fmla="*/ 5 h 10"/>
                  <a:gd name="T18" fmla="*/ 5 w 10"/>
                  <a:gd name="T1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5" y="10"/>
                    </a:move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8"/>
                      <a:pt x="7" y="10"/>
                      <a:pt x="5" y="10"/>
                    </a:cubicBezTo>
                    <a:close/>
                    <a:moveTo>
                      <a:pt x="5" y="1"/>
                    </a:moveTo>
                    <a:cubicBezTo>
                      <a:pt x="3" y="1"/>
                      <a:pt x="1" y="3"/>
                      <a:pt x="1" y="5"/>
                    </a:cubicBezTo>
                    <a:cubicBezTo>
                      <a:pt x="1" y="7"/>
                      <a:pt x="3" y="8"/>
                      <a:pt x="5" y="8"/>
                    </a:cubicBezTo>
                    <a:cubicBezTo>
                      <a:pt x="7" y="8"/>
                      <a:pt x="8" y="7"/>
                      <a:pt x="8" y="5"/>
                    </a:cubicBezTo>
                    <a:cubicBezTo>
                      <a:pt x="8" y="3"/>
                      <a:pt x="7" y="1"/>
                      <a:pt x="5" y="1"/>
                    </a:cubicBezTo>
                    <a:close/>
                  </a:path>
                </a:pathLst>
              </a:cu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ïṡḷïḑe">
                <a:extLst>
                  <a:ext uri="{FF2B5EF4-FFF2-40B4-BE49-F238E27FC236}">
                    <a16:creationId xmlns:a16="http://schemas.microsoft.com/office/drawing/2014/main" id="{5EF3D640-622F-4B34-84E3-41C0E1D1CC2E}"/>
                  </a:ext>
                </a:extLst>
              </p:cNvPr>
              <p:cNvSpPr/>
              <p:nvPr/>
            </p:nvSpPr>
            <p:spPr bwMode="auto">
              <a:xfrm>
                <a:off x="8274051" y="2936876"/>
                <a:ext cx="131763" cy="4763"/>
              </a:xfrm>
              <a:prstGeom prst="rect">
                <a:avLst/>
              </a:pr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Sľíḑè">
                <a:extLst>
                  <a:ext uri="{FF2B5EF4-FFF2-40B4-BE49-F238E27FC236}">
                    <a16:creationId xmlns:a16="http://schemas.microsoft.com/office/drawing/2014/main" id="{1B2288BC-6323-4422-9678-5386CDEE0688}"/>
                  </a:ext>
                </a:extLst>
              </p:cNvPr>
              <p:cNvSpPr/>
              <p:nvPr/>
            </p:nvSpPr>
            <p:spPr bwMode="auto">
              <a:xfrm>
                <a:off x="8310564" y="2871789"/>
                <a:ext cx="7938" cy="95250"/>
              </a:xfrm>
              <a:custGeom>
                <a:avLst/>
                <a:gdLst>
                  <a:gd name="T0" fmla="*/ 2 w 5"/>
                  <a:gd name="T1" fmla="*/ 60 h 60"/>
                  <a:gd name="T2" fmla="*/ 0 w 5"/>
                  <a:gd name="T3" fmla="*/ 0 h 60"/>
                  <a:gd name="T4" fmla="*/ 2 w 5"/>
                  <a:gd name="T5" fmla="*/ 0 h 60"/>
                  <a:gd name="T6" fmla="*/ 5 w 5"/>
                  <a:gd name="T7" fmla="*/ 60 h 60"/>
                  <a:gd name="T8" fmla="*/ 2 w 5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0">
                    <a:moveTo>
                      <a:pt x="2" y="6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5" y="60"/>
                    </a:lnTo>
                    <a:lnTo>
                      <a:pt x="2" y="60"/>
                    </a:lnTo>
                    <a:close/>
                  </a:path>
                </a:pathLst>
              </a:cu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íṡliḓè">
                <a:extLst>
                  <a:ext uri="{FF2B5EF4-FFF2-40B4-BE49-F238E27FC236}">
                    <a16:creationId xmlns:a16="http://schemas.microsoft.com/office/drawing/2014/main" id="{F097F3B4-A541-40D5-889D-B1434B676811}"/>
                  </a:ext>
                </a:extLst>
              </p:cNvPr>
              <p:cNvSpPr/>
              <p:nvPr/>
            </p:nvSpPr>
            <p:spPr bwMode="auto">
              <a:xfrm>
                <a:off x="8362951" y="2874964"/>
                <a:ext cx="4763" cy="92075"/>
              </a:xfrm>
              <a:prstGeom prst="rect">
                <a:avLst/>
              </a:pr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ïṩḷíḓê">
                <a:extLst>
                  <a:ext uri="{FF2B5EF4-FFF2-40B4-BE49-F238E27FC236}">
                    <a16:creationId xmlns:a16="http://schemas.microsoft.com/office/drawing/2014/main" id="{E3C49DC6-05C0-4169-B63E-DCD5CFE00FE3}"/>
                  </a:ext>
                </a:extLst>
              </p:cNvPr>
              <p:cNvSpPr/>
              <p:nvPr/>
            </p:nvSpPr>
            <p:spPr bwMode="auto">
              <a:xfrm>
                <a:off x="8261351" y="2901951"/>
                <a:ext cx="144463" cy="9525"/>
              </a:xfrm>
              <a:prstGeom prst="rect">
                <a:avLst/>
              </a:prstGeom>
              <a:solidFill>
                <a:srgbClr val="6494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ï$ḷîďê">
                <a:extLst>
                  <a:ext uri="{FF2B5EF4-FFF2-40B4-BE49-F238E27FC236}">
                    <a16:creationId xmlns:a16="http://schemas.microsoft.com/office/drawing/2014/main" id="{51D58351-6E30-475F-B698-75924D23B4FB}"/>
                  </a:ext>
                </a:extLst>
              </p:cNvPr>
              <p:cNvSpPr/>
              <p:nvPr/>
            </p:nvSpPr>
            <p:spPr bwMode="auto">
              <a:xfrm>
                <a:off x="2727326" y="4259264"/>
                <a:ext cx="965200" cy="1163638"/>
              </a:xfrm>
              <a:custGeom>
                <a:avLst/>
                <a:gdLst>
                  <a:gd name="T0" fmla="*/ 162 w 220"/>
                  <a:gd name="T1" fmla="*/ 249 h 265"/>
                  <a:gd name="T2" fmla="*/ 104 w 220"/>
                  <a:gd name="T3" fmla="*/ 259 h 265"/>
                  <a:gd name="T4" fmla="*/ 65 w 220"/>
                  <a:gd name="T5" fmla="*/ 216 h 265"/>
                  <a:gd name="T6" fmla="*/ 60 w 220"/>
                  <a:gd name="T7" fmla="*/ 174 h 265"/>
                  <a:gd name="T8" fmla="*/ 25 w 220"/>
                  <a:gd name="T9" fmla="*/ 138 h 265"/>
                  <a:gd name="T10" fmla="*/ 16 w 220"/>
                  <a:gd name="T11" fmla="*/ 92 h 265"/>
                  <a:gd name="T12" fmla="*/ 6 w 220"/>
                  <a:gd name="T13" fmla="*/ 58 h 265"/>
                  <a:gd name="T14" fmla="*/ 3 w 220"/>
                  <a:gd name="T15" fmla="*/ 23 h 265"/>
                  <a:gd name="T16" fmla="*/ 28 w 220"/>
                  <a:gd name="T17" fmla="*/ 0 h 265"/>
                  <a:gd name="T18" fmla="*/ 54 w 220"/>
                  <a:gd name="T19" fmla="*/ 15 h 265"/>
                  <a:gd name="T20" fmla="*/ 74 w 220"/>
                  <a:gd name="T21" fmla="*/ 37 h 265"/>
                  <a:gd name="T22" fmla="*/ 118 w 220"/>
                  <a:gd name="T23" fmla="*/ 52 h 265"/>
                  <a:gd name="T24" fmla="*/ 156 w 220"/>
                  <a:gd name="T25" fmla="*/ 77 h 265"/>
                  <a:gd name="T26" fmla="*/ 166 w 220"/>
                  <a:gd name="T27" fmla="*/ 124 h 265"/>
                  <a:gd name="T28" fmla="*/ 190 w 220"/>
                  <a:gd name="T29" fmla="*/ 141 h 265"/>
                  <a:gd name="T30" fmla="*/ 214 w 220"/>
                  <a:gd name="T31" fmla="*/ 205 h 265"/>
                  <a:gd name="T32" fmla="*/ 162 w 220"/>
                  <a:gd name="T33" fmla="*/ 249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0" h="265">
                    <a:moveTo>
                      <a:pt x="162" y="249"/>
                    </a:moveTo>
                    <a:cubicBezTo>
                      <a:pt x="148" y="264"/>
                      <a:pt x="123" y="265"/>
                      <a:pt x="104" y="259"/>
                    </a:cubicBezTo>
                    <a:cubicBezTo>
                      <a:pt x="84" y="254"/>
                      <a:pt x="69" y="236"/>
                      <a:pt x="65" y="216"/>
                    </a:cubicBezTo>
                    <a:cubicBezTo>
                      <a:pt x="63" y="202"/>
                      <a:pt x="66" y="187"/>
                      <a:pt x="60" y="174"/>
                    </a:cubicBezTo>
                    <a:cubicBezTo>
                      <a:pt x="52" y="159"/>
                      <a:pt x="34" y="152"/>
                      <a:pt x="25" y="138"/>
                    </a:cubicBezTo>
                    <a:cubicBezTo>
                      <a:pt x="17" y="124"/>
                      <a:pt x="19" y="107"/>
                      <a:pt x="16" y="92"/>
                    </a:cubicBezTo>
                    <a:cubicBezTo>
                      <a:pt x="14" y="80"/>
                      <a:pt x="9" y="69"/>
                      <a:pt x="6" y="58"/>
                    </a:cubicBezTo>
                    <a:cubicBezTo>
                      <a:pt x="2" y="46"/>
                      <a:pt x="0" y="34"/>
                      <a:pt x="3" y="23"/>
                    </a:cubicBezTo>
                    <a:cubicBezTo>
                      <a:pt x="6" y="11"/>
                      <a:pt x="16" y="1"/>
                      <a:pt x="28" y="0"/>
                    </a:cubicBezTo>
                    <a:cubicBezTo>
                      <a:pt x="38" y="0"/>
                      <a:pt x="47" y="7"/>
                      <a:pt x="54" y="15"/>
                    </a:cubicBezTo>
                    <a:cubicBezTo>
                      <a:pt x="61" y="22"/>
                      <a:pt x="66" y="31"/>
                      <a:pt x="74" y="37"/>
                    </a:cubicBezTo>
                    <a:cubicBezTo>
                      <a:pt x="87" y="47"/>
                      <a:pt x="103" y="49"/>
                      <a:pt x="118" y="52"/>
                    </a:cubicBezTo>
                    <a:cubicBezTo>
                      <a:pt x="133" y="56"/>
                      <a:pt x="149" y="62"/>
                      <a:pt x="156" y="77"/>
                    </a:cubicBezTo>
                    <a:cubicBezTo>
                      <a:pt x="163" y="91"/>
                      <a:pt x="157" y="110"/>
                      <a:pt x="166" y="124"/>
                    </a:cubicBezTo>
                    <a:cubicBezTo>
                      <a:pt x="172" y="132"/>
                      <a:pt x="182" y="136"/>
                      <a:pt x="190" y="141"/>
                    </a:cubicBezTo>
                    <a:cubicBezTo>
                      <a:pt x="210" y="155"/>
                      <a:pt x="220" y="182"/>
                      <a:pt x="214" y="205"/>
                    </a:cubicBezTo>
                    <a:cubicBezTo>
                      <a:pt x="208" y="228"/>
                      <a:pt x="186" y="247"/>
                      <a:pt x="162" y="249"/>
                    </a:cubicBezTo>
                  </a:path>
                </a:pathLst>
              </a:custGeom>
              <a:solidFill>
                <a:srgbClr val="80DDAE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iš1ïdê">
                <a:extLst>
                  <a:ext uri="{FF2B5EF4-FFF2-40B4-BE49-F238E27FC236}">
                    <a16:creationId xmlns:a16="http://schemas.microsoft.com/office/drawing/2014/main" id="{30A18C66-BAE1-47ED-B456-C3E0A39F926A}"/>
                  </a:ext>
                </a:extLst>
              </p:cNvPr>
              <p:cNvSpPr/>
              <p:nvPr/>
            </p:nvSpPr>
            <p:spPr bwMode="auto">
              <a:xfrm>
                <a:off x="2871789" y="4421189"/>
                <a:ext cx="681038" cy="909638"/>
              </a:xfrm>
              <a:custGeom>
                <a:avLst/>
                <a:gdLst>
                  <a:gd name="T0" fmla="*/ 155 w 155"/>
                  <a:gd name="T1" fmla="*/ 207 h 207"/>
                  <a:gd name="T2" fmla="*/ 153 w 155"/>
                  <a:gd name="T3" fmla="*/ 205 h 207"/>
                  <a:gd name="T4" fmla="*/ 147 w 155"/>
                  <a:gd name="T5" fmla="*/ 200 h 207"/>
                  <a:gd name="T6" fmla="*/ 128 w 155"/>
                  <a:gd name="T7" fmla="*/ 180 h 207"/>
                  <a:gd name="T8" fmla="*/ 103 w 155"/>
                  <a:gd name="T9" fmla="*/ 147 h 207"/>
                  <a:gd name="T10" fmla="*/ 74 w 155"/>
                  <a:gd name="T11" fmla="*/ 106 h 207"/>
                  <a:gd name="T12" fmla="*/ 22 w 155"/>
                  <a:gd name="T13" fmla="*/ 32 h 207"/>
                  <a:gd name="T14" fmla="*/ 6 w 155"/>
                  <a:gd name="T15" fmla="*/ 9 h 207"/>
                  <a:gd name="T16" fmla="*/ 2 w 155"/>
                  <a:gd name="T17" fmla="*/ 2 h 207"/>
                  <a:gd name="T18" fmla="*/ 1 w 155"/>
                  <a:gd name="T19" fmla="*/ 0 h 207"/>
                  <a:gd name="T20" fmla="*/ 2 w 155"/>
                  <a:gd name="T21" fmla="*/ 2 h 207"/>
                  <a:gd name="T22" fmla="*/ 7 w 155"/>
                  <a:gd name="T23" fmla="*/ 8 h 207"/>
                  <a:gd name="T24" fmla="*/ 23 w 155"/>
                  <a:gd name="T25" fmla="*/ 31 h 207"/>
                  <a:gd name="T26" fmla="*/ 76 w 155"/>
                  <a:gd name="T27" fmla="*/ 105 h 207"/>
                  <a:gd name="T28" fmla="*/ 105 w 155"/>
                  <a:gd name="T29" fmla="*/ 146 h 207"/>
                  <a:gd name="T30" fmla="*/ 129 w 155"/>
                  <a:gd name="T31" fmla="*/ 179 h 207"/>
                  <a:gd name="T32" fmla="*/ 148 w 155"/>
                  <a:gd name="T33" fmla="*/ 200 h 207"/>
                  <a:gd name="T34" fmla="*/ 153 w 155"/>
                  <a:gd name="T35" fmla="*/ 205 h 207"/>
                  <a:gd name="T36" fmla="*/ 155 w 155"/>
                  <a:gd name="T3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5" h="207">
                    <a:moveTo>
                      <a:pt x="155" y="207"/>
                    </a:moveTo>
                    <a:cubicBezTo>
                      <a:pt x="155" y="207"/>
                      <a:pt x="154" y="206"/>
                      <a:pt x="153" y="205"/>
                    </a:cubicBezTo>
                    <a:cubicBezTo>
                      <a:pt x="151" y="204"/>
                      <a:pt x="149" y="203"/>
                      <a:pt x="147" y="200"/>
                    </a:cubicBezTo>
                    <a:cubicBezTo>
                      <a:pt x="142" y="196"/>
                      <a:pt x="135" y="189"/>
                      <a:pt x="128" y="180"/>
                    </a:cubicBezTo>
                    <a:cubicBezTo>
                      <a:pt x="121" y="171"/>
                      <a:pt x="112" y="160"/>
                      <a:pt x="103" y="147"/>
                    </a:cubicBezTo>
                    <a:cubicBezTo>
                      <a:pt x="94" y="135"/>
                      <a:pt x="85" y="121"/>
                      <a:pt x="74" y="106"/>
                    </a:cubicBezTo>
                    <a:cubicBezTo>
                      <a:pt x="54" y="77"/>
                      <a:pt x="35" y="51"/>
                      <a:pt x="22" y="32"/>
                    </a:cubicBezTo>
                    <a:cubicBezTo>
                      <a:pt x="15" y="22"/>
                      <a:pt x="10" y="14"/>
                      <a:pt x="6" y="9"/>
                    </a:cubicBezTo>
                    <a:cubicBezTo>
                      <a:pt x="4" y="6"/>
                      <a:pt x="3" y="4"/>
                      <a:pt x="2" y="2"/>
                    </a:cubicBezTo>
                    <a:cubicBezTo>
                      <a:pt x="1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2" y="2"/>
                    </a:cubicBezTo>
                    <a:cubicBezTo>
                      <a:pt x="3" y="4"/>
                      <a:pt x="5" y="6"/>
                      <a:pt x="7" y="8"/>
                    </a:cubicBezTo>
                    <a:cubicBezTo>
                      <a:pt x="11" y="14"/>
                      <a:pt x="16" y="21"/>
                      <a:pt x="23" y="31"/>
                    </a:cubicBezTo>
                    <a:cubicBezTo>
                      <a:pt x="37" y="50"/>
                      <a:pt x="55" y="76"/>
                      <a:pt x="76" y="105"/>
                    </a:cubicBezTo>
                    <a:cubicBezTo>
                      <a:pt x="86" y="120"/>
                      <a:pt x="96" y="133"/>
                      <a:pt x="105" y="146"/>
                    </a:cubicBezTo>
                    <a:cubicBezTo>
                      <a:pt x="114" y="159"/>
                      <a:pt x="122" y="170"/>
                      <a:pt x="129" y="179"/>
                    </a:cubicBezTo>
                    <a:cubicBezTo>
                      <a:pt x="137" y="188"/>
                      <a:pt x="143" y="195"/>
                      <a:pt x="148" y="200"/>
                    </a:cubicBezTo>
                    <a:cubicBezTo>
                      <a:pt x="150" y="202"/>
                      <a:pt x="152" y="204"/>
                      <a:pt x="153" y="205"/>
                    </a:cubicBezTo>
                    <a:cubicBezTo>
                      <a:pt x="154" y="206"/>
                      <a:pt x="155" y="207"/>
                      <a:pt x="155" y="207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î$ľïḓé">
                <a:extLst>
                  <a:ext uri="{FF2B5EF4-FFF2-40B4-BE49-F238E27FC236}">
                    <a16:creationId xmlns:a16="http://schemas.microsoft.com/office/drawing/2014/main" id="{13C17671-9F79-4CF8-9A27-9F7B7F4104EF}"/>
                  </a:ext>
                </a:extLst>
              </p:cNvPr>
              <p:cNvSpPr/>
              <p:nvPr/>
            </p:nvSpPr>
            <p:spPr bwMode="auto">
              <a:xfrm>
                <a:off x="3105151" y="3324226"/>
                <a:ext cx="1136650" cy="2076450"/>
              </a:xfrm>
              <a:custGeom>
                <a:avLst/>
                <a:gdLst>
                  <a:gd name="T0" fmla="*/ 122 w 259"/>
                  <a:gd name="T1" fmla="*/ 458 h 473"/>
                  <a:gd name="T2" fmla="*/ 32 w 259"/>
                  <a:gd name="T3" fmla="*/ 429 h 473"/>
                  <a:gd name="T4" fmla="*/ 11 w 259"/>
                  <a:gd name="T5" fmla="*/ 339 h 473"/>
                  <a:gd name="T6" fmla="*/ 34 w 259"/>
                  <a:gd name="T7" fmla="*/ 276 h 473"/>
                  <a:gd name="T8" fmla="*/ 13 w 259"/>
                  <a:gd name="T9" fmla="*/ 199 h 473"/>
                  <a:gd name="T10" fmla="*/ 36 w 259"/>
                  <a:gd name="T11" fmla="*/ 129 h 473"/>
                  <a:gd name="T12" fmla="*/ 46 w 259"/>
                  <a:gd name="T13" fmla="*/ 73 h 473"/>
                  <a:gd name="T14" fmla="*/ 69 w 259"/>
                  <a:gd name="T15" fmla="*/ 21 h 473"/>
                  <a:gd name="T16" fmla="*/ 120 w 259"/>
                  <a:gd name="T17" fmla="*/ 9 h 473"/>
                  <a:gd name="T18" fmla="*/ 146 w 259"/>
                  <a:gd name="T19" fmla="*/ 49 h 473"/>
                  <a:gd name="T20" fmla="*/ 158 w 259"/>
                  <a:gd name="T21" fmla="*/ 96 h 473"/>
                  <a:gd name="T22" fmla="*/ 208 w 259"/>
                  <a:gd name="T23" fmla="*/ 150 h 473"/>
                  <a:gd name="T24" fmla="*/ 242 w 259"/>
                  <a:gd name="T25" fmla="*/ 212 h 473"/>
                  <a:gd name="T26" fmla="*/ 221 w 259"/>
                  <a:gd name="T27" fmla="*/ 285 h 473"/>
                  <a:gd name="T28" fmla="*/ 241 w 259"/>
                  <a:gd name="T29" fmla="*/ 329 h 473"/>
                  <a:gd name="T30" fmla="*/ 227 w 259"/>
                  <a:gd name="T31" fmla="*/ 436 h 473"/>
                  <a:gd name="T32" fmla="*/ 122 w 259"/>
                  <a:gd name="T33" fmla="*/ 458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9" h="473">
                    <a:moveTo>
                      <a:pt x="122" y="458"/>
                    </a:moveTo>
                    <a:cubicBezTo>
                      <a:pt x="91" y="469"/>
                      <a:pt x="54" y="452"/>
                      <a:pt x="32" y="429"/>
                    </a:cubicBezTo>
                    <a:cubicBezTo>
                      <a:pt x="9" y="406"/>
                      <a:pt x="0" y="370"/>
                      <a:pt x="11" y="339"/>
                    </a:cubicBezTo>
                    <a:cubicBezTo>
                      <a:pt x="18" y="318"/>
                      <a:pt x="33" y="299"/>
                      <a:pt x="34" y="276"/>
                    </a:cubicBezTo>
                    <a:cubicBezTo>
                      <a:pt x="35" y="250"/>
                      <a:pt x="15" y="226"/>
                      <a:pt x="13" y="199"/>
                    </a:cubicBezTo>
                    <a:cubicBezTo>
                      <a:pt x="12" y="175"/>
                      <a:pt x="28" y="152"/>
                      <a:pt x="36" y="129"/>
                    </a:cubicBezTo>
                    <a:cubicBezTo>
                      <a:pt x="41" y="111"/>
                      <a:pt x="43" y="91"/>
                      <a:pt x="46" y="73"/>
                    </a:cubicBezTo>
                    <a:cubicBezTo>
                      <a:pt x="50" y="54"/>
                      <a:pt x="56" y="35"/>
                      <a:pt x="69" y="21"/>
                    </a:cubicBezTo>
                    <a:cubicBezTo>
                      <a:pt x="82" y="7"/>
                      <a:pt x="103" y="0"/>
                      <a:pt x="120" y="9"/>
                    </a:cubicBezTo>
                    <a:cubicBezTo>
                      <a:pt x="135" y="16"/>
                      <a:pt x="142" y="33"/>
                      <a:pt x="146" y="49"/>
                    </a:cubicBezTo>
                    <a:cubicBezTo>
                      <a:pt x="150" y="64"/>
                      <a:pt x="151" y="81"/>
                      <a:pt x="158" y="96"/>
                    </a:cubicBezTo>
                    <a:cubicBezTo>
                      <a:pt x="168" y="118"/>
                      <a:pt x="189" y="133"/>
                      <a:pt x="208" y="150"/>
                    </a:cubicBezTo>
                    <a:cubicBezTo>
                      <a:pt x="226" y="166"/>
                      <a:pt x="244" y="187"/>
                      <a:pt x="242" y="212"/>
                    </a:cubicBezTo>
                    <a:cubicBezTo>
                      <a:pt x="241" y="238"/>
                      <a:pt x="218" y="260"/>
                      <a:pt x="221" y="285"/>
                    </a:cubicBezTo>
                    <a:cubicBezTo>
                      <a:pt x="223" y="301"/>
                      <a:pt x="234" y="315"/>
                      <a:pt x="241" y="329"/>
                    </a:cubicBezTo>
                    <a:cubicBezTo>
                      <a:pt x="259" y="363"/>
                      <a:pt x="253" y="408"/>
                      <a:pt x="227" y="436"/>
                    </a:cubicBezTo>
                    <a:cubicBezTo>
                      <a:pt x="201" y="464"/>
                      <a:pt x="157" y="473"/>
                      <a:pt x="122" y="458"/>
                    </a:cubicBezTo>
                  </a:path>
                </a:pathLst>
              </a:custGeom>
              <a:gradFill>
                <a:gsLst>
                  <a:gs pos="4400">
                    <a:srgbClr val="5BD191"/>
                  </a:gs>
                  <a:gs pos="100000">
                    <a:srgbClr val="00A99D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íṣḷíḍè">
                <a:extLst>
                  <a:ext uri="{FF2B5EF4-FFF2-40B4-BE49-F238E27FC236}">
                    <a16:creationId xmlns:a16="http://schemas.microsoft.com/office/drawing/2014/main" id="{18845E09-5A9F-4E23-A0CB-C55B44C956C5}"/>
                  </a:ext>
                </a:extLst>
              </p:cNvPr>
              <p:cNvSpPr/>
              <p:nvPr/>
            </p:nvSpPr>
            <p:spPr bwMode="auto">
              <a:xfrm>
                <a:off x="3543301" y="3608389"/>
                <a:ext cx="273050" cy="1779588"/>
              </a:xfrm>
              <a:custGeom>
                <a:avLst/>
                <a:gdLst>
                  <a:gd name="T0" fmla="*/ 61 w 62"/>
                  <a:gd name="T1" fmla="*/ 405 h 405"/>
                  <a:gd name="T2" fmla="*/ 59 w 62"/>
                  <a:gd name="T3" fmla="*/ 402 h 405"/>
                  <a:gd name="T4" fmla="*/ 55 w 62"/>
                  <a:gd name="T5" fmla="*/ 390 h 405"/>
                  <a:gd name="T6" fmla="*/ 43 w 62"/>
                  <a:gd name="T7" fmla="*/ 348 h 405"/>
                  <a:gd name="T8" fmla="*/ 34 w 62"/>
                  <a:gd name="T9" fmla="*/ 283 h 405"/>
                  <a:gd name="T10" fmla="*/ 24 w 62"/>
                  <a:gd name="T11" fmla="*/ 204 h 405"/>
                  <a:gd name="T12" fmla="*/ 6 w 62"/>
                  <a:gd name="T13" fmla="*/ 60 h 405"/>
                  <a:gd name="T14" fmla="*/ 2 w 62"/>
                  <a:gd name="T15" fmla="*/ 16 h 405"/>
                  <a:gd name="T16" fmla="*/ 1 w 62"/>
                  <a:gd name="T17" fmla="*/ 4 h 405"/>
                  <a:gd name="T18" fmla="*/ 1 w 62"/>
                  <a:gd name="T19" fmla="*/ 0 h 405"/>
                  <a:gd name="T20" fmla="*/ 1 w 62"/>
                  <a:gd name="T21" fmla="*/ 4 h 405"/>
                  <a:gd name="T22" fmla="*/ 3 w 62"/>
                  <a:gd name="T23" fmla="*/ 16 h 405"/>
                  <a:gd name="T24" fmla="*/ 9 w 62"/>
                  <a:gd name="T25" fmla="*/ 59 h 405"/>
                  <a:gd name="T26" fmla="*/ 28 w 62"/>
                  <a:gd name="T27" fmla="*/ 203 h 405"/>
                  <a:gd name="T28" fmla="*/ 38 w 62"/>
                  <a:gd name="T29" fmla="*/ 283 h 405"/>
                  <a:gd name="T30" fmla="*/ 46 w 62"/>
                  <a:gd name="T31" fmla="*/ 347 h 405"/>
                  <a:gd name="T32" fmla="*/ 56 w 62"/>
                  <a:gd name="T33" fmla="*/ 390 h 405"/>
                  <a:gd name="T34" fmla="*/ 61 w 62"/>
                  <a:gd name="T35" fmla="*/ 40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" h="405">
                    <a:moveTo>
                      <a:pt x="61" y="405"/>
                    </a:moveTo>
                    <a:cubicBezTo>
                      <a:pt x="61" y="405"/>
                      <a:pt x="61" y="404"/>
                      <a:pt x="59" y="402"/>
                    </a:cubicBezTo>
                    <a:cubicBezTo>
                      <a:pt x="58" y="399"/>
                      <a:pt x="57" y="395"/>
                      <a:pt x="55" y="390"/>
                    </a:cubicBezTo>
                    <a:cubicBezTo>
                      <a:pt x="51" y="381"/>
                      <a:pt x="47" y="366"/>
                      <a:pt x="43" y="348"/>
                    </a:cubicBezTo>
                    <a:cubicBezTo>
                      <a:pt x="40" y="330"/>
                      <a:pt x="37" y="308"/>
                      <a:pt x="34" y="283"/>
                    </a:cubicBezTo>
                    <a:cubicBezTo>
                      <a:pt x="31" y="259"/>
                      <a:pt x="27" y="232"/>
                      <a:pt x="24" y="204"/>
                    </a:cubicBezTo>
                    <a:cubicBezTo>
                      <a:pt x="17" y="148"/>
                      <a:pt x="11" y="97"/>
                      <a:pt x="6" y="60"/>
                    </a:cubicBezTo>
                    <a:cubicBezTo>
                      <a:pt x="4" y="41"/>
                      <a:pt x="3" y="26"/>
                      <a:pt x="2" y="16"/>
                    </a:cubicBezTo>
                    <a:cubicBezTo>
                      <a:pt x="1" y="11"/>
                      <a:pt x="1" y="7"/>
                      <a:pt x="1" y="4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4"/>
                    </a:cubicBezTo>
                    <a:cubicBezTo>
                      <a:pt x="2" y="7"/>
                      <a:pt x="3" y="11"/>
                      <a:pt x="3" y="16"/>
                    </a:cubicBezTo>
                    <a:cubicBezTo>
                      <a:pt x="5" y="26"/>
                      <a:pt x="7" y="41"/>
                      <a:pt x="9" y="59"/>
                    </a:cubicBezTo>
                    <a:cubicBezTo>
                      <a:pt x="14" y="96"/>
                      <a:pt x="21" y="147"/>
                      <a:pt x="28" y="203"/>
                    </a:cubicBezTo>
                    <a:cubicBezTo>
                      <a:pt x="31" y="232"/>
                      <a:pt x="35" y="258"/>
                      <a:pt x="38" y="283"/>
                    </a:cubicBezTo>
                    <a:cubicBezTo>
                      <a:pt x="40" y="307"/>
                      <a:pt x="43" y="329"/>
                      <a:pt x="46" y="347"/>
                    </a:cubicBezTo>
                    <a:cubicBezTo>
                      <a:pt x="50" y="366"/>
                      <a:pt x="53" y="380"/>
                      <a:pt x="56" y="390"/>
                    </a:cubicBezTo>
                    <a:cubicBezTo>
                      <a:pt x="60" y="400"/>
                      <a:pt x="62" y="405"/>
                      <a:pt x="61" y="405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îSļïḓè">
                <a:extLst>
                  <a:ext uri="{FF2B5EF4-FFF2-40B4-BE49-F238E27FC236}">
                    <a16:creationId xmlns:a16="http://schemas.microsoft.com/office/drawing/2014/main" id="{A7E5F2A0-E5D5-4C5F-A14C-4D71DB1FDEC5}"/>
                  </a:ext>
                </a:extLst>
              </p:cNvPr>
              <p:cNvSpPr/>
              <p:nvPr/>
            </p:nvSpPr>
            <p:spPr bwMode="auto">
              <a:xfrm>
                <a:off x="3649664" y="4105276"/>
                <a:ext cx="284163" cy="355600"/>
              </a:xfrm>
              <a:custGeom>
                <a:avLst/>
                <a:gdLst>
                  <a:gd name="T0" fmla="*/ 65 w 65"/>
                  <a:gd name="T1" fmla="*/ 0 h 81"/>
                  <a:gd name="T2" fmla="*/ 52 w 65"/>
                  <a:gd name="T3" fmla="*/ 9 h 81"/>
                  <a:gd name="T4" fmla="*/ 39 w 65"/>
                  <a:gd name="T5" fmla="*/ 19 h 81"/>
                  <a:gd name="T6" fmla="*/ 25 w 65"/>
                  <a:gd name="T7" fmla="*/ 34 h 81"/>
                  <a:gd name="T8" fmla="*/ 14 w 65"/>
                  <a:gd name="T9" fmla="*/ 51 h 81"/>
                  <a:gd name="T10" fmla="*/ 6 w 65"/>
                  <a:gd name="T11" fmla="*/ 66 h 81"/>
                  <a:gd name="T12" fmla="*/ 1 w 65"/>
                  <a:gd name="T13" fmla="*/ 81 h 81"/>
                  <a:gd name="T14" fmla="*/ 4 w 65"/>
                  <a:gd name="T15" fmla="*/ 65 h 81"/>
                  <a:gd name="T16" fmla="*/ 11 w 65"/>
                  <a:gd name="T17" fmla="*/ 49 h 81"/>
                  <a:gd name="T18" fmla="*/ 22 w 65"/>
                  <a:gd name="T19" fmla="*/ 32 h 81"/>
                  <a:gd name="T20" fmla="*/ 37 w 65"/>
                  <a:gd name="T21" fmla="*/ 17 h 81"/>
                  <a:gd name="T22" fmla="*/ 51 w 65"/>
                  <a:gd name="T23" fmla="*/ 7 h 81"/>
                  <a:gd name="T24" fmla="*/ 65 w 65"/>
                  <a:gd name="T2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81">
                    <a:moveTo>
                      <a:pt x="65" y="0"/>
                    </a:moveTo>
                    <a:cubicBezTo>
                      <a:pt x="65" y="1"/>
                      <a:pt x="60" y="3"/>
                      <a:pt x="52" y="9"/>
                    </a:cubicBezTo>
                    <a:cubicBezTo>
                      <a:pt x="48" y="12"/>
                      <a:pt x="44" y="15"/>
                      <a:pt x="39" y="19"/>
                    </a:cubicBezTo>
                    <a:cubicBezTo>
                      <a:pt x="35" y="24"/>
                      <a:pt x="30" y="29"/>
                      <a:pt x="25" y="34"/>
                    </a:cubicBezTo>
                    <a:cubicBezTo>
                      <a:pt x="21" y="40"/>
                      <a:pt x="17" y="46"/>
                      <a:pt x="14" y="51"/>
                    </a:cubicBezTo>
                    <a:cubicBezTo>
                      <a:pt x="11" y="57"/>
                      <a:pt x="8" y="62"/>
                      <a:pt x="6" y="66"/>
                    </a:cubicBezTo>
                    <a:cubicBezTo>
                      <a:pt x="3" y="75"/>
                      <a:pt x="1" y="81"/>
                      <a:pt x="1" y="81"/>
                    </a:cubicBezTo>
                    <a:cubicBezTo>
                      <a:pt x="0" y="80"/>
                      <a:pt x="1" y="74"/>
                      <a:pt x="4" y="65"/>
                    </a:cubicBezTo>
                    <a:cubicBezTo>
                      <a:pt x="5" y="60"/>
                      <a:pt x="8" y="55"/>
                      <a:pt x="11" y="49"/>
                    </a:cubicBezTo>
                    <a:cubicBezTo>
                      <a:pt x="14" y="44"/>
                      <a:pt x="17" y="38"/>
                      <a:pt x="22" y="32"/>
                    </a:cubicBezTo>
                    <a:cubicBezTo>
                      <a:pt x="27" y="26"/>
                      <a:pt x="32" y="21"/>
                      <a:pt x="37" y="17"/>
                    </a:cubicBezTo>
                    <a:cubicBezTo>
                      <a:pt x="42" y="12"/>
                      <a:pt x="47" y="9"/>
                      <a:pt x="51" y="7"/>
                    </a:cubicBezTo>
                    <a:cubicBezTo>
                      <a:pt x="59" y="1"/>
                      <a:pt x="65" y="0"/>
                      <a:pt x="65" y="0"/>
                    </a:cubicBezTo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iṩļïďè">
                <a:extLst>
                  <a:ext uri="{FF2B5EF4-FFF2-40B4-BE49-F238E27FC236}">
                    <a16:creationId xmlns:a16="http://schemas.microsoft.com/office/drawing/2014/main" id="{94D71452-6BDB-44D3-A5BA-AED482D3638C}"/>
                  </a:ext>
                </a:extLst>
              </p:cNvPr>
              <p:cNvSpPr/>
              <p:nvPr/>
            </p:nvSpPr>
            <p:spPr bwMode="auto">
              <a:xfrm>
                <a:off x="3736976" y="4654551"/>
                <a:ext cx="276225" cy="347663"/>
              </a:xfrm>
              <a:custGeom>
                <a:avLst/>
                <a:gdLst>
                  <a:gd name="T0" fmla="*/ 62 w 63"/>
                  <a:gd name="T1" fmla="*/ 0 h 79"/>
                  <a:gd name="T2" fmla="*/ 50 w 63"/>
                  <a:gd name="T3" fmla="*/ 9 h 79"/>
                  <a:gd name="T4" fmla="*/ 25 w 63"/>
                  <a:gd name="T5" fmla="*/ 34 h 79"/>
                  <a:gd name="T6" fmla="*/ 7 w 63"/>
                  <a:gd name="T7" fmla="*/ 65 h 79"/>
                  <a:gd name="T8" fmla="*/ 1 w 63"/>
                  <a:gd name="T9" fmla="*/ 79 h 79"/>
                  <a:gd name="T10" fmla="*/ 4 w 63"/>
                  <a:gd name="T11" fmla="*/ 64 h 79"/>
                  <a:gd name="T12" fmla="*/ 21 w 63"/>
                  <a:gd name="T13" fmla="*/ 32 h 79"/>
                  <a:gd name="T14" fmla="*/ 49 w 63"/>
                  <a:gd name="T15" fmla="*/ 7 h 79"/>
                  <a:gd name="T16" fmla="*/ 62 w 63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79">
                    <a:moveTo>
                      <a:pt x="62" y="0"/>
                    </a:moveTo>
                    <a:cubicBezTo>
                      <a:pt x="63" y="1"/>
                      <a:pt x="58" y="4"/>
                      <a:pt x="50" y="9"/>
                    </a:cubicBezTo>
                    <a:cubicBezTo>
                      <a:pt x="43" y="15"/>
                      <a:pt x="33" y="23"/>
                      <a:pt x="25" y="34"/>
                    </a:cubicBezTo>
                    <a:cubicBezTo>
                      <a:pt x="16" y="46"/>
                      <a:pt x="10" y="57"/>
                      <a:pt x="7" y="65"/>
                    </a:cubicBezTo>
                    <a:cubicBezTo>
                      <a:pt x="3" y="74"/>
                      <a:pt x="1" y="79"/>
                      <a:pt x="1" y="79"/>
                    </a:cubicBezTo>
                    <a:cubicBezTo>
                      <a:pt x="0" y="79"/>
                      <a:pt x="1" y="73"/>
                      <a:pt x="4" y="64"/>
                    </a:cubicBezTo>
                    <a:cubicBezTo>
                      <a:pt x="7" y="55"/>
                      <a:pt x="13" y="43"/>
                      <a:pt x="21" y="32"/>
                    </a:cubicBezTo>
                    <a:cubicBezTo>
                      <a:pt x="30" y="20"/>
                      <a:pt x="41" y="12"/>
                      <a:pt x="49" y="7"/>
                    </a:cubicBezTo>
                    <a:cubicBezTo>
                      <a:pt x="56" y="2"/>
                      <a:pt x="62" y="0"/>
                      <a:pt x="62" y="0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í$1îḋé">
                <a:extLst>
                  <a:ext uri="{FF2B5EF4-FFF2-40B4-BE49-F238E27FC236}">
                    <a16:creationId xmlns:a16="http://schemas.microsoft.com/office/drawing/2014/main" id="{2326A193-D386-41B8-9D28-F1977B70B12B}"/>
                  </a:ext>
                </a:extLst>
              </p:cNvPr>
              <p:cNvSpPr/>
              <p:nvPr/>
            </p:nvSpPr>
            <p:spPr bwMode="auto">
              <a:xfrm>
                <a:off x="3298826" y="4281489"/>
                <a:ext cx="376238" cy="365125"/>
              </a:xfrm>
              <a:custGeom>
                <a:avLst/>
                <a:gdLst>
                  <a:gd name="T0" fmla="*/ 86 w 86"/>
                  <a:gd name="T1" fmla="*/ 83 h 83"/>
                  <a:gd name="T2" fmla="*/ 75 w 86"/>
                  <a:gd name="T3" fmla="*/ 68 h 83"/>
                  <a:gd name="T4" fmla="*/ 48 w 86"/>
                  <a:gd name="T5" fmla="*/ 35 h 83"/>
                  <a:gd name="T6" fmla="*/ 31 w 86"/>
                  <a:gd name="T7" fmla="*/ 20 h 83"/>
                  <a:gd name="T8" fmla="*/ 15 w 86"/>
                  <a:gd name="T9" fmla="*/ 9 h 83"/>
                  <a:gd name="T10" fmla="*/ 0 w 86"/>
                  <a:gd name="T11" fmla="*/ 0 h 83"/>
                  <a:gd name="T12" fmla="*/ 17 w 86"/>
                  <a:gd name="T13" fmla="*/ 6 h 83"/>
                  <a:gd name="T14" fmla="*/ 33 w 86"/>
                  <a:gd name="T15" fmla="*/ 17 h 83"/>
                  <a:gd name="T16" fmla="*/ 51 w 86"/>
                  <a:gd name="T17" fmla="*/ 32 h 83"/>
                  <a:gd name="T18" fmla="*/ 78 w 86"/>
                  <a:gd name="T19" fmla="*/ 67 h 83"/>
                  <a:gd name="T20" fmla="*/ 86 w 86"/>
                  <a:gd name="T21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83">
                    <a:moveTo>
                      <a:pt x="86" y="83"/>
                    </a:moveTo>
                    <a:cubicBezTo>
                      <a:pt x="85" y="83"/>
                      <a:pt x="82" y="77"/>
                      <a:pt x="75" y="68"/>
                    </a:cubicBezTo>
                    <a:cubicBezTo>
                      <a:pt x="69" y="59"/>
                      <a:pt x="60" y="47"/>
                      <a:pt x="48" y="35"/>
                    </a:cubicBezTo>
                    <a:cubicBezTo>
                      <a:pt x="43" y="29"/>
                      <a:pt x="37" y="24"/>
                      <a:pt x="31" y="20"/>
                    </a:cubicBezTo>
                    <a:cubicBezTo>
                      <a:pt x="25" y="15"/>
                      <a:pt x="20" y="12"/>
                      <a:pt x="15" y="9"/>
                    </a:cubicBezTo>
                    <a:cubicBezTo>
                      <a:pt x="6" y="3"/>
                      <a:pt x="0" y="1"/>
                      <a:pt x="0" y="0"/>
                    </a:cubicBezTo>
                    <a:cubicBezTo>
                      <a:pt x="0" y="0"/>
                      <a:pt x="7" y="1"/>
                      <a:pt x="17" y="6"/>
                    </a:cubicBezTo>
                    <a:cubicBezTo>
                      <a:pt x="22" y="9"/>
                      <a:pt x="27" y="12"/>
                      <a:pt x="33" y="17"/>
                    </a:cubicBezTo>
                    <a:cubicBezTo>
                      <a:pt x="39" y="21"/>
                      <a:pt x="45" y="26"/>
                      <a:pt x="51" y="32"/>
                    </a:cubicBezTo>
                    <a:cubicBezTo>
                      <a:pt x="63" y="45"/>
                      <a:pt x="72" y="57"/>
                      <a:pt x="78" y="67"/>
                    </a:cubicBezTo>
                    <a:cubicBezTo>
                      <a:pt x="83" y="76"/>
                      <a:pt x="86" y="82"/>
                      <a:pt x="86" y="83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íŝľíḑè">
                <a:extLst>
                  <a:ext uri="{FF2B5EF4-FFF2-40B4-BE49-F238E27FC236}">
                    <a16:creationId xmlns:a16="http://schemas.microsoft.com/office/drawing/2014/main" id="{BA3C199A-9572-4A59-977D-733294664B27}"/>
                  </a:ext>
                </a:extLst>
              </p:cNvPr>
              <p:cNvSpPr/>
              <p:nvPr/>
            </p:nvSpPr>
            <p:spPr bwMode="auto">
              <a:xfrm>
                <a:off x="3425826" y="4799014"/>
                <a:ext cx="323850" cy="342900"/>
              </a:xfrm>
              <a:custGeom>
                <a:avLst/>
                <a:gdLst>
                  <a:gd name="T0" fmla="*/ 73 w 74"/>
                  <a:gd name="T1" fmla="*/ 77 h 78"/>
                  <a:gd name="T2" fmla="*/ 66 w 74"/>
                  <a:gd name="T3" fmla="*/ 63 h 78"/>
                  <a:gd name="T4" fmla="*/ 56 w 74"/>
                  <a:gd name="T5" fmla="*/ 49 h 78"/>
                  <a:gd name="T6" fmla="*/ 43 w 74"/>
                  <a:gd name="T7" fmla="*/ 33 h 78"/>
                  <a:gd name="T8" fmla="*/ 28 w 74"/>
                  <a:gd name="T9" fmla="*/ 19 h 78"/>
                  <a:gd name="T10" fmla="*/ 14 w 74"/>
                  <a:gd name="T11" fmla="*/ 9 h 78"/>
                  <a:gd name="T12" fmla="*/ 0 w 74"/>
                  <a:gd name="T13" fmla="*/ 1 h 78"/>
                  <a:gd name="T14" fmla="*/ 15 w 74"/>
                  <a:gd name="T15" fmla="*/ 6 h 78"/>
                  <a:gd name="T16" fmla="*/ 30 w 74"/>
                  <a:gd name="T17" fmla="*/ 16 h 78"/>
                  <a:gd name="T18" fmla="*/ 46 w 74"/>
                  <a:gd name="T19" fmla="*/ 30 h 78"/>
                  <a:gd name="T20" fmla="*/ 60 w 74"/>
                  <a:gd name="T21" fmla="*/ 47 h 78"/>
                  <a:gd name="T22" fmla="*/ 68 w 74"/>
                  <a:gd name="T23" fmla="*/ 62 h 78"/>
                  <a:gd name="T24" fmla="*/ 73 w 74"/>
                  <a:gd name="T25" fmla="*/ 7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4" h="78">
                    <a:moveTo>
                      <a:pt x="73" y="77"/>
                    </a:moveTo>
                    <a:cubicBezTo>
                      <a:pt x="72" y="78"/>
                      <a:pt x="70" y="72"/>
                      <a:pt x="66" y="63"/>
                    </a:cubicBezTo>
                    <a:cubicBezTo>
                      <a:pt x="63" y="59"/>
                      <a:pt x="60" y="54"/>
                      <a:pt x="56" y="49"/>
                    </a:cubicBezTo>
                    <a:cubicBezTo>
                      <a:pt x="53" y="44"/>
                      <a:pt x="48" y="38"/>
                      <a:pt x="43" y="33"/>
                    </a:cubicBezTo>
                    <a:cubicBezTo>
                      <a:pt x="38" y="27"/>
                      <a:pt x="33" y="23"/>
                      <a:pt x="28" y="19"/>
                    </a:cubicBezTo>
                    <a:cubicBezTo>
                      <a:pt x="23" y="15"/>
                      <a:pt x="18" y="11"/>
                      <a:pt x="14" y="9"/>
                    </a:cubicBezTo>
                    <a:cubicBezTo>
                      <a:pt x="5" y="4"/>
                      <a:pt x="0" y="1"/>
                      <a:pt x="0" y="1"/>
                    </a:cubicBezTo>
                    <a:cubicBezTo>
                      <a:pt x="0" y="0"/>
                      <a:pt x="6" y="2"/>
                      <a:pt x="15" y="6"/>
                    </a:cubicBezTo>
                    <a:cubicBezTo>
                      <a:pt x="20" y="9"/>
                      <a:pt x="25" y="12"/>
                      <a:pt x="30" y="16"/>
                    </a:cubicBezTo>
                    <a:cubicBezTo>
                      <a:pt x="35" y="20"/>
                      <a:pt x="41" y="24"/>
                      <a:pt x="46" y="30"/>
                    </a:cubicBezTo>
                    <a:cubicBezTo>
                      <a:pt x="51" y="35"/>
                      <a:pt x="56" y="41"/>
                      <a:pt x="60" y="47"/>
                    </a:cubicBezTo>
                    <a:cubicBezTo>
                      <a:pt x="63" y="52"/>
                      <a:pt x="66" y="57"/>
                      <a:pt x="68" y="62"/>
                    </a:cubicBezTo>
                    <a:cubicBezTo>
                      <a:pt x="72" y="71"/>
                      <a:pt x="74" y="77"/>
                      <a:pt x="73" y="77"/>
                    </a:cubicBezTo>
                    <a:close/>
                  </a:path>
                </a:pathLst>
              </a:cu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işḷide">
                <a:extLst>
                  <a:ext uri="{FF2B5EF4-FFF2-40B4-BE49-F238E27FC236}">
                    <a16:creationId xmlns:a16="http://schemas.microsoft.com/office/drawing/2014/main" id="{B348E0C1-7DEE-4232-B090-FFAA65B76F0A}"/>
                  </a:ext>
                </a:extLst>
              </p:cNvPr>
              <p:cNvSpPr/>
              <p:nvPr/>
            </p:nvSpPr>
            <p:spPr bwMode="auto">
              <a:xfrm>
                <a:off x="6970714" y="4333876"/>
                <a:ext cx="387350" cy="373063"/>
              </a:xfrm>
              <a:custGeom>
                <a:avLst/>
                <a:gdLst>
                  <a:gd name="T0" fmla="*/ 59 w 88"/>
                  <a:gd name="T1" fmla="*/ 23 h 85"/>
                  <a:gd name="T2" fmla="*/ 51 w 88"/>
                  <a:gd name="T3" fmla="*/ 6 h 85"/>
                  <a:gd name="T4" fmla="*/ 33 w 88"/>
                  <a:gd name="T5" fmla="*/ 2 h 85"/>
                  <a:gd name="T6" fmla="*/ 13 w 88"/>
                  <a:gd name="T7" fmla="*/ 25 h 85"/>
                  <a:gd name="T8" fmla="*/ 3 w 88"/>
                  <a:gd name="T9" fmla="*/ 46 h 85"/>
                  <a:gd name="T10" fmla="*/ 0 w 88"/>
                  <a:gd name="T11" fmla="*/ 58 h 85"/>
                  <a:gd name="T12" fmla="*/ 7 w 88"/>
                  <a:gd name="T13" fmla="*/ 76 h 85"/>
                  <a:gd name="T14" fmla="*/ 39 w 88"/>
                  <a:gd name="T15" fmla="*/ 80 h 85"/>
                  <a:gd name="T16" fmla="*/ 52 w 88"/>
                  <a:gd name="T17" fmla="*/ 84 h 85"/>
                  <a:gd name="T18" fmla="*/ 76 w 88"/>
                  <a:gd name="T19" fmla="*/ 81 h 85"/>
                  <a:gd name="T20" fmla="*/ 88 w 88"/>
                  <a:gd name="T21" fmla="*/ 73 h 85"/>
                  <a:gd name="T22" fmla="*/ 77 w 88"/>
                  <a:gd name="T23" fmla="*/ 57 h 85"/>
                  <a:gd name="T24" fmla="*/ 75 w 88"/>
                  <a:gd name="T25" fmla="*/ 32 h 85"/>
                  <a:gd name="T26" fmla="*/ 69 w 88"/>
                  <a:gd name="T27" fmla="*/ 20 h 85"/>
                  <a:gd name="T28" fmla="*/ 57 w 88"/>
                  <a:gd name="T29" fmla="*/ 2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85">
                    <a:moveTo>
                      <a:pt x="59" y="23"/>
                    </a:moveTo>
                    <a:cubicBezTo>
                      <a:pt x="59" y="16"/>
                      <a:pt x="56" y="10"/>
                      <a:pt x="51" y="6"/>
                    </a:cubicBezTo>
                    <a:cubicBezTo>
                      <a:pt x="46" y="2"/>
                      <a:pt x="39" y="0"/>
                      <a:pt x="33" y="2"/>
                    </a:cubicBezTo>
                    <a:cubicBezTo>
                      <a:pt x="23" y="5"/>
                      <a:pt x="18" y="16"/>
                      <a:pt x="13" y="25"/>
                    </a:cubicBezTo>
                    <a:cubicBezTo>
                      <a:pt x="9" y="32"/>
                      <a:pt x="6" y="39"/>
                      <a:pt x="3" y="46"/>
                    </a:cubicBezTo>
                    <a:cubicBezTo>
                      <a:pt x="1" y="49"/>
                      <a:pt x="0" y="54"/>
                      <a:pt x="0" y="58"/>
                    </a:cubicBezTo>
                    <a:cubicBezTo>
                      <a:pt x="0" y="66"/>
                      <a:pt x="3" y="74"/>
                      <a:pt x="7" y="76"/>
                    </a:cubicBezTo>
                    <a:cubicBezTo>
                      <a:pt x="16" y="82"/>
                      <a:pt x="28" y="79"/>
                      <a:pt x="39" y="80"/>
                    </a:cubicBezTo>
                    <a:cubicBezTo>
                      <a:pt x="45" y="80"/>
                      <a:pt x="45" y="84"/>
                      <a:pt x="52" y="84"/>
                    </a:cubicBezTo>
                    <a:cubicBezTo>
                      <a:pt x="58" y="85"/>
                      <a:pt x="69" y="84"/>
                      <a:pt x="76" y="81"/>
                    </a:cubicBezTo>
                    <a:cubicBezTo>
                      <a:pt x="82" y="79"/>
                      <a:pt x="85" y="78"/>
                      <a:pt x="88" y="73"/>
                    </a:cubicBezTo>
                    <a:cubicBezTo>
                      <a:pt x="80" y="73"/>
                      <a:pt x="79" y="66"/>
                      <a:pt x="77" y="57"/>
                    </a:cubicBezTo>
                    <a:cubicBezTo>
                      <a:pt x="76" y="49"/>
                      <a:pt x="77" y="40"/>
                      <a:pt x="75" y="32"/>
                    </a:cubicBezTo>
                    <a:cubicBezTo>
                      <a:pt x="75" y="27"/>
                      <a:pt x="73" y="22"/>
                      <a:pt x="69" y="20"/>
                    </a:cubicBezTo>
                    <a:cubicBezTo>
                      <a:pt x="65" y="17"/>
                      <a:pt x="59" y="18"/>
                      <a:pt x="57" y="22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ṩḷídê">
                <a:extLst>
                  <a:ext uri="{FF2B5EF4-FFF2-40B4-BE49-F238E27FC236}">
                    <a16:creationId xmlns:a16="http://schemas.microsoft.com/office/drawing/2014/main" id="{3ED5F7E9-0C56-490A-AE6F-B56970EDE959}"/>
                  </a:ext>
                </a:extLst>
              </p:cNvPr>
              <p:cNvSpPr/>
              <p:nvPr/>
            </p:nvSpPr>
            <p:spPr bwMode="auto">
              <a:xfrm>
                <a:off x="7077076" y="4391026"/>
                <a:ext cx="171450" cy="365125"/>
              </a:xfrm>
              <a:custGeom>
                <a:avLst/>
                <a:gdLst>
                  <a:gd name="T0" fmla="*/ 0 w 39"/>
                  <a:gd name="T1" fmla="*/ 0 h 83"/>
                  <a:gd name="T2" fmla="*/ 0 w 39"/>
                  <a:gd name="T3" fmla="*/ 54 h 83"/>
                  <a:gd name="T4" fmla="*/ 10 w 39"/>
                  <a:gd name="T5" fmla="*/ 57 h 83"/>
                  <a:gd name="T6" fmla="*/ 8 w 39"/>
                  <a:gd name="T7" fmla="*/ 79 h 83"/>
                  <a:gd name="T8" fmla="*/ 31 w 39"/>
                  <a:gd name="T9" fmla="*/ 83 h 83"/>
                  <a:gd name="T10" fmla="*/ 39 w 39"/>
                  <a:gd name="T11" fmla="*/ 14 h 83"/>
                  <a:gd name="T12" fmla="*/ 0 w 39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83">
                    <a:moveTo>
                      <a:pt x="0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8" y="79"/>
                      <a:pt x="8" y="79"/>
                      <a:pt x="8" y="79"/>
                    </a:cubicBezTo>
                    <a:cubicBezTo>
                      <a:pt x="31" y="83"/>
                      <a:pt x="31" y="83"/>
                      <a:pt x="31" y="83"/>
                    </a:cubicBezTo>
                    <a:cubicBezTo>
                      <a:pt x="31" y="83"/>
                      <a:pt x="38" y="15"/>
                      <a:pt x="39" y="14"/>
                    </a:cubicBezTo>
                    <a:cubicBezTo>
                      <a:pt x="39" y="13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ś1îḓé">
                <a:extLst>
                  <a:ext uri="{FF2B5EF4-FFF2-40B4-BE49-F238E27FC236}">
                    <a16:creationId xmlns:a16="http://schemas.microsoft.com/office/drawing/2014/main" id="{06923F14-045C-4ECB-932A-A754EDD35367}"/>
                  </a:ext>
                </a:extLst>
              </p:cNvPr>
              <p:cNvSpPr/>
              <p:nvPr/>
            </p:nvSpPr>
            <p:spPr bwMode="auto">
              <a:xfrm>
                <a:off x="7089776" y="4483101"/>
                <a:ext cx="34925" cy="12700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1 h 3"/>
                  <a:gd name="T4" fmla="*/ 0 w 8"/>
                  <a:gd name="T5" fmla="*/ 3 h 3"/>
                  <a:gd name="T6" fmla="*/ 3 w 8"/>
                  <a:gd name="T7" fmla="*/ 1 h 3"/>
                  <a:gd name="T8" fmla="*/ 8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8" y="1"/>
                      <a:pt x="6" y="1"/>
                      <a:pt x="4" y="1"/>
                    </a:cubicBezTo>
                    <a:cubicBezTo>
                      <a:pt x="1" y="2"/>
                      <a:pt x="0" y="3"/>
                      <a:pt x="0" y="3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6" y="0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íṧliḓè">
                <a:extLst>
                  <a:ext uri="{FF2B5EF4-FFF2-40B4-BE49-F238E27FC236}">
                    <a16:creationId xmlns:a16="http://schemas.microsoft.com/office/drawing/2014/main" id="{3EEC021C-4A3C-4AD6-9C79-5E12EABB6476}"/>
                  </a:ext>
                </a:extLst>
              </p:cNvPr>
              <p:cNvSpPr/>
              <p:nvPr/>
            </p:nvSpPr>
            <p:spPr bwMode="auto">
              <a:xfrm>
                <a:off x="7102476" y="4518026"/>
                <a:ext cx="14288" cy="9525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íṣľiďê">
                <a:extLst>
                  <a:ext uri="{FF2B5EF4-FFF2-40B4-BE49-F238E27FC236}">
                    <a16:creationId xmlns:a16="http://schemas.microsoft.com/office/drawing/2014/main" id="{A66F14D0-4C8E-4B36-A691-1DDEE0F91403}"/>
                  </a:ext>
                </a:extLst>
              </p:cNvPr>
              <p:cNvSpPr/>
              <p:nvPr/>
            </p:nvSpPr>
            <p:spPr bwMode="auto">
              <a:xfrm>
                <a:off x="7186614" y="4518026"/>
                <a:ext cx="12700" cy="1428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śļiḓê">
                <a:extLst>
                  <a:ext uri="{FF2B5EF4-FFF2-40B4-BE49-F238E27FC236}">
                    <a16:creationId xmlns:a16="http://schemas.microsoft.com/office/drawing/2014/main" id="{8CC86622-B0C7-4CB4-8F57-01F8A90619CA}"/>
                  </a:ext>
                </a:extLst>
              </p:cNvPr>
              <p:cNvSpPr/>
              <p:nvPr/>
            </p:nvSpPr>
            <p:spPr bwMode="auto">
              <a:xfrm>
                <a:off x="7177089" y="4483101"/>
                <a:ext cx="34925" cy="12700"/>
              </a:xfrm>
              <a:custGeom>
                <a:avLst/>
                <a:gdLst>
                  <a:gd name="T0" fmla="*/ 8 w 8"/>
                  <a:gd name="T1" fmla="*/ 3 h 3"/>
                  <a:gd name="T2" fmla="*/ 4 w 8"/>
                  <a:gd name="T3" fmla="*/ 1 h 3"/>
                  <a:gd name="T4" fmla="*/ 0 w 8"/>
                  <a:gd name="T5" fmla="*/ 1 h 3"/>
                  <a:gd name="T6" fmla="*/ 4 w 8"/>
                  <a:gd name="T7" fmla="*/ 1 h 3"/>
                  <a:gd name="T8" fmla="*/ 8 w 8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3"/>
                    </a:moveTo>
                    <a:cubicBezTo>
                      <a:pt x="8" y="3"/>
                      <a:pt x="6" y="2"/>
                      <a:pt x="4" y="1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7" y="1"/>
                      <a:pt x="8" y="2"/>
                      <a:pt x="8" y="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şlíḓè">
                <a:extLst>
                  <a:ext uri="{FF2B5EF4-FFF2-40B4-BE49-F238E27FC236}">
                    <a16:creationId xmlns:a16="http://schemas.microsoft.com/office/drawing/2014/main" id="{D993F056-B22E-4110-9EAD-B48E62E1A8C2}"/>
                  </a:ext>
                </a:extLst>
              </p:cNvPr>
              <p:cNvSpPr/>
              <p:nvPr/>
            </p:nvSpPr>
            <p:spPr bwMode="auto">
              <a:xfrm>
                <a:off x="7089776" y="4540251"/>
                <a:ext cx="39688" cy="26988"/>
              </a:xfrm>
              <a:custGeom>
                <a:avLst/>
                <a:gdLst>
                  <a:gd name="T0" fmla="*/ 8 w 9"/>
                  <a:gd name="T1" fmla="*/ 3 h 6"/>
                  <a:gd name="T2" fmla="*/ 4 w 9"/>
                  <a:gd name="T3" fmla="*/ 6 h 6"/>
                  <a:gd name="T4" fmla="*/ 0 w 9"/>
                  <a:gd name="T5" fmla="*/ 3 h 6"/>
                  <a:gd name="T6" fmla="*/ 4 w 9"/>
                  <a:gd name="T7" fmla="*/ 0 h 6"/>
                  <a:gd name="T8" fmla="*/ 8 w 9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8" y="3"/>
                    </a:moveTo>
                    <a:cubicBezTo>
                      <a:pt x="8" y="5"/>
                      <a:pt x="7" y="6"/>
                      <a:pt x="4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1"/>
                      <a:pt x="8" y="3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îṧ1íḍê">
                <a:extLst>
                  <a:ext uri="{FF2B5EF4-FFF2-40B4-BE49-F238E27FC236}">
                    <a16:creationId xmlns:a16="http://schemas.microsoft.com/office/drawing/2014/main" id="{428150DE-85A2-4CDD-BE2B-578E4B60D3AB}"/>
                  </a:ext>
                </a:extLst>
              </p:cNvPr>
              <p:cNvSpPr/>
              <p:nvPr/>
            </p:nvSpPr>
            <p:spPr bwMode="auto">
              <a:xfrm>
                <a:off x="7181851" y="4535489"/>
                <a:ext cx="30163" cy="31750"/>
              </a:xfrm>
              <a:custGeom>
                <a:avLst/>
                <a:gdLst>
                  <a:gd name="T0" fmla="*/ 6 w 7"/>
                  <a:gd name="T1" fmla="*/ 4 h 7"/>
                  <a:gd name="T2" fmla="*/ 3 w 7"/>
                  <a:gd name="T3" fmla="*/ 7 h 7"/>
                  <a:gd name="T4" fmla="*/ 0 w 7"/>
                  <a:gd name="T5" fmla="*/ 4 h 7"/>
                  <a:gd name="T6" fmla="*/ 3 w 7"/>
                  <a:gd name="T7" fmla="*/ 1 h 7"/>
                  <a:gd name="T8" fmla="*/ 6 w 7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7">
                    <a:moveTo>
                      <a:pt x="6" y="4"/>
                    </a:moveTo>
                    <a:cubicBezTo>
                      <a:pt x="6" y="6"/>
                      <a:pt x="5" y="7"/>
                      <a:pt x="3" y="7"/>
                    </a:cubicBezTo>
                    <a:cubicBezTo>
                      <a:pt x="1" y="7"/>
                      <a:pt x="0" y="5"/>
                      <a:pt x="0" y="4"/>
                    </a:cubicBezTo>
                    <a:cubicBezTo>
                      <a:pt x="0" y="2"/>
                      <a:pt x="1" y="0"/>
                      <a:pt x="3" y="1"/>
                    </a:cubicBezTo>
                    <a:cubicBezTo>
                      <a:pt x="5" y="1"/>
                      <a:pt x="7" y="2"/>
                      <a:pt x="6" y="4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îŝ1ïďé">
                <a:extLst>
                  <a:ext uri="{FF2B5EF4-FFF2-40B4-BE49-F238E27FC236}">
                    <a16:creationId xmlns:a16="http://schemas.microsoft.com/office/drawing/2014/main" id="{0A9FC230-17BD-4A85-814C-0C6D015B9C7E}"/>
                  </a:ext>
                </a:extLst>
              </p:cNvPr>
              <p:cNvSpPr/>
              <p:nvPr/>
            </p:nvSpPr>
            <p:spPr bwMode="auto">
              <a:xfrm>
                <a:off x="7156451" y="4575176"/>
                <a:ext cx="25400" cy="31750"/>
              </a:xfrm>
              <a:custGeom>
                <a:avLst/>
                <a:gdLst>
                  <a:gd name="T0" fmla="*/ 4 w 6"/>
                  <a:gd name="T1" fmla="*/ 1 h 7"/>
                  <a:gd name="T2" fmla="*/ 4 w 6"/>
                  <a:gd name="T3" fmla="*/ 6 h 7"/>
                  <a:gd name="T4" fmla="*/ 0 w 6"/>
                  <a:gd name="T5" fmla="*/ 4 h 7"/>
                  <a:gd name="T6" fmla="*/ 1 w 6"/>
                  <a:gd name="T7" fmla="*/ 0 h 7"/>
                  <a:gd name="T8" fmla="*/ 4 w 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1"/>
                    </a:moveTo>
                    <a:cubicBezTo>
                      <a:pt x="5" y="2"/>
                      <a:pt x="6" y="4"/>
                      <a:pt x="4" y="6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1" y="0"/>
                      <a:pt x="2" y="1"/>
                      <a:pt x="4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iSlíḓé">
                <a:extLst>
                  <a:ext uri="{FF2B5EF4-FFF2-40B4-BE49-F238E27FC236}">
                    <a16:creationId xmlns:a16="http://schemas.microsoft.com/office/drawing/2014/main" id="{511F11CA-765C-4F58-AD9D-6BA097B82CB5}"/>
                  </a:ext>
                </a:extLst>
              </p:cNvPr>
              <p:cNvSpPr/>
              <p:nvPr/>
            </p:nvSpPr>
            <p:spPr bwMode="auto">
              <a:xfrm>
                <a:off x="7159626" y="4584701"/>
                <a:ext cx="26988" cy="25400"/>
              </a:xfrm>
              <a:custGeom>
                <a:avLst/>
                <a:gdLst>
                  <a:gd name="T0" fmla="*/ 4 w 6"/>
                  <a:gd name="T1" fmla="*/ 1 h 6"/>
                  <a:gd name="T2" fmla="*/ 4 w 6"/>
                  <a:gd name="T3" fmla="*/ 5 h 6"/>
                  <a:gd name="T4" fmla="*/ 0 w 6"/>
                  <a:gd name="T5" fmla="*/ 3 h 6"/>
                  <a:gd name="T6" fmla="*/ 0 w 6"/>
                  <a:gd name="T7" fmla="*/ 0 h 6"/>
                  <a:gd name="T8" fmla="*/ 4 w 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4" y="1"/>
                    </a:moveTo>
                    <a:cubicBezTo>
                      <a:pt x="5" y="2"/>
                      <a:pt x="6" y="4"/>
                      <a:pt x="4" y="5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2" y="0"/>
                      <a:pt x="4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ïSļïḑê">
                <a:extLst>
                  <a:ext uri="{FF2B5EF4-FFF2-40B4-BE49-F238E27FC236}">
                    <a16:creationId xmlns:a16="http://schemas.microsoft.com/office/drawing/2014/main" id="{2A1816AE-9888-4AAA-A761-38F4A744FCEE}"/>
                  </a:ext>
                </a:extLst>
              </p:cNvPr>
              <p:cNvSpPr/>
              <p:nvPr/>
            </p:nvSpPr>
            <p:spPr bwMode="auto">
              <a:xfrm>
                <a:off x="7119939" y="4637089"/>
                <a:ext cx="53975" cy="26988"/>
              </a:xfrm>
              <a:custGeom>
                <a:avLst/>
                <a:gdLst>
                  <a:gd name="T0" fmla="*/ 11 w 12"/>
                  <a:gd name="T1" fmla="*/ 5 h 6"/>
                  <a:gd name="T2" fmla="*/ 5 w 12"/>
                  <a:gd name="T3" fmla="*/ 5 h 6"/>
                  <a:gd name="T4" fmla="*/ 1 w 12"/>
                  <a:gd name="T5" fmla="*/ 2 h 6"/>
                  <a:gd name="T6" fmla="*/ 7 w 12"/>
                  <a:gd name="T7" fmla="*/ 1 h 6"/>
                  <a:gd name="T8" fmla="*/ 11 w 12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1" y="5"/>
                    </a:moveTo>
                    <a:cubicBezTo>
                      <a:pt x="11" y="6"/>
                      <a:pt x="8" y="6"/>
                      <a:pt x="5" y="5"/>
                    </a:cubicBezTo>
                    <a:cubicBezTo>
                      <a:pt x="2" y="4"/>
                      <a:pt x="0" y="3"/>
                      <a:pt x="1" y="2"/>
                    </a:cubicBezTo>
                    <a:cubicBezTo>
                      <a:pt x="1" y="0"/>
                      <a:pt x="4" y="0"/>
                      <a:pt x="7" y="1"/>
                    </a:cubicBezTo>
                    <a:cubicBezTo>
                      <a:pt x="10" y="2"/>
                      <a:pt x="12" y="4"/>
                      <a:pt x="11" y="5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í$ľíďé">
                <a:extLst>
                  <a:ext uri="{FF2B5EF4-FFF2-40B4-BE49-F238E27FC236}">
                    <a16:creationId xmlns:a16="http://schemas.microsoft.com/office/drawing/2014/main" id="{A640968E-1C9C-4C26-B53D-C01CE256BF37}"/>
                  </a:ext>
                </a:extLst>
              </p:cNvPr>
              <p:cNvSpPr/>
              <p:nvPr/>
            </p:nvSpPr>
            <p:spPr bwMode="auto">
              <a:xfrm>
                <a:off x="7231064" y="4505326"/>
                <a:ext cx="42863" cy="65088"/>
              </a:xfrm>
              <a:custGeom>
                <a:avLst/>
                <a:gdLst>
                  <a:gd name="T0" fmla="*/ 2 w 10"/>
                  <a:gd name="T1" fmla="*/ 4 h 15"/>
                  <a:gd name="T2" fmla="*/ 10 w 10"/>
                  <a:gd name="T3" fmla="*/ 6 h 15"/>
                  <a:gd name="T4" fmla="*/ 0 w 10"/>
                  <a:gd name="T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2" y="4"/>
                    </a:moveTo>
                    <a:cubicBezTo>
                      <a:pt x="2" y="4"/>
                      <a:pt x="10" y="0"/>
                      <a:pt x="10" y="6"/>
                    </a:cubicBezTo>
                    <a:cubicBezTo>
                      <a:pt x="10" y="12"/>
                      <a:pt x="8" y="15"/>
                      <a:pt x="0" y="14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íSḻïḍê">
                <a:extLst>
                  <a:ext uri="{FF2B5EF4-FFF2-40B4-BE49-F238E27FC236}">
                    <a16:creationId xmlns:a16="http://schemas.microsoft.com/office/drawing/2014/main" id="{72890D0E-60EE-4330-9956-922F4F0CD90D}"/>
                  </a:ext>
                </a:extLst>
              </p:cNvPr>
              <p:cNvSpPr/>
              <p:nvPr/>
            </p:nvSpPr>
            <p:spPr bwMode="auto">
              <a:xfrm>
                <a:off x="7243764" y="4527551"/>
                <a:ext cx="17463" cy="30163"/>
              </a:xfrm>
              <a:custGeom>
                <a:avLst/>
                <a:gdLst>
                  <a:gd name="T0" fmla="*/ 0 w 4"/>
                  <a:gd name="T1" fmla="*/ 6 h 7"/>
                  <a:gd name="T2" fmla="*/ 1 w 4"/>
                  <a:gd name="T3" fmla="*/ 5 h 7"/>
                  <a:gd name="T4" fmla="*/ 2 w 4"/>
                  <a:gd name="T5" fmla="*/ 4 h 7"/>
                  <a:gd name="T6" fmla="*/ 1 w 4"/>
                  <a:gd name="T7" fmla="*/ 2 h 7"/>
                  <a:gd name="T8" fmla="*/ 0 w 4"/>
                  <a:gd name="T9" fmla="*/ 2 h 7"/>
                  <a:gd name="T10" fmla="*/ 2 w 4"/>
                  <a:gd name="T11" fmla="*/ 1 h 7"/>
                  <a:gd name="T12" fmla="*/ 4 w 4"/>
                  <a:gd name="T13" fmla="*/ 4 h 7"/>
                  <a:gd name="T14" fmla="*/ 1 w 4"/>
                  <a:gd name="T15" fmla="*/ 7 h 7"/>
                  <a:gd name="T16" fmla="*/ 0 w 4"/>
                  <a:gd name="T1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7">
                    <a:moveTo>
                      <a:pt x="0" y="6"/>
                    </a:moveTo>
                    <a:cubicBezTo>
                      <a:pt x="0" y="5"/>
                      <a:pt x="1" y="6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3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0"/>
                      <a:pt x="2" y="1"/>
                    </a:cubicBezTo>
                    <a:cubicBezTo>
                      <a:pt x="3" y="1"/>
                      <a:pt x="4" y="2"/>
                      <a:pt x="4" y="4"/>
                    </a:cubicBezTo>
                    <a:cubicBezTo>
                      <a:pt x="4" y="6"/>
                      <a:pt x="3" y="7"/>
                      <a:pt x="1" y="7"/>
                    </a:cubicBezTo>
                    <a:cubicBezTo>
                      <a:pt x="0" y="7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íSlíḍe">
                <a:extLst>
                  <a:ext uri="{FF2B5EF4-FFF2-40B4-BE49-F238E27FC236}">
                    <a16:creationId xmlns:a16="http://schemas.microsoft.com/office/drawing/2014/main" id="{909AA9F3-38F9-4571-8620-462CC9E1635B}"/>
                  </a:ext>
                </a:extLst>
              </p:cNvPr>
              <p:cNvSpPr/>
              <p:nvPr/>
            </p:nvSpPr>
            <p:spPr bwMode="auto">
              <a:xfrm>
                <a:off x="7054851" y="4368801"/>
                <a:ext cx="201613" cy="158750"/>
              </a:xfrm>
              <a:custGeom>
                <a:avLst/>
                <a:gdLst>
                  <a:gd name="T0" fmla="*/ 0 w 46"/>
                  <a:gd name="T1" fmla="*/ 19 h 36"/>
                  <a:gd name="T2" fmla="*/ 18 w 46"/>
                  <a:gd name="T3" fmla="*/ 23 h 36"/>
                  <a:gd name="T4" fmla="*/ 40 w 46"/>
                  <a:gd name="T5" fmla="*/ 18 h 36"/>
                  <a:gd name="T6" fmla="*/ 40 w 46"/>
                  <a:gd name="T7" fmla="*/ 36 h 36"/>
                  <a:gd name="T8" fmla="*/ 44 w 46"/>
                  <a:gd name="T9" fmla="*/ 32 h 36"/>
                  <a:gd name="T10" fmla="*/ 46 w 46"/>
                  <a:gd name="T11" fmla="*/ 18 h 36"/>
                  <a:gd name="T12" fmla="*/ 6 w 46"/>
                  <a:gd name="T13" fmla="*/ 0 h 36"/>
                  <a:gd name="T14" fmla="*/ 0 w 46"/>
                  <a:gd name="T15" fmla="*/ 1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6">
                    <a:moveTo>
                      <a:pt x="0" y="19"/>
                    </a:moveTo>
                    <a:cubicBezTo>
                      <a:pt x="2" y="26"/>
                      <a:pt x="9" y="26"/>
                      <a:pt x="18" y="23"/>
                    </a:cubicBezTo>
                    <a:cubicBezTo>
                      <a:pt x="27" y="21"/>
                      <a:pt x="40" y="18"/>
                      <a:pt x="40" y="18"/>
                    </a:cubicBezTo>
                    <a:cubicBezTo>
                      <a:pt x="40" y="36"/>
                      <a:pt x="40" y="36"/>
                      <a:pt x="40" y="36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5"/>
                      <a:pt x="0" y="15"/>
                      <a:pt x="0" y="15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îslïďê">
                <a:extLst>
                  <a:ext uri="{FF2B5EF4-FFF2-40B4-BE49-F238E27FC236}">
                    <a16:creationId xmlns:a16="http://schemas.microsoft.com/office/drawing/2014/main" id="{6E7085AA-1411-464B-9483-837F8CF0CF68}"/>
                  </a:ext>
                </a:extLst>
              </p:cNvPr>
              <p:cNvSpPr/>
              <p:nvPr/>
            </p:nvSpPr>
            <p:spPr bwMode="auto">
              <a:xfrm>
                <a:off x="7134226" y="4514851"/>
                <a:ext cx="25400" cy="65088"/>
              </a:xfrm>
              <a:custGeom>
                <a:avLst/>
                <a:gdLst>
                  <a:gd name="T0" fmla="*/ 4 w 6"/>
                  <a:gd name="T1" fmla="*/ 15 h 15"/>
                  <a:gd name="T2" fmla="*/ 3 w 6"/>
                  <a:gd name="T3" fmla="*/ 14 h 15"/>
                  <a:gd name="T4" fmla="*/ 1 w 6"/>
                  <a:gd name="T5" fmla="*/ 10 h 15"/>
                  <a:gd name="T6" fmla="*/ 0 w 6"/>
                  <a:gd name="T7" fmla="*/ 9 h 15"/>
                  <a:gd name="T8" fmla="*/ 1 w 6"/>
                  <a:gd name="T9" fmla="*/ 9 h 15"/>
                  <a:gd name="T10" fmla="*/ 3 w 6"/>
                  <a:gd name="T11" fmla="*/ 10 h 15"/>
                  <a:gd name="T12" fmla="*/ 5 w 6"/>
                  <a:gd name="T13" fmla="*/ 10 h 15"/>
                  <a:gd name="T14" fmla="*/ 5 w 6"/>
                  <a:gd name="T15" fmla="*/ 0 h 15"/>
                  <a:gd name="T16" fmla="*/ 6 w 6"/>
                  <a:gd name="T17" fmla="*/ 3 h 15"/>
                  <a:gd name="T18" fmla="*/ 6 w 6"/>
                  <a:gd name="T19" fmla="*/ 11 h 15"/>
                  <a:gd name="T20" fmla="*/ 5 w 6"/>
                  <a:gd name="T21" fmla="*/ 11 h 15"/>
                  <a:gd name="T22" fmla="*/ 4 w 6"/>
                  <a:gd name="T23" fmla="*/ 11 h 15"/>
                  <a:gd name="T24" fmla="*/ 3 w 6"/>
                  <a:gd name="T25" fmla="*/ 11 h 15"/>
                  <a:gd name="T26" fmla="*/ 1 w 6"/>
                  <a:gd name="T27" fmla="*/ 10 h 15"/>
                  <a:gd name="T28" fmla="*/ 1 w 6"/>
                  <a:gd name="T29" fmla="*/ 10 h 15"/>
                  <a:gd name="T30" fmla="*/ 4 w 6"/>
                  <a:gd name="T3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" h="15">
                    <a:moveTo>
                      <a:pt x="4" y="15"/>
                    </a:moveTo>
                    <a:cubicBezTo>
                      <a:pt x="4" y="15"/>
                      <a:pt x="3" y="15"/>
                      <a:pt x="3" y="14"/>
                    </a:cubicBezTo>
                    <a:cubicBezTo>
                      <a:pt x="2" y="13"/>
                      <a:pt x="1" y="12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3" y="10"/>
                      <a:pt x="3" y="10"/>
                    </a:cubicBezTo>
                    <a:cubicBezTo>
                      <a:pt x="4" y="10"/>
                      <a:pt x="5" y="11"/>
                      <a:pt x="5" y="10"/>
                    </a:cubicBezTo>
                    <a:cubicBezTo>
                      <a:pt x="6" y="4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5"/>
                      <a:pt x="6" y="8"/>
                      <a:pt x="6" y="11"/>
                    </a:cubicBezTo>
                    <a:cubicBezTo>
                      <a:pt x="6" y="11"/>
                      <a:pt x="6" y="11"/>
                      <a:pt x="5" y="11"/>
                    </a:cubicBezTo>
                    <a:cubicBezTo>
                      <a:pt x="5" y="12"/>
                      <a:pt x="4" y="12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2" y="11"/>
                      <a:pt x="2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2" y="13"/>
                      <a:pt x="4" y="15"/>
                      <a:pt x="4" y="15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îślïḍê">
                <a:extLst>
                  <a:ext uri="{FF2B5EF4-FFF2-40B4-BE49-F238E27FC236}">
                    <a16:creationId xmlns:a16="http://schemas.microsoft.com/office/drawing/2014/main" id="{243801C6-3B6B-4C1C-91E3-A66EAF3E5162}"/>
                  </a:ext>
                </a:extLst>
              </p:cNvPr>
              <p:cNvSpPr/>
              <p:nvPr/>
            </p:nvSpPr>
            <p:spPr bwMode="auto">
              <a:xfrm>
                <a:off x="7146926" y="4575176"/>
                <a:ext cx="34925" cy="22225"/>
              </a:xfrm>
              <a:custGeom>
                <a:avLst/>
                <a:gdLst>
                  <a:gd name="T0" fmla="*/ 8 w 8"/>
                  <a:gd name="T1" fmla="*/ 0 h 5"/>
                  <a:gd name="T2" fmla="*/ 5 w 8"/>
                  <a:gd name="T3" fmla="*/ 4 h 5"/>
                  <a:gd name="T4" fmla="*/ 0 w 8"/>
                  <a:gd name="T5" fmla="*/ 4 h 5"/>
                  <a:gd name="T6" fmla="*/ 4 w 8"/>
                  <a:gd name="T7" fmla="*/ 3 h 5"/>
                  <a:gd name="T8" fmla="*/ 8 w 8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5">
                    <a:moveTo>
                      <a:pt x="8" y="0"/>
                    </a:moveTo>
                    <a:cubicBezTo>
                      <a:pt x="8" y="0"/>
                      <a:pt x="7" y="2"/>
                      <a:pt x="5" y="4"/>
                    </a:cubicBezTo>
                    <a:cubicBezTo>
                      <a:pt x="3" y="5"/>
                      <a:pt x="0" y="5"/>
                      <a:pt x="0" y="4"/>
                    </a:cubicBezTo>
                    <a:cubicBezTo>
                      <a:pt x="0" y="4"/>
                      <a:pt x="2" y="4"/>
                      <a:pt x="4" y="3"/>
                    </a:cubicBezTo>
                    <a:cubicBezTo>
                      <a:pt x="7" y="2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ïŝlíde">
                <a:extLst>
                  <a:ext uri="{FF2B5EF4-FFF2-40B4-BE49-F238E27FC236}">
                    <a16:creationId xmlns:a16="http://schemas.microsoft.com/office/drawing/2014/main" id="{83C9E801-5756-424A-B293-8C0D1419AC54}"/>
                  </a:ext>
                </a:extLst>
              </p:cNvPr>
              <p:cNvSpPr/>
              <p:nvPr/>
            </p:nvSpPr>
            <p:spPr bwMode="auto">
              <a:xfrm>
                <a:off x="7094539" y="4514851"/>
                <a:ext cx="7938" cy="7938"/>
              </a:xfrm>
              <a:custGeom>
                <a:avLst/>
                <a:gdLst>
                  <a:gd name="T0" fmla="*/ 2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1 w 2"/>
                  <a:gd name="T7" fmla="*/ 1 h 2"/>
                  <a:gd name="T8" fmla="*/ 2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2" y="1"/>
                      <a:pt x="2" y="1"/>
                      <a:pt x="2" y="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íṡḷíḍê">
                <a:extLst>
                  <a:ext uri="{FF2B5EF4-FFF2-40B4-BE49-F238E27FC236}">
                    <a16:creationId xmlns:a16="http://schemas.microsoft.com/office/drawing/2014/main" id="{D99D95D4-A622-4C8A-A54B-BB7E33E39645}"/>
                  </a:ext>
                </a:extLst>
              </p:cNvPr>
              <p:cNvSpPr/>
              <p:nvPr/>
            </p:nvSpPr>
            <p:spPr bwMode="auto">
              <a:xfrm>
                <a:off x="7099301" y="4510089"/>
                <a:ext cx="7938" cy="793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1 h 2"/>
                  <a:gd name="T4" fmla="*/ 0 w 2"/>
                  <a:gd name="T5" fmla="*/ 0 h 2"/>
                  <a:gd name="T6" fmla="*/ 1 w 2"/>
                  <a:gd name="T7" fmla="*/ 1 h 2"/>
                  <a:gd name="T8" fmla="*/ 1 w 2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" y="1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îṡļíďé">
                <a:extLst>
                  <a:ext uri="{FF2B5EF4-FFF2-40B4-BE49-F238E27FC236}">
                    <a16:creationId xmlns:a16="http://schemas.microsoft.com/office/drawing/2014/main" id="{CDED69EA-13DE-44D8-BFED-128D7C300888}"/>
                  </a:ext>
                </a:extLst>
              </p:cNvPr>
              <p:cNvSpPr/>
              <p:nvPr/>
            </p:nvSpPr>
            <p:spPr bwMode="auto">
              <a:xfrm>
                <a:off x="7199314" y="4514851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0 w 1"/>
                  <a:gd name="T5" fmla="*/ 1 h 2"/>
                  <a:gd name="T6" fmla="*/ 0 w 1"/>
                  <a:gd name="T7" fmla="*/ 0 h 2"/>
                  <a:gd name="T8" fmla="*/ 1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íṡļíḋè">
                <a:extLst>
                  <a:ext uri="{FF2B5EF4-FFF2-40B4-BE49-F238E27FC236}">
                    <a16:creationId xmlns:a16="http://schemas.microsoft.com/office/drawing/2014/main" id="{60D51AD4-CAE9-4228-8FA6-2E91CBDE67D7}"/>
                  </a:ext>
                </a:extLst>
              </p:cNvPr>
              <p:cNvSpPr/>
              <p:nvPr/>
            </p:nvSpPr>
            <p:spPr bwMode="auto">
              <a:xfrm>
                <a:off x="7199314" y="4518026"/>
                <a:ext cx="9525" cy="4763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1 h 1"/>
                  <a:gd name="T4" fmla="*/ 0 w 2"/>
                  <a:gd name="T5" fmla="*/ 1 h 1"/>
                  <a:gd name="T6" fmla="*/ 1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îṥľîḓé">
                <a:extLst>
                  <a:ext uri="{FF2B5EF4-FFF2-40B4-BE49-F238E27FC236}">
                    <a16:creationId xmlns:a16="http://schemas.microsoft.com/office/drawing/2014/main" id="{736FA4D9-6BA8-48E3-80FB-F597F27F0520}"/>
                  </a:ext>
                </a:extLst>
              </p:cNvPr>
              <p:cNvSpPr/>
              <p:nvPr/>
            </p:nvSpPr>
            <p:spPr bwMode="auto">
              <a:xfrm>
                <a:off x="7231064" y="5383214"/>
                <a:ext cx="227013" cy="57150"/>
              </a:xfrm>
              <a:custGeom>
                <a:avLst/>
                <a:gdLst>
                  <a:gd name="T0" fmla="*/ 0 w 52"/>
                  <a:gd name="T1" fmla="*/ 0 h 13"/>
                  <a:gd name="T2" fmla="*/ 47 w 52"/>
                  <a:gd name="T3" fmla="*/ 5 h 13"/>
                  <a:gd name="T4" fmla="*/ 50 w 52"/>
                  <a:gd name="T5" fmla="*/ 12 h 13"/>
                  <a:gd name="T6" fmla="*/ 47 w 52"/>
                  <a:gd name="T7" fmla="*/ 13 h 13"/>
                  <a:gd name="T8" fmla="*/ 3 w 52"/>
                  <a:gd name="T9" fmla="*/ 13 h 13"/>
                  <a:gd name="T10" fmla="*/ 0 w 52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13">
                    <a:moveTo>
                      <a:pt x="0" y="0"/>
                    </a:moveTo>
                    <a:cubicBezTo>
                      <a:pt x="47" y="5"/>
                      <a:pt x="47" y="5"/>
                      <a:pt x="47" y="5"/>
                    </a:cubicBezTo>
                    <a:cubicBezTo>
                      <a:pt x="50" y="6"/>
                      <a:pt x="52" y="9"/>
                      <a:pt x="50" y="12"/>
                    </a:cubicBezTo>
                    <a:cubicBezTo>
                      <a:pt x="49" y="13"/>
                      <a:pt x="48" y="13"/>
                      <a:pt x="47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íṥļiďé">
                <a:extLst>
                  <a:ext uri="{FF2B5EF4-FFF2-40B4-BE49-F238E27FC236}">
                    <a16:creationId xmlns:a16="http://schemas.microsoft.com/office/drawing/2014/main" id="{80927E79-DE10-411A-BDA7-466DF23C526E}"/>
                  </a:ext>
                </a:extLst>
              </p:cNvPr>
              <p:cNvSpPr/>
              <p:nvPr/>
            </p:nvSpPr>
            <p:spPr bwMode="auto">
              <a:xfrm>
                <a:off x="7410451" y="5400676"/>
                <a:ext cx="7938" cy="39688"/>
              </a:xfrm>
              <a:custGeom>
                <a:avLst/>
                <a:gdLst>
                  <a:gd name="T0" fmla="*/ 1 w 2"/>
                  <a:gd name="T1" fmla="*/ 0 h 9"/>
                  <a:gd name="T2" fmla="*/ 1 w 2"/>
                  <a:gd name="T3" fmla="*/ 5 h 9"/>
                  <a:gd name="T4" fmla="*/ 0 w 2"/>
                  <a:gd name="T5" fmla="*/ 9 h 9"/>
                  <a:gd name="T6" fmla="*/ 0 w 2"/>
                  <a:gd name="T7" fmla="*/ 4 h 9"/>
                  <a:gd name="T8" fmla="*/ 1 w 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9">
                    <a:moveTo>
                      <a:pt x="1" y="0"/>
                    </a:moveTo>
                    <a:cubicBezTo>
                      <a:pt x="2" y="0"/>
                      <a:pt x="1" y="2"/>
                      <a:pt x="1" y="5"/>
                    </a:cubicBezTo>
                    <a:cubicBezTo>
                      <a:pt x="1" y="7"/>
                      <a:pt x="0" y="9"/>
                      <a:pt x="0" y="9"/>
                    </a:cubicBezTo>
                    <a:cubicBezTo>
                      <a:pt x="0" y="9"/>
                      <a:pt x="0" y="7"/>
                      <a:pt x="0" y="4"/>
                    </a:cubicBezTo>
                    <a:cubicBezTo>
                      <a:pt x="1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îs1ïďe">
                <a:extLst>
                  <a:ext uri="{FF2B5EF4-FFF2-40B4-BE49-F238E27FC236}">
                    <a16:creationId xmlns:a16="http://schemas.microsoft.com/office/drawing/2014/main" id="{C18BBCB3-06FE-47B6-BCF4-676CE421C69E}"/>
                  </a:ext>
                </a:extLst>
              </p:cNvPr>
              <p:cNvSpPr/>
              <p:nvPr/>
            </p:nvSpPr>
            <p:spPr bwMode="auto">
              <a:xfrm>
                <a:off x="7358064" y="5405439"/>
                <a:ext cx="3175" cy="26988"/>
              </a:xfrm>
              <a:custGeom>
                <a:avLst/>
                <a:gdLst>
                  <a:gd name="T0" fmla="*/ 1 w 1"/>
                  <a:gd name="T1" fmla="*/ 0 h 6"/>
                  <a:gd name="T2" fmla="*/ 1 w 1"/>
                  <a:gd name="T3" fmla="*/ 3 h 6"/>
                  <a:gd name="T4" fmla="*/ 0 w 1"/>
                  <a:gd name="T5" fmla="*/ 6 h 6"/>
                  <a:gd name="T6" fmla="*/ 0 w 1"/>
                  <a:gd name="T7" fmla="*/ 3 h 6"/>
                  <a:gd name="T8" fmla="*/ 1 w 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1" y="0"/>
                    </a:moveTo>
                    <a:cubicBezTo>
                      <a:pt x="1" y="0"/>
                      <a:pt x="1" y="2"/>
                      <a:pt x="1" y="3"/>
                    </a:cubicBezTo>
                    <a:cubicBezTo>
                      <a:pt x="1" y="5"/>
                      <a:pt x="1" y="6"/>
                      <a:pt x="0" y="6"/>
                    </a:cubicBezTo>
                    <a:cubicBezTo>
                      <a:pt x="0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íṡḷídè">
                <a:extLst>
                  <a:ext uri="{FF2B5EF4-FFF2-40B4-BE49-F238E27FC236}">
                    <a16:creationId xmlns:a16="http://schemas.microsoft.com/office/drawing/2014/main" id="{270A628F-F3FC-4A40-8EA0-08CFDB259284}"/>
                  </a:ext>
                </a:extLst>
              </p:cNvPr>
              <p:cNvSpPr/>
              <p:nvPr/>
            </p:nvSpPr>
            <p:spPr bwMode="auto">
              <a:xfrm>
                <a:off x="7343776" y="5405439"/>
                <a:ext cx="9525" cy="26988"/>
              </a:xfrm>
              <a:custGeom>
                <a:avLst/>
                <a:gdLst>
                  <a:gd name="T0" fmla="*/ 2 w 2"/>
                  <a:gd name="T1" fmla="*/ 0 h 6"/>
                  <a:gd name="T2" fmla="*/ 2 w 2"/>
                  <a:gd name="T3" fmla="*/ 3 h 6"/>
                  <a:gd name="T4" fmla="*/ 1 w 2"/>
                  <a:gd name="T5" fmla="*/ 6 h 6"/>
                  <a:gd name="T6" fmla="*/ 1 w 2"/>
                  <a:gd name="T7" fmla="*/ 3 h 6"/>
                  <a:gd name="T8" fmla="*/ 2 w 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2" y="0"/>
                    </a:moveTo>
                    <a:cubicBezTo>
                      <a:pt x="2" y="0"/>
                      <a:pt x="2" y="1"/>
                      <a:pt x="2" y="3"/>
                    </a:cubicBezTo>
                    <a:cubicBezTo>
                      <a:pt x="1" y="5"/>
                      <a:pt x="1" y="6"/>
                      <a:pt x="1" y="6"/>
                    </a:cubicBezTo>
                    <a:cubicBezTo>
                      <a:pt x="0" y="6"/>
                      <a:pt x="0" y="5"/>
                      <a:pt x="1" y="3"/>
                    </a:cubicBezTo>
                    <a:cubicBezTo>
                      <a:pt x="1" y="1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isľîḍe">
                <a:extLst>
                  <a:ext uri="{FF2B5EF4-FFF2-40B4-BE49-F238E27FC236}">
                    <a16:creationId xmlns:a16="http://schemas.microsoft.com/office/drawing/2014/main" id="{9DE7B71A-2F35-4F29-ABF9-5A8688DEEA4D}"/>
                  </a:ext>
                </a:extLst>
              </p:cNvPr>
              <p:cNvSpPr/>
              <p:nvPr/>
            </p:nvSpPr>
            <p:spPr bwMode="auto">
              <a:xfrm>
                <a:off x="7331076" y="5400676"/>
                <a:ext cx="9525" cy="31750"/>
              </a:xfrm>
              <a:custGeom>
                <a:avLst/>
                <a:gdLst>
                  <a:gd name="T0" fmla="*/ 2 w 2"/>
                  <a:gd name="T1" fmla="*/ 0 h 7"/>
                  <a:gd name="T2" fmla="*/ 1 w 2"/>
                  <a:gd name="T3" fmla="*/ 4 h 7"/>
                  <a:gd name="T4" fmla="*/ 0 w 2"/>
                  <a:gd name="T5" fmla="*/ 7 h 7"/>
                  <a:gd name="T6" fmla="*/ 1 w 2"/>
                  <a:gd name="T7" fmla="*/ 4 h 7"/>
                  <a:gd name="T8" fmla="*/ 2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cubicBezTo>
                      <a:pt x="2" y="0"/>
                      <a:pt x="2" y="2"/>
                      <a:pt x="1" y="4"/>
                    </a:cubicBezTo>
                    <a:cubicBezTo>
                      <a:pt x="1" y="5"/>
                      <a:pt x="1" y="7"/>
                      <a:pt x="0" y="7"/>
                    </a:cubicBezTo>
                    <a:cubicBezTo>
                      <a:pt x="0" y="7"/>
                      <a:pt x="0" y="5"/>
                      <a:pt x="1" y="4"/>
                    </a:cubicBezTo>
                    <a:cubicBezTo>
                      <a:pt x="1" y="2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iṣľïḓé">
                <a:extLst>
                  <a:ext uri="{FF2B5EF4-FFF2-40B4-BE49-F238E27FC236}">
                    <a16:creationId xmlns:a16="http://schemas.microsoft.com/office/drawing/2014/main" id="{3A7087DB-F66A-4E14-A830-C862CD22C549}"/>
                  </a:ext>
                </a:extLst>
              </p:cNvPr>
              <p:cNvSpPr/>
              <p:nvPr/>
            </p:nvSpPr>
            <p:spPr bwMode="auto">
              <a:xfrm>
                <a:off x="7318376" y="5405439"/>
                <a:ext cx="7938" cy="31750"/>
              </a:xfrm>
              <a:custGeom>
                <a:avLst/>
                <a:gdLst>
                  <a:gd name="T0" fmla="*/ 1 w 2"/>
                  <a:gd name="T1" fmla="*/ 0 h 7"/>
                  <a:gd name="T2" fmla="*/ 1 w 2"/>
                  <a:gd name="T3" fmla="*/ 3 h 7"/>
                  <a:gd name="T4" fmla="*/ 1 w 2"/>
                  <a:gd name="T5" fmla="*/ 6 h 7"/>
                  <a:gd name="T6" fmla="*/ 1 w 2"/>
                  <a:gd name="T7" fmla="*/ 3 h 7"/>
                  <a:gd name="T8" fmla="*/ 1 w 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7">
                    <a:moveTo>
                      <a:pt x="1" y="0"/>
                    </a:moveTo>
                    <a:cubicBezTo>
                      <a:pt x="2" y="0"/>
                      <a:pt x="2" y="1"/>
                      <a:pt x="1" y="3"/>
                    </a:cubicBezTo>
                    <a:cubicBezTo>
                      <a:pt x="1" y="5"/>
                      <a:pt x="1" y="7"/>
                      <a:pt x="1" y="6"/>
                    </a:cubicBezTo>
                    <a:cubicBezTo>
                      <a:pt x="0" y="6"/>
                      <a:pt x="0" y="5"/>
                      <a:pt x="1" y="3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ïšļiďê">
                <a:extLst>
                  <a:ext uri="{FF2B5EF4-FFF2-40B4-BE49-F238E27FC236}">
                    <a16:creationId xmlns:a16="http://schemas.microsoft.com/office/drawing/2014/main" id="{AA4DD8F7-1A0E-4E2D-BC3C-011F0C2C3C61}"/>
                  </a:ext>
                </a:extLst>
              </p:cNvPr>
              <p:cNvSpPr/>
              <p:nvPr/>
            </p:nvSpPr>
            <p:spPr bwMode="auto">
              <a:xfrm>
                <a:off x="7273926" y="5387976"/>
                <a:ext cx="31750" cy="57150"/>
              </a:xfrm>
              <a:custGeom>
                <a:avLst/>
                <a:gdLst>
                  <a:gd name="T0" fmla="*/ 7 w 7"/>
                  <a:gd name="T1" fmla="*/ 6 h 13"/>
                  <a:gd name="T2" fmla="*/ 6 w 7"/>
                  <a:gd name="T3" fmla="*/ 5 h 13"/>
                  <a:gd name="T4" fmla="*/ 2 w 7"/>
                  <a:gd name="T5" fmla="*/ 4 h 13"/>
                  <a:gd name="T6" fmla="*/ 0 w 7"/>
                  <a:gd name="T7" fmla="*/ 2 h 13"/>
                  <a:gd name="T8" fmla="*/ 3 w 7"/>
                  <a:gd name="T9" fmla="*/ 1 h 13"/>
                  <a:gd name="T10" fmla="*/ 7 w 7"/>
                  <a:gd name="T11" fmla="*/ 6 h 13"/>
                  <a:gd name="T12" fmla="*/ 4 w 7"/>
                  <a:gd name="T13" fmla="*/ 13 h 13"/>
                  <a:gd name="T14" fmla="*/ 3 w 7"/>
                  <a:gd name="T15" fmla="*/ 13 h 13"/>
                  <a:gd name="T16" fmla="*/ 2 w 7"/>
                  <a:gd name="T17" fmla="*/ 13 h 13"/>
                  <a:gd name="T18" fmla="*/ 2 w 7"/>
                  <a:gd name="T19" fmla="*/ 11 h 13"/>
                  <a:gd name="T20" fmla="*/ 3 w 7"/>
                  <a:gd name="T21" fmla="*/ 9 h 13"/>
                  <a:gd name="T22" fmla="*/ 6 w 7"/>
                  <a:gd name="T23" fmla="*/ 6 h 13"/>
                  <a:gd name="T24" fmla="*/ 7 w 7"/>
                  <a:gd name="T25" fmla="*/ 5 h 13"/>
                  <a:gd name="T26" fmla="*/ 3 w 7"/>
                  <a:gd name="T27" fmla="*/ 9 h 13"/>
                  <a:gd name="T28" fmla="*/ 3 w 7"/>
                  <a:gd name="T29" fmla="*/ 11 h 13"/>
                  <a:gd name="T30" fmla="*/ 3 w 7"/>
                  <a:gd name="T31" fmla="*/ 12 h 13"/>
                  <a:gd name="T32" fmla="*/ 3 w 7"/>
                  <a:gd name="T33" fmla="*/ 12 h 13"/>
                  <a:gd name="T34" fmla="*/ 6 w 7"/>
                  <a:gd name="T35" fmla="*/ 6 h 13"/>
                  <a:gd name="T36" fmla="*/ 3 w 7"/>
                  <a:gd name="T37" fmla="*/ 1 h 13"/>
                  <a:gd name="T38" fmla="*/ 1 w 7"/>
                  <a:gd name="T39" fmla="*/ 2 h 13"/>
                  <a:gd name="T40" fmla="*/ 2 w 7"/>
                  <a:gd name="T41" fmla="*/ 4 h 13"/>
                  <a:gd name="T42" fmla="*/ 7 w 7"/>
                  <a:gd name="T43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13">
                    <a:moveTo>
                      <a:pt x="7" y="6"/>
                    </a:moveTo>
                    <a:cubicBezTo>
                      <a:pt x="7" y="6"/>
                      <a:pt x="7" y="6"/>
                      <a:pt x="6" y="5"/>
                    </a:cubicBezTo>
                    <a:cubicBezTo>
                      <a:pt x="5" y="5"/>
                      <a:pt x="4" y="5"/>
                      <a:pt x="2" y="4"/>
                    </a:cubicBezTo>
                    <a:cubicBezTo>
                      <a:pt x="1" y="4"/>
                      <a:pt x="0" y="4"/>
                      <a:pt x="0" y="2"/>
                    </a:cubicBezTo>
                    <a:cubicBezTo>
                      <a:pt x="0" y="1"/>
                      <a:pt x="2" y="0"/>
                      <a:pt x="3" y="1"/>
                    </a:cubicBezTo>
                    <a:cubicBezTo>
                      <a:pt x="5" y="1"/>
                      <a:pt x="7" y="4"/>
                      <a:pt x="7" y="6"/>
                    </a:cubicBezTo>
                    <a:cubicBezTo>
                      <a:pt x="6" y="9"/>
                      <a:pt x="5" y="11"/>
                      <a:pt x="4" y="13"/>
                    </a:cubicBezTo>
                    <a:cubicBezTo>
                      <a:pt x="4" y="13"/>
                      <a:pt x="3" y="13"/>
                      <a:pt x="3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2"/>
                      <a:pt x="2" y="12"/>
                      <a:pt x="2" y="11"/>
                    </a:cubicBezTo>
                    <a:cubicBezTo>
                      <a:pt x="2" y="10"/>
                      <a:pt x="3" y="9"/>
                      <a:pt x="3" y="9"/>
                    </a:cubicBezTo>
                    <a:cubicBezTo>
                      <a:pt x="4" y="7"/>
                      <a:pt x="5" y="6"/>
                      <a:pt x="6" y="6"/>
                    </a:cubicBezTo>
                    <a:cubicBezTo>
                      <a:pt x="6" y="5"/>
                      <a:pt x="7" y="5"/>
                      <a:pt x="7" y="5"/>
                    </a:cubicBezTo>
                    <a:cubicBezTo>
                      <a:pt x="7" y="5"/>
                      <a:pt x="5" y="6"/>
                      <a:pt x="3" y="9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2" y="12"/>
                      <a:pt x="2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1"/>
                      <a:pt x="5" y="9"/>
                      <a:pt x="6" y="6"/>
                    </a:cubicBezTo>
                    <a:cubicBezTo>
                      <a:pt x="6" y="4"/>
                      <a:pt x="5" y="2"/>
                      <a:pt x="3" y="1"/>
                    </a:cubicBezTo>
                    <a:cubicBezTo>
                      <a:pt x="2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5" y="5"/>
                      <a:pt x="7" y="5"/>
                      <a:pt x="7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íṥļïḓê">
                <a:extLst>
                  <a:ext uri="{FF2B5EF4-FFF2-40B4-BE49-F238E27FC236}">
                    <a16:creationId xmlns:a16="http://schemas.microsoft.com/office/drawing/2014/main" id="{69456E2D-8804-4DA7-9991-4183CBD50569}"/>
                  </a:ext>
                </a:extLst>
              </p:cNvPr>
              <p:cNvSpPr/>
              <p:nvPr/>
            </p:nvSpPr>
            <p:spPr bwMode="auto">
              <a:xfrm>
                <a:off x="7231064" y="5383214"/>
                <a:ext cx="214313" cy="57150"/>
              </a:xfrm>
              <a:custGeom>
                <a:avLst/>
                <a:gdLst>
                  <a:gd name="T0" fmla="*/ 0 w 49"/>
                  <a:gd name="T1" fmla="*/ 0 h 13"/>
                  <a:gd name="T2" fmla="*/ 1 w 49"/>
                  <a:gd name="T3" fmla="*/ 0 h 13"/>
                  <a:gd name="T4" fmla="*/ 4 w 49"/>
                  <a:gd name="T5" fmla="*/ 0 h 13"/>
                  <a:gd name="T6" fmla="*/ 14 w 49"/>
                  <a:gd name="T7" fmla="*/ 1 h 13"/>
                  <a:gd name="T8" fmla="*/ 29 w 49"/>
                  <a:gd name="T9" fmla="*/ 3 h 13"/>
                  <a:gd name="T10" fmla="*/ 48 w 49"/>
                  <a:gd name="T11" fmla="*/ 7 h 13"/>
                  <a:gd name="T12" fmla="*/ 49 w 49"/>
                  <a:gd name="T13" fmla="*/ 8 h 13"/>
                  <a:gd name="T14" fmla="*/ 49 w 49"/>
                  <a:gd name="T15" fmla="*/ 10 h 13"/>
                  <a:gd name="T16" fmla="*/ 46 w 49"/>
                  <a:gd name="T17" fmla="*/ 11 h 13"/>
                  <a:gd name="T18" fmla="*/ 42 w 49"/>
                  <a:gd name="T19" fmla="*/ 12 h 13"/>
                  <a:gd name="T20" fmla="*/ 32 w 49"/>
                  <a:gd name="T21" fmla="*/ 13 h 13"/>
                  <a:gd name="T22" fmla="*/ 17 w 49"/>
                  <a:gd name="T23" fmla="*/ 13 h 13"/>
                  <a:gd name="T24" fmla="*/ 7 w 49"/>
                  <a:gd name="T25" fmla="*/ 12 h 13"/>
                  <a:gd name="T26" fmla="*/ 4 w 49"/>
                  <a:gd name="T27" fmla="*/ 12 h 13"/>
                  <a:gd name="T28" fmla="*/ 3 w 49"/>
                  <a:gd name="T29" fmla="*/ 12 h 13"/>
                  <a:gd name="T30" fmla="*/ 4 w 49"/>
                  <a:gd name="T31" fmla="*/ 12 h 13"/>
                  <a:gd name="T32" fmla="*/ 7 w 49"/>
                  <a:gd name="T33" fmla="*/ 12 h 13"/>
                  <a:gd name="T34" fmla="*/ 17 w 49"/>
                  <a:gd name="T35" fmla="*/ 12 h 13"/>
                  <a:gd name="T36" fmla="*/ 32 w 49"/>
                  <a:gd name="T37" fmla="*/ 12 h 13"/>
                  <a:gd name="T38" fmla="*/ 41 w 49"/>
                  <a:gd name="T39" fmla="*/ 11 h 13"/>
                  <a:gd name="T40" fmla="*/ 46 w 49"/>
                  <a:gd name="T41" fmla="*/ 10 h 13"/>
                  <a:gd name="T42" fmla="*/ 48 w 49"/>
                  <a:gd name="T43" fmla="*/ 9 h 13"/>
                  <a:gd name="T44" fmla="*/ 47 w 49"/>
                  <a:gd name="T45" fmla="*/ 8 h 13"/>
                  <a:gd name="T46" fmla="*/ 29 w 49"/>
                  <a:gd name="T47" fmla="*/ 4 h 13"/>
                  <a:gd name="T48" fmla="*/ 14 w 49"/>
                  <a:gd name="T49" fmla="*/ 2 h 13"/>
                  <a:gd name="T50" fmla="*/ 4 w 49"/>
                  <a:gd name="T51" fmla="*/ 1 h 13"/>
                  <a:gd name="T52" fmla="*/ 1 w 49"/>
                  <a:gd name="T53" fmla="*/ 0 h 13"/>
                  <a:gd name="T54" fmla="*/ 0 w 49"/>
                  <a:gd name="T5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9" h="13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1"/>
                      <a:pt x="10" y="1"/>
                      <a:pt x="14" y="1"/>
                    </a:cubicBezTo>
                    <a:cubicBezTo>
                      <a:pt x="18" y="2"/>
                      <a:pt x="24" y="2"/>
                      <a:pt x="29" y="3"/>
                    </a:cubicBezTo>
                    <a:cubicBezTo>
                      <a:pt x="35" y="3"/>
                      <a:pt x="41" y="4"/>
                      <a:pt x="48" y="7"/>
                    </a:cubicBezTo>
                    <a:cubicBezTo>
                      <a:pt x="48" y="7"/>
                      <a:pt x="49" y="8"/>
                      <a:pt x="49" y="8"/>
                    </a:cubicBezTo>
                    <a:cubicBezTo>
                      <a:pt x="49" y="9"/>
                      <a:pt x="49" y="9"/>
                      <a:pt x="49" y="10"/>
                    </a:cubicBezTo>
                    <a:cubicBezTo>
                      <a:pt x="48" y="11"/>
                      <a:pt x="47" y="11"/>
                      <a:pt x="46" y="11"/>
                    </a:cubicBezTo>
                    <a:cubicBezTo>
                      <a:pt x="45" y="12"/>
                      <a:pt x="43" y="12"/>
                      <a:pt x="42" y="12"/>
                    </a:cubicBezTo>
                    <a:cubicBezTo>
                      <a:pt x="38" y="12"/>
                      <a:pt x="35" y="12"/>
                      <a:pt x="32" y="13"/>
                    </a:cubicBezTo>
                    <a:cubicBezTo>
                      <a:pt x="27" y="13"/>
                      <a:pt x="21" y="13"/>
                      <a:pt x="17" y="13"/>
                    </a:cubicBezTo>
                    <a:cubicBezTo>
                      <a:pt x="13" y="13"/>
                      <a:pt x="9" y="13"/>
                      <a:pt x="7" y="12"/>
                    </a:cubicBezTo>
                    <a:cubicBezTo>
                      <a:pt x="6" y="12"/>
                      <a:pt x="5" y="12"/>
                      <a:pt x="4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10" y="12"/>
                      <a:pt x="13" y="12"/>
                      <a:pt x="17" y="12"/>
                    </a:cubicBezTo>
                    <a:cubicBezTo>
                      <a:pt x="21" y="12"/>
                      <a:pt x="27" y="12"/>
                      <a:pt x="32" y="12"/>
                    </a:cubicBezTo>
                    <a:cubicBezTo>
                      <a:pt x="35" y="12"/>
                      <a:pt x="38" y="12"/>
                      <a:pt x="41" y="11"/>
                    </a:cubicBezTo>
                    <a:cubicBezTo>
                      <a:pt x="43" y="11"/>
                      <a:pt x="45" y="11"/>
                      <a:pt x="46" y="10"/>
                    </a:cubicBezTo>
                    <a:cubicBezTo>
                      <a:pt x="47" y="10"/>
                      <a:pt x="47" y="10"/>
                      <a:pt x="48" y="9"/>
                    </a:cubicBezTo>
                    <a:cubicBezTo>
                      <a:pt x="48" y="9"/>
                      <a:pt x="48" y="8"/>
                      <a:pt x="47" y="8"/>
                    </a:cubicBezTo>
                    <a:cubicBezTo>
                      <a:pt x="41" y="5"/>
                      <a:pt x="35" y="4"/>
                      <a:pt x="29" y="4"/>
                    </a:cubicBezTo>
                    <a:cubicBezTo>
                      <a:pt x="24" y="3"/>
                      <a:pt x="18" y="2"/>
                      <a:pt x="14" y="2"/>
                    </a:cubicBezTo>
                    <a:cubicBezTo>
                      <a:pt x="10" y="1"/>
                      <a:pt x="6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îśľîḓê">
                <a:extLst>
                  <a:ext uri="{FF2B5EF4-FFF2-40B4-BE49-F238E27FC236}">
                    <a16:creationId xmlns:a16="http://schemas.microsoft.com/office/drawing/2014/main" id="{24FD8907-37B3-47A4-A9A7-97063E86373C}"/>
                  </a:ext>
                </a:extLst>
              </p:cNvPr>
              <p:cNvSpPr/>
              <p:nvPr/>
            </p:nvSpPr>
            <p:spPr bwMode="auto">
              <a:xfrm>
                <a:off x="6580189" y="5146676"/>
                <a:ext cx="654050" cy="293688"/>
              </a:xfrm>
              <a:custGeom>
                <a:avLst/>
                <a:gdLst>
                  <a:gd name="T0" fmla="*/ 149 w 149"/>
                  <a:gd name="T1" fmla="*/ 44 h 67"/>
                  <a:gd name="T2" fmla="*/ 5 w 149"/>
                  <a:gd name="T3" fmla="*/ 0 h 67"/>
                  <a:gd name="T4" fmla="*/ 2 w 149"/>
                  <a:gd name="T5" fmla="*/ 13 h 67"/>
                  <a:gd name="T6" fmla="*/ 21 w 149"/>
                  <a:gd name="T7" fmla="*/ 41 h 67"/>
                  <a:gd name="T8" fmla="*/ 140 w 149"/>
                  <a:gd name="T9" fmla="*/ 67 h 67"/>
                  <a:gd name="T10" fmla="*/ 149 w 149"/>
                  <a:gd name="T11" fmla="*/ 44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9" h="67">
                    <a:moveTo>
                      <a:pt x="149" y="44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26"/>
                      <a:pt x="8" y="38"/>
                      <a:pt x="21" y="41"/>
                    </a:cubicBezTo>
                    <a:cubicBezTo>
                      <a:pt x="140" y="67"/>
                      <a:pt x="140" y="67"/>
                      <a:pt x="140" y="67"/>
                    </a:cubicBezTo>
                    <a:lnTo>
                      <a:pt x="149" y="44"/>
                    </a:lnTo>
                    <a:close/>
                  </a:path>
                </a:pathLst>
              </a:custGeom>
              <a:solidFill>
                <a:srgbClr val="4B3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î$ľïḍé">
                <a:extLst>
                  <a:ext uri="{FF2B5EF4-FFF2-40B4-BE49-F238E27FC236}">
                    <a16:creationId xmlns:a16="http://schemas.microsoft.com/office/drawing/2014/main" id="{1789CAFE-5114-4713-A170-141F91D71A1D}"/>
                  </a:ext>
                </a:extLst>
              </p:cNvPr>
              <p:cNvSpPr/>
              <p:nvPr/>
            </p:nvSpPr>
            <p:spPr bwMode="auto">
              <a:xfrm>
                <a:off x="6602414" y="5076826"/>
                <a:ext cx="1101725" cy="276225"/>
              </a:xfrm>
              <a:custGeom>
                <a:avLst/>
                <a:gdLst>
                  <a:gd name="T0" fmla="*/ 131 w 251"/>
                  <a:gd name="T1" fmla="*/ 32 h 63"/>
                  <a:gd name="T2" fmla="*/ 0 w 251"/>
                  <a:gd name="T3" fmla="*/ 16 h 63"/>
                  <a:gd name="T4" fmla="*/ 8 w 251"/>
                  <a:gd name="T5" fmla="*/ 50 h 63"/>
                  <a:gd name="T6" fmla="*/ 123 w 251"/>
                  <a:gd name="T7" fmla="*/ 63 h 63"/>
                  <a:gd name="T8" fmla="*/ 163 w 251"/>
                  <a:gd name="T9" fmla="*/ 63 h 63"/>
                  <a:gd name="T10" fmla="*/ 240 w 251"/>
                  <a:gd name="T11" fmla="*/ 35 h 63"/>
                  <a:gd name="T12" fmla="*/ 248 w 251"/>
                  <a:gd name="T13" fmla="*/ 18 h 63"/>
                  <a:gd name="T14" fmla="*/ 241 w 251"/>
                  <a:gd name="T15" fmla="*/ 0 h 63"/>
                  <a:gd name="T16" fmla="*/ 131 w 251"/>
                  <a:gd name="T17" fmla="*/ 3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63">
                    <a:moveTo>
                      <a:pt x="131" y="32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123" y="63"/>
                      <a:pt x="123" y="63"/>
                      <a:pt x="123" y="63"/>
                    </a:cubicBezTo>
                    <a:cubicBezTo>
                      <a:pt x="163" y="63"/>
                      <a:pt x="163" y="63"/>
                      <a:pt x="163" y="63"/>
                    </a:cubicBezTo>
                    <a:cubicBezTo>
                      <a:pt x="240" y="35"/>
                      <a:pt x="240" y="35"/>
                      <a:pt x="240" y="35"/>
                    </a:cubicBezTo>
                    <a:cubicBezTo>
                      <a:pt x="247" y="32"/>
                      <a:pt x="251" y="25"/>
                      <a:pt x="248" y="18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131" y="32"/>
                      <a:pt x="131" y="32"/>
                      <a:pt x="131" y="32"/>
                    </a:cubicBezTo>
                  </a:path>
                </a:pathLst>
              </a:custGeom>
              <a:gradFill>
                <a:gsLst>
                  <a:gs pos="4400">
                    <a:srgbClr val="AE5382"/>
                  </a:gs>
                  <a:gs pos="100000">
                    <a:srgbClr val="714091"/>
                  </a:gs>
                </a:gsLst>
                <a:lin ang="108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íŝ1îde">
                <a:extLst>
                  <a:ext uri="{FF2B5EF4-FFF2-40B4-BE49-F238E27FC236}">
                    <a16:creationId xmlns:a16="http://schemas.microsoft.com/office/drawing/2014/main" id="{4611FDA0-F512-4322-8BDA-21F37875A02E}"/>
                  </a:ext>
                </a:extLst>
              </p:cNvPr>
              <p:cNvSpPr/>
              <p:nvPr/>
            </p:nvSpPr>
            <p:spPr bwMode="auto">
              <a:xfrm>
                <a:off x="6580189" y="5146676"/>
                <a:ext cx="671513" cy="293688"/>
              </a:xfrm>
              <a:custGeom>
                <a:avLst/>
                <a:gdLst>
                  <a:gd name="T0" fmla="*/ 153 w 153"/>
                  <a:gd name="T1" fmla="*/ 47 h 67"/>
                  <a:gd name="T2" fmla="*/ 5 w 153"/>
                  <a:gd name="T3" fmla="*/ 0 h 67"/>
                  <a:gd name="T4" fmla="*/ 3 w 153"/>
                  <a:gd name="T5" fmla="*/ 9 h 67"/>
                  <a:gd name="T6" fmla="*/ 25 w 153"/>
                  <a:gd name="T7" fmla="*/ 42 h 67"/>
                  <a:gd name="T8" fmla="*/ 147 w 153"/>
                  <a:gd name="T9" fmla="*/ 67 h 67"/>
                  <a:gd name="T10" fmla="*/ 153 w 153"/>
                  <a:gd name="T11" fmla="*/ 4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67">
                    <a:moveTo>
                      <a:pt x="153" y="47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0" y="24"/>
                      <a:pt x="10" y="38"/>
                      <a:pt x="25" y="42"/>
                    </a:cubicBezTo>
                    <a:cubicBezTo>
                      <a:pt x="147" y="67"/>
                      <a:pt x="147" y="67"/>
                      <a:pt x="147" y="67"/>
                    </a:cubicBezTo>
                    <a:lnTo>
                      <a:pt x="153" y="47"/>
                    </a:lnTo>
                    <a:close/>
                  </a:path>
                </a:pathLst>
              </a:custGeom>
              <a:gradFill>
                <a:gsLst>
                  <a:gs pos="4400">
                    <a:srgbClr val="AE5382"/>
                  </a:gs>
                  <a:gs pos="100000">
                    <a:srgbClr val="714091"/>
                  </a:gs>
                </a:gsLst>
                <a:lin ang="108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íŝľíde">
                <a:extLst>
                  <a:ext uri="{FF2B5EF4-FFF2-40B4-BE49-F238E27FC236}">
                    <a16:creationId xmlns:a16="http://schemas.microsoft.com/office/drawing/2014/main" id="{F9673E8E-0ADB-4712-A8E5-C72182FB3129}"/>
                  </a:ext>
                </a:extLst>
              </p:cNvPr>
              <p:cNvSpPr/>
              <p:nvPr/>
            </p:nvSpPr>
            <p:spPr bwMode="auto">
              <a:xfrm>
                <a:off x="7089776" y="5076826"/>
                <a:ext cx="623888" cy="403225"/>
              </a:xfrm>
              <a:custGeom>
                <a:avLst/>
                <a:gdLst>
                  <a:gd name="T0" fmla="*/ 6 w 142"/>
                  <a:gd name="T1" fmla="*/ 92 h 92"/>
                  <a:gd name="T2" fmla="*/ 124 w 142"/>
                  <a:gd name="T3" fmla="*/ 48 h 92"/>
                  <a:gd name="T4" fmla="*/ 137 w 142"/>
                  <a:gd name="T5" fmla="*/ 16 h 92"/>
                  <a:gd name="T6" fmla="*/ 130 w 142"/>
                  <a:gd name="T7" fmla="*/ 0 h 92"/>
                  <a:gd name="T8" fmla="*/ 0 w 142"/>
                  <a:gd name="T9" fmla="*/ 75 h 92"/>
                  <a:gd name="T10" fmla="*/ 1 w 142"/>
                  <a:gd name="T11" fmla="*/ 77 h 92"/>
                  <a:gd name="T12" fmla="*/ 2 w 142"/>
                  <a:gd name="T13" fmla="*/ 78 h 92"/>
                  <a:gd name="T14" fmla="*/ 6 w 142"/>
                  <a:gd name="T1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92">
                    <a:moveTo>
                      <a:pt x="6" y="92"/>
                    </a:moveTo>
                    <a:cubicBezTo>
                      <a:pt x="124" y="48"/>
                      <a:pt x="124" y="48"/>
                      <a:pt x="124" y="48"/>
                    </a:cubicBezTo>
                    <a:cubicBezTo>
                      <a:pt x="136" y="43"/>
                      <a:pt x="142" y="28"/>
                      <a:pt x="137" y="16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1" y="77"/>
                      <a:pt x="1" y="77"/>
                      <a:pt x="1" y="77"/>
                    </a:cubicBezTo>
                    <a:cubicBezTo>
                      <a:pt x="2" y="78"/>
                      <a:pt x="2" y="78"/>
                      <a:pt x="2" y="78"/>
                    </a:cubicBezTo>
                    <a:lnTo>
                      <a:pt x="6" y="92"/>
                    </a:lnTo>
                    <a:close/>
                  </a:path>
                </a:pathLst>
              </a:custGeom>
              <a:gradFill>
                <a:gsLst>
                  <a:gs pos="4400">
                    <a:srgbClr val="AE5382"/>
                  </a:gs>
                  <a:gs pos="100000">
                    <a:srgbClr val="714091"/>
                  </a:gs>
                </a:gsLst>
                <a:lin ang="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íṩľïďé">
                <a:extLst>
                  <a:ext uri="{FF2B5EF4-FFF2-40B4-BE49-F238E27FC236}">
                    <a16:creationId xmlns:a16="http://schemas.microsoft.com/office/drawing/2014/main" id="{6713AA8E-F4C2-47C9-9F2F-C2CF649EA938}"/>
                  </a:ext>
                </a:extLst>
              </p:cNvPr>
              <p:cNvSpPr/>
              <p:nvPr/>
            </p:nvSpPr>
            <p:spPr bwMode="auto">
              <a:xfrm>
                <a:off x="6878639" y="5405439"/>
                <a:ext cx="228600" cy="52388"/>
              </a:xfrm>
              <a:custGeom>
                <a:avLst/>
                <a:gdLst>
                  <a:gd name="T0" fmla="*/ 52 w 52"/>
                  <a:gd name="T1" fmla="*/ 12 h 12"/>
                  <a:gd name="T2" fmla="*/ 5 w 52"/>
                  <a:gd name="T3" fmla="*/ 12 h 12"/>
                  <a:gd name="T4" fmla="*/ 1 w 52"/>
                  <a:gd name="T5" fmla="*/ 6 h 12"/>
                  <a:gd name="T6" fmla="*/ 4 w 52"/>
                  <a:gd name="T7" fmla="*/ 4 h 12"/>
                  <a:gd name="T8" fmla="*/ 48 w 52"/>
                  <a:gd name="T9" fmla="*/ 0 h 12"/>
                  <a:gd name="T10" fmla="*/ 52 w 5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12">
                    <a:moveTo>
                      <a:pt x="52" y="12"/>
                    </a:move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9"/>
                      <a:pt x="1" y="6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52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ï$ľîde">
                <a:extLst>
                  <a:ext uri="{FF2B5EF4-FFF2-40B4-BE49-F238E27FC236}">
                    <a16:creationId xmlns:a16="http://schemas.microsoft.com/office/drawing/2014/main" id="{7BEDF2B7-DCBD-44A8-8B45-203E5072CEF4}"/>
                  </a:ext>
                </a:extLst>
              </p:cNvPr>
              <p:cNvSpPr/>
              <p:nvPr/>
            </p:nvSpPr>
            <p:spPr bwMode="auto">
              <a:xfrm>
                <a:off x="6918326" y="5422901"/>
                <a:ext cx="4763" cy="3968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îṥḷîdè">
                <a:extLst>
                  <a:ext uri="{FF2B5EF4-FFF2-40B4-BE49-F238E27FC236}">
                    <a16:creationId xmlns:a16="http://schemas.microsoft.com/office/drawing/2014/main" id="{702A5E2D-8001-4B73-98EA-68D591B51895}"/>
                  </a:ext>
                </a:extLst>
              </p:cNvPr>
              <p:cNvSpPr/>
              <p:nvPr/>
            </p:nvSpPr>
            <p:spPr bwMode="auto">
              <a:xfrm>
                <a:off x="6970714" y="5422901"/>
                <a:ext cx="4763" cy="2698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işľïḓè">
                <a:extLst>
                  <a:ext uri="{FF2B5EF4-FFF2-40B4-BE49-F238E27FC236}">
                    <a16:creationId xmlns:a16="http://schemas.microsoft.com/office/drawing/2014/main" id="{938DA2A4-52DB-421B-90DE-CCBFF36165A8}"/>
                  </a:ext>
                </a:extLst>
              </p:cNvPr>
              <p:cNvSpPr/>
              <p:nvPr/>
            </p:nvSpPr>
            <p:spPr bwMode="auto">
              <a:xfrm>
                <a:off x="6985001" y="5422901"/>
                <a:ext cx="3175" cy="2698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ïṧľíḓe">
                <a:extLst>
                  <a:ext uri="{FF2B5EF4-FFF2-40B4-BE49-F238E27FC236}">
                    <a16:creationId xmlns:a16="http://schemas.microsoft.com/office/drawing/2014/main" id="{5709106B-6598-44E7-8CC1-07ACB75C540D}"/>
                  </a:ext>
                </a:extLst>
              </p:cNvPr>
              <p:cNvSpPr/>
              <p:nvPr/>
            </p:nvSpPr>
            <p:spPr bwMode="auto">
              <a:xfrm>
                <a:off x="6997701" y="5422901"/>
                <a:ext cx="4763" cy="26988"/>
              </a:xfrm>
              <a:custGeom>
                <a:avLst/>
                <a:gdLst>
                  <a:gd name="T0" fmla="*/ 0 w 1"/>
                  <a:gd name="T1" fmla="*/ 6 h 6"/>
                  <a:gd name="T2" fmla="*/ 0 w 1"/>
                  <a:gd name="T3" fmla="*/ 3 h 6"/>
                  <a:gd name="T4" fmla="*/ 1 w 1"/>
                  <a:gd name="T5" fmla="*/ 0 h 6"/>
                  <a:gd name="T6" fmla="*/ 1 w 1"/>
                  <a:gd name="T7" fmla="*/ 3 h 6"/>
                  <a:gd name="T8" fmla="*/ 0 w 1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0" y="6"/>
                    </a:moveTo>
                    <a:cubicBezTo>
                      <a:pt x="0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3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íslídè">
                <a:extLst>
                  <a:ext uri="{FF2B5EF4-FFF2-40B4-BE49-F238E27FC236}">
                    <a16:creationId xmlns:a16="http://schemas.microsoft.com/office/drawing/2014/main" id="{600ABACF-9681-4A5A-BFFF-335C99289C11}"/>
                  </a:ext>
                </a:extLst>
              </p:cNvPr>
              <p:cNvSpPr/>
              <p:nvPr/>
            </p:nvSpPr>
            <p:spPr bwMode="auto">
              <a:xfrm>
                <a:off x="7010401" y="5419726"/>
                <a:ext cx="4763" cy="30163"/>
              </a:xfrm>
              <a:custGeom>
                <a:avLst/>
                <a:gdLst>
                  <a:gd name="T0" fmla="*/ 0 w 1"/>
                  <a:gd name="T1" fmla="*/ 7 h 7"/>
                  <a:gd name="T2" fmla="*/ 0 w 1"/>
                  <a:gd name="T3" fmla="*/ 3 h 7"/>
                  <a:gd name="T4" fmla="*/ 1 w 1"/>
                  <a:gd name="T5" fmla="*/ 0 h 7"/>
                  <a:gd name="T6" fmla="*/ 1 w 1"/>
                  <a:gd name="T7" fmla="*/ 3 h 7"/>
                  <a:gd name="T8" fmla="*/ 0 w 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1" y="1"/>
                      <a:pt x="1" y="3"/>
                    </a:cubicBezTo>
                    <a:cubicBezTo>
                      <a:pt x="1" y="5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îşlïďe">
                <a:extLst>
                  <a:ext uri="{FF2B5EF4-FFF2-40B4-BE49-F238E27FC236}">
                    <a16:creationId xmlns:a16="http://schemas.microsoft.com/office/drawing/2014/main" id="{10D3E1BD-3CD8-47C7-B688-56BA18227288}"/>
                  </a:ext>
                </a:extLst>
              </p:cNvPr>
              <p:cNvSpPr/>
              <p:nvPr/>
            </p:nvSpPr>
            <p:spPr bwMode="auto">
              <a:xfrm>
                <a:off x="7027864" y="5400676"/>
                <a:ext cx="34925" cy="57150"/>
              </a:xfrm>
              <a:custGeom>
                <a:avLst/>
                <a:gdLst>
                  <a:gd name="T0" fmla="*/ 1 w 8"/>
                  <a:gd name="T1" fmla="*/ 8 h 13"/>
                  <a:gd name="T2" fmla="*/ 2 w 8"/>
                  <a:gd name="T3" fmla="*/ 8 h 13"/>
                  <a:gd name="T4" fmla="*/ 6 w 8"/>
                  <a:gd name="T5" fmla="*/ 9 h 13"/>
                  <a:gd name="T6" fmla="*/ 8 w 8"/>
                  <a:gd name="T7" fmla="*/ 11 h 13"/>
                  <a:gd name="T8" fmla="*/ 5 w 8"/>
                  <a:gd name="T9" fmla="*/ 13 h 13"/>
                  <a:gd name="T10" fmla="*/ 1 w 8"/>
                  <a:gd name="T11" fmla="*/ 8 h 13"/>
                  <a:gd name="T12" fmla="*/ 3 w 8"/>
                  <a:gd name="T13" fmla="*/ 1 h 13"/>
                  <a:gd name="T14" fmla="*/ 4 w 8"/>
                  <a:gd name="T15" fmla="*/ 0 h 13"/>
                  <a:gd name="T16" fmla="*/ 5 w 8"/>
                  <a:gd name="T17" fmla="*/ 1 h 13"/>
                  <a:gd name="T18" fmla="*/ 5 w 8"/>
                  <a:gd name="T19" fmla="*/ 2 h 13"/>
                  <a:gd name="T20" fmla="*/ 4 w 8"/>
                  <a:gd name="T21" fmla="*/ 5 h 13"/>
                  <a:gd name="T22" fmla="*/ 2 w 8"/>
                  <a:gd name="T23" fmla="*/ 8 h 13"/>
                  <a:gd name="T24" fmla="*/ 1 w 8"/>
                  <a:gd name="T25" fmla="*/ 9 h 13"/>
                  <a:gd name="T26" fmla="*/ 4 w 8"/>
                  <a:gd name="T27" fmla="*/ 5 h 13"/>
                  <a:gd name="T28" fmla="*/ 4 w 8"/>
                  <a:gd name="T29" fmla="*/ 2 h 13"/>
                  <a:gd name="T30" fmla="*/ 4 w 8"/>
                  <a:gd name="T31" fmla="*/ 1 h 13"/>
                  <a:gd name="T32" fmla="*/ 4 w 8"/>
                  <a:gd name="T33" fmla="*/ 1 h 13"/>
                  <a:gd name="T34" fmla="*/ 2 w 8"/>
                  <a:gd name="T35" fmla="*/ 7 h 13"/>
                  <a:gd name="T36" fmla="*/ 5 w 8"/>
                  <a:gd name="T37" fmla="*/ 12 h 13"/>
                  <a:gd name="T38" fmla="*/ 7 w 8"/>
                  <a:gd name="T39" fmla="*/ 11 h 13"/>
                  <a:gd name="T40" fmla="*/ 5 w 8"/>
                  <a:gd name="T41" fmla="*/ 10 h 13"/>
                  <a:gd name="T42" fmla="*/ 1 w 8"/>
                  <a:gd name="T4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" h="13">
                    <a:moveTo>
                      <a:pt x="1" y="8"/>
                    </a:moveTo>
                    <a:cubicBezTo>
                      <a:pt x="1" y="8"/>
                      <a:pt x="1" y="8"/>
                      <a:pt x="2" y="8"/>
                    </a:cubicBezTo>
                    <a:cubicBezTo>
                      <a:pt x="3" y="9"/>
                      <a:pt x="4" y="9"/>
                      <a:pt x="6" y="9"/>
                    </a:cubicBezTo>
                    <a:cubicBezTo>
                      <a:pt x="6" y="9"/>
                      <a:pt x="8" y="10"/>
                      <a:pt x="8" y="11"/>
                    </a:cubicBezTo>
                    <a:cubicBezTo>
                      <a:pt x="8" y="12"/>
                      <a:pt x="6" y="13"/>
                      <a:pt x="5" y="13"/>
                    </a:cubicBezTo>
                    <a:cubicBezTo>
                      <a:pt x="3" y="13"/>
                      <a:pt x="1" y="10"/>
                      <a:pt x="1" y="8"/>
                    </a:cubicBezTo>
                    <a:cubicBezTo>
                      <a:pt x="1" y="5"/>
                      <a:pt x="2" y="3"/>
                      <a:pt x="3" y="1"/>
                    </a:cubicBezTo>
                    <a:cubicBezTo>
                      <a:pt x="3" y="1"/>
                      <a:pt x="3" y="0"/>
                      <a:pt x="4" y="0"/>
                    </a:cubicBezTo>
                    <a:cubicBezTo>
                      <a:pt x="4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3"/>
                      <a:pt x="5" y="4"/>
                      <a:pt x="4" y="5"/>
                    </a:cubicBezTo>
                    <a:cubicBezTo>
                      <a:pt x="4" y="6"/>
                      <a:pt x="3" y="7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3" y="8"/>
                      <a:pt x="4" y="5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3"/>
                      <a:pt x="2" y="5"/>
                      <a:pt x="2" y="7"/>
                    </a:cubicBezTo>
                    <a:cubicBezTo>
                      <a:pt x="2" y="10"/>
                      <a:pt x="3" y="12"/>
                      <a:pt x="5" y="12"/>
                    </a:cubicBezTo>
                    <a:cubicBezTo>
                      <a:pt x="6" y="12"/>
                      <a:pt x="7" y="12"/>
                      <a:pt x="7" y="11"/>
                    </a:cubicBezTo>
                    <a:cubicBezTo>
                      <a:pt x="7" y="10"/>
                      <a:pt x="6" y="10"/>
                      <a:pt x="5" y="10"/>
                    </a:cubicBezTo>
                    <a:cubicBezTo>
                      <a:pt x="2" y="9"/>
                      <a:pt x="0" y="9"/>
                      <a:pt x="1" y="8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iṧļïďé">
                <a:extLst>
                  <a:ext uri="{FF2B5EF4-FFF2-40B4-BE49-F238E27FC236}">
                    <a16:creationId xmlns:a16="http://schemas.microsoft.com/office/drawing/2014/main" id="{FA62C40B-1C10-4944-8B8D-99711825596B}"/>
                  </a:ext>
                </a:extLst>
              </p:cNvPr>
              <p:cNvSpPr/>
              <p:nvPr/>
            </p:nvSpPr>
            <p:spPr bwMode="auto">
              <a:xfrm>
                <a:off x="6892926" y="5405439"/>
                <a:ext cx="214313" cy="57150"/>
              </a:xfrm>
              <a:custGeom>
                <a:avLst/>
                <a:gdLst>
                  <a:gd name="T0" fmla="*/ 49 w 49"/>
                  <a:gd name="T1" fmla="*/ 12 h 13"/>
                  <a:gd name="T2" fmla="*/ 48 w 49"/>
                  <a:gd name="T3" fmla="*/ 12 h 13"/>
                  <a:gd name="T4" fmla="*/ 46 w 49"/>
                  <a:gd name="T5" fmla="*/ 12 h 13"/>
                  <a:gd name="T6" fmla="*/ 35 w 49"/>
                  <a:gd name="T7" fmla="*/ 12 h 13"/>
                  <a:gd name="T8" fmla="*/ 20 w 49"/>
                  <a:gd name="T9" fmla="*/ 13 h 13"/>
                  <a:gd name="T10" fmla="*/ 1 w 49"/>
                  <a:gd name="T11" fmla="*/ 10 h 13"/>
                  <a:gd name="T12" fmla="*/ 0 w 49"/>
                  <a:gd name="T13" fmla="*/ 9 h 13"/>
                  <a:gd name="T14" fmla="*/ 0 w 49"/>
                  <a:gd name="T15" fmla="*/ 8 h 13"/>
                  <a:gd name="T16" fmla="*/ 2 w 49"/>
                  <a:gd name="T17" fmla="*/ 6 h 13"/>
                  <a:gd name="T18" fmla="*/ 7 w 49"/>
                  <a:gd name="T19" fmla="*/ 5 h 13"/>
                  <a:gd name="T20" fmla="*/ 16 w 49"/>
                  <a:gd name="T21" fmla="*/ 3 h 13"/>
                  <a:gd name="T22" fmla="*/ 31 w 49"/>
                  <a:gd name="T23" fmla="*/ 1 h 13"/>
                  <a:gd name="T24" fmla="*/ 41 w 49"/>
                  <a:gd name="T25" fmla="*/ 0 h 13"/>
                  <a:gd name="T26" fmla="*/ 44 w 49"/>
                  <a:gd name="T27" fmla="*/ 0 h 13"/>
                  <a:gd name="T28" fmla="*/ 45 w 49"/>
                  <a:gd name="T29" fmla="*/ 0 h 13"/>
                  <a:gd name="T30" fmla="*/ 44 w 49"/>
                  <a:gd name="T31" fmla="*/ 1 h 13"/>
                  <a:gd name="T32" fmla="*/ 41 w 49"/>
                  <a:gd name="T33" fmla="*/ 1 h 13"/>
                  <a:gd name="T34" fmla="*/ 31 w 49"/>
                  <a:gd name="T35" fmla="*/ 2 h 13"/>
                  <a:gd name="T36" fmla="*/ 16 w 49"/>
                  <a:gd name="T37" fmla="*/ 4 h 13"/>
                  <a:gd name="T38" fmla="*/ 7 w 49"/>
                  <a:gd name="T39" fmla="*/ 5 h 13"/>
                  <a:gd name="T40" fmla="*/ 2 w 49"/>
                  <a:gd name="T41" fmla="*/ 7 h 13"/>
                  <a:gd name="T42" fmla="*/ 1 w 49"/>
                  <a:gd name="T43" fmla="*/ 8 h 13"/>
                  <a:gd name="T44" fmla="*/ 1 w 49"/>
                  <a:gd name="T45" fmla="*/ 10 h 13"/>
                  <a:gd name="T46" fmla="*/ 20 w 49"/>
                  <a:gd name="T47" fmla="*/ 12 h 13"/>
                  <a:gd name="T48" fmla="*/ 35 w 49"/>
                  <a:gd name="T49" fmla="*/ 12 h 13"/>
                  <a:gd name="T50" fmla="*/ 46 w 49"/>
                  <a:gd name="T51" fmla="*/ 12 h 13"/>
                  <a:gd name="T52" fmla="*/ 48 w 49"/>
                  <a:gd name="T53" fmla="*/ 12 h 13"/>
                  <a:gd name="T54" fmla="*/ 49 w 49"/>
                  <a:gd name="T5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9" h="13">
                    <a:moveTo>
                      <a:pt x="49" y="12"/>
                    </a:moveTo>
                    <a:cubicBezTo>
                      <a:pt x="49" y="12"/>
                      <a:pt x="49" y="12"/>
                      <a:pt x="48" y="12"/>
                    </a:cubicBezTo>
                    <a:cubicBezTo>
                      <a:pt x="48" y="12"/>
                      <a:pt x="47" y="12"/>
                      <a:pt x="46" y="12"/>
                    </a:cubicBezTo>
                    <a:cubicBezTo>
                      <a:pt x="43" y="12"/>
                      <a:pt x="39" y="12"/>
                      <a:pt x="35" y="12"/>
                    </a:cubicBezTo>
                    <a:cubicBezTo>
                      <a:pt x="31" y="12"/>
                      <a:pt x="26" y="12"/>
                      <a:pt x="20" y="13"/>
                    </a:cubicBezTo>
                    <a:cubicBezTo>
                      <a:pt x="14" y="13"/>
                      <a:pt x="8" y="12"/>
                      <a:pt x="1" y="10"/>
                    </a:cubicBezTo>
                    <a:cubicBezTo>
                      <a:pt x="1" y="10"/>
                      <a:pt x="0" y="10"/>
                      <a:pt x="0" y="9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4" y="5"/>
                      <a:pt x="5" y="5"/>
                      <a:pt x="7" y="5"/>
                    </a:cubicBezTo>
                    <a:cubicBezTo>
                      <a:pt x="10" y="4"/>
                      <a:pt x="13" y="4"/>
                      <a:pt x="16" y="3"/>
                    </a:cubicBezTo>
                    <a:cubicBezTo>
                      <a:pt x="21" y="2"/>
                      <a:pt x="27" y="2"/>
                      <a:pt x="31" y="1"/>
                    </a:cubicBezTo>
                    <a:cubicBezTo>
                      <a:pt x="35" y="1"/>
                      <a:pt x="39" y="1"/>
                      <a:pt x="41" y="0"/>
                    </a:cubicBezTo>
                    <a:cubicBezTo>
                      <a:pt x="42" y="0"/>
                      <a:pt x="43" y="0"/>
                      <a:pt x="4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4" y="1"/>
                    </a:cubicBezTo>
                    <a:cubicBezTo>
                      <a:pt x="43" y="1"/>
                      <a:pt x="42" y="1"/>
                      <a:pt x="41" y="1"/>
                    </a:cubicBezTo>
                    <a:cubicBezTo>
                      <a:pt x="38" y="1"/>
                      <a:pt x="35" y="1"/>
                      <a:pt x="31" y="2"/>
                    </a:cubicBezTo>
                    <a:cubicBezTo>
                      <a:pt x="27" y="2"/>
                      <a:pt x="21" y="3"/>
                      <a:pt x="16" y="4"/>
                    </a:cubicBezTo>
                    <a:cubicBezTo>
                      <a:pt x="13" y="4"/>
                      <a:pt x="10" y="5"/>
                      <a:pt x="7" y="5"/>
                    </a:cubicBezTo>
                    <a:cubicBezTo>
                      <a:pt x="5" y="6"/>
                      <a:pt x="4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0" y="9"/>
                      <a:pt x="1" y="9"/>
                      <a:pt x="1" y="10"/>
                    </a:cubicBezTo>
                    <a:cubicBezTo>
                      <a:pt x="8" y="12"/>
                      <a:pt x="14" y="12"/>
                      <a:pt x="20" y="12"/>
                    </a:cubicBezTo>
                    <a:cubicBezTo>
                      <a:pt x="26" y="12"/>
                      <a:pt x="31" y="12"/>
                      <a:pt x="35" y="12"/>
                    </a:cubicBezTo>
                    <a:cubicBezTo>
                      <a:pt x="39" y="12"/>
                      <a:pt x="43" y="12"/>
                      <a:pt x="46" y="12"/>
                    </a:cubicBezTo>
                    <a:cubicBezTo>
                      <a:pt x="47" y="12"/>
                      <a:pt x="48" y="12"/>
                      <a:pt x="48" y="12"/>
                    </a:cubicBezTo>
                    <a:cubicBezTo>
                      <a:pt x="49" y="12"/>
                      <a:pt x="49" y="12"/>
                      <a:pt x="49" y="1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íŝļïḍe">
                <a:extLst>
                  <a:ext uri="{FF2B5EF4-FFF2-40B4-BE49-F238E27FC236}">
                    <a16:creationId xmlns:a16="http://schemas.microsoft.com/office/drawing/2014/main" id="{66507573-C463-4459-8530-A3F046CFD69D}"/>
                  </a:ext>
                </a:extLst>
              </p:cNvPr>
              <p:cNvSpPr/>
              <p:nvPr/>
            </p:nvSpPr>
            <p:spPr bwMode="auto">
              <a:xfrm>
                <a:off x="7234239" y="4557714"/>
                <a:ext cx="26988" cy="26988"/>
              </a:xfrm>
              <a:custGeom>
                <a:avLst/>
                <a:gdLst>
                  <a:gd name="T0" fmla="*/ 2 w 6"/>
                  <a:gd name="T1" fmla="*/ 1 h 6"/>
                  <a:gd name="T2" fmla="*/ 4 w 6"/>
                  <a:gd name="T3" fmla="*/ 0 h 6"/>
                  <a:gd name="T4" fmla="*/ 5 w 6"/>
                  <a:gd name="T5" fmla="*/ 4 h 6"/>
                  <a:gd name="T6" fmla="*/ 1 w 6"/>
                  <a:gd name="T7" fmla="*/ 4 h 6"/>
                  <a:gd name="T8" fmla="*/ 1 w 6"/>
                  <a:gd name="T9" fmla="*/ 3 h 6"/>
                  <a:gd name="T10" fmla="*/ 2 w 6"/>
                  <a:gd name="T11" fmla="*/ 4 h 6"/>
                  <a:gd name="T12" fmla="*/ 5 w 6"/>
                  <a:gd name="T13" fmla="*/ 4 h 6"/>
                  <a:gd name="T14" fmla="*/ 4 w 6"/>
                  <a:gd name="T15" fmla="*/ 1 h 6"/>
                  <a:gd name="T16" fmla="*/ 2 w 6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2" y="1"/>
                    </a:moveTo>
                    <a:cubicBezTo>
                      <a:pt x="2" y="1"/>
                      <a:pt x="3" y="0"/>
                      <a:pt x="4" y="0"/>
                    </a:cubicBezTo>
                    <a:cubicBezTo>
                      <a:pt x="5" y="1"/>
                      <a:pt x="6" y="3"/>
                      <a:pt x="5" y="4"/>
                    </a:cubicBezTo>
                    <a:cubicBezTo>
                      <a:pt x="4" y="6"/>
                      <a:pt x="2" y="6"/>
                      <a:pt x="1" y="4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4"/>
                    </a:cubicBezTo>
                    <a:cubicBezTo>
                      <a:pt x="2" y="5"/>
                      <a:pt x="4" y="5"/>
                      <a:pt x="5" y="4"/>
                    </a:cubicBezTo>
                    <a:cubicBezTo>
                      <a:pt x="5" y="3"/>
                      <a:pt x="5" y="1"/>
                      <a:pt x="4" y="1"/>
                    </a:cubicBezTo>
                    <a:cubicBezTo>
                      <a:pt x="3" y="0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8675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ïṩļiďe">
                <a:extLst>
                  <a:ext uri="{FF2B5EF4-FFF2-40B4-BE49-F238E27FC236}">
                    <a16:creationId xmlns:a16="http://schemas.microsoft.com/office/drawing/2014/main" id="{525B0D9E-F910-4FE5-9B57-73AFAE3E3ABA}"/>
                  </a:ext>
                </a:extLst>
              </p:cNvPr>
              <p:cNvSpPr/>
              <p:nvPr/>
            </p:nvSpPr>
            <p:spPr bwMode="auto">
              <a:xfrm>
                <a:off x="7142164" y="4979989"/>
                <a:ext cx="360363" cy="246063"/>
              </a:xfrm>
              <a:custGeom>
                <a:avLst/>
                <a:gdLst>
                  <a:gd name="T0" fmla="*/ 46 w 82"/>
                  <a:gd name="T1" fmla="*/ 11 h 56"/>
                  <a:gd name="T2" fmla="*/ 54 w 82"/>
                  <a:gd name="T3" fmla="*/ 26 h 56"/>
                  <a:gd name="T4" fmla="*/ 0 w 82"/>
                  <a:gd name="T5" fmla="*/ 41 h 56"/>
                  <a:gd name="T6" fmla="*/ 2 w 82"/>
                  <a:gd name="T7" fmla="*/ 56 h 56"/>
                  <a:gd name="T8" fmla="*/ 79 w 82"/>
                  <a:gd name="T9" fmla="*/ 35 h 56"/>
                  <a:gd name="T10" fmla="*/ 67 w 82"/>
                  <a:gd name="T11" fmla="*/ 0 h 56"/>
                  <a:gd name="T12" fmla="*/ 46 w 82"/>
                  <a:gd name="T13" fmla="*/ 1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56">
                    <a:moveTo>
                      <a:pt x="46" y="11"/>
                    </a:moveTo>
                    <a:cubicBezTo>
                      <a:pt x="47" y="13"/>
                      <a:pt x="54" y="26"/>
                      <a:pt x="54" y="2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82" y="49"/>
                      <a:pt x="79" y="35"/>
                    </a:cubicBezTo>
                    <a:cubicBezTo>
                      <a:pt x="75" y="15"/>
                      <a:pt x="67" y="0"/>
                      <a:pt x="67" y="0"/>
                    </a:cubicBezTo>
                    <a:cubicBezTo>
                      <a:pt x="46" y="11"/>
                      <a:pt x="46" y="11"/>
                      <a:pt x="46" y="11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iṣļíde">
                <a:extLst>
                  <a:ext uri="{FF2B5EF4-FFF2-40B4-BE49-F238E27FC236}">
                    <a16:creationId xmlns:a16="http://schemas.microsoft.com/office/drawing/2014/main" id="{B2647117-3F39-4CA7-AD37-4943FB35959C}"/>
                  </a:ext>
                </a:extLst>
              </p:cNvPr>
              <p:cNvSpPr/>
              <p:nvPr/>
            </p:nvSpPr>
            <p:spPr bwMode="auto">
              <a:xfrm>
                <a:off x="6858001" y="4702176"/>
                <a:ext cx="622300" cy="546100"/>
              </a:xfrm>
              <a:custGeom>
                <a:avLst/>
                <a:gdLst>
                  <a:gd name="T0" fmla="*/ 0 w 142"/>
                  <a:gd name="T1" fmla="*/ 40 h 124"/>
                  <a:gd name="T2" fmla="*/ 24 w 142"/>
                  <a:gd name="T3" fmla="*/ 14 h 124"/>
                  <a:gd name="T4" fmla="*/ 62 w 142"/>
                  <a:gd name="T5" fmla="*/ 3 h 124"/>
                  <a:gd name="T6" fmla="*/ 131 w 142"/>
                  <a:gd name="T7" fmla="*/ 38 h 124"/>
                  <a:gd name="T8" fmla="*/ 142 w 142"/>
                  <a:gd name="T9" fmla="*/ 70 h 124"/>
                  <a:gd name="T10" fmla="*/ 111 w 142"/>
                  <a:gd name="T11" fmla="*/ 76 h 124"/>
                  <a:gd name="T12" fmla="*/ 101 w 142"/>
                  <a:gd name="T13" fmla="*/ 54 h 124"/>
                  <a:gd name="T14" fmla="*/ 100 w 142"/>
                  <a:gd name="T15" fmla="*/ 85 h 124"/>
                  <a:gd name="T16" fmla="*/ 107 w 142"/>
                  <a:gd name="T17" fmla="*/ 118 h 124"/>
                  <a:gd name="T18" fmla="*/ 25 w 142"/>
                  <a:gd name="T19" fmla="*/ 124 h 124"/>
                  <a:gd name="T20" fmla="*/ 31 w 142"/>
                  <a:gd name="T21" fmla="*/ 52 h 124"/>
                  <a:gd name="T22" fmla="*/ 22 w 142"/>
                  <a:gd name="T23" fmla="*/ 61 h 124"/>
                  <a:gd name="T24" fmla="*/ 0 w 142"/>
                  <a:gd name="T25" fmla="*/ 4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2" h="124">
                    <a:moveTo>
                      <a:pt x="0" y="40"/>
                    </a:moveTo>
                    <a:cubicBezTo>
                      <a:pt x="0" y="40"/>
                      <a:pt x="19" y="18"/>
                      <a:pt x="24" y="14"/>
                    </a:cubicBezTo>
                    <a:cubicBezTo>
                      <a:pt x="29" y="10"/>
                      <a:pt x="42" y="0"/>
                      <a:pt x="62" y="3"/>
                    </a:cubicBezTo>
                    <a:cubicBezTo>
                      <a:pt x="82" y="6"/>
                      <a:pt x="118" y="5"/>
                      <a:pt x="131" y="38"/>
                    </a:cubicBezTo>
                    <a:cubicBezTo>
                      <a:pt x="140" y="59"/>
                      <a:pt x="142" y="70"/>
                      <a:pt x="142" y="70"/>
                    </a:cubicBezTo>
                    <a:cubicBezTo>
                      <a:pt x="142" y="70"/>
                      <a:pt x="124" y="78"/>
                      <a:pt x="111" y="76"/>
                    </a:cubicBezTo>
                    <a:cubicBezTo>
                      <a:pt x="101" y="54"/>
                      <a:pt x="101" y="54"/>
                      <a:pt x="101" y="54"/>
                    </a:cubicBezTo>
                    <a:cubicBezTo>
                      <a:pt x="101" y="54"/>
                      <a:pt x="95" y="55"/>
                      <a:pt x="100" y="85"/>
                    </a:cubicBezTo>
                    <a:cubicBezTo>
                      <a:pt x="107" y="118"/>
                      <a:pt x="107" y="118"/>
                      <a:pt x="107" y="118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0" y="40"/>
                      <a:pt x="0" y="40"/>
                      <a:pt x="0" y="40"/>
                    </a:cubicBezTo>
                  </a:path>
                </a:pathLst>
              </a:custGeom>
              <a:solidFill>
                <a:srgbClr val="DD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ïṡľíde">
                <a:extLst>
                  <a:ext uri="{FF2B5EF4-FFF2-40B4-BE49-F238E27FC236}">
                    <a16:creationId xmlns:a16="http://schemas.microsoft.com/office/drawing/2014/main" id="{C0728713-2DF6-4F75-9804-3A6D56378B65}"/>
                  </a:ext>
                </a:extLst>
              </p:cNvPr>
              <p:cNvSpPr/>
              <p:nvPr/>
            </p:nvSpPr>
            <p:spPr bwMode="auto">
              <a:xfrm>
                <a:off x="6761164" y="4895851"/>
                <a:ext cx="355600" cy="303213"/>
              </a:xfrm>
              <a:custGeom>
                <a:avLst/>
                <a:gdLst>
                  <a:gd name="T0" fmla="*/ 43 w 81"/>
                  <a:gd name="T1" fmla="*/ 16 h 69"/>
                  <a:gd name="T2" fmla="*/ 32 w 81"/>
                  <a:gd name="T3" fmla="*/ 29 h 69"/>
                  <a:gd name="T4" fmla="*/ 81 w 81"/>
                  <a:gd name="T5" fmla="*/ 55 h 69"/>
                  <a:gd name="T6" fmla="*/ 76 w 81"/>
                  <a:gd name="T7" fmla="*/ 69 h 69"/>
                  <a:gd name="T8" fmla="*/ 5 w 81"/>
                  <a:gd name="T9" fmla="*/ 32 h 69"/>
                  <a:gd name="T10" fmla="*/ 25 w 81"/>
                  <a:gd name="T11" fmla="*/ 0 h 69"/>
                  <a:gd name="T12" fmla="*/ 43 w 81"/>
                  <a:gd name="T13" fmla="*/ 1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1" h="69">
                    <a:moveTo>
                      <a:pt x="43" y="16"/>
                    </a:moveTo>
                    <a:cubicBezTo>
                      <a:pt x="42" y="17"/>
                      <a:pt x="32" y="29"/>
                      <a:pt x="32" y="29"/>
                    </a:cubicBezTo>
                    <a:cubicBezTo>
                      <a:pt x="81" y="55"/>
                      <a:pt x="81" y="55"/>
                      <a:pt x="81" y="55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9"/>
                      <a:pt x="0" y="44"/>
                      <a:pt x="5" y="32"/>
                    </a:cubicBezTo>
                    <a:cubicBezTo>
                      <a:pt x="14" y="13"/>
                      <a:pt x="25" y="0"/>
                      <a:pt x="25" y="0"/>
                    </a:cubicBezTo>
                    <a:cubicBezTo>
                      <a:pt x="43" y="16"/>
                      <a:pt x="43" y="16"/>
                      <a:pt x="43" y="16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iśḻiḓe">
                <a:extLst>
                  <a:ext uri="{FF2B5EF4-FFF2-40B4-BE49-F238E27FC236}">
                    <a16:creationId xmlns:a16="http://schemas.microsoft.com/office/drawing/2014/main" id="{CD5EC26C-709F-49C1-8E18-0BF09305A4A9}"/>
                  </a:ext>
                </a:extLst>
              </p:cNvPr>
              <p:cNvSpPr/>
              <p:nvPr/>
            </p:nvSpPr>
            <p:spPr bwMode="auto">
              <a:xfrm>
                <a:off x="6913564" y="4813301"/>
                <a:ext cx="31750" cy="39688"/>
              </a:xfrm>
              <a:custGeom>
                <a:avLst/>
                <a:gdLst>
                  <a:gd name="T0" fmla="*/ 5 w 7"/>
                  <a:gd name="T1" fmla="*/ 0 h 9"/>
                  <a:gd name="T2" fmla="*/ 0 w 7"/>
                  <a:gd name="T3" fmla="*/ 4 h 9"/>
                  <a:gd name="T4" fmla="*/ 5 w 7"/>
                  <a:gd name="T5" fmla="*/ 9 h 9"/>
                  <a:gd name="T6" fmla="*/ 7 w 7"/>
                  <a:gd name="T7" fmla="*/ 8 h 9"/>
                  <a:gd name="T8" fmla="*/ 6 w 7"/>
                  <a:gd name="T9" fmla="*/ 0 h 9"/>
                  <a:gd name="T10" fmla="*/ 5 w 7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5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5" y="9"/>
                    </a:cubicBezTo>
                    <a:cubicBezTo>
                      <a:pt x="5" y="9"/>
                      <a:pt x="6" y="9"/>
                      <a:pt x="7" y="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solidFill>
                <a:srgbClr val="E6E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ïšḻïďê">
                <a:extLst>
                  <a:ext uri="{FF2B5EF4-FFF2-40B4-BE49-F238E27FC236}">
                    <a16:creationId xmlns:a16="http://schemas.microsoft.com/office/drawing/2014/main" id="{2D95E1F9-A69D-4570-B221-75EBFFEB5680}"/>
                  </a:ext>
                </a:extLst>
              </p:cNvPr>
              <p:cNvSpPr/>
              <p:nvPr/>
            </p:nvSpPr>
            <p:spPr bwMode="auto">
              <a:xfrm>
                <a:off x="6940551" y="4910139"/>
                <a:ext cx="12700" cy="30163"/>
              </a:xfrm>
              <a:custGeom>
                <a:avLst/>
                <a:gdLst>
                  <a:gd name="T0" fmla="*/ 2 w 3"/>
                  <a:gd name="T1" fmla="*/ 0 h 7"/>
                  <a:gd name="T2" fmla="*/ 2 w 3"/>
                  <a:gd name="T3" fmla="*/ 6 h 7"/>
                  <a:gd name="T4" fmla="*/ 3 w 3"/>
                  <a:gd name="T5" fmla="*/ 7 h 7"/>
                  <a:gd name="T6" fmla="*/ 2 w 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2" y="6"/>
                    </a:cubicBezTo>
                    <a:cubicBezTo>
                      <a:pt x="2" y="6"/>
                      <a:pt x="2" y="7"/>
                      <a:pt x="3" y="7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6E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íṥḷiḑé">
                <a:extLst>
                  <a:ext uri="{FF2B5EF4-FFF2-40B4-BE49-F238E27FC236}">
                    <a16:creationId xmlns:a16="http://schemas.microsoft.com/office/drawing/2014/main" id="{1DB9AC95-801E-413C-99B7-EDBDC67264A1}"/>
                  </a:ext>
                </a:extLst>
              </p:cNvPr>
              <p:cNvSpPr/>
              <p:nvPr/>
            </p:nvSpPr>
            <p:spPr bwMode="auto">
              <a:xfrm>
                <a:off x="7397751" y="4873626"/>
                <a:ext cx="47625" cy="39688"/>
              </a:xfrm>
              <a:custGeom>
                <a:avLst/>
                <a:gdLst>
                  <a:gd name="T0" fmla="*/ 6 w 11"/>
                  <a:gd name="T1" fmla="*/ 0 h 9"/>
                  <a:gd name="T2" fmla="*/ 2 w 11"/>
                  <a:gd name="T3" fmla="*/ 1 h 9"/>
                  <a:gd name="T4" fmla="*/ 2 w 11"/>
                  <a:gd name="T5" fmla="*/ 8 h 9"/>
                  <a:gd name="T6" fmla="*/ 6 w 11"/>
                  <a:gd name="T7" fmla="*/ 9 h 9"/>
                  <a:gd name="T8" fmla="*/ 9 w 11"/>
                  <a:gd name="T9" fmla="*/ 8 h 9"/>
                  <a:gd name="T10" fmla="*/ 9 w 11"/>
                  <a:gd name="T11" fmla="*/ 1 h 9"/>
                  <a:gd name="T12" fmla="*/ 6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6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0" y="3"/>
                      <a:pt x="0" y="6"/>
                      <a:pt x="2" y="8"/>
                    </a:cubicBezTo>
                    <a:cubicBezTo>
                      <a:pt x="3" y="9"/>
                      <a:pt x="4" y="9"/>
                      <a:pt x="6" y="9"/>
                    </a:cubicBezTo>
                    <a:cubicBezTo>
                      <a:pt x="7" y="9"/>
                      <a:pt x="8" y="9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</a:path>
                </a:pathLst>
              </a:custGeom>
              <a:solidFill>
                <a:srgbClr val="E6E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ïṩḻiḓè">
                <a:extLst>
                  <a:ext uri="{FF2B5EF4-FFF2-40B4-BE49-F238E27FC236}">
                    <a16:creationId xmlns:a16="http://schemas.microsoft.com/office/drawing/2014/main" id="{46C1B09E-969C-48F0-B5BB-1BA0B1AB4FC8}"/>
                  </a:ext>
                </a:extLst>
              </p:cNvPr>
              <p:cNvSpPr/>
              <p:nvPr/>
            </p:nvSpPr>
            <p:spPr bwMode="auto">
              <a:xfrm>
                <a:off x="7366001" y="4962526"/>
                <a:ext cx="22225" cy="39688"/>
              </a:xfrm>
              <a:custGeom>
                <a:avLst/>
                <a:gdLst>
                  <a:gd name="T0" fmla="*/ 1 w 5"/>
                  <a:gd name="T1" fmla="*/ 0 h 9"/>
                  <a:gd name="T2" fmla="*/ 0 w 5"/>
                  <a:gd name="T3" fmla="*/ 9 h 9"/>
                  <a:gd name="T4" fmla="*/ 0 w 5"/>
                  <a:gd name="T5" fmla="*/ 9 h 9"/>
                  <a:gd name="T6" fmla="*/ 4 w 5"/>
                  <a:gd name="T7" fmla="*/ 8 h 9"/>
                  <a:gd name="T8" fmla="*/ 4 w 5"/>
                  <a:gd name="T9" fmla="*/ 1 h 9"/>
                  <a:gd name="T10" fmla="*/ 1 w 5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1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3" y="9"/>
                      <a:pt x="4" y="8"/>
                    </a:cubicBezTo>
                    <a:cubicBezTo>
                      <a:pt x="5" y="6"/>
                      <a:pt x="5" y="3"/>
                      <a:pt x="4" y="1"/>
                    </a:cubicBezTo>
                    <a:cubicBezTo>
                      <a:pt x="3" y="1"/>
                      <a:pt x="2" y="0"/>
                      <a:pt x="1" y="0"/>
                    </a:cubicBezTo>
                  </a:path>
                </a:pathLst>
              </a:custGeom>
              <a:solidFill>
                <a:srgbClr val="E6E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îšḷîďé">
                <a:extLst>
                  <a:ext uri="{FF2B5EF4-FFF2-40B4-BE49-F238E27FC236}">
                    <a16:creationId xmlns:a16="http://schemas.microsoft.com/office/drawing/2014/main" id="{DABFCABA-824D-40F6-9339-9F31BCB727FE}"/>
                  </a:ext>
                </a:extLst>
              </p:cNvPr>
              <p:cNvSpPr/>
              <p:nvPr/>
            </p:nvSpPr>
            <p:spPr bwMode="auto">
              <a:xfrm>
                <a:off x="7423151" y="4975226"/>
                <a:ext cx="44450" cy="44450"/>
              </a:xfrm>
              <a:custGeom>
                <a:avLst/>
                <a:gdLst>
                  <a:gd name="T0" fmla="*/ 5 w 10"/>
                  <a:gd name="T1" fmla="*/ 0 h 10"/>
                  <a:gd name="T2" fmla="*/ 2 w 10"/>
                  <a:gd name="T3" fmla="*/ 2 h 10"/>
                  <a:gd name="T4" fmla="*/ 2 w 10"/>
                  <a:gd name="T5" fmla="*/ 9 h 10"/>
                  <a:gd name="T6" fmla="*/ 5 w 10"/>
                  <a:gd name="T7" fmla="*/ 10 h 10"/>
                  <a:gd name="T8" fmla="*/ 8 w 10"/>
                  <a:gd name="T9" fmla="*/ 9 h 10"/>
                  <a:gd name="T10" fmla="*/ 8 w 10"/>
                  <a:gd name="T11" fmla="*/ 2 h 10"/>
                  <a:gd name="T12" fmla="*/ 5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5" y="0"/>
                    </a:moveTo>
                    <a:cubicBezTo>
                      <a:pt x="4" y="0"/>
                      <a:pt x="3" y="1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3" y="9"/>
                      <a:pt x="4" y="10"/>
                      <a:pt x="5" y="10"/>
                    </a:cubicBezTo>
                    <a:cubicBezTo>
                      <a:pt x="6" y="10"/>
                      <a:pt x="7" y="9"/>
                      <a:pt x="8" y="9"/>
                    </a:cubicBezTo>
                    <a:cubicBezTo>
                      <a:pt x="10" y="7"/>
                      <a:pt x="10" y="4"/>
                      <a:pt x="8" y="2"/>
                    </a:cubicBezTo>
                    <a:cubicBezTo>
                      <a:pt x="7" y="1"/>
                      <a:pt x="6" y="0"/>
                      <a:pt x="5" y="0"/>
                    </a:cubicBezTo>
                  </a:path>
                </a:pathLst>
              </a:custGeom>
              <a:solidFill>
                <a:srgbClr val="E6EA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iSḷíḑe">
                <a:extLst>
                  <a:ext uri="{FF2B5EF4-FFF2-40B4-BE49-F238E27FC236}">
                    <a16:creationId xmlns:a16="http://schemas.microsoft.com/office/drawing/2014/main" id="{58A54845-A3EA-4C01-A01F-569002718155}"/>
                  </a:ext>
                </a:extLst>
              </p:cNvPr>
              <p:cNvSpPr/>
              <p:nvPr/>
            </p:nvSpPr>
            <p:spPr bwMode="auto">
              <a:xfrm>
                <a:off x="6900864" y="4311651"/>
                <a:ext cx="531813" cy="939800"/>
              </a:xfrm>
              <a:custGeom>
                <a:avLst/>
                <a:gdLst>
                  <a:gd name="T0" fmla="*/ 47 w 335"/>
                  <a:gd name="T1" fmla="*/ 570 h 592"/>
                  <a:gd name="T2" fmla="*/ 0 w 335"/>
                  <a:gd name="T3" fmla="*/ 0 h 592"/>
                  <a:gd name="T4" fmla="*/ 335 w 335"/>
                  <a:gd name="T5" fmla="*/ 0 h 592"/>
                  <a:gd name="T6" fmla="*/ 277 w 335"/>
                  <a:gd name="T7" fmla="*/ 592 h 592"/>
                  <a:gd name="T8" fmla="*/ 47 w 335"/>
                  <a:gd name="T9" fmla="*/ 57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592">
                    <a:moveTo>
                      <a:pt x="47" y="570"/>
                    </a:moveTo>
                    <a:lnTo>
                      <a:pt x="0" y="0"/>
                    </a:lnTo>
                    <a:lnTo>
                      <a:pt x="335" y="0"/>
                    </a:lnTo>
                    <a:lnTo>
                      <a:pt x="277" y="592"/>
                    </a:lnTo>
                    <a:lnTo>
                      <a:pt x="47" y="570"/>
                    </a:lnTo>
                    <a:close/>
                  </a:path>
                </a:pathLst>
              </a:custGeom>
              <a:gradFill>
                <a:gsLst>
                  <a:gs pos="4400">
                    <a:schemeClr val="bg1">
                      <a:alpha val="0"/>
                    </a:schemeClr>
                  </a:gs>
                  <a:gs pos="100000">
                    <a:schemeClr val="bg2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iṥḷîḋe">
                <a:extLst>
                  <a:ext uri="{FF2B5EF4-FFF2-40B4-BE49-F238E27FC236}">
                    <a16:creationId xmlns:a16="http://schemas.microsoft.com/office/drawing/2014/main" id="{6BB228A2-668F-4A1B-BD06-081AA06EDE36}"/>
                  </a:ext>
                </a:extLst>
              </p:cNvPr>
              <p:cNvSpPr/>
              <p:nvPr/>
            </p:nvSpPr>
            <p:spPr bwMode="auto">
              <a:xfrm>
                <a:off x="6900864" y="4311651"/>
                <a:ext cx="531813" cy="939800"/>
              </a:xfrm>
              <a:custGeom>
                <a:avLst/>
                <a:gdLst>
                  <a:gd name="T0" fmla="*/ 47 w 335"/>
                  <a:gd name="T1" fmla="*/ 570 h 592"/>
                  <a:gd name="T2" fmla="*/ 0 w 335"/>
                  <a:gd name="T3" fmla="*/ 0 h 592"/>
                  <a:gd name="T4" fmla="*/ 335 w 335"/>
                  <a:gd name="T5" fmla="*/ 0 h 592"/>
                  <a:gd name="T6" fmla="*/ 277 w 335"/>
                  <a:gd name="T7" fmla="*/ 592 h 592"/>
                  <a:gd name="T8" fmla="*/ 47 w 335"/>
                  <a:gd name="T9" fmla="*/ 57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5" h="592">
                    <a:moveTo>
                      <a:pt x="47" y="570"/>
                    </a:moveTo>
                    <a:lnTo>
                      <a:pt x="0" y="0"/>
                    </a:lnTo>
                    <a:lnTo>
                      <a:pt x="335" y="0"/>
                    </a:lnTo>
                    <a:lnTo>
                      <a:pt x="277" y="592"/>
                    </a:lnTo>
                    <a:lnTo>
                      <a:pt x="47" y="57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í$ḷîďè">
                <a:extLst>
                  <a:ext uri="{FF2B5EF4-FFF2-40B4-BE49-F238E27FC236}">
                    <a16:creationId xmlns:a16="http://schemas.microsoft.com/office/drawing/2014/main" id="{C2257D37-8152-42C2-94DF-70BD6D4D28DA}"/>
                  </a:ext>
                </a:extLst>
              </p:cNvPr>
              <p:cNvSpPr/>
              <p:nvPr/>
            </p:nvSpPr>
            <p:spPr bwMode="auto">
              <a:xfrm>
                <a:off x="6945314" y="5010151"/>
                <a:ext cx="415925" cy="258763"/>
              </a:xfrm>
              <a:custGeom>
                <a:avLst/>
                <a:gdLst>
                  <a:gd name="T0" fmla="*/ 0 w 262"/>
                  <a:gd name="T1" fmla="*/ 155 h 163"/>
                  <a:gd name="T2" fmla="*/ 5 w 262"/>
                  <a:gd name="T3" fmla="*/ 0 h 163"/>
                  <a:gd name="T4" fmla="*/ 262 w 262"/>
                  <a:gd name="T5" fmla="*/ 3 h 163"/>
                  <a:gd name="T6" fmla="*/ 260 w 262"/>
                  <a:gd name="T7" fmla="*/ 163 h 163"/>
                  <a:gd name="T8" fmla="*/ 0 w 262"/>
                  <a:gd name="T9" fmla="*/ 1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63">
                    <a:moveTo>
                      <a:pt x="0" y="155"/>
                    </a:moveTo>
                    <a:lnTo>
                      <a:pt x="5" y="0"/>
                    </a:lnTo>
                    <a:lnTo>
                      <a:pt x="262" y="3"/>
                    </a:lnTo>
                    <a:lnTo>
                      <a:pt x="260" y="163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DB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íšḷïḑé">
                <a:extLst>
                  <a:ext uri="{FF2B5EF4-FFF2-40B4-BE49-F238E27FC236}">
                    <a16:creationId xmlns:a16="http://schemas.microsoft.com/office/drawing/2014/main" id="{D6723624-32F5-4731-961E-249A3820A251}"/>
                  </a:ext>
                </a:extLst>
              </p:cNvPr>
              <p:cNvSpPr/>
              <p:nvPr/>
            </p:nvSpPr>
            <p:spPr bwMode="auto">
              <a:xfrm>
                <a:off x="6945314" y="5010151"/>
                <a:ext cx="415925" cy="258763"/>
              </a:xfrm>
              <a:custGeom>
                <a:avLst/>
                <a:gdLst>
                  <a:gd name="T0" fmla="*/ 0 w 262"/>
                  <a:gd name="T1" fmla="*/ 155 h 163"/>
                  <a:gd name="T2" fmla="*/ 5 w 262"/>
                  <a:gd name="T3" fmla="*/ 0 h 163"/>
                  <a:gd name="T4" fmla="*/ 262 w 262"/>
                  <a:gd name="T5" fmla="*/ 3 h 163"/>
                  <a:gd name="T6" fmla="*/ 260 w 262"/>
                  <a:gd name="T7" fmla="*/ 163 h 163"/>
                  <a:gd name="T8" fmla="*/ 0 w 262"/>
                  <a:gd name="T9" fmla="*/ 15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63">
                    <a:moveTo>
                      <a:pt x="0" y="155"/>
                    </a:moveTo>
                    <a:lnTo>
                      <a:pt x="5" y="0"/>
                    </a:lnTo>
                    <a:lnTo>
                      <a:pt x="262" y="3"/>
                    </a:lnTo>
                    <a:lnTo>
                      <a:pt x="260" y="163"/>
                    </a:lnTo>
                    <a:lnTo>
                      <a:pt x="0" y="15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$ļîḍê">
                <a:extLst>
                  <a:ext uri="{FF2B5EF4-FFF2-40B4-BE49-F238E27FC236}">
                    <a16:creationId xmlns:a16="http://schemas.microsoft.com/office/drawing/2014/main" id="{3701DD1A-E7D4-4B70-AE9F-D9884B08561E}"/>
                  </a:ext>
                </a:extLst>
              </p:cNvPr>
              <p:cNvSpPr/>
              <p:nvPr/>
            </p:nvSpPr>
            <p:spPr bwMode="auto">
              <a:xfrm>
                <a:off x="7129464" y="5111751"/>
                <a:ext cx="39688" cy="349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í$ḻíḓê">
                <a:extLst>
                  <a:ext uri="{FF2B5EF4-FFF2-40B4-BE49-F238E27FC236}">
                    <a16:creationId xmlns:a16="http://schemas.microsoft.com/office/drawing/2014/main" id="{A5171C29-3258-4089-9452-37D6E05B36D0}"/>
                  </a:ext>
                </a:extLst>
              </p:cNvPr>
              <p:cNvSpPr/>
              <p:nvPr/>
            </p:nvSpPr>
            <p:spPr bwMode="auto">
              <a:xfrm>
                <a:off x="7119939" y="5106989"/>
                <a:ext cx="57150" cy="44450"/>
              </a:xfrm>
              <a:custGeom>
                <a:avLst/>
                <a:gdLst>
                  <a:gd name="T0" fmla="*/ 7 w 13"/>
                  <a:gd name="T1" fmla="*/ 9 h 10"/>
                  <a:gd name="T2" fmla="*/ 2 w 13"/>
                  <a:gd name="T3" fmla="*/ 5 h 10"/>
                  <a:gd name="T4" fmla="*/ 7 w 13"/>
                  <a:gd name="T5" fmla="*/ 1 h 10"/>
                  <a:gd name="T6" fmla="*/ 11 w 13"/>
                  <a:gd name="T7" fmla="*/ 5 h 10"/>
                  <a:gd name="T8" fmla="*/ 7 w 13"/>
                  <a:gd name="T9" fmla="*/ 9 h 10"/>
                  <a:gd name="T10" fmla="*/ 7 w 13"/>
                  <a:gd name="T11" fmla="*/ 0 h 10"/>
                  <a:gd name="T12" fmla="*/ 3 w 13"/>
                  <a:gd name="T13" fmla="*/ 1 h 10"/>
                  <a:gd name="T14" fmla="*/ 3 w 13"/>
                  <a:gd name="T15" fmla="*/ 9 h 10"/>
                  <a:gd name="T16" fmla="*/ 7 w 13"/>
                  <a:gd name="T17" fmla="*/ 10 h 10"/>
                  <a:gd name="T18" fmla="*/ 11 w 13"/>
                  <a:gd name="T19" fmla="*/ 9 h 10"/>
                  <a:gd name="T20" fmla="*/ 11 w 13"/>
                  <a:gd name="T21" fmla="*/ 1 h 10"/>
                  <a:gd name="T22" fmla="*/ 7 w 13"/>
                  <a:gd name="T2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10">
                    <a:moveTo>
                      <a:pt x="7" y="9"/>
                    </a:moveTo>
                    <a:cubicBezTo>
                      <a:pt x="4" y="9"/>
                      <a:pt x="2" y="7"/>
                      <a:pt x="2" y="5"/>
                    </a:cubicBezTo>
                    <a:cubicBezTo>
                      <a:pt x="2" y="3"/>
                      <a:pt x="4" y="1"/>
                      <a:pt x="7" y="1"/>
                    </a:cubicBezTo>
                    <a:cubicBezTo>
                      <a:pt x="9" y="1"/>
                      <a:pt x="11" y="3"/>
                      <a:pt x="11" y="5"/>
                    </a:cubicBezTo>
                    <a:cubicBezTo>
                      <a:pt x="11" y="7"/>
                      <a:pt x="9" y="9"/>
                      <a:pt x="7" y="9"/>
                    </a:cubicBezTo>
                    <a:moveTo>
                      <a:pt x="7" y="0"/>
                    </a:moveTo>
                    <a:cubicBezTo>
                      <a:pt x="5" y="0"/>
                      <a:pt x="4" y="0"/>
                      <a:pt x="3" y="1"/>
                    </a:cubicBezTo>
                    <a:cubicBezTo>
                      <a:pt x="0" y="3"/>
                      <a:pt x="0" y="7"/>
                      <a:pt x="3" y="9"/>
                    </a:cubicBezTo>
                    <a:cubicBezTo>
                      <a:pt x="4" y="10"/>
                      <a:pt x="5" y="10"/>
                      <a:pt x="7" y="10"/>
                    </a:cubicBezTo>
                    <a:cubicBezTo>
                      <a:pt x="8" y="10"/>
                      <a:pt x="10" y="10"/>
                      <a:pt x="11" y="9"/>
                    </a:cubicBezTo>
                    <a:cubicBezTo>
                      <a:pt x="13" y="7"/>
                      <a:pt x="13" y="3"/>
                      <a:pt x="11" y="1"/>
                    </a:cubicBezTo>
                    <a:cubicBezTo>
                      <a:pt x="10" y="0"/>
                      <a:pt x="8" y="0"/>
                      <a:pt x="7" y="0"/>
                    </a:cubicBezTo>
                  </a:path>
                </a:pathLst>
              </a:custGeom>
              <a:solidFill>
                <a:srgbClr val="E6F3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ísḻîďê">
                <a:extLst>
                  <a:ext uri="{FF2B5EF4-FFF2-40B4-BE49-F238E27FC236}">
                    <a16:creationId xmlns:a16="http://schemas.microsoft.com/office/drawing/2014/main" id="{4B161A1E-4F5F-4045-9E12-5C1C9C57CEE5}"/>
                  </a:ext>
                </a:extLst>
              </p:cNvPr>
              <p:cNvSpPr/>
              <p:nvPr/>
            </p:nvSpPr>
            <p:spPr bwMode="auto">
              <a:xfrm>
                <a:off x="7129464" y="5111751"/>
                <a:ext cx="39688" cy="349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ïslïḓè">
                <a:extLst>
                  <a:ext uri="{FF2B5EF4-FFF2-40B4-BE49-F238E27FC236}">
                    <a16:creationId xmlns:a16="http://schemas.microsoft.com/office/drawing/2014/main" id="{3479636D-9845-42A8-994A-329CFC7108F8}"/>
                  </a:ext>
                </a:extLst>
              </p:cNvPr>
              <p:cNvSpPr/>
              <p:nvPr/>
            </p:nvSpPr>
            <p:spPr bwMode="auto">
              <a:xfrm>
                <a:off x="5567364" y="1892301"/>
                <a:ext cx="114300" cy="122238"/>
              </a:xfrm>
              <a:custGeom>
                <a:avLst/>
                <a:gdLst>
                  <a:gd name="T0" fmla="*/ 0 w 26"/>
                  <a:gd name="T1" fmla="*/ 19 h 28"/>
                  <a:gd name="T2" fmla="*/ 16 w 26"/>
                  <a:gd name="T3" fmla="*/ 0 h 28"/>
                  <a:gd name="T4" fmla="*/ 25 w 26"/>
                  <a:gd name="T5" fmla="*/ 7 h 28"/>
                  <a:gd name="T6" fmla="*/ 10 w 26"/>
                  <a:gd name="T7" fmla="*/ 28 h 28"/>
                  <a:gd name="T8" fmla="*/ 0 w 26"/>
                  <a:gd name="T9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8">
                    <a:moveTo>
                      <a:pt x="0" y="19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25" y="7"/>
                      <a:pt x="25" y="7"/>
                    </a:cubicBezTo>
                    <a:cubicBezTo>
                      <a:pt x="26" y="8"/>
                      <a:pt x="10" y="28"/>
                      <a:pt x="10" y="28"/>
                    </a:cubicBez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îs1iḋe">
                <a:extLst>
                  <a:ext uri="{FF2B5EF4-FFF2-40B4-BE49-F238E27FC236}">
                    <a16:creationId xmlns:a16="http://schemas.microsoft.com/office/drawing/2014/main" id="{BE74C2F4-9A42-4512-B200-3F8145B6D223}"/>
                  </a:ext>
                </a:extLst>
              </p:cNvPr>
              <p:cNvSpPr/>
              <p:nvPr/>
            </p:nvSpPr>
            <p:spPr bwMode="auto">
              <a:xfrm>
                <a:off x="5627689" y="1685926"/>
                <a:ext cx="88900" cy="244475"/>
              </a:xfrm>
              <a:custGeom>
                <a:avLst/>
                <a:gdLst>
                  <a:gd name="T0" fmla="*/ 56 w 56"/>
                  <a:gd name="T1" fmla="*/ 138 h 154"/>
                  <a:gd name="T2" fmla="*/ 28 w 56"/>
                  <a:gd name="T3" fmla="*/ 154 h 154"/>
                  <a:gd name="T4" fmla="*/ 0 w 56"/>
                  <a:gd name="T5" fmla="*/ 130 h 154"/>
                  <a:gd name="T6" fmla="*/ 17 w 56"/>
                  <a:gd name="T7" fmla="*/ 5 h 154"/>
                  <a:gd name="T8" fmla="*/ 28 w 56"/>
                  <a:gd name="T9" fmla="*/ 0 h 154"/>
                  <a:gd name="T10" fmla="*/ 56 w 56"/>
                  <a:gd name="T11" fmla="*/ 13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154">
                    <a:moveTo>
                      <a:pt x="56" y="138"/>
                    </a:moveTo>
                    <a:lnTo>
                      <a:pt x="28" y="154"/>
                    </a:lnTo>
                    <a:lnTo>
                      <a:pt x="0" y="130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56" y="138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ïṡľidè">
                <a:extLst>
                  <a:ext uri="{FF2B5EF4-FFF2-40B4-BE49-F238E27FC236}">
                    <a16:creationId xmlns:a16="http://schemas.microsoft.com/office/drawing/2014/main" id="{41E10AE7-8BFB-47EB-B3FF-116076B8D866}"/>
                  </a:ext>
                </a:extLst>
              </p:cNvPr>
              <p:cNvSpPr/>
              <p:nvPr/>
            </p:nvSpPr>
            <p:spPr bwMode="auto">
              <a:xfrm>
                <a:off x="5659439" y="1685926"/>
                <a:ext cx="42863" cy="236538"/>
              </a:xfrm>
              <a:custGeom>
                <a:avLst/>
                <a:gdLst>
                  <a:gd name="T0" fmla="*/ 10 w 10"/>
                  <a:gd name="T1" fmla="*/ 54 h 54"/>
                  <a:gd name="T2" fmla="*/ 4 w 10"/>
                  <a:gd name="T3" fmla="*/ 27 h 54"/>
                  <a:gd name="T4" fmla="*/ 0 w 10"/>
                  <a:gd name="T5" fmla="*/ 0 h 54"/>
                  <a:gd name="T6" fmla="*/ 5 w 10"/>
                  <a:gd name="T7" fmla="*/ 27 h 54"/>
                  <a:gd name="T8" fmla="*/ 10 w 10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4">
                    <a:moveTo>
                      <a:pt x="10" y="54"/>
                    </a:moveTo>
                    <a:cubicBezTo>
                      <a:pt x="9" y="54"/>
                      <a:pt x="7" y="42"/>
                      <a:pt x="4" y="27"/>
                    </a:cubicBezTo>
                    <a:cubicBezTo>
                      <a:pt x="2" y="12"/>
                      <a:pt x="0" y="0"/>
                      <a:pt x="0" y="0"/>
                    </a:cubicBezTo>
                    <a:cubicBezTo>
                      <a:pt x="0" y="0"/>
                      <a:pt x="3" y="12"/>
                      <a:pt x="5" y="27"/>
                    </a:cubicBezTo>
                    <a:cubicBezTo>
                      <a:pt x="8" y="42"/>
                      <a:pt x="10" y="54"/>
                      <a:pt x="10" y="54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îṣ1ïḋe">
                <a:extLst>
                  <a:ext uri="{FF2B5EF4-FFF2-40B4-BE49-F238E27FC236}">
                    <a16:creationId xmlns:a16="http://schemas.microsoft.com/office/drawing/2014/main" id="{B9A5645A-EC1F-402D-AE94-6729CC54781D}"/>
                  </a:ext>
                </a:extLst>
              </p:cNvPr>
              <p:cNvSpPr/>
              <p:nvPr/>
            </p:nvSpPr>
            <p:spPr bwMode="auto">
              <a:xfrm>
                <a:off x="5637214" y="1830389"/>
                <a:ext cx="26988" cy="4763"/>
              </a:xfrm>
              <a:custGeom>
                <a:avLst/>
                <a:gdLst>
                  <a:gd name="T0" fmla="*/ 6 w 6"/>
                  <a:gd name="T1" fmla="*/ 0 h 1"/>
                  <a:gd name="T2" fmla="*/ 3 w 6"/>
                  <a:gd name="T3" fmla="*/ 1 h 1"/>
                  <a:gd name="T4" fmla="*/ 0 w 6"/>
                  <a:gd name="T5" fmla="*/ 0 h 1"/>
                  <a:gd name="T6" fmla="*/ 3 w 6"/>
                  <a:gd name="T7" fmla="*/ 0 h 1"/>
                  <a:gd name="T8" fmla="*/ 6 w 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">
                    <a:moveTo>
                      <a:pt x="6" y="0"/>
                    </a:moveTo>
                    <a:cubicBezTo>
                      <a:pt x="6" y="1"/>
                      <a:pt x="4" y="1"/>
                      <a:pt x="3" y="1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4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iSľïḋé">
                <a:extLst>
                  <a:ext uri="{FF2B5EF4-FFF2-40B4-BE49-F238E27FC236}">
                    <a16:creationId xmlns:a16="http://schemas.microsoft.com/office/drawing/2014/main" id="{4BF71FF2-8C5F-4C5F-8981-ED889995EA3D}"/>
                  </a:ext>
                </a:extLst>
              </p:cNvPr>
              <p:cNvSpPr/>
              <p:nvPr/>
            </p:nvSpPr>
            <p:spPr bwMode="auto">
              <a:xfrm>
                <a:off x="5632451" y="1808164"/>
                <a:ext cx="26988" cy="9525"/>
              </a:xfrm>
              <a:custGeom>
                <a:avLst/>
                <a:gdLst>
                  <a:gd name="T0" fmla="*/ 6 w 6"/>
                  <a:gd name="T1" fmla="*/ 2 h 2"/>
                  <a:gd name="T2" fmla="*/ 3 w 6"/>
                  <a:gd name="T3" fmla="*/ 2 h 2"/>
                  <a:gd name="T4" fmla="*/ 0 w 6"/>
                  <a:gd name="T5" fmla="*/ 1 h 2"/>
                  <a:gd name="T6" fmla="*/ 3 w 6"/>
                  <a:gd name="T7" fmla="*/ 1 h 2"/>
                  <a:gd name="T8" fmla="*/ 6 w 6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6" y="2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2" y="0"/>
                      <a:pt x="3" y="1"/>
                    </a:cubicBezTo>
                    <a:cubicBezTo>
                      <a:pt x="5" y="1"/>
                      <a:pt x="6" y="2"/>
                      <a:pt x="6" y="2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îŝ1ïḓé">
                <a:extLst>
                  <a:ext uri="{FF2B5EF4-FFF2-40B4-BE49-F238E27FC236}">
                    <a16:creationId xmlns:a16="http://schemas.microsoft.com/office/drawing/2014/main" id="{2CA7F05B-323A-4A93-92A2-983976B850D3}"/>
                  </a:ext>
                </a:extLst>
              </p:cNvPr>
              <p:cNvSpPr/>
              <p:nvPr/>
            </p:nvSpPr>
            <p:spPr bwMode="auto">
              <a:xfrm>
                <a:off x="5637214" y="1795464"/>
                <a:ext cx="22225" cy="3175"/>
              </a:xfrm>
              <a:custGeom>
                <a:avLst/>
                <a:gdLst>
                  <a:gd name="T0" fmla="*/ 5 w 5"/>
                  <a:gd name="T1" fmla="*/ 1 h 1"/>
                  <a:gd name="T2" fmla="*/ 2 w 5"/>
                  <a:gd name="T3" fmla="*/ 1 h 1"/>
                  <a:gd name="T4" fmla="*/ 0 w 5"/>
                  <a:gd name="T5" fmla="*/ 0 h 1"/>
                  <a:gd name="T6" fmla="*/ 2 w 5"/>
                  <a:gd name="T7" fmla="*/ 0 h 1"/>
                  <a:gd name="T8" fmla="*/ 5 w 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cubicBezTo>
                      <a:pt x="5" y="1"/>
                      <a:pt x="4" y="1"/>
                      <a:pt x="2" y="1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4" y="0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íśľiďè">
                <a:extLst>
                  <a:ext uri="{FF2B5EF4-FFF2-40B4-BE49-F238E27FC236}">
                    <a16:creationId xmlns:a16="http://schemas.microsoft.com/office/drawing/2014/main" id="{457F1F4B-835D-48A2-B975-84ACED6013F2}"/>
                  </a:ext>
                </a:extLst>
              </p:cNvPr>
              <p:cNvSpPr/>
              <p:nvPr/>
            </p:nvSpPr>
            <p:spPr bwMode="auto">
              <a:xfrm>
                <a:off x="5589589" y="1835151"/>
                <a:ext cx="47625" cy="38100"/>
              </a:xfrm>
              <a:custGeom>
                <a:avLst/>
                <a:gdLst>
                  <a:gd name="T0" fmla="*/ 10 w 11"/>
                  <a:gd name="T1" fmla="*/ 2 h 9"/>
                  <a:gd name="T2" fmla="*/ 10 w 11"/>
                  <a:gd name="T3" fmla="*/ 4 h 9"/>
                  <a:gd name="T4" fmla="*/ 8 w 11"/>
                  <a:gd name="T5" fmla="*/ 7 h 9"/>
                  <a:gd name="T6" fmla="*/ 5 w 11"/>
                  <a:gd name="T7" fmla="*/ 9 h 9"/>
                  <a:gd name="T8" fmla="*/ 4 w 11"/>
                  <a:gd name="T9" fmla="*/ 9 h 9"/>
                  <a:gd name="T10" fmla="*/ 3 w 11"/>
                  <a:gd name="T11" fmla="*/ 8 h 9"/>
                  <a:gd name="T12" fmla="*/ 3 w 11"/>
                  <a:gd name="T13" fmla="*/ 7 h 9"/>
                  <a:gd name="T14" fmla="*/ 9 w 11"/>
                  <a:gd name="T15" fmla="*/ 2 h 9"/>
                  <a:gd name="T16" fmla="*/ 11 w 11"/>
                  <a:gd name="T17" fmla="*/ 1 h 9"/>
                  <a:gd name="T18" fmla="*/ 11 w 11"/>
                  <a:gd name="T19" fmla="*/ 2 h 9"/>
                  <a:gd name="T20" fmla="*/ 4 w 11"/>
                  <a:gd name="T21" fmla="*/ 3 h 9"/>
                  <a:gd name="T22" fmla="*/ 2 w 11"/>
                  <a:gd name="T23" fmla="*/ 3 h 9"/>
                  <a:gd name="T24" fmla="*/ 2 w 11"/>
                  <a:gd name="T25" fmla="*/ 1 h 9"/>
                  <a:gd name="T26" fmla="*/ 3 w 11"/>
                  <a:gd name="T27" fmla="*/ 1 h 9"/>
                  <a:gd name="T28" fmla="*/ 5 w 11"/>
                  <a:gd name="T29" fmla="*/ 0 h 9"/>
                  <a:gd name="T30" fmla="*/ 9 w 11"/>
                  <a:gd name="T31" fmla="*/ 1 h 9"/>
                  <a:gd name="T32" fmla="*/ 10 w 11"/>
                  <a:gd name="T33" fmla="*/ 1 h 9"/>
                  <a:gd name="T34" fmla="*/ 5 w 11"/>
                  <a:gd name="T35" fmla="*/ 1 h 9"/>
                  <a:gd name="T36" fmla="*/ 4 w 11"/>
                  <a:gd name="T37" fmla="*/ 2 h 9"/>
                  <a:gd name="T38" fmla="*/ 11 w 11"/>
                  <a:gd name="T39" fmla="*/ 2 h 9"/>
                  <a:gd name="T40" fmla="*/ 11 w 11"/>
                  <a:gd name="T41" fmla="*/ 2 h 9"/>
                  <a:gd name="T42" fmla="*/ 10 w 11"/>
                  <a:gd name="T43" fmla="*/ 3 h 9"/>
                  <a:gd name="T44" fmla="*/ 4 w 11"/>
                  <a:gd name="T45" fmla="*/ 8 h 9"/>
                  <a:gd name="T46" fmla="*/ 4 w 11"/>
                  <a:gd name="T47" fmla="*/ 8 h 9"/>
                  <a:gd name="T48" fmla="*/ 5 w 11"/>
                  <a:gd name="T49" fmla="*/ 8 h 9"/>
                  <a:gd name="T50" fmla="*/ 8 w 11"/>
                  <a:gd name="T51" fmla="*/ 7 h 9"/>
                  <a:gd name="T52" fmla="*/ 10 w 11"/>
                  <a:gd name="T53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" h="9">
                    <a:moveTo>
                      <a:pt x="10" y="2"/>
                    </a:moveTo>
                    <a:cubicBezTo>
                      <a:pt x="10" y="2"/>
                      <a:pt x="10" y="3"/>
                      <a:pt x="10" y="4"/>
                    </a:cubicBezTo>
                    <a:cubicBezTo>
                      <a:pt x="10" y="5"/>
                      <a:pt x="9" y="6"/>
                      <a:pt x="8" y="7"/>
                    </a:cubicBezTo>
                    <a:cubicBezTo>
                      <a:pt x="7" y="8"/>
                      <a:pt x="6" y="9"/>
                      <a:pt x="5" y="9"/>
                    </a:cubicBezTo>
                    <a:cubicBezTo>
                      <a:pt x="5" y="9"/>
                      <a:pt x="4" y="9"/>
                      <a:pt x="4" y="9"/>
                    </a:cubicBezTo>
                    <a:cubicBezTo>
                      <a:pt x="3" y="9"/>
                      <a:pt x="3" y="8"/>
                      <a:pt x="3" y="8"/>
                    </a:cubicBezTo>
                    <a:cubicBezTo>
                      <a:pt x="3" y="8"/>
                      <a:pt x="3" y="7"/>
                      <a:pt x="3" y="7"/>
                    </a:cubicBezTo>
                    <a:cubicBezTo>
                      <a:pt x="5" y="5"/>
                      <a:pt x="7" y="3"/>
                      <a:pt x="9" y="2"/>
                    </a:cubicBezTo>
                    <a:cubicBezTo>
                      <a:pt x="10" y="2"/>
                      <a:pt x="10" y="2"/>
                      <a:pt x="11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8" y="4"/>
                      <a:pt x="6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4" y="0"/>
                      <a:pt x="5" y="0"/>
                    </a:cubicBezTo>
                    <a:cubicBezTo>
                      <a:pt x="7" y="0"/>
                      <a:pt x="8" y="0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2"/>
                      <a:pt x="9" y="0"/>
                      <a:pt x="5" y="1"/>
                    </a:cubicBezTo>
                    <a:cubicBezTo>
                      <a:pt x="4" y="1"/>
                      <a:pt x="0" y="2"/>
                      <a:pt x="4" y="2"/>
                    </a:cubicBezTo>
                    <a:cubicBezTo>
                      <a:pt x="6" y="3"/>
                      <a:pt x="8" y="3"/>
                      <a:pt x="11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2"/>
                      <a:pt x="10" y="3"/>
                      <a:pt x="10" y="3"/>
                    </a:cubicBezTo>
                    <a:cubicBezTo>
                      <a:pt x="7" y="4"/>
                      <a:pt x="5" y="6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9"/>
                      <a:pt x="5" y="8"/>
                      <a:pt x="5" y="8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10" y="5"/>
                      <a:pt x="10" y="2"/>
                      <a:pt x="10" y="2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ïsḻïḍè">
                <a:extLst>
                  <a:ext uri="{FF2B5EF4-FFF2-40B4-BE49-F238E27FC236}">
                    <a16:creationId xmlns:a16="http://schemas.microsoft.com/office/drawing/2014/main" id="{D59C89BA-B60D-48E4-BDC6-F95286418711}"/>
                  </a:ext>
                </a:extLst>
              </p:cNvPr>
              <p:cNvSpPr/>
              <p:nvPr/>
            </p:nvSpPr>
            <p:spPr bwMode="auto">
              <a:xfrm>
                <a:off x="5646739" y="1852614"/>
                <a:ext cx="42863" cy="47625"/>
              </a:xfrm>
              <a:custGeom>
                <a:avLst/>
                <a:gdLst>
                  <a:gd name="T0" fmla="*/ 5 w 10"/>
                  <a:gd name="T1" fmla="*/ 1 h 11"/>
                  <a:gd name="T2" fmla="*/ 7 w 10"/>
                  <a:gd name="T3" fmla="*/ 1 h 11"/>
                  <a:gd name="T4" fmla="*/ 9 w 10"/>
                  <a:gd name="T5" fmla="*/ 4 h 11"/>
                  <a:gd name="T6" fmla="*/ 8 w 10"/>
                  <a:gd name="T7" fmla="*/ 8 h 11"/>
                  <a:gd name="T8" fmla="*/ 3 w 10"/>
                  <a:gd name="T9" fmla="*/ 10 h 11"/>
                  <a:gd name="T10" fmla="*/ 0 w 10"/>
                  <a:gd name="T11" fmla="*/ 4 h 11"/>
                  <a:gd name="T12" fmla="*/ 3 w 10"/>
                  <a:gd name="T13" fmla="*/ 0 h 11"/>
                  <a:gd name="T14" fmla="*/ 6 w 10"/>
                  <a:gd name="T15" fmla="*/ 0 h 11"/>
                  <a:gd name="T16" fmla="*/ 7 w 10"/>
                  <a:gd name="T17" fmla="*/ 1 h 11"/>
                  <a:gd name="T18" fmla="*/ 6 w 10"/>
                  <a:gd name="T19" fmla="*/ 1 h 11"/>
                  <a:gd name="T20" fmla="*/ 3 w 10"/>
                  <a:gd name="T21" fmla="*/ 1 h 11"/>
                  <a:gd name="T22" fmla="*/ 1 w 10"/>
                  <a:gd name="T23" fmla="*/ 5 h 11"/>
                  <a:gd name="T24" fmla="*/ 3 w 10"/>
                  <a:gd name="T25" fmla="*/ 9 h 11"/>
                  <a:gd name="T26" fmla="*/ 8 w 10"/>
                  <a:gd name="T27" fmla="*/ 8 h 11"/>
                  <a:gd name="T28" fmla="*/ 8 w 10"/>
                  <a:gd name="T29" fmla="*/ 4 h 11"/>
                  <a:gd name="T30" fmla="*/ 5 w 10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11">
                    <a:moveTo>
                      <a:pt x="5" y="1"/>
                    </a:moveTo>
                    <a:cubicBezTo>
                      <a:pt x="6" y="1"/>
                      <a:pt x="6" y="1"/>
                      <a:pt x="7" y="1"/>
                    </a:cubicBezTo>
                    <a:cubicBezTo>
                      <a:pt x="7" y="2"/>
                      <a:pt x="8" y="2"/>
                      <a:pt x="9" y="4"/>
                    </a:cubicBezTo>
                    <a:cubicBezTo>
                      <a:pt x="9" y="5"/>
                      <a:pt x="10" y="7"/>
                      <a:pt x="8" y="8"/>
                    </a:cubicBezTo>
                    <a:cubicBezTo>
                      <a:pt x="7" y="10"/>
                      <a:pt x="5" y="11"/>
                      <a:pt x="3" y="10"/>
                    </a:cubicBezTo>
                    <a:cubicBezTo>
                      <a:pt x="1" y="9"/>
                      <a:pt x="0" y="6"/>
                      <a:pt x="0" y="4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2" y="2"/>
                      <a:pt x="1" y="3"/>
                      <a:pt x="1" y="5"/>
                    </a:cubicBezTo>
                    <a:cubicBezTo>
                      <a:pt x="1" y="6"/>
                      <a:pt x="2" y="8"/>
                      <a:pt x="3" y="9"/>
                    </a:cubicBezTo>
                    <a:cubicBezTo>
                      <a:pt x="5" y="10"/>
                      <a:pt x="7" y="9"/>
                      <a:pt x="8" y="8"/>
                    </a:cubicBezTo>
                    <a:cubicBezTo>
                      <a:pt x="9" y="7"/>
                      <a:pt x="9" y="5"/>
                      <a:pt x="8" y="4"/>
                    </a:cubicBezTo>
                    <a:cubicBezTo>
                      <a:pt x="7" y="2"/>
                      <a:pt x="5" y="1"/>
                      <a:pt x="5" y="1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íSḻídè">
                <a:extLst>
                  <a:ext uri="{FF2B5EF4-FFF2-40B4-BE49-F238E27FC236}">
                    <a16:creationId xmlns:a16="http://schemas.microsoft.com/office/drawing/2014/main" id="{C7932D23-3A2D-447E-89A0-8ED7825737C3}"/>
                  </a:ext>
                </a:extLst>
              </p:cNvPr>
              <p:cNvSpPr/>
              <p:nvPr/>
            </p:nvSpPr>
            <p:spPr bwMode="auto">
              <a:xfrm>
                <a:off x="5294314" y="1698626"/>
                <a:ext cx="71438" cy="127000"/>
              </a:xfrm>
              <a:custGeom>
                <a:avLst/>
                <a:gdLst>
                  <a:gd name="T0" fmla="*/ 0 w 16"/>
                  <a:gd name="T1" fmla="*/ 27 h 29"/>
                  <a:gd name="T2" fmla="*/ 1 w 16"/>
                  <a:gd name="T3" fmla="*/ 0 h 29"/>
                  <a:gd name="T4" fmla="*/ 15 w 16"/>
                  <a:gd name="T5" fmla="*/ 0 h 29"/>
                  <a:gd name="T6" fmla="*/ 15 w 16"/>
                  <a:gd name="T7" fmla="*/ 29 h 29"/>
                  <a:gd name="T8" fmla="*/ 0 w 16"/>
                  <a:gd name="T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9">
                    <a:moveTo>
                      <a:pt x="0" y="27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4" y="0"/>
                      <a:pt x="15" y="0"/>
                    </a:cubicBezTo>
                    <a:cubicBezTo>
                      <a:pt x="16" y="0"/>
                      <a:pt x="15" y="29"/>
                      <a:pt x="15" y="29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ïsḷiḓé">
                <a:extLst>
                  <a:ext uri="{FF2B5EF4-FFF2-40B4-BE49-F238E27FC236}">
                    <a16:creationId xmlns:a16="http://schemas.microsoft.com/office/drawing/2014/main" id="{1A91E411-66B2-4B7A-9260-13FD6A0C4986}"/>
                  </a:ext>
                </a:extLst>
              </p:cNvPr>
              <p:cNvSpPr/>
              <p:nvPr/>
            </p:nvSpPr>
            <p:spPr bwMode="auto">
              <a:xfrm>
                <a:off x="5246689" y="1922464"/>
                <a:ext cx="425450" cy="434975"/>
              </a:xfrm>
              <a:custGeom>
                <a:avLst/>
                <a:gdLst>
                  <a:gd name="T0" fmla="*/ 6 w 268"/>
                  <a:gd name="T1" fmla="*/ 227 h 274"/>
                  <a:gd name="T2" fmla="*/ 193 w 268"/>
                  <a:gd name="T3" fmla="*/ 0 h 274"/>
                  <a:gd name="T4" fmla="*/ 268 w 268"/>
                  <a:gd name="T5" fmla="*/ 36 h 274"/>
                  <a:gd name="T6" fmla="*/ 69 w 268"/>
                  <a:gd name="T7" fmla="*/ 274 h 274"/>
                  <a:gd name="T8" fmla="*/ 0 w 268"/>
                  <a:gd name="T9" fmla="*/ 241 h 274"/>
                  <a:gd name="T10" fmla="*/ 6 w 268"/>
                  <a:gd name="T11" fmla="*/ 22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8" h="274">
                    <a:moveTo>
                      <a:pt x="6" y="227"/>
                    </a:moveTo>
                    <a:lnTo>
                      <a:pt x="193" y="0"/>
                    </a:lnTo>
                    <a:lnTo>
                      <a:pt x="268" y="36"/>
                    </a:lnTo>
                    <a:lnTo>
                      <a:pt x="69" y="274"/>
                    </a:lnTo>
                    <a:lnTo>
                      <a:pt x="0" y="241"/>
                    </a:lnTo>
                    <a:lnTo>
                      <a:pt x="6" y="227"/>
                    </a:lnTo>
                    <a:close/>
                  </a:path>
                </a:pathLst>
              </a:custGeom>
              <a:solidFill>
                <a:srgbClr val="D6A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iṣḷíḓé">
                <a:extLst>
                  <a:ext uri="{FF2B5EF4-FFF2-40B4-BE49-F238E27FC236}">
                    <a16:creationId xmlns:a16="http://schemas.microsoft.com/office/drawing/2014/main" id="{F290D244-2700-40E6-8B4F-307342240061}"/>
                  </a:ext>
                </a:extLst>
              </p:cNvPr>
              <p:cNvSpPr/>
              <p:nvPr/>
            </p:nvSpPr>
            <p:spPr bwMode="auto">
              <a:xfrm>
                <a:off x="5246689" y="1922464"/>
                <a:ext cx="425450" cy="434975"/>
              </a:xfrm>
              <a:custGeom>
                <a:avLst/>
                <a:gdLst>
                  <a:gd name="T0" fmla="*/ 6 w 268"/>
                  <a:gd name="T1" fmla="*/ 227 h 274"/>
                  <a:gd name="T2" fmla="*/ 193 w 268"/>
                  <a:gd name="T3" fmla="*/ 0 h 274"/>
                  <a:gd name="T4" fmla="*/ 268 w 268"/>
                  <a:gd name="T5" fmla="*/ 36 h 274"/>
                  <a:gd name="T6" fmla="*/ 69 w 268"/>
                  <a:gd name="T7" fmla="*/ 274 h 274"/>
                  <a:gd name="T8" fmla="*/ 0 w 268"/>
                  <a:gd name="T9" fmla="*/ 241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274">
                    <a:moveTo>
                      <a:pt x="6" y="227"/>
                    </a:moveTo>
                    <a:lnTo>
                      <a:pt x="193" y="0"/>
                    </a:lnTo>
                    <a:lnTo>
                      <a:pt x="268" y="36"/>
                    </a:lnTo>
                    <a:lnTo>
                      <a:pt x="69" y="274"/>
                    </a:lnTo>
                    <a:lnTo>
                      <a:pt x="0" y="2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işļïďê">
                <a:extLst>
                  <a:ext uri="{FF2B5EF4-FFF2-40B4-BE49-F238E27FC236}">
                    <a16:creationId xmlns:a16="http://schemas.microsoft.com/office/drawing/2014/main" id="{02E7A732-06CC-496C-AA7E-6C17731558C8}"/>
                  </a:ext>
                </a:extLst>
              </p:cNvPr>
              <p:cNvSpPr/>
              <p:nvPr/>
            </p:nvSpPr>
            <p:spPr bwMode="auto">
              <a:xfrm>
                <a:off x="5756276" y="1631951"/>
                <a:ext cx="719138" cy="655638"/>
              </a:xfrm>
              <a:custGeom>
                <a:avLst/>
                <a:gdLst>
                  <a:gd name="T0" fmla="*/ 150 w 164"/>
                  <a:gd name="T1" fmla="*/ 59 h 149"/>
                  <a:gd name="T2" fmla="*/ 163 w 164"/>
                  <a:gd name="T3" fmla="*/ 30 h 149"/>
                  <a:gd name="T4" fmla="*/ 146 w 164"/>
                  <a:gd name="T5" fmla="*/ 5 h 149"/>
                  <a:gd name="T6" fmla="*/ 115 w 164"/>
                  <a:gd name="T7" fmla="*/ 8 h 149"/>
                  <a:gd name="T8" fmla="*/ 83 w 164"/>
                  <a:gd name="T9" fmla="*/ 55 h 149"/>
                  <a:gd name="T10" fmla="*/ 37 w 164"/>
                  <a:gd name="T11" fmla="*/ 70 h 149"/>
                  <a:gd name="T12" fmla="*/ 21 w 164"/>
                  <a:gd name="T13" fmla="*/ 97 h 149"/>
                  <a:gd name="T14" fmla="*/ 5 w 164"/>
                  <a:gd name="T15" fmla="*/ 114 h 149"/>
                  <a:gd name="T16" fmla="*/ 15 w 164"/>
                  <a:gd name="T17" fmla="*/ 143 h 149"/>
                  <a:gd name="T18" fmla="*/ 47 w 164"/>
                  <a:gd name="T19" fmla="*/ 148 h 149"/>
                  <a:gd name="T20" fmla="*/ 102 w 164"/>
                  <a:gd name="T21" fmla="*/ 132 h 149"/>
                  <a:gd name="T22" fmla="*/ 133 w 164"/>
                  <a:gd name="T23" fmla="*/ 113 h 149"/>
                  <a:gd name="T24" fmla="*/ 149 w 164"/>
                  <a:gd name="T25" fmla="*/ 5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4" h="149">
                    <a:moveTo>
                      <a:pt x="150" y="59"/>
                    </a:moveTo>
                    <a:cubicBezTo>
                      <a:pt x="159" y="52"/>
                      <a:pt x="164" y="41"/>
                      <a:pt x="163" y="30"/>
                    </a:cubicBezTo>
                    <a:cubicBezTo>
                      <a:pt x="162" y="20"/>
                      <a:pt x="155" y="9"/>
                      <a:pt x="146" y="5"/>
                    </a:cubicBezTo>
                    <a:cubicBezTo>
                      <a:pt x="136" y="0"/>
                      <a:pt x="123" y="1"/>
                      <a:pt x="115" y="8"/>
                    </a:cubicBezTo>
                    <a:cubicBezTo>
                      <a:pt x="100" y="20"/>
                      <a:pt x="99" y="45"/>
                      <a:pt x="83" y="55"/>
                    </a:cubicBezTo>
                    <a:cubicBezTo>
                      <a:pt x="69" y="64"/>
                      <a:pt x="50" y="60"/>
                      <a:pt x="37" y="70"/>
                    </a:cubicBezTo>
                    <a:cubicBezTo>
                      <a:pt x="30" y="77"/>
                      <a:pt x="27" y="89"/>
                      <a:pt x="21" y="97"/>
                    </a:cubicBezTo>
                    <a:cubicBezTo>
                      <a:pt x="16" y="103"/>
                      <a:pt x="8" y="107"/>
                      <a:pt x="5" y="114"/>
                    </a:cubicBezTo>
                    <a:cubicBezTo>
                      <a:pt x="0" y="124"/>
                      <a:pt x="6" y="137"/>
                      <a:pt x="15" y="143"/>
                    </a:cubicBezTo>
                    <a:cubicBezTo>
                      <a:pt x="25" y="149"/>
                      <a:pt x="36" y="149"/>
                      <a:pt x="47" y="148"/>
                    </a:cubicBezTo>
                    <a:cubicBezTo>
                      <a:pt x="66" y="146"/>
                      <a:pt x="85" y="140"/>
                      <a:pt x="102" y="132"/>
                    </a:cubicBezTo>
                    <a:cubicBezTo>
                      <a:pt x="113" y="128"/>
                      <a:pt x="125" y="122"/>
                      <a:pt x="133" y="113"/>
                    </a:cubicBezTo>
                    <a:cubicBezTo>
                      <a:pt x="145" y="98"/>
                      <a:pt x="147" y="78"/>
                      <a:pt x="149" y="59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iṡļîde">
                <a:extLst>
                  <a:ext uri="{FF2B5EF4-FFF2-40B4-BE49-F238E27FC236}">
                    <a16:creationId xmlns:a16="http://schemas.microsoft.com/office/drawing/2014/main" id="{EC255347-FB41-43DE-82E4-4414CEC7225E}"/>
                  </a:ext>
                </a:extLst>
              </p:cNvPr>
              <p:cNvSpPr/>
              <p:nvPr/>
            </p:nvSpPr>
            <p:spPr bwMode="auto">
              <a:xfrm>
                <a:off x="5145089" y="1798639"/>
                <a:ext cx="838200" cy="628650"/>
              </a:xfrm>
              <a:custGeom>
                <a:avLst/>
                <a:gdLst>
                  <a:gd name="T0" fmla="*/ 177 w 191"/>
                  <a:gd name="T1" fmla="*/ 97 h 143"/>
                  <a:gd name="T2" fmla="*/ 191 w 191"/>
                  <a:gd name="T3" fmla="*/ 143 h 143"/>
                  <a:gd name="T4" fmla="*/ 0 w 191"/>
                  <a:gd name="T5" fmla="*/ 143 h 143"/>
                  <a:gd name="T6" fmla="*/ 23 w 191"/>
                  <a:gd name="T7" fmla="*/ 0 h 143"/>
                  <a:gd name="T8" fmla="*/ 48 w 191"/>
                  <a:gd name="T9" fmla="*/ 0 h 143"/>
                  <a:gd name="T10" fmla="*/ 48 w 191"/>
                  <a:gd name="T11" fmla="*/ 102 h 143"/>
                  <a:gd name="T12" fmla="*/ 126 w 191"/>
                  <a:gd name="T13" fmla="*/ 100 h 143"/>
                  <a:gd name="T14" fmla="*/ 177 w 191"/>
                  <a:gd name="T15" fmla="*/ 9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1" h="143">
                    <a:moveTo>
                      <a:pt x="177" y="97"/>
                    </a:moveTo>
                    <a:cubicBezTo>
                      <a:pt x="191" y="143"/>
                      <a:pt x="191" y="143"/>
                      <a:pt x="191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40"/>
                      <a:pt x="48" y="102"/>
                      <a:pt x="48" y="102"/>
                    </a:cubicBezTo>
                    <a:cubicBezTo>
                      <a:pt x="73" y="103"/>
                      <a:pt x="102" y="103"/>
                      <a:pt x="126" y="100"/>
                    </a:cubicBezTo>
                    <a:cubicBezTo>
                      <a:pt x="126" y="100"/>
                      <a:pt x="172" y="92"/>
                      <a:pt x="177" y="97"/>
                    </a:cubicBez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iṩļïḓe">
                <a:extLst>
                  <a:ext uri="{FF2B5EF4-FFF2-40B4-BE49-F238E27FC236}">
                    <a16:creationId xmlns:a16="http://schemas.microsoft.com/office/drawing/2014/main" id="{AEFDB30E-8DC5-40D8-9551-15E52C50172D}"/>
                  </a:ext>
                </a:extLst>
              </p:cNvPr>
              <p:cNvSpPr/>
              <p:nvPr/>
            </p:nvSpPr>
            <p:spPr bwMode="auto">
              <a:xfrm>
                <a:off x="6413501" y="2081214"/>
                <a:ext cx="176213" cy="328613"/>
              </a:xfrm>
              <a:custGeom>
                <a:avLst/>
                <a:gdLst>
                  <a:gd name="T0" fmla="*/ 56 w 111"/>
                  <a:gd name="T1" fmla="*/ 0 h 207"/>
                  <a:gd name="T2" fmla="*/ 111 w 111"/>
                  <a:gd name="T3" fmla="*/ 196 h 207"/>
                  <a:gd name="T4" fmla="*/ 39 w 111"/>
                  <a:gd name="T5" fmla="*/ 207 h 207"/>
                  <a:gd name="T6" fmla="*/ 0 w 111"/>
                  <a:gd name="T7" fmla="*/ 22 h 207"/>
                  <a:gd name="T8" fmla="*/ 56 w 111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07">
                    <a:moveTo>
                      <a:pt x="56" y="0"/>
                    </a:moveTo>
                    <a:lnTo>
                      <a:pt x="111" y="196"/>
                    </a:lnTo>
                    <a:lnTo>
                      <a:pt x="39" y="207"/>
                    </a:lnTo>
                    <a:lnTo>
                      <a:pt x="0" y="22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ïsļîďé">
                <a:extLst>
                  <a:ext uri="{FF2B5EF4-FFF2-40B4-BE49-F238E27FC236}">
                    <a16:creationId xmlns:a16="http://schemas.microsoft.com/office/drawing/2014/main" id="{436AEB94-1CA3-4EA7-B691-5555344DAE92}"/>
                  </a:ext>
                </a:extLst>
              </p:cNvPr>
              <p:cNvSpPr/>
              <p:nvPr/>
            </p:nvSpPr>
            <p:spPr bwMode="auto">
              <a:xfrm>
                <a:off x="5918201" y="1922464"/>
                <a:ext cx="609600" cy="509588"/>
              </a:xfrm>
              <a:custGeom>
                <a:avLst/>
                <a:gdLst>
                  <a:gd name="T0" fmla="*/ 95 w 139"/>
                  <a:gd name="T1" fmla="*/ 2 h 116"/>
                  <a:gd name="T2" fmla="*/ 46 w 139"/>
                  <a:gd name="T3" fmla="*/ 22 h 116"/>
                  <a:gd name="T4" fmla="*/ 0 w 139"/>
                  <a:gd name="T5" fmla="*/ 69 h 116"/>
                  <a:gd name="T6" fmla="*/ 17 w 139"/>
                  <a:gd name="T7" fmla="*/ 116 h 116"/>
                  <a:gd name="T8" fmla="*/ 91 w 139"/>
                  <a:gd name="T9" fmla="*/ 96 h 116"/>
                  <a:gd name="T10" fmla="*/ 110 w 139"/>
                  <a:gd name="T11" fmla="*/ 70 h 116"/>
                  <a:gd name="T12" fmla="*/ 117 w 139"/>
                  <a:gd name="T13" fmla="*/ 61 h 116"/>
                  <a:gd name="T14" fmla="*/ 139 w 139"/>
                  <a:gd name="T15" fmla="*/ 47 h 116"/>
                  <a:gd name="T16" fmla="*/ 95 w 139"/>
                  <a:gd name="T17" fmla="*/ 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116">
                    <a:moveTo>
                      <a:pt x="95" y="2"/>
                    </a:moveTo>
                    <a:cubicBezTo>
                      <a:pt x="95" y="2"/>
                      <a:pt x="72" y="0"/>
                      <a:pt x="46" y="22"/>
                    </a:cubicBezTo>
                    <a:cubicBezTo>
                      <a:pt x="33" y="33"/>
                      <a:pt x="0" y="69"/>
                      <a:pt x="0" y="69"/>
                    </a:cubicBez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116"/>
                      <a:pt x="68" y="113"/>
                      <a:pt x="91" y="96"/>
                    </a:cubicBezTo>
                    <a:cubicBezTo>
                      <a:pt x="110" y="70"/>
                      <a:pt x="110" y="70"/>
                      <a:pt x="110" y="70"/>
                    </a:cubicBezTo>
                    <a:cubicBezTo>
                      <a:pt x="117" y="61"/>
                      <a:pt x="117" y="61"/>
                      <a:pt x="117" y="61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9" y="47"/>
                      <a:pt x="120" y="0"/>
                      <a:pt x="95" y="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îsļïdè">
                <a:extLst>
                  <a:ext uri="{FF2B5EF4-FFF2-40B4-BE49-F238E27FC236}">
                    <a16:creationId xmlns:a16="http://schemas.microsoft.com/office/drawing/2014/main" id="{5B08AA41-54FB-4F8E-AD3C-2604124871FC}"/>
                  </a:ext>
                </a:extLst>
              </p:cNvPr>
              <p:cNvSpPr/>
              <p:nvPr/>
            </p:nvSpPr>
            <p:spPr bwMode="auto">
              <a:xfrm>
                <a:off x="5891214" y="2133601"/>
                <a:ext cx="611188" cy="303213"/>
              </a:xfrm>
              <a:custGeom>
                <a:avLst/>
                <a:gdLst>
                  <a:gd name="T0" fmla="*/ 39 w 139"/>
                  <a:gd name="T1" fmla="*/ 0 h 69"/>
                  <a:gd name="T2" fmla="*/ 20 w 139"/>
                  <a:gd name="T3" fmla="*/ 69 h 69"/>
                  <a:gd name="T4" fmla="*/ 139 w 139"/>
                  <a:gd name="T5" fmla="*/ 62 h 69"/>
                  <a:gd name="T6" fmla="*/ 132 w 139"/>
                  <a:gd name="T7" fmla="*/ 48 h 69"/>
                  <a:gd name="T8" fmla="*/ 44 w 139"/>
                  <a:gd name="T9" fmla="*/ 47 h 69"/>
                  <a:gd name="T10" fmla="*/ 61 w 139"/>
                  <a:gd name="T11" fmla="*/ 19 h 69"/>
                  <a:gd name="T12" fmla="*/ 39 w 13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69">
                    <a:moveTo>
                      <a:pt x="39" y="0"/>
                    </a:moveTo>
                    <a:cubicBezTo>
                      <a:pt x="39" y="0"/>
                      <a:pt x="0" y="53"/>
                      <a:pt x="20" y="69"/>
                    </a:cubicBezTo>
                    <a:cubicBezTo>
                      <a:pt x="139" y="62"/>
                      <a:pt x="139" y="62"/>
                      <a:pt x="139" y="62"/>
                    </a:cubicBezTo>
                    <a:cubicBezTo>
                      <a:pt x="132" y="48"/>
                      <a:pt x="132" y="48"/>
                      <a:pt x="132" y="48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îṩľíḓé">
                <a:extLst>
                  <a:ext uri="{FF2B5EF4-FFF2-40B4-BE49-F238E27FC236}">
                    <a16:creationId xmlns:a16="http://schemas.microsoft.com/office/drawing/2014/main" id="{1BC20AE5-9F88-43A1-B73C-254857D5B7B7}"/>
                  </a:ext>
                </a:extLst>
              </p:cNvPr>
              <p:cNvSpPr/>
              <p:nvPr/>
            </p:nvSpPr>
            <p:spPr bwMode="auto">
              <a:xfrm>
                <a:off x="6278564" y="1681164"/>
                <a:ext cx="157163" cy="338138"/>
              </a:xfrm>
              <a:custGeom>
                <a:avLst/>
                <a:gdLst>
                  <a:gd name="T0" fmla="*/ 0 w 36"/>
                  <a:gd name="T1" fmla="*/ 0 h 77"/>
                  <a:gd name="T2" fmla="*/ 0 w 36"/>
                  <a:gd name="T3" fmla="*/ 50 h 77"/>
                  <a:gd name="T4" fmla="*/ 10 w 36"/>
                  <a:gd name="T5" fmla="*/ 54 h 77"/>
                  <a:gd name="T6" fmla="*/ 7 w 36"/>
                  <a:gd name="T7" fmla="*/ 74 h 77"/>
                  <a:gd name="T8" fmla="*/ 29 w 36"/>
                  <a:gd name="T9" fmla="*/ 77 h 77"/>
                  <a:gd name="T10" fmla="*/ 36 w 36"/>
                  <a:gd name="T11" fmla="*/ 13 h 77"/>
                  <a:gd name="T12" fmla="*/ 0 w 36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77">
                    <a:moveTo>
                      <a:pt x="0" y="0"/>
                    </a:moveTo>
                    <a:cubicBezTo>
                      <a:pt x="0" y="50"/>
                      <a:pt x="0" y="50"/>
                      <a:pt x="0" y="50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5" y="13"/>
                      <a:pt x="36" y="13"/>
                    </a:cubicBezTo>
                    <a:cubicBezTo>
                      <a:pt x="36" y="1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ïṡ1iḍé">
                <a:extLst>
                  <a:ext uri="{FF2B5EF4-FFF2-40B4-BE49-F238E27FC236}">
                    <a16:creationId xmlns:a16="http://schemas.microsoft.com/office/drawing/2014/main" id="{505B694E-A28A-4A53-ADBD-9D8155DAFD4D}"/>
                  </a:ext>
                </a:extLst>
              </p:cNvPr>
              <p:cNvSpPr/>
              <p:nvPr/>
            </p:nvSpPr>
            <p:spPr bwMode="auto">
              <a:xfrm>
                <a:off x="6286501" y="1763714"/>
                <a:ext cx="34925" cy="14288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2 h 3"/>
                  <a:gd name="T4" fmla="*/ 0 w 8"/>
                  <a:gd name="T5" fmla="*/ 3 h 3"/>
                  <a:gd name="T6" fmla="*/ 3 w 8"/>
                  <a:gd name="T7" fmla="*/ 1 h 3"/>
                  <a:gd name="T8" fmla="*/ 8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8" y="1"/>
                      <a:pt x="6" y="1"/>
                      <a:pt x="4" y="2"/>
                    </a:cubicBezTo>
                    <a:cubicBezTo>
                      <a:pt x="2" y="2"/>
                      <a:pt x="0" y="3"/>
                      <a:pt x="0" y="3"/>
                    </a:cubicBezTo>
                    <a:cubicBezTo>
                      <a:pt x="0" y="3"/>
                      <a:pt x="1" y="2"/>
                      <a:pt x="3" y="1"/>
                    </a:cubicBezTo>
                    <a:cubicBezTo>
                      <a:pt x="6" y="0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î$1îde">
                <a:extLst>
                  <a:ext uri="{FF2B5EF4-FFF2-40B4-BE49-F238E27FC236}">
                    <a16:creationId xmlns:a16="http://schemas.microsoft.com/office/drawing/2014/main" id="{6467B3DD-12A4-457F-B819-B94EF126658C}"/>
                  </a:ext>
                </a:extLst>
              </p:cNvPr>
              <p:cNvSpPr/>
              <p:nvPr/>
            </p:nvSpPr>
            <p:spPr bwMode="auto">
              <a:xfrm>
                <a:off x="6303964" y="1795464"/>
                <a:ext cx="9525" cy="12700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iSḻîḑé">
                <a:extLst>
                  <a:ext uri="{FF2B5EF4-FFF2-40B4-BE49-F238E27FC236}">
                    <a16:creationId xmlns:a16="http://schemas.microsoft.com/office/drawing/2014/main" id="{CFD04380-0A41-4DDD-88BB-A55763817FA5}"/>
                  </a:ext>
                </a:extLst>
              </p:cNvPr>
              <p:cNvSpPr/>
              <p:nvPr/>
            </p:nvSpPr>
            <p:spPr bwMode="auto">
              <a:xfrm>
                <a:off x="6378576" y="1798639"/>
                <a:ext cx="9525" cy="9525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ïṡḻïḋê">
                <a:extLst>
                  <a:ext uri="{FF2B5EF4-FFF2-40B4-BE49-F238E27FC236}">
                    <a16:creationId xmlns:a16="http://schemas.microsoft.com/office/drawing/2014/main" id="{F17A5DAC-33E7-4B4F-BA88-11ACC82BA5EC}"/>
                  </a:ext>
                </a:extLst>
              </p:cNvPr>
              <p:cNvSpPr/>
              <p:nvPr/>
            </p:nvSpPr>
            <p:spPr bwMode="auto">
              <a:xfrm>
                <a:off x="6370639" y="1763714"/>
                <a:ext cx="34925" cy="14288"/>
              </a:xfrm>
              <a:custGeom>
                <a:avLst/>
                <a:gdLst>
                  <a:gd name="T0" fmla="*/ 7 w 8"/>
                  <a:gd name="T1" fmla="*/ 3 h 3"/>
                  <a:gd name="T2" fmla="*/ 4 w 8"/>
                  <a:gd name="T3" fmla="*/ 2 h 3"/>
                  <a:gd name="T4" fmla="*/ 0 w 8"/>
                  <a:gd name="T5" fmla="*/ 1 h 3"/>
                  <a:gd name="T6" fmla="*/ 4 w 8"/>
                  <a:gd name="T7" fmla="*/ 1 h 3"/>
                  <a:gd name="T8" fmla="*/ 7 w 8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7" y="3"/>
                    </a:moveTo>
                    <a:cubicBezTo>
                      <a:pt x="7" y="3"/>
                      <a:pt x="6" y="2"/>
                      <a:pt x="4" y="2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8" y="2"/>
                      <a:pt x="7" y="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i$lídé">
                <a:extLst>
                  <a:ext uri="{FF2B5EF4-FFF2-40B4-BE49-F238E27FC236}">
                    <a16:creationId xmlns:a16="http://schemas.microsoft.com/office/drawing/2014/main" id="{198EBF6B-8214-408A-887B-0908D47039D2}"/>
                  </a:ext>
                </a:extLst>
              </p:cNvPr>
              <p:cNvSpPr/>
              <p:nvPr/>
            </p:nvSpPr>
            <p:spPr bwMode="auto">
              <a:xfrm>
                <a:off x="6286501" y="1825626"/>
                <a:ext cx="34925" cy="12700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3 h 3"/>
                  <a:gd name="T4" fmla="*/ 0 w 8"/>
                  <a:gd name="T5" fmla="*/ 1 h 3"/>
                  <a:gd name="T6" fmla="*/ 4 w 8"/>
                  <a:gd name="T7" fmla="*/ 0 h 3"/>
                  <a:gd name="T8" fmla="*/ 8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8" y="2"/>
                      <a:pt x="7" y="3"/>
                      <a:pt x="4" y="3"/>
                    </a:cubicBezTo>
                    <a:cubicBezTo>
                      <a:pt x="2" y="3"/>
                      <a:pt x="1" y="2"/>
                      <a:pt x="0" y="1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7" y="0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ïṣḷidè">
                <a:extLst>
                  <a:ext uri="{FF2B5EF4-FFF2-40B4-BE49-F238E27FC236}">
                    <a16:creationId xmlns:a16="http://schemas.microsoft.com/office/drawing/2014/main" id="{7E61D039-A77B-4DC2-92F5-A46FF4E02E9D}"/>
                  </a:ext>
                </a:extLst>
              </p:cNvPr>
              <p:cNvSpPr/>
              <p:nvPr/>
            </p:nvSpPr>
            <p:spPr bwMode="auto">
              <a:xfrm>
                <a:off x="6373814" y="1825626"/>
                <a:ext cx="26988" cy="9525"/>
              </a:xfrm>
              <a:custGeom>
                <a:avLst/>
                <a:gdLst>
                  <a:gd name="T0" fmla="*/ 6 w 6"/>
                  <a:gd name="T1" fmla="*/ 1 h 2"/>
                  <a:gd name="T2" fmla="*/ 3 w 6"/>
                  <a:gd name="T3" fmla="*/ 2 h 2"/>
                  <a:gd name="T4" fmla="*/ 0 w 6"/>
                  <a:gd name="T5" fmla="*/ 1 h 2"/>
                  <a:gd name="T6" fmla="*/ 3 w 6"/>
                  <a:gd name="T7" fmla="*/ 0 h 2"/>
                  <a:gd name="T8" fmla="*/ 6 w 6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6" y="1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1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5" y="0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iŝḷïdê">
                <a:extLst>
                  <a:ext uri="{FF2B5EF4-FFF2-40B4-BE49-F238E27FC236}">
                    <a16:creationId xmlns:a16="http://schemas.microsoft.com/office/drawing/2014/main" id="{A6251EC9-2684-48E5-8DA3-00A264999C69}"/>
                  </a:ext>
                </a:extLst>
              </p:cNvPr>
              <p:cNvSpPr/>
              <p:nvPr/>
            </p:nvSpPr>
            <p:spPr bwMode="auto">
              <a:xfrm>
                <a:off x="6356351" y="1870076"/>
                <a:ext cx="17463" cy="17463"/>
              </a:xfrm>
              <a:custGeom>
                <a:avLst/>
                <a:gdLst>
                  <a:gd name="T0" fmla="*/ 3 w 4"/>
                  <a:gd name="T1" fmla="*/ 0 h 4"/>
                  <a:gd name="T2" fmla="*/ 3 w 4"/>
                  <a:gd name="T3" fmla="*/ 3 h 4"/>
                  <a:gd name="T4" fmla="*/ 0 w 4"/>
                  <a:gd name="T5" fmla="*/ 3 h 4"/>
                  <a:gd name="T6" fmla="*/ 1 w 4"/>
                  <a:gd name="T7" fmla="*/ 1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4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îs1íḓe">
                <a:extLst>
                  <a:ext uri="{FF2B5EF4-FFF2-40B4-BE49-F238E27FC236}">
                    <a16:creationId xmlns:a16="http://schemas.microsoft.com/office/drawing/2014/main" id="{2556676B-EF8F-4D5E-B22F-69FFF39AB102}"/>
                  </a:ext>
                </a:extLst>
              </p:cNvPr>
              <p:cNvSpPr/>
              <p:nvPr/>
            </p:nvSpPr>
            <p:spPr bwMode="auto">
              <a:xfrm>
                <a:off x="6318251" y="1912939"/>
                <a:ext cx="47625" cy="22225"/>
              </a:xfrm>
              <a:custGeom>
                <a:avLst/>
                <a:gdLst>
                  <a:gd name="T0" fmla="*/ 11 w 11"/>
                  <a:gd name="T1" fmla="*/ 4 h 5"/>
                  <a:gd name="T2" fmla="*/ 5 w 11"/>
                  <a:gd name="T3" fmla="*/ 4 h 5"/>
                  <a:gd name="T4" fmla="*/ 1 w 11"/>
                  <a:gd name="T5" fmla="*/ 1 h 5"/>
                  <a:gd name="T6" fmla="*/ 6 w 11"/>
                  <a:gd name="T7" fmla="*/ 1 h 5"/>
                  <a:gd name="T8" fmla="*/ 11 w 11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1" y="4"/>
                    </a:moveTo>
                    <a:cubicBezTo>
                      <a:pt x="10" y="5"/>
                      <a:pt x="8" y="5"/>
                      <a:pt x="5" y="4"/>
                    </a:cubicBezTo>
                    <a:cubicBezTo>
                      <a:pt x="2" y="3"/>
                      <a:pt x="0" y="1"/>
                      <a:pt x="1" y="1"/>
                    </a:cubicBezTo>
                    <a:cubicBezTo>
                      <a:pt x="1" y="0"/>
                      <a:pt x="3" y="0"/>
                      <a:pt x="6" y="1"/>
                    </a:cubicBezTo>
                    <a:cubicBezTo>
                      <a:pt x="9" y="2"/>
                      <a:pt x="11" y="3"/>
                      <a:pt x="11" y="4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íSḻïḑè">
                <a:extLst>
                  <a:ext uri="{FF2B5EF4-FFF2-40B4-BE49-F238E27FC236}">
                    <a16:creationId xmlns:a16="http://schemas.microsoft.com/office/drawing/2014/main" id="{196EF04C-D269-4FF8-9C60-B98297E024A2}"/>
                  </a:ext>
                </a:extLst>
              </p:cNvPr>
              <p:cNvSpPr/>
              <p:nvPr/>
            </p:nvSpPr>
            <p:spPr bwMode="auto">
              <a:xfrm>
                <a:off x="6423026" y="1785939"/>
                <a:ext cx="39688" cy="61913"/>
              </a:xfrm>
              <a:custGeom>
                <a:avLst/>
                <a:gdLst>
                  <a:gd name="T0" fmla="*/ 1 w 9"/>
                  <a:gd name="T1" fmla="*/ 3 h 14"/>
                  <a:gd name="T2" fmla="*/ 9 w 9"/>
                  <a:gd name="T3" fmla="*/ 6 h 14"/>
                  <a:gd name="T4" fmla="*/ 0 w 9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1" y="3"/>
                    </a:moveTo>
                    <a:cubicBezTo>
                      <a:pt x="1" y="3"/>
                      <a:pt x="9" y="0"/>
                      <a:pt x="9" y="6"/>
                    </a:cubicBezTo>
                    <a:cubicBezTo>
                      <a:pt x="9" y="12"/>
                      <a:pt x="6" y="14"/>
                      <a:pt x="0" y="13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îS1íďe">
                <a:extLst>
                  <a:ext uri="{FF2B5EF4-FFF2-40B4-BE49-F238E27FC236}">
                    <a16:creationId xmlns:a16="http://schemas.microsoft.com/office/drawing/2014/main" id="{16EA7CDF-E34A-4D72-8356-CCAB052C4038}"/>
                  </a:ext>
                </a:extLst>
              </p:cNvPr>
              <p:cNvSpPr/>
              <p:nvPr/>
            </p:nvSpPr>
            <p:spPr bwMode="auto">
              <a:xfrm>
                <a:off x="6430964" y="1808164"/>
                <a:ext cx="17463" cy="26988"/>
              </a:xfrm>
              <a:custGeom>
                <a:avLst/>
                <a:gdLst>
                  <a:gd name="T0" fmla="*/ 0 w 4"/>
                  <a:gd name="T1" fmla="*/ 5 h 6"/>
                  <a:gd name="T2" fmla="*/ 1 w 4"/>
                  <a:gd name="T3" fmla="*/ 5 h 6"/>
                  <a:gd name="T4" fmla="*/ 2 w 4"/>
                  <a:gd name="T5" fmla="*/ 3 h 6"/>
                  <a:gd name="T6" fmla="*/ 1 w 4"/>
                  <a:gd name="T7" fmla="*/ 1 h 6"/>
                  <a:gd name="T8" fmla="*/ 0 w 4"/>
                  <a:gd name="T9" fmla="*/ 1 h 6"/>
                  <a:gd name="T10" fmla="*/ 2 w 4"/>
                  <a:gd name="T11" fmla="*/ 0 h 6"/>
                  <a:gd name="T12" fmla="*/ 3 w 4"/>
                  <a:gd name="T13" fmla="*/ 3 h 6"/>
                  <a:gd name="T14" fmla="*/ 1 w 4"/>
                  <a:gd name="T15" fmla="*/ 6 h 6"/>
                  <a:gd name="T16" fmla="*/ 0 w 4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0" y="5"/>
                    </a:moveTo>
                    <a:cubicBezTo>
                      <a:pt x="0" y="5"/>
                      <a:pt x="1" y="5"/>
                      <a:pt x="1" y="5"/>
                    </a:cubicBezTo>
                    <a:cubicBezTo>
                      <a:pt x="2" y="5"/>
                      <a:pt x="3" y="4"/>
                      <a:pt x="2" y="3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1"/>
                      <a:pt x="3" y="2"/>
                      <a:pt x="3" y="3"/>
                    </a:cubicBezTo>
                    <a:cubicBezTo>
                      <a:pt x="4" y="5"/>
                      <a:pt x="2" y="6"/>
                      <a:pt x="1" y="6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ś1íḓè">
                <a:extLst>
                  <a:ext uri="{FF2B5EF4-FFF2-40B4-BE49-F238E27FC236}">
                    <a16:creationId xmlns:a16="http://schemas.microsoft.com/office/drawing/2014/main" id="{0AC10999-6E8B-4421-A2CD-07578B9FD146}"/>
                  </a:ext>
                </a:extLst>
              </p:cNvPr>
              <p:cNvSpPr/>
              <p:nvPr/>
            </p:nvSpPr>
            <p:spPr bwMode="auto">
              <a:xfrm>
                <a:off x="6256339" y="1658939"/>
                <a:ext cx="188913" cy="149225"/>
              </a:xfrm>
              <a:custGeom>
                <a:avLst/>
                <a:gdLst>
                  <a:gd name="T0" fmla="*/ 1 w 43"/>
                  <a:gd name="T1" fmla="*/ 23 h 34"/>
                  <a:gd name="T2" fmla="*/ 38 w 43"/>
                  <a:gd name="T3" fmla="*/ 14 h 34"/>
                  <a:gd name="T4" fmla="*/ 38 w 43"/>
                  <a:gd name="T5" fmla="*/ 34 h 34"/>
                  <a:gd name="T6" fmla="*/ 41 w 43"/>
                  <a:gd name="T7" fmla="*/ 30 h 34"/>
                  <a:gd name="T8" fmla="*/ 43 w 43"/>
                  <a:gd name="T9" fmla="*/ 17 h 34"/>
                  <a:gd name="T10" fmla="*/ 6 w 43"/>
                  <a:gd name="T11" fmla="*/ 0 h 34"/>
                  <a:gd name="T12" fmla="*/ 0 w 43"/>
                  <a:gd name="T13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4">
                    <a:moveTo>
                      <a:pt x="1" y="23"/>
                    </a:moveTo>
                    <a:cubicBezTo>
                      <a:pt x="32" y="24"/>
                      <a:pt x="38" y="14"/>
                      <a:pt x="38" y="1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4"/>
                      <a:pt x="0" y="14"/>
                      <a:pt x="0" y="14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íşḻîḍê">
                <a:extLst>
                  <a:ext uri="{FF2B5EF4-FFF2-40B4-BE49-F238E27FC236}">
                    <a16:creationId xmlns:a16="http://schemas.microsoft.com/office/drawing/2014/main" id="{F88972EA-FB03-4467-BFDD-45E8E760ADAE}"/>
                  </a:ext>
                </a:extLst>
              </p:cNvPr>
              <p:cNvSpPr/>
              <p:nvPr/>
            </p:nvSpPr>
            <p:spPr bwMode="auto">
              <a:xfrm>
                <a:off x="6326189" y="1790701"/>
                <a:ext cx="26988" cy="61913"/>
              </a:xfrm>
              <a:custGeom>
                <a:avLst/>
                <a:gdLst>
                  <a:gd name="T0" fmla="*/ 5 w 6"/>
                  <a:gd name="T1" fmla="*/ 13 h 14"/>
                  <a:gd name="T2" fmla="*/ 2 w 6"/>
                  <a:gd name="T3" fmla="*/ 14 h 14"/>
                  <a:gd name="T4" fmla="*/ 1 w 6"/>
                  <a:gd name="T5" fmla="*/ 14 h 14"/>
                  <a:gd name="T6" fmla="*/ 1 w 6"/>
                  <a:gd name="T7" fmla="*/ 13 h 14"/>
                  <a:gd name="T8" fmla="*/ 2 w 6"/>
                  <a:gd name="T9" fmla="*/ 12 h 14"/>
                  <a:gd name="T10" fmla="*/ 5 w 6"/>
                  <a:gd name="T11" fmla="*/ 9 h 14"/>
                  <a:gd name="T12" fmla="*/ 5 w 6"/>
                  <a:gd name="T13" fmla="*/ 10 h 14"/>
                  <a:gd name="T14" fmla="*/ 5 w 6"/>
                  <a:gd name="T15" fmla="*/ 10 h 14"/>
                  <a:gd name="T16" fmla="*/ 3 w 6"/>
                  <a:gd name="T17" fmla="*/ 0 h 14"/>
                  <a:gd name="T18" fmla="*/ 6 w 6"/>
                  <a:gd name="T19" fmla="*/ 9 h 14"/>
                  <a:gd name="T20" fmla="*/ 6 w 6"/>
                  <a:gd name="T21" fmla="*/ 10 h 14"/>
                  <a:gd name="T22" fmla="*/ 6 w 6"/>
                  <a:gd name="T23" fmla="*/ 10 h 14"/>
                  <a:gd name="T24" fmla="*/ 5 w 6"/>
                  <a:gd name="T25" fmla="*/ 10 h 14"/>
                  <a:gd name="T26" fmla="*/ 2 w 6"/>
                  <a:gd name="T27" fmla="*/ 12 h 14"/>
                  <a:gd name="T28" fmla="*/ 1 w 6"/>
                  <a:gd name="T29" fmla="*/ 13 h 14"/>
                  <a:gd name="T30" fmla="*/ 2 w 6"/>
                  <a:gd name="T31" fmla="*/ 13 h 14"/>
                  <a:gd name="T32" fmla="*/ 5 w 6"/>
                  <a:gd name="T33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14">
                    <a:moveTo>
                      <a:pt x="5" y="13"/>
                    </a:moveTo>
                    <a:cubicBezTo>
                      <a:pt x="5" y="13"/>
                      <a:pt x="4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14"/>
                      <a:pt x="0" y="13"/>
                      <a:pt x="1" y="13"/>
                    </a:cubicBezTo>
                    <a:cubicBezTo>
                      <a:pt x="1" y="12"/>
                      <a:pt x="1" y="12"/>
                      <a:pt x="2" y="12"/>
                    </a:cubicBezTo>
                    <a:cubicBezTo>
                      <a:pt x="3" y="11"/>
                      <a:pt x="4" y="10"/>
                      <a:pt x="5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4"/>
                      <a:pt x="3" y="0"/>
                      <a:pt x="3" y="0"/>
                    </a:cubicBezTo>
                    <a:cubicBezTo>
                      <a:pt x="4" y="0"/>
                      <a:pt x="5" y="4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1"/>
                      <a:pt x="3" y="11"/>
                      <a:pt x="2" y="12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4" y="14"/>
                      <a:pt x="5" y="13"/>
                      <a:pt x="5" y="1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ïšlide">
                <a:extLst>
                  <a:ext uri="{FF2B5EF4-FFF2-40B4-BE49-F238E27FC236}">
                    <a16:creationId xmlns:a16="http://schemas.microsoft.com/office/drawing/2014/main" id="{2F99730F-B691-409F-91C4-BFBBB66FF20B}"/>
                  </a:ext>
                </a:extLst>
              </p:cNvPr>
              <p:cNvSpPr/>
              <p:nvPr/>
            </p:nvSpPr>
            <p:spPr bwMode="auto">
              <a:xfrm>
                <a:off x="6391276" y="1795464"/>
                <a:ext cx="4763" cy="3175"/>
              </a:xfrm>
              <a:prstGeom prst="rect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îŝļide">
                <a:extLst>
                  <a:ext uri="{FF2B5EF4-FFF2-40B4-BE49-F238E27FC236}">
                    <a16:creationId xmlns:a16="http://schemas.microsoft.com/office/drawing/2014/main" id="{AC07C0B4-F318-4396-A15A-C11F2145AB80}"/>
                  </a:ext>
                </a:extLst>
              </p:cNvPr>
              <p:cNvSpPr/>
              <p:nvPr/>
            </p:nvSpPr>
            <p:spPr bwMode="auto">
              <a:xfrm>
                <a:off x="6396039" y="1798639"/>
                <a:ext cx="4763" cy="4763"/>
              </a:xfrm>
              <a:custGeom>
                <a:avLst/>
                <a:gdLst>
                  <a:gd name="T0" fmla="*/ 3 w 3"/>
                  <a:gd name="T1" fmla="*/ 0 h 3"/>
                  <a:gd name="T2" fmla="*/ 0 w 3"/>
                  <a:gd name="T3" fmla="*/ 3 h 3"/>
                  <a:gd name="T4" fmla="*/ 0 w 3"/>
                  <a:gd name="T5" fmla="*/ 3 h 3"/>
                  <a:gd name="T6" fmla="*/ 0 w 3"/>
                  <a:gd name="T7" fmla="*/ 0 h 3"/>
                  <a:gd name="T8" fmla="*/ 3 w 3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îş1íḑe">
                <a:extLst>
                  <a:ext uri="{FF2B5EF4-FFF2-40B4-BE49-F238E27FC236}">
                    <a16:creationId xmlns:a16="http://schemas.microsoft.com/office/drawing/2014/main" id="{FC7152E0-173E-49D7-9B06-983B77E1F928}"/>
                  </a:ext>
                </a:extLst>
              </p:cNvPr>
              <p:cNvSpPr/>
              <p:nvPr/>
            </p:nvSpPr>
            <p:spPr bwMode="auto">
              <a:xfrm>
                <a:off x="6281739" y="1795464"/>
                <a:ext cx="14288" cy="3175"/>
              </a:xfrm>
              <a:custGeom>
                <a:avLst/>
                <a:gdLst>
                  <a:gd name="T0" fmla="*/ 3 w 3"/>
                  <a:gd name="T1" fmla="*/ 1 h 1"/>
                  <a:gd name="T2" fmla="*/ 1 w 3"/>
                  <a:gd name="T3" fmla="*/ 1 h 1"/>
                  <a:gd name="T4" fmla="*/ 1 w 3"/>
                  <a:gd name="T5" fmla="*/ 0 h 1"/>
                  <a:gd name="T6" fmla="*/ 2 w 3"/>
                  <a:gd name="T7" fmla="*/ 0 h 1"/>
                  <a:gd name="T8" fmla="*/ 3 w 3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iṧḷîḑê">
                <a:extLst>
                  <a:ext uri="{FF2B5EF4-FFF2-40B4-BE49-F238E27FC236}">
                    <a16:creationId xmlns:a16="http://schemas.microsoft.com/office/drawing/2014/main" id="{BEEBF175-B814-40AE-96E6-3A94ECB64F37}"/>
                  </a:ext>
                </a:extLst>
              </p:cNvPr>
              <p:cNvSpPr/>
              <p:nvPr/>
            </p:nvSpPr>
            <p:spPr bwMode="auto">
              <a:xfrm>
                <a:off x="6286501" y="1790701"/>
                <a:ext cx="12700" cy="7938"/>
              </a:xfrm>
              <a:custGeom>
                <a:avLst/>
                <a:gdLst>
                  <a:gd name="T0" fmla="*/ 2 w 3"/>
                  <a:gd name="T1" fmla="*/ 2 h 2"/>
                  <a:gd name="T2" fmla="*/ 1 w 3"/>
                  <a:gd name="T3" fmla="*/ 1 h 2"/>
                  <a:gd name="T4" fmla="*/ 0 w 3"/>
                  <a:gd name="T5" fmla="*/ 0 h 2"/>
                  <a:gd name="T6" fmla="*/ 1 w 3"/>
                  <a:gd name="T7" fmla="*/ 1 h 2"/>
                  <a:gd name="T8" fmla="*/ 2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ubicBezTo>
                      <a:pt x="2" y="1"/>
                      <a:pt x="3" y="1"/>
                      <a:pt x="2" y="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îślîďé">
                <a:extLst>
                  <a:ext uri="{FF2B5EF4-FFF2-40B4-BE49-F238E27FC236}">
                    <a16:creationId xmlns:a16="http://schemas.microsoft.com/office/drawing/2014/main" id="{1F936F42-00F1-40D9-945A-5785DEF682E0}"/>
                  </a:ext>
                </a:extLst>
              </p:cNvPr>
              <p:cNvSpPr/>
              <p:nvPr/>
            </p:nvSpPr>
            <p:spPr bwMode="auto">
              <a:xfrm>
                <a:off x="6348414" y="1860551"/>
                <a:ext cx="22225" cy="17463"/>
              </a:xfrm>
              <a:custGeom>
                <a:avLst/>
                <a:gdLst>
                  <a:gd name="T0" fmla="*/ 0 w 5"/>
                  <a:gd name="T1" fmla="*/ 1 h 4"/>
                  <a:gd name="T2" fmla="*/ 1 w 5"/>
                  <a:gd name="T3" fmla="*/ 3 h 4"/>
                  <a:gd name="T4" fmla="*/ 3 w 5"/>
                  <a:gd name="T5" fmla="*/ 4 h 4"/>
                  <a:gd name="T6" fmla="*/ 5 w 5"/>
                  <a:gd name="T7" fmla="*/ 2 h 4"/>
                  <a:gd name="T8" fmla="*/ 4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1"/>
                    </a:moveTo>
                    <a:cubicBezTo>
                      <a:pt x="0" y="2"/>
                      <a:pt x="1" y="3"/>
                      <a:pt x="1" y="3"/>
                    </a:cubicBezTo>
                    <a:cubicBezTo>
                      <a:pt x="2" y="4"/>
                      <a:pt x="3" y="4"/>
                      <a:pt x="3" y="4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iṣļidé">
                <a:extLst>
                  <a:ext uri="{FF2B5EF4-FFF2-40B4-BE49-F238E27FC236}">
                    <a16:creationId xmlns:a16="http://schemas.microsoft.com/office/drawing/2014/main" id="{314EB736-612E-4AE2-ACA1-000BD03C833E}"/>
                  </a:ext>
                </a:extLst>
              </p:cNvPr>
              <p:cNvSpPr/>
              <p:nvPr/>
            </p:nvSpPr>
            <p:spPr bwMode="auto">
              <a:xfrm>
                <a:off x="5948365" y="1820068"/>
                <a:ext cx="930275" cy="576263"/>
              </a:xfrm>
              <a:custGeom>
                <a:avLst/>
                <a:gdLst>
                  <a:gd name="T0" fmla="*/ 586 w 586"/>
                  <a:gd name="T1" fmla="*/ 191 h 363"/>
                  <a:gd name="T2" fmla="*/ 301 w 586"/>
                  <a:gd name="T3" fmla="*/ 0 h 363"/>
                  <a:gd name="T4" fmla="*/ 0 w 586"/>
                  <a:gd name="T5" fmla="*/ 186 h 363"/>
                  <a:gd name="T6" fmla="*/ 254 w 586"/>
                  <a:gd name="T7" fmla="*/ 357 h 363"/>
                  <a:gd name="T8" fmla="*/ 478 w 586"/>
                  <a:gd name="T9" fmla="*/ 363 h 363"/>
                  <a:gd name="T10" fmla="*/ 586 w 586"/>
                  <a:gd name="T11" fmla="*/ 1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6" h="363">
                    <a:moveTo>
                      <a:pt x="586" y="191"/>
                    </a:moveTo>
                    <a:lnTo>
                      <a:pt x="301" y="0"/>
                    </a:lnTo>
                    <a:lnTo>
                      <a:pt x="0" y="186"/>
                    </a:lnTo>
                    <a:lnTo>
                      <a:pt x="254" y="357"/>
                    </a:lnTo>
                    <a:lnTo>
                      <a:pt x="478" y="363"/>
                    </a:lnTo>
                    <a:lnTo>
                      <a:pt x="586" y="191"/>
                    </a:lnTo>
                    <a:close/>
                  </a:path>
                </a:pathLst>
              </a:custGeom>
              <a:gradFill>
                <a:gsLst>
                  <a:gs pos="4400">
                    <a:schemeClr val="bg1">
                      <a:alpha val="0"/>
                    </a:schemeClr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iṡḻïḑe">
                <a:extLst>
                  <a:ext uri="{FF2B5EF4-FFF2-40B4-BE49-F238E27FC236}">
                    <a16:creationId xmlns:a16="http://schemas.microsoft.com/office/drawing/2014/main" id="{7CBC3B0A-C7D3-46C8-8C7A-269F63F3C958}"/>
                  </a:ext>
                </a:extLst>
              </p:cNvPr>
              <p:cNvSpPr/>
              <p:nvPr/>
            </p:nvSpPr>
            <p:spPr bwMode="auto">
              <a:xfrm>
                <a:off x="6189664" y="2133601"/>
                <a:ext cx="733425" cy="293688"/>
              </a:xfrm>
              <a:custGeom>
                <a:avLst/>
                <a:gdLst>
                  <a:gd name="T0" fmla="*/ 68 w 167"/>
                  <a:gd name="T1" fmla="*/ 0 h 67"/>
                  <a:gd name="T2" fmla="*/ 45 w 167"/>
                  <a:gd name="T3" fmla="*/ 60 h 67"/>
                  <a:gd name="T4" fmla="*/ 0 w 167"/>
                  <a:gd name="T5" fmla="*/ 60 h 67"/>
                  <a:gd name="T6" fmla="*/ 0 w 167"/>
                  <a:gd name="T7" fmla="*/ 67 h 67"/>
                  <a:gd name="T8" fmla="*/ 133 w 167"/>
                  <a:gd name="T9" fmla="*/ 67 h 67"/>
                  <a:gd name="T10" fmla="*/ 167 w 167"/>
                  <a:gd name="T11" fmla="*/ 0 h 67"/>
                  <a:gd name="T12" fmla="*/ 68 w 16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67">
                    <a:moveTo>
                      <a:pt x="68" y="0"/>
                    </a:moveTo>
                    <a:cubicBezTo>
                      <a:pt x="68" y="2"/>
                      <a:pt x="45" y="60"/>
                      <a:pt x="45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33" y="67"/>
                      <a:pt x="133" y="67"/>
                      <a:pt x="133" y="67"/>
                    </a:cubicBezTo>
                    <a:cubicBezTo>
                      <a:pt x="167" y="0"/>
                      <a:pt x="167" y="0"/>
                      <a:pt x="167" y="0"/>
                    </a:cubicBezTo>
                    <a:cubicBezTo>
                      <a:pt x="68" y="0"/>
                      <a:pt x="68" y="0"/>
                      <a:pt x="68" y="0"/>
                    </a:cubicBezTo>
                  </a:path>
                </a:pathLst>
              </a:custGeom>
              <a:solidFill>
                <a:srgbClr val="222C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îślïḓê">
                <a:extLst>
                  <a:ext uri="{FF2B5EF4-FFF2-40B4-BE49-F238E27FC236}">
                    <a16:creationId xmlns:a16="http://schemas.microsoft.com/office/drawing/2014/main" id="{823E5DC5-DF99-41C7-B7C6-74CB6573E73F}"/>
                  </a:ext>
                </a:extLst>
              </p:cNvPr>
              <p:cNvSpPr/>
              <p:nvPr/>
            </p:nvSpPr>
            <p:spPr bwMode="auto">
              <a:xfrm>
                <a:off x="6418264" y="1835151"/>
                <a:ext cx="30163" cy="47625"/>
              </a:xfrm>
              <a:custGeom>
                <a:avLst/>
                <a:gdLst>
                  <a:gd name="T0" fmla="*/ 3 w 7"/>
                  <a:gd name="T1" fmla="*/ 1 h 11"/>
                  <a:gd name="T2" fmla="*/ 6 w 7"/>
                  <a:gd name="T3" fmla="*/ 1 h 11"/>
                  <a:gd name="T4" fmla="*/ 7 w 7"/>
                  <a:gd name="T5" fmla="*/ 7 h 11"/>
                  <a:gd name="T6" fmla="*/ 2 w 7"/>
                  <a:gd name="T7" fmla="*/ 10 h 11"/>
                  <a:gd name="T8" fmla="*/ 0 w 7"/>
                  <a:gd name="T9" fmla="*/ 8 h 11"/>
                  <a:gd name="T10" fmla="*/ 2 w 7"/>
                  <a:gd name="T11" fmla="*/ 9 h 11"/>
                  <a:gd name="T12" fmla="*/ 6 w 7"/>
                  <a:gd name="T13" fmla="*/ 7 h 11"/>
                  <a:gd name="T14" fmla="*/ 5 w 7"/>
                  <a:gd name="T15" fmla="*/ 1 h 11"/>
                  <a:gd name="T16" fmla="*/ 3 w 7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3" y="1"/>
                      <a:pt x="4" y="0"/>
                      <a:pt x="6" y="1"/>
                    </a:cubicBezTo>
                    <a:cubicBezTo>
                      <a:pt x="7" y="2"/>
                      <a:pt x="7" y="5"/>
                      <a:pt x="7" y="7"/>
                    </a:cubicBezTo>
                    <a:cubicBezTo>
                      <a:pt x="6" y="10"/>
                      <a:pt x="3" y="11"/>
                      <a:pt x="2" y="10"/>
                    </a:cubicBezTo>
                    <a:cubicBezTo>
                      <a:pt x="0" y="9"/>
                      <a:pt x="0" y="8"/>
                      <a:pt x="0" y="8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10"/>
                      <a:pt x="5" y="9"/>
                      <a:pt x="6" y="7"/>
                    </a:cubicBezTo>
                    <a:cubicBezTo>
                      <a:pt x="6" y="5"/>
                      <a:pt x="6" y="2"/>
                      <a:pt x="5" y="1"/>
                    </a:cubicBezTo>
                    <a:cubicBezTo>
                      <a:pt x="4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A690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íSľïḍé">
                <a:extLst>
                  <a:ext uri="{FF2B5EF4-FFF2-40B4-BE49-F238E27FC236}">
                    <a16:creationId xmlns:a16="http://schemas.microsoft.com/office/drawing/2014/main" id="{E22B806B-645E-4B7A-A027-2EBACBE40A34}"/>
                  </a:ext>
                </a:extLst>
              </p:cNvPr>
              <p:cNvSpPr/>
              <p:nvPr/>
            </p:nvSpPr>
            <p:spPr bwMode="auto">
              <a:xfrm>
                <a:off x="5184776" y="1492251"/>
                <a:ext cx="198438" cy="214313"/>
              </a:xfrm>
              <a:custGeom>
                <a:avLst/>
                <a:gdLst>
                  <a:gd name="T0" fmla="*/ 125 w 125"/>
                  <a:gd name="T1" fmla="*/ 102 h 135"/>
                  <a:gd name="T2" fmla="*/ 111 w 125"/>
                  <a:gd name="T3" fmla="*/ 135 h 135"/>
                  <a:gd name="T4" fmla="*/ 69 w 125"/>
                  <a:gd name="T5" fmla="*/ 133 h 135"/>
                  <a:gd name="T6" fmla="*/ 0 w 125"/>
                  <a:gd name="T7" fmla="*/ 14 h 135"/>
                  <a:gd name="T8" fmla="*/ 6 w 125"/>
                  <a:gd name="T9" fmla="*/ 0 h 135"/>
                  <a:gd name="T10" fmla="*/ 125 w 125"/>
                  <a:gd name="T11" fmla="*/ 10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35">
                    <a:moveTo>
                      <a:pt x="125" y="102"/>
                    </a:moveTo>
                    <a:lnTo>
                      <a:pt x="111" y="135"/>
                    </a:lnTo>
                    <a:lnTo>
                      <a:pt x="69" y="133"/>
                    </a:lnTo>
                    <a:lnTo>
                      <a:pt x="0" y="14"/>
                    </a:lnTo>
                    <a:lnTo>
                      <a:pt x="6" y="0"/>
                    </a:lnTo>
                    <a:lnTo>
                      <a:pt x="125" y="102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iśľîḍê">
                <a:extLst>
                  <a:ext uri="{FF2B5EF4-FFF2-40B4-BE49-F238E27FC236}">
                    <a16:creationId xmlns:a16="http://schemas.microsoft.com/office/drawing/2014/main" id="{D7F84CE2-862D-46B9-85A6-510F0E0204B7}"/>
                  </a:ext>
                </a:extLst>
              </p:cNvPr>
              <p:cNvSpPr/>
              <p:nvPr/>
            </p:nvSpPr>
            <p:spPr bwMode="auto">
              <a:xfrm>
                <a:off x="5181601" y="1497014"/>
                <a:ext cx="196850" cy="184150"/>
              </a:xfrm>
              <a:custGeom>
                <a:avLst/>
                <a:gdLst>
                  <a:gd name="T0" fmla="*/ 45 w 45"/>
                  <a:gd name="T1" fmla="*/ 42 h 42"/>
                  <a:gd name="T2" fmla="*/ 23 w 45"/>
                  <a:gd name="T3" fmla="*/ 22 h 42"/>
                  <a:gd name="T4" fmla="*/ 1 w 45"/>
                  <a:gd name="T5" fmla="*/ 0 h 42"/>
                  <a:gd name="T6" fmla="*/ 23 w 45"/>
                  <a:gd name="T7" fmla="*/ 21 h 42"/>
                  <a:gd name="T8" fmla="*/ 45 w 45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2">
                    <a:moveTo>
                      <a:pt x="45" y="42"/>
                    </a:moveTo>
                    <a:cubicBezTo>
                      <a:pt x="45" y="42"/>
                      <a:pt x="35" y="33"/>
                      <a:pt x="23" y="22"/>
                    </a:cubicBezTo>
                    <a:cubicBezTo>
                      <a:pt x="10" y="10"/>
                      <a:pt x="0" y="1"/>
                      <a:pt x="1" y="0"/>
                    </a:cubicBezTo>
                    <a:cubicBezTo>
                      <a:pt x="1" y="0"/>
                      <a:pt x="11" y="9"/>
                      <a:pt x="23" y="21"/>
                    </a:cubicBezTo>
                    <a:cubicBezTo>
                      <a:pt x="36" y="33"/>
                      <a:pt x="45" y="42"/>
                      <a:pt x="45" y="42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ïşḷïdè">
                <a:extLst>
                  <a:ext uri="{FF2B5EF4-FFF2-40B4-BE49-F238E27FC236}">
                    <a16:creationId xmlns:a16="http://schemas.microsoft.com/office/drawing/2014/main" id="{984F0B84-43B2-4FC7-B163-8E10DFD84194}"/>
                  </a:ext>
                </a:extLst>
              </p:cNvPr>
              <p:cNvSpPr/>
              <p:nvPr/>
            </p:nvSpPr>
            <p:spPr bwMode="auto">
              <a:xfrm>
                <a:off x="5259389" y="1628776"/>
                <a:ext cx="26988" cy="17463"/>
              </a:xfrm>
              <a:custGeom>
                <a:avLst/>
                <a:gdLst>
                  <a:gd name="T0" fmla="*/ 6 w 6"/>
                  <a:gd name="T1" fmla="*/ 0 h 4"/>
                  <a:gd name="T2" fmla="*/ 3 w 6"/>
                  <a:gd name="T3" fmla="*/ 2 h 4"/>
                  <a:gd name="T4" fmla="*/ 0 w 6"/>
                  <a:gd name="T5" fmla="*/ 3 h 4"/>
                  <a:gd name="T6" fmla="*/ 3 w 6"/>
                  <a:gd name="T7" fmla="*/ 1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cubicBezTo>
                      <a:pt x="6" y="0"/>
                      <a:pt x="5" y="1"/>
                      <a:pt x="3" y="2"/>
                    </a:cubicBezTo>
                    <a:cubicBezTo>
                      <a:pt x="2" y="3"/>
                      <a:pt x="0" y="4"/>
                      <a:pt x="0" y="3"/>
                    </a:cubicBezTo>
                    <a:cubicBezTo>
                      <a:pt x="0" y="3"/>
                      <a:pt x="1" y="2"/>
                      <a:pt x="3" y="1"/>
                    </a:cubicBezTo>
                    <a:cubicBezTo>
                      <a:pt x="4" y="0"/>
                      <a:pt x="5" y="0"/>
                      <a:pt x="6" y="0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îṣḻíḍe">
                <a:extLst>
                  <a:ext uri="{FF2B5EF4-FFF2-40B4-BE49-F238E27FC236}">
                    <a16:creationId xmlns:a16="http://schemas.microsoft.com/office/drawing/2014/main" id="{C19799C3-FAB5-445F-9C44-C6BFE27108E4}"/>
                  </a:ext>
                </a:extLst>
              </p:cNvPr>
              <p:cNvSpPr/>
              <p:nvPr/>
            </p:nvSpPr>
            <p:spPr bwMode="auto">
              <a:xfrm>
                <a:off x="5241926" y="1614489"/>
                <a:ext cx="31750" cy="14288"/>
              </a:xfrm>
              <a:custGeom>
                <a:avLst/>
                <a:gdLst>
                  <a:gd name="T0" fmla="*/ 7 w 7"/>
                  <a:gd name="T1" fmla="*/ 0 h 3"/>
                  <a:gd name="T2" fmla="*/ 4 w 7"/>
                  <a:gd name="T3" fmla="*/ 2 h 3"/>
                  <a:gd name="T4" fmla="*/ 1 w 7"/>
                  <a:gd name="T5" fmla="*/ 3 h 3"/>
                  <a:gd name="T6" fmla="*/ 4 w 7"/>
                  <a:gd name="T7" fmla="*/ 1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7" y="0"/>
                      <a:pt x="6" y="1"/>
                      <a:pt x="4" y="2"/>
                    </a:cubicBezTo>
                    <a:cubicBezTo>
                      <a:pt x="2" y="3"/>
                      <a:pt x="1" y="3"/>
                      <a:pt x="1" y="3"/>
                    </a:cubicBezTo>
                    <a:cubicBezTo>
                      <a:pt x="0" y="3"/>
                      <a:pt x="2" y="2"/>
                      <a:pt x="4" y="1"/>
                    </a:cubicBezTo>
                    <a:cubicBezTo>
                      <a:pt x="5" y="0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i$1îďè">
                <a:extLst>
                  <a:ext uri="{FF2B5EF4-FFF2-40B4-BE49-F238E27FC236}">
                    <a16:creationId xmlns:a16="http://schemas.microsoft.com/office/drawing/2014/main" id="{72633333-6BF4-4CC0-9254-71914EBA70A8}"/>
                  </a:ext>
                </a:extLst>
              </p:cNvPr>
              <p:cNvSpPr/>
              <p:nvPr/>
            </p:nvSpPr>
            <p:spPr bwMode="auto">
              <a:xfrm>
                <a:off x="5237164" y="1597026"/>
                <a:ext cx="22225" cy="17463"/>
              </a:xfrm>
              <a:custGeom>
                <a:avLst/>
                <a:gdLst>
                  <a:gd name="T0" fmla="*/ 5 w 5"/>
                  <a:gd name="T1" fmla="*/ 1 h 4"/>
                  <a:gd name="T2" fmla="*/ 2 w 5"/>
                  <a:gd name="T3" fmla="*/ 2 h 4"/>
                  <a:gd name="T4" fmla="*/ 0 w 5"/>
                  <a:gd name="T5" fmla="*/ 3 h 4"/>
                  <a:gd name="T6" fmla="*/ 2 w 5"/>
                  <a:gd name="T7" fmla="*/ 2 h 4"/>
                  <a:gd name="T8" fmla="*/ 5 w 5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1"/>
                    </a:moveTo>
                    <a:cubicBezTo>
                      <a:pt x="5" y="1"/>
                      <a:pt x="4" y="2"/>
                      <a:pt x="2" y="2"/>
                    </a:cubicBezTo>
                    <a:cubicBezTo>
                      <a:pt x="1" y="3"/>
                      <a:pt x="0" y="4"/>
                      <a:pt x="0" y="3"/>
                    </a:cubicBezTo>
                    <a:cubicBezTo>
                      <a:pt x="0" y="3"/>
                      <a:pt x="1" y="2"/>
                      <a:pt x="2" y="2"/>
                    </a:cubicBezTo>
                    <a:cubicBezTo>
                      <a:pt x="3" y="1"/>
                      <a:pt x="5" y="0"/>
                      <a:pt x="5" y="1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îŝļíḍê">
                <a:extLst>
                  <a:ext uri="{FF2B5EF4-FFF2-40B4-BE49-F238E27FC236}">
                    <a16:creationId xmlns:a16="http://schemas.microsoft.com/office/drawing/2014/main" id="{6D4B6EAF-5AC9-475F-9EDA-CFBEDE4D9B95}"/>
                  </a:ext>
                </a:extLst>
              </p:cNvPr>
              <p:cNvSpPr/>
              <p:nvPr/>
            </p:nvSpPr>
            <p:spPr bwMode="auto">
              <a:xfrm>
                <a:off x="5229226" y="1654176"/>
                <a:ext cx="44450" cy="49213"/>
              </a:xfrm>
              <a:custGeom>
                <a:avLst/>
                <a:gdLst>
                  <a:gd name="T0" fmla="*/ 9 w 10"/>
                  <a:gd name="T1" fmla="*/ 0 h 11"/>
                  <a:gd name="T2" fmla="*/ 10 w 10"/>
                  <a:gd name="T3" fmla="*/ 2 h 11"/>
                  <a:gd name="T4" fmla="*/ 10 w 10"/>
                  <a:gd name="T5" fmla="*/ 7 h 11"/>
                  <a:gd name="T6" fmla="*/ 9 w 10"/>
                  <a:gd name="T7" fmla="*/ 10 h 11"/>
                  <a:gd name="T8" fmla="*/ 7 w 10"/>
                  <a:gd name="T9" fmla="*/ 11 h 11"/>
                  <a:gd name="T10" fmla="*/ 6 w 10"/>
                  <a:gd name="T11" fmla="*/ 11 h 11"/>
                  <a:gd name="T12" fmla="*/ 6 w 10"/>
                  <a:gd name="T13" fmla="*/ 10 h 11"/>
                  <a:gd name="T14" fmla="*/ 8 w 10"/>
                  <a:gd name="T15" fmla="*/ 1 h 11"/>
                  <a:gd name="T16" fmla="*/ 9 w 10"/>
                  <a:gd name="T17" fmla="*/ 0 h 11"/>
                  <a:gd name="T18" fmla="*/ 9 w 10"/>
                  <a:gd name="T19" fmla="*/ 0 h 11"/>
                  <a:gd name="T20" fmla="*/ 3 w 10"/>
                  <a:gd name="T21" fmla="*/ 6 h 11"/>
                  <a:gd name="T22" fmla="*/ 2 w 10"/>
                  <a:gd name="T23" fmla="*/ 7 h 11"/>
                  <a:gd name="T24" fmla="*/ 1 w 10"/>
                  <a:gd name="T25" fmla="*/ 6 h 11"/>
                  <a:gd name="T26" fmla="*/ 1 w 10"/>
                  <a:gd name="T27" fmla="*/ 5 h 11"/>
                  <a:gd name="T28" fmla="*/ 3 w 10"/>
                  <a:gd name="T29" fmla="*/ 2 h 11"/>
                  <a:gd name="T30" fmla="*/ 7 w 10"/>
                  <a:gd name="T31" fmla="*/ 0 h 11"/>
                  <a:gd name="T32" fmla="*/ 8 w 10"/>
                  <a:gd name="T33" fmla="*/ 0 h 11"/>
                  <a:gd name="T34" fmla="*/ 3 w 10"/>
                  <a:gd name="T35" fmla="*/ 3 h 11"/>
                  <a:gd name="T36" fmla="*/ 3 w 10"/>
                  <a:gd name="T37" fmla="*/ 5 h 11"/>
                  <a:gd name="T38" fmla="*/ 9 w 10"/>
                  <a:gd name="T39" fmla="*/ 0 h 11"/>
                  <a:gd name="T40" fmla="*/ 9 w 10"/>
                  <a:gd name="T41" fmla="*/ 0 h 11"/>
                  <a:gd name="T42" fmla="*/ 9 w 10"/>
                  <a:gd name="T43" fmla="*/ 2 h 11"/>
                  <a:gd name="T44" fmla="*/ 7 w 10"/>
                  <a:gd name="T45" fmla="*/ 10 h 11"/>
                  <a:gd name="T46" fmla="*/ 7 w 10"/>
                  <a:gd name="T47" fmla="*/ 10 h 11"/>
                  <a:gd name="T48" fmla="*/ 8 w 10"/>
                  <a:gd name="T49" fmla="*/ 9 h 11"/>
                  <a:gd name="T50" fmla="*/ 9 w 10"/>
                  <a:gd name="T51" fmla="*/ 7 h 11"/>
                  <a:gd name="T52" fmla="*/ 9 w 10"/>
                  <a:gd name="T5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" h="11">
                    <a:moveTo>
                      <a:pt x="9" y="0"/>
                    </a:moveTo>
                    <a:cubicBezTo>
                      <a:pt x="9" y="0"/>
                      <a:pt x="9" y="1"/>
                      <a:pt x="10" y="2"/>
                    </a:cubicBezTo>
                    <a:cubicBezTo>
                      <a:pt x="10" y="3"/>
                      <a:pt x="10" y="5"/>
                      <a:pt x="10" y="7"/>
                    </a:cubicBezTo>
                    <a:cubicBezTo>
                      <a:pt x="10" y="8"/>
                      <a:pt x="10" y="9"/>
                      <a:pt x="9" y="10"/>
                    </a:cubicBezTo>
                    <a:cubicBezTo>
                      <a:pt x="9" y="10"/>
                      <a:pt x="8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7"/>
                      <a:pt x="6" y="4"/>
                      <a:pt x="8" y="1"/>
                    </a:cubicBezTo>
                    <a:cubicBezTo>
                      <a:pt x="8" y="1"/>
                      <a:pt x="8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3"/>
                      <a:pt x="6" y="5"/>
                      <a:pt x="3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4"/>
                      <a:pt x="2" y="3"/>
                      <a:pt x="3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6" y="0"/>
                      <a:pt x="3" y="3"/>
                    </a:cubicBezTo>
                    <a:cubicBezTo>
                      <a:pt x="2" y="3"/>
                      <a:pt x="0" y="7"/>
                      <a:pt x="3" y="5"/>
                    </a:cubicBezTo>
                    <a:cubicBezTo>
                      <a:pt x="5" y="4"/>
                      <a:pt x="7" y="2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"/>
                      <a:pt x="9" y="1"/>
                      <a:pt x="9" y="2"/>
                    </a:cubicBezTo>
                    <a:cubicBezTo>
                      <a:pt x="7" y="4"/>
                      <a:pt x="7" y="7"/>
                      <a:pt x="7" y="10"/>
                    </a:cubicBezTo>
                    <a:cubicBezTo>
                      <a:pt x="7" y="10"/>
                      <a:pt x="7" y="11"/>
                      <a:pt x="7" y="10"/>
                    </a:cubicBezTo>
                    <a:cubicBezTo>
                      <a:pt x="8" y="10"/>
                      <a:pt x="8" y="10"/>
                      <a:pt x="8" y="9"/>
                    </a:cubicBezTo>
                    <a:cubicBezTo>
                      <a:pt x="9" y="9"/>
                      <a:pt x="9" y="8"/>
                      <a:pt x="9" y="7"/>
                    </a:cubicBezTo>
                    <a:cubicBezTo>
                      <a:pt x="10" y="3"/>
                      <a:pt x="9" y="1"/>
                      <a:pt x="9" y="0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íślïdé">
                <a:extLst>
                  <a:ext uri="{FF2B5EF4-FFF2-40B4-BE49-F238E27FC236}">
                    <a16:creationId xmlns:a16="http://schemas.microsoft.com/office/drawing/2014/main" id="{22D0205A-CEE4-40BB-8380-AE9F0459488A}"/>
                  </a:ext>
                </a:extLst>
              </p:cNvPr>
              <p:cNvSpPr/>
              <p:nvPr/>
            </p:nvSpPr>
            <p:spPr bwMode="auto">
              <a:xfrm>
                <a:off x="5291139" y="1641476"/>
                <a:ext cx="47625" cy="47625"/>
              </a:xfrm>
              <a:custGeom>
                <a:avLst/>
                <a:gdLst>
                  <a:gd name="T0" fmla="*/ 4 w 11"/>
                  <a:gd name="T1" fmla="*/ 0 h 11"/>
                  <a:gd name="T2" fmla="*/ 5 w 11"/>
                  <a:gd name="T3" fmla="*/ 0 h 11"/>
                  <a:gd name="T4" fmla="*/ 9 w 11"/>
                  <a:gd name="T5" fmla="*/ 1 h 11"/>
                  <a:gd name="T6" fmla="*/ 11 w 11"/>
                  <a:gd name="T7" fmla="*/ 5 h 11"/>
                  <a:gd name="T8" fmla="*/ 7 w 11"/>
                  <a:gd name="T9" fmla="*/ 10 h 11"/>
                  <a:gd name="T10" fmla="*/ 1 w 11"/>
                  <a:gd name="T11" fmla="*/ 7 h 11"/>
                  <a:gd name="T12" fmla="*/ 1 w 11"/>
                  <a:gd name="T13" fmla="*/ 2 h 11"/>
                  <a:gd name="T14" fmla="*/ 4 w 11"/>
                  <a:gd name="T15" fmla="*/ 0 h 11"/>
                  <a:gd name="T16" fmla="*/ 5 w 11"/>
                  <a:gd name="T17" fmla="*/ 0 h 11"/>
                  <a:gd name="T18" fmla="*/ 4 w 11"/>
                  <a:gd name="T19" fmla="*/ 0 h 11"/>
                  <a:gd name="T20" fmla="*/ 2 w 11"/>
                  <a:gd name="T21" fmla="*/ 2 h 11"/>
                  <a:gd name="T22" fmla="*/ 2 w 11"/>
                  <a:gd name="T23" fmla="*/ 7 h 11"/>
                  <a:gd name="T24" fmla="*/ 7 w 11"/>
                  <a:gd name="T25" fmla="*/ 9 h 11"/>
                  <a:gd name="T26" fmla="*/ 10 w 11"/>
                  <a:gd name="T27" fmla="*/ 5 h 11"/>
                  <a:gd name="T28" fmla="*/ 8 w 11"/>
                  <a:gd name="T29" fmla="*/ 2 h 11"/>
                  <a:gd name="T30" fmla="*/ 4 w 11"/>
                  <a:gd name="T3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11">
                    <a:moveTo>
                      <a:pt x="4" y="0"/>
                    </a:moveTo>
                    <a:cubicBezTo>
                      <a:pt x="4" y="0"/>
                      <a:pt x="4" y="0"/>
                      <a:pt x="5" y="0"/>
                    </a:cubicBezTo>
                    <a:cubicBezTo>
                      <a:pt x="6" y="0"/>
                      <a:pt x="7" y="0"/>
                      <a:pt x="9" y="1"/>
                    </a:cubicBezTo>
                    <a:cubicBezTo>
                      <a:pt x="10" y="1"/>
                      <a:pt x="11" y="3"/>
                      <a:pt x="11" y="5"/>
                    </a:cubicBezTo>
                    <a:cubicBezTo>
                      <a:pt x="11" y="7"/>
                      <a:pt x="10" y="10"/>
                      <a:pt x="7" y="10"/>
                    </a:cubicBezTo>
                    <a:cubicBezTo>
                      <a:pt x="5" y="11"/>
                      <a:pt x="2" y="9"/>
                      <a:pt x="1" y="7"/>
                    </a:cubicBezTo>
                    <a:cubicBezTo>
                      <a:pt x="0" y="6"/>
                      <a:pt x="0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1" y="4"/>
                      <a:pt x="1" y="5"/>
                      <a:pt x="2" y="7"/>
                    </a:cubicBezTo>
                    <a:cubicBezTo>
                      <a:pt x="3" y="8"/>
                      <a:pt x="5" y="9"/>
                      <a:pt x="7" y="9"/>
                    </a:cubicBezTo>
                    <a:cubicBezTo>
                      <a:pt x="9" y="9"/>
                      <a:pt x="10" y="7"/>
                      <a:pt x="10" y="5"/>
                    </a:cubicBezTo>
                    <a:cubicBezTo>
                      <a:pt x="11" y="3"/>
                      <a:pt x="9" y="2"/>
                      <a:pt x="8" y="2"/>
                    </a:cubicBezTo>
                    <a:cubicBezTo>
                      <a:pt x="6" y="0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E59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íṥḻidé">
                <a:extLst>
                  <a:ext uri="{FF2B5EF4-FFF2-40B4-BE49-F238E27FC236}">
                    <a16:creationId xmlns:a16="http://schemas.microsoft.com/office/drawing/2014/main" id="{52CF8830-3020-4FD7-A6FA-30C6DACFBD38}"/>
                  </a:ext>
                </a:extLst>
              </p:cNvPr>
              <p:cNvSpPr/>
              <p:nvPr/>
            </p:nvSpPr>
            <p:spPr bwMode="auto">
              <a:xfrm>
                <a:off x="4768851" y="2867026"/>
                <a:ext cx="579438" cy="579438"/>
              </a:xfrm>
              <a:prstGeom prst="ellipse">
                <a:avLst/>
              </a:prstGeom>
              <a:solidFill>
                <a:srgbClr val="422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íšlïḍe">
                <a:extLst>
                  <a:ext uri="{FF2B5EF4-FFF2-40B4-BE49-F238E27FC236}">
                    <a16:creationId xmlns:a16="http://schemas.microsoft.com/office/drawing/2014/main" id="{408E5FE6-BC81-4CB9-8DC2-342843A64087}"/>
                  </a:ext>
                </a:extLst>
              </p:cNvPr>
              <p:cNvSpPr/>
              <p:nvPr/>
            </p:nvSpPr>
            <p:spPr bwMode="auto">
              <a:xfrm>
                <a:off x="5119689" y="3292476"/>
                <a:ext cx="179388" cy="220663"/>
              </a:xfrm>
              <a:custGeom>
                <a:avLst/>
                <a:gdLst>
                  <a:gd name="T0" fmla="*/ 0 w 113"/>
                  <a:gd name="T1" fmla="*/ 58 h 139"/>
                  <a:gd name="T2" fmla="*/ 113 w 113"/>
                  <a:gd name="T3" fmla="*/ 139 h 139"/>
                  <a:gd name="T4" fmla="*/ 86 w 113"/>
                  <a:gd name="T5" fmla="*/ 0 h 139"/>
                  <a:gd name="T6" fmla="*/ 0 w 113"/>
                  <a:gd name="T7" fmla="*/ 5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" h="139">
                    <a:moveTo>
                      <a:pt x="0" y="58"/>
                    </a:moveTo>
                    <a:lnTo>
                      <a:pt x="113" y="139"/>
                    </a:lnTo>
                    <a:lnTo>
                      <a:pt x="86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422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ïšļíḑè">
                <a:extLst>
                  <a:ext uri="{FF2B5EF4-FFF2-40B4-BE49-F238E27FC236}">
                    <a16:creationId xmlns:a16="http://schemas.microsoft.com/office/drawing/2014/main" id="{42C99C40-DD80-4E8E-A22A-93208B522D65}"/>
                  </a:ext>
                </a:extLst>
              </p:cNvPr>
              <p:cNvSpPr/>
              <p:nvPr/>
            </p:nvSpPr>
            <p:spPr bwMode="auto">
              <a:xfrm>
                <a:off x="4948239" y="2930909"/>
                <a:ext cx="219074" cy="4770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3100" b="0" i="0" u="none" strike="noStrike" cap="none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</a:rPr>
                  <a:t>?</a:t>
                </a:r>
                <a:endParaRPr kumimoji="0" lang="zh-CN" altLang="zh-CN" sz="3100" b="0" i="0" u="none" strike="noStrike" cap="none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</a:endParaRPr>
              </a:p>
            </p:txBody>
          </p:sp>
          <p:sp>
            <p:nvSpPr>
              <p:cNvPr id="184" name="îṥľiďé">
                <a:extLst>
                  <a:ext uri="{FF2B5EF4-FFF2-40B4-BE49-F238E27FC236}">
                    <a16:creationId xmlns:a16="http://schemas.microsoft.com/office/drawing/2014/main" id="{DB93BE49-7521-4ABE-9DD0-2AC1F9FFA24A}"/>
                  </a:ext>
                </a:extLst>
              </p:cNvPr>
              <p:cNvSpPr/>
              <p:nvPr/>
            </p:nvSpPr>
            <p:spPr bwMode="auto">
              <a:xfrm>
                <a:off x="5378451" y="3451226"/>
                <a:ext cx="39688" cy="65088"/>
              </a:xfrm>
              <a:custGeom>
                <a:avLst/>
                <a:gdLst>
                  <a:gd name="T0" fmla="*/ 8 w 9"/>
                  <a:gd name="T1" fmla="*/ 4 h 15"/>
                  <a:gd name="T2" fmla="*/ 0 w 9"/>
                  <a:gd name="T3" fmla="*/ 6 h 15"/>
                  <a:gd name="T4" fmla="*/ 9 w 9"/>
                  <a:gd name="T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5">
                    <a:moveTo>
                      <a:pt x="8" y="4"/>
                    </a:moveTo>
                    <a:cubicBezTo>
                      <a:pt x="8" y="4"/>
                      <a:pt x="0" y="0"/>
                      <a:pt x="0" y="6"/>
                    </a:cubicBezTo>
                    <a:cubicBezTo>
                      <a:pt x="0" y="12"/>
                      <a:pt x="3" y="15"/>
                      <a:pt x="9" y="14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íṩļïḍé">
                <a:extLst>
                  <a:ext uri="{FF2B5EF4-FFF2-40B4-BE49-F238E27FC236}">
                    <a16:creationId xmlns:a16="http://schemas.microsoft.com/office/drawing/2014/main" id="{C52258B3-79D9-43D6-B33C-894B48167F60}"/>
                  </a:ext>
                </a:extLst>
              </p:cNvPr>
              <p:cNvSpPr/>
              <p:nvPr/>
            </p:nvSpPr>
            <p:spPr bwMode="auto">
              <a:xfrm>
                <a:off x="5672139" y="3819526"/>
                <a:ext cx="350838" cy="285750"/>
              </a:xfrm>
              <a:custGeom>
                <a:avLst/>
                <a:gdLst>
                  <a:gd name="T0" fmla="*/ 21 w 80"/>
                  <a:gd name="T1" fmla="*/ 16 h 65"/>
                  <a:gd name="T2" fmla="*/ 29 w 80"/>
                  <a:gd name="T3" fmla="*/ 32 h 65"/>
                  <a:gd name="T4" fmla="*/ 69 w 80"/>
                  <a:gd name="T5" fmla="*/ 0 h 65"/>
                  <a:gd name="T6" fmla="*/ 80 w 80"/>
                  <a:gd name="T7" fmla="*/ 10 h 65"/>
                  <a:gd name="T8" fmla="*/ 21 w 80"/>
                  <a:gd name="T9" fmla="*/ 56 h 65"/>
                  <a:gd name="T10" fmla="*/ 0 w 80"/>
                  <a:gd name="T11" fmla="*/ 23 h 65"/>
                  <a:gd name="T12" fmla="*/ 21 w 80"/>
                  <a:gd name="T13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65">
                    <a:moveTo>
                      <a:pt x="21" y="16"/>
                    </a:moveTo>
                    <a:cubicBezTo>
                      <a:pt x="22" y="17"/>
                      <a:pt x="29" y="32"/>
                      <a:pt x="29" y="32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29" y="65"/>
                      <a:pt x="21" y="56"/>
                    </a:cubicBezTo>
                    <a:cubicBezTo>
                      <a:pt x="8" y="41"/>
                      <a:pt x="0" y="23"/>
                      <a:pt x="0" y="23"/>
                    </a:cubicBezTo>
                    <a:lnTo>
                      <a:pt x="21" y="16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iŝļidê">
                <a:extLst>
                  <a:ext uri="{FF2B5EF4-FFF2-40B4-BE49-F238E27FC236}">
                    <a16:creationId xmlns:a16="http://schemas.microsoft.com/office/drawing/2014/main" id="{A59A58F9-1E77-451F-9F2D-54359229DEEA}"/>
                  </a:ext>
                </a:extLst>
              </p:cNvPr>
              <p:cNvSpPr/>
              <p:nvPr/>
            </p:nvSpPr>
            <p:spPr bwMode="auto">
              <a:xfrm>
                <a:off x="5965826" y="3722689"/>
                <a:ext cx="128588" cy="150813"/>
              </a:xfrm>
              <a:custGeom>
                <a:avLst/>
                <a:gdLst>
                  <a:gd name="T0" fmla="*/ 29 w 29"/>
                  <a:gd name="T1" fmla="*/ 26 h 34"/>
                  <a:gd name="T2" fmla="*/ 19 w 29"/>
                  <a:gd name="T3" fmla="*/ 33 h 34"/>
                  <a:gd name="T4" fmla="*/ 12 w 29"/>
                  <a:gd name="T5" fmla="*/ 33 h 34"/>
                  <a:gd name="T6" fmla="*/ 2 w 29"/>
                  <a:gd name="T7" fmla="*/ 24 h 34"/>
                  <a:gd name="T8" fmla="*/ 1 w 29"/>
                  <a:gd name="T9" fmla="*/ 20 h 34"/>
                  <a:gd name="T10" fmla="*/ 6 w 29"/>
                  <a:gd name="T11" fmla="*/ 8 h 34"/>
                  <a:gd name="T12" fmla="*/ 6 w 29"/>
                  <a:gd name="T13" fmla="*/ 2 h 34"/>
                  <a:gd name="T14" fmla="*/ 11 w 29"/>
                  <a:gd name="T15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4">
                    <a:moveTo>
                      <a:pt x="29" y="26"/>
                    </a:moveTo>
                    <a:cubicBezTo>
                      <a:pt x="27" y="27"/>
                      <a:pt x="22" y="31"/>
                      <a:pt x="19" y="33"/>
                    </a:cubicBezTo>
                    <a:cubicBezTo>
                      <a:pt x="17" y="34"/>
                      <a:pt x="14" y="34"/>
                      <a:pt x="12" y="33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3"/>
                      <a:pt x="0" y="21"/>
                      <a:pt x="1" y="20"/>
                    </a:cubicBezTo>
                    <a:cubicBezTo>
                      <a:pt x="3" y="16"/>
                      <a:pt x="7" y="10"/>
                      <a:pt x="6" y="8"/>
                    </a:cubicBezTo>
                    <a:cubicBezTo>
                      <a:pt x="5" y="3"/>
                      <a:pt x="4" y="2"/>
                      <a:pt x="6" y="2"/>
                    </a:cubicBezTo>
                    <a:cubicBezTo>
                      <a:pt x="9" y="0"/>
                      <a:pt x="15" y="6"/>
                      <a:pt x="11" y="17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í$1íde">
                <a:extLst>
                  <a:ext uri="{FF2B5EF4-FFF2-40B4-BE49-F238E27FC236}">
                    <a16:creationId xmlns:a16="http://schemas.microsoft.com/office/drawing/2014/main" id="{F37E3238-F604-4C3E-B7DC-9E05ADA037FE}"/>
                  </a:ext>
                </a:extLst>
              </p:cNvPr>
              <p:cNvSpPr/>
              <p:nvPr/>
            </p:nvSpPr>
            <p:spPr bwMode="auto">
              <a:xfrm>
                <a:off x="5997576" y="3727451"/>
                <a:ext cx="152400" cy="119063"/>
              </a:xfrm>
              <a:custGeom>
                <a:avLst/>
                <a:gdLst>
                  <a:gd name="T0" fmla="*/ 0 w 35"/>
                  <a:gd name="T1" fmla="*/ 17 h 27"/>
                  <a:gd name="T2" fmla="*/ 22 w 35"/>
                  <a:gd name="T3" fmla="*/ 1 h 27"/>
                  <a:gd name="T4" fmla="*/ 12 w 35"/>
                  <a:gd name="T5" fmla="*/ 15 h 27"/>
                  <a:gd name="T6" fmla="*/ 31 w 35"/>
                  <a:gd name="T7" fmla="*/ 7 h 27"/>
                  <a:gd name="T8" fmla="*/ 17 w 35"/>
                  <a:gd name="T9" fmla="*/ 19 h 27"/>
                  <a:gd name="T10" fmla="*/ 35 w 35"/>
                  <a:gd name="T11" fmla="*/ 12 h 27"/>
                  <a:gd name="T12" fmla="*/ 23 w 35"/>
                  <a:gd name="T13" fmla="*/ 21 h 27"/>
                  <a:gd name="T14" fmla="*/ 34 w 35"/>
                  <a:gd name="T15" fmla="*/ 22 h 27"/>
                  <a:gd name="T16" fmla="*/ 16 w 35"/>
                  <a:gd name="T17" fmla="*/ 27 h 27"/>
                  <a:gd name="T18" fmla="*/ 0 w 35"/>
                  <a:gd name="T19" fmla="*/ 1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27">
                    <a:moveTo>
                      <a:pt x="0" y="17"/>
                    </a:moveTo>
                    <a:cubicBezTo>
                      <a:pt x="0" y="17"/>
                      <a:pt x="19" y="1"/>
                      <a:pt x="22" y="1"/>
                    </a:cubicBezTo>
                    <a:cubicBezTo>
                      <a:pt x="25" y="0"/>
                      <a:pt x="15" y="13"/>
                      <a:pt x="12" y="15"/>
                    </a:cubicBezTo>
                    <a:cubicBezTo>
                      <a:pt x="12" y="15"/>
                      <a:pt x="29" y="5"/>
                      <a:pt x="31" y="7"/>
                    </a:cubicBezTo>
                    <a:cubicBezTo>
                      <a:pt x="33" y="8"/>
                      <a:pt x="17" y="19"/>
                      <a:pt x="17" y="19"/>
                    </a:cubicBezTo>
                    <a:cubicBezTo>
                      <a:pt x="17" y="19"/>
                      <a:pt x="34" y="10"/>
                      <a:pt x="35" y="12"/>
                    </a:cubicBezTo>
                    <a:cubicBezTo>
                      <a:pt x="35" y="14"/>
                      <a:pt x="23" y="21"/>
                      <a:pt x="23" y="21"/>
                    </a:cubicBezTo>
                    <a:cubicBezTo>
                      <a:pt x="23" y="21"/>
                      <a:pt x="34" y="19"/>
                      <a:pt x="34" y="22"/>
                    </a:cubicBezTo>
                    <a:cubicBezTo>
                      <a:pt x="34" y="23"/>
                      <a:pt x="16" y="27"/>
                      <a:pt x="16" y="27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iṣlíḍé">
                <a:extLst>
                  <a:ext uri="{FF2B5EF4-FFF2-40B4-BE49-F238E27FC236}">
                    <a16:creationId xmlns:a16="http://schemas.microsoft.com/office/drawing/2014/main" id="{15FDC1C2-C3B3-4CBB-A6F4-94CBED70883A}"/>
                  </a:ext>
                </a:extLst>
              </p:cNvPr>
              <p:cNvSpPr/>
              <p:nvPr/>
            </p:nvSpPr>
            <p:spPr bwMode="auto">
              <a:xfrm>
                <a:off x="5408614" y="3349626"/>
                <a:ext cx="163513" cy="338138"/>
              </a:xfrm>
              <a:custGeom>
                <a:avLst/>
                <a:gdLst>
                  <a:gd name="T0" fmla="*/ 0 w 37"/>
                  <a:gd name="T1" fmla="*/ 0 h 77"/>
                  <a:gd name="T2" fmla="*/ 1 w 37"/>
                  <a:gd name="T3" fmla="*/ 53 h 77"/>
                  <a:gd name="T4" fmla="*/ 9 w 37"/>
                  <a:gd name="T5" fmla="*/ 57 h 77"/>
                  <a:gd name="T6" fmla="*/ 8 w 37"/>
                  <a:gd name="T7" fmla="*/ 74 h 77"/>
                  <a:gd name="T8" fmla="*/ 29 w 37"/>
                  <a:gd name="T9" fmla="*/ 77 h 77"/>
                  <a:gd name="T10" fmla="*/ 36 w 37"/>
                  <a:gd name="T11" fmla="*/ 12 h 77"/>
                  <a:gd name="T12" fmla="*/ 0 w 37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77">
                    <a:moveTo>
                      <a:pt x="0" y="0"/>
                    </a:moveTo>
                    <a:cubicBezTo>
                      <a:pt x="1" y="53"/>
                      <a:pt x="1" y="53"/>
                      <a:pt x="1" y="53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6" y="13"/>
                      <a:pt x="36" y="12"/>
                    </a:cubicBezTo>
                    <a:cubicBezTo>
                      <a:pt x="37" y="1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íSḷïḋè">
                <a:extLst>
                  <a:ext uri="{FF2B5EF4-FFF2-40B4-BE49-F238E27FC236}">
                    <a16:creationId xmlns:a16="http://schemas.microsoft.com/office/drawing/2014/main" id="{4BFC0DA3-1AAA-42A4-82BE-C4CEE030DE21}"/>
                  </a:ext>
                </a:extLst>
              </p:cNvPr>
              <p:cNvSpPr/>
              <p:nvPr/>
            </p:nvSpPr>
            <p:spPr bwMode="auto">
              <a:xfrm>
                <a:off x="5557839" y="3451226"/>
                <a:ext cx="34925" cy="65088"/>
              </a:xfrm>
              <a:custGeom>
                <a:avLst/>
                <a:gdLst>
                  <a:gd name="T0" fmla="*/ 1 w 8"/>
                  <a:gd name="T1" fmla="*/ 4 h 15"/>
                  <a:gd name="T2" fmla="*/ 8 w 8"/>
                  <a:gd name="T3" fmla="*/ 6 h 15"/>
                  <a:gd name="T4" fmla="*/ 0 w 8"/>
                  <a:gd name="T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5">
                    <a:moveTo>
                      <a:pt x="1" y="4"/>
                    </a:moveTo>
                    <a:cubicBezTo>
                      <a:pt x="1" y="4"/>
                      <a:pt x="8" y="0"/>
                      <a:pt x="8" y="6"/>
                    </a:cubicBezTo>
                    <a:cubicBezTo>
                      <a:pt x="8" y="12"/>
                      <a:pt x="6" y="15"/>
                      <a:pt x="0" y="14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í$ļiḓé">
                <a:extLst>
                  <a:ext uri="{FF2B5EF4-FFF2-40B4-BE49-F238E27FC236}">
                    <a16:creationId xmlns:a16="http://schemas.microsoft.com/office/drawing/2014/main" id="{FA667BD2-7AB7-48BA-AAA3-E6660E53B9DC}"/>
                  </a:ext>
                </a:extLst>
              </p:cNvPr>
              <p:cNvSpPr/>
              <p:nvPr/>
            </p:nvSpPr>
            <p:spPr bwMode="auto">
              <a:xfrm>
                <a:off x="4856164" y="5326064"/>
                <a:ext cx="298450" cy="79375"/>
              </a:xfrm>
              <a:custGeom>
                <a:avLst/>
                <a:gdLst>
                  <a:gd name="T0" fmla="*/ 0 w 68"/>
                  <a:gd name="T1" fmla="*/ 14 h 18"/>
                  <a:gd name="T2" fmla="*/ 54 w 68"/>
                  <a:gd name="T3" fmla="*/ 0 h 18"/>
                  <a:gd name="T4" fmla="*/ 68 w 68"/>
                  <a:gd name="T5" fmla="*/ 7 h 18"/>
                  <a:gd name="T6" fmla="*/ 68 w 68"/>
                  <a:gd name="T7" fmla="*/ 18 h 18"/>
                  <a:gd name="T8" fmla="*/ 1 w 68"/>
                  <a:gd name="T9" fmla="*/ 18 h 18"/>
                  <a:gd name="T10" fmla="*/ 0 w 68"/>
                  <a:gd name="T11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8">
                    <a:moveTo>
                      <a:pt x="0" y="14"/>
                    </a:moveTo>
                    <a:cubicBezTo>
                      <a:pt x="0" y="14"/>
                      <a:pt x="40" y="11"/>
                      <a:pt x="54" y="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1" y="18"/>
                      <a:pt x="1" y="18"/>
                      <a:pt x="1" y="18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iŝľîḓé">
                <a:extLst>
                  <a:ext uri="{FF2B5EF4-FFF2-40B4-BE49-F238E27FC236}">
                    <a16:creationId xmlns:a16="http://schemas.microsoft.com/office/drawing/2014/main" id="{7B654E89-92DD-4C6F-9171-E400293E37C2}"/>
                  </a:ext>
                </a:extLst>
              </p:cNvPr>
              <p:cNvSpPr/>
              <p:nvPr/>
            </p:nvSpPr>
            <p:spPr bwMode="auto">
              <a:xfrm>
                <a:off x="4856164" y="5400676"/>
                <a:ext cx="303213" cy="4763"/>
              </a:xfrm>
              <a:custGeom>
                <a:avLst/>
                <a:gdLst>
                  <a:gd name="T0" fmla="*/ 69 w 69"/>
                  <a:gd name="T1" fmla="*/ 0 h 1"/>
                  <a:gd name="T2" fmla="*/ 66 w 69"/>
                  <a:gd name="T3" fmla="*/ 0 h 1"/>
                  <a:gd name="T4" fmla="*/ 59 w 69"/>
                  <a:gd name="T5" fmla="*/ 0 h 1"/>
                  <a:gd name="T6" fmla="*/ 34 w 69"/>
                  <a:gd name="T7" fmla="*/ 1 h 1"/>
                  <a:gd name="T8" fmla="*/ 10 w 69"/>
                  <a:gd name="T9" fmla="*/ 0 h 1"/>
                  <a:gd name="T10" fmla="*/ 3 w 69"/>
                  <a:gd name="T11" fmla="*/ 0 h 1"/>
                  <a:gd name="T12" fmla="*/ 0 w 69"/>
                  <a:gd name="T13" fmla="*/ 0 h 1"/>
                  <a:gd name="T14" fmla="*/ 3 w 69"/>
                  <a:gd name="T15" fmla="*/ 0 h 1"/>
                  <a:gd name="T16" fmla="*/ 10 w 69"/>
                  <a:gd name="T17" fmla="*/ 0 h 1"/>
                  <a:gd name="T18" fmla="*/ 34 w 69"/>
                  <a:gd name="T19" fmla="*/ 0 h 1"/>
                  <a:gd name="T20" fmla="*/ 59 w 69"/>
                  <a:gd name="T21" fmla="*/ 0 h 1"/>
                  <a:gd name="T22" fmla="*/ 66 w 69"/>
                  <a:gd name="T23" fmla="*/ 0 h 1"/>
                  <a:gd name="T24" fmla="*/ 69 w 69"/>
                  <a:gd name="T2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">
                    <a:moveTo>
                      <a:pt x="69" y="0"/>
                    </a:moveTo>
                    <a:cubicBezTo>
                      <a:pt x="69" y="0"/>
                      <a:pt x="68" y="0"/>
                      <a:pt x="66" y="0"/>
                    </a:cubicBezTo>
                    <a:cubicBezTo>
                      <a:pt x="64" y="0"/>
                      <a:pt x="61" y="0"/>
                      <a:pt x="59" y="0"/>
                    </a:cubicBezTo>
                    <a:cubicBezTo>
                      <a:pt x="52" y="0"/>
                      <a:pt x="44" y="0"/>
                      <a:pt x="34" y="1"/>
                    </a:cubicBezTo>
                    <a:cubicBezTo>
                      <a:pt x="25" y="1"/>
                      <a:pt x="17" y="1"/>
                      <a:pt x="10" y="0"/>
                    </a:cubicBezTo>
                    <a:cubicBezTo>
                      <a:pt x="7" y="0"/>
                      <a:pt x="5" y="0"/>
                      <a:pt x="3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5" y="0"/>
                      <a:pt x="7" y="0"/>
                      <a:pt x="10" y="0"/>
                    </a:cubicBezTo>
                    <a:cubicBezTo>
                      <a:pt x="17" y="0"/>
                      <a:pt x="25" y="0"/>
                      <a:pt x="34" y="0"/>
                    </a:cubicBezTo>
                    <a:cubicBezTo>
                      <a:pt x="44" y="0"/>
                      <a:pt x="52" y="0"/>
                      <a:pt x="59" y="0"/>
                    </a:cubicBezTo>
                    <a:cubicBezTo>
                      <a:pt x="61" y="0"/>
                      <a:pt x="64" y="0"/>
                      <a:pt x="66" y="0"/>
                    </a:cubicBezTo>
                    <a:cubicBezTo>
                      <a:pt x="68" y="0"/>
                      <a:pt x="69" y="0"/>
                      <a:pt x="69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îŝḷïďè">
                <a:extLst>
                  <a:ext uri="{FF2B5EF4-FFF2-40B4-BE49-F238E27FC236}">
                    <a16:creationId xmlns:a16="http://schemas.microsoft.com/office/drawing/2014/main" id="{92FB7F4E-4536-49F9-B08A-1FDE3D6E9961}"/>
                  </a:ext>
                </a:extLst>
              </p:cNvPr>
              <p:cNvSpPr/>
              <p:nvPr/>
            </p:nvSpPr>
            <p:spPr bwMode="auto">
              <a:xfrm>
                <a:off x="5067301" y="5375276"/>
                <a:ext cx="52388" cy="7938"/>
              </a:xfrm>
              <a:custGeom>
                <a:avLst/>
                <a:gdLst>
                  <a:gd name="T0" fmla="*/ 12 w 12"/>
                  <a:gd name="T1" fmla="*/ 0 h 2"/>
                  <a:gd name="T2" fmla="*/ 6 w 12"/>
                  <a:gd name="T3" fmla="*/ 2 h 2"/>
                  <a:gd name="T4" fmla="*/ 0 w 12"/>
                  <a:gd name="T5" fmla="*/ 2 h 2"/>
                  <a:gd name="T6" fmla="*/ 6 w 12"/>
                  <a:gd name="T7" fmla="*/ 1 h 2"/>
                  <a:gd name="T8" fmla="*/ 12 w 1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">
                    <a:moveTo>
                      <a:pt x="12" y="0"/>
                    </a:moveTo>
                    <a:cubicBezTo>
                      <a:pt x="12" y="1"/>
                      <a:pt x="9" y="1"/>
                      <a:pt x="6" y="2"/>
                    </a:cubicBezTo>
                    <a:cubicBezTo>
                      <a:pt x="3" y="2"/>
                      <a:pt x="1" y="2"/>
                      <a:pt x="0" y="2"/>
                    </a:cubicBezTo>
                    <a:cubicBezTo>
                      <a:pt x="0" y="2"/>
                      <a:pt x="3" y="1"/>
                      <a:pt x="6" y="1"/>
                    </a:cubicBezTo>
                    <a:cubicBezTo>
                      <a:pt x="9" y="0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iSľídè">
                <a:extLst>
                  <a:ext uri="{FF2B5EF4-FFF2-40B4-BE49-F238E27FC236}">
                    <a16:creationId xmlns:a16="http://schemas.microsoft.com/office/drawing/2014/main" id="{1D0D0E1D-8574-4A2B-82FE-4B4BABA8D94C}"/>
                  </a:ext>
                </a:extLst>
              </p:cNvPr>
              <p:cNvSpPr/>
              <p:nvPr/>
            </p:nvSpPr>
            <p:spPr bwMode="auto">
              <a:xfrm>
                <a:off x="5005389" y="5362576"/>
                <a:ext cx="12700" cy="25400"/>
              </a:xfrm>
              <a:custGeom>
                <a:avLst/>
                <a:gdLst>
                  <a:gd name="T0" fmla="*/ 3 w 3"/>
                  <a:gd name="T1" fmla="*/ 6 h 6"/>
                  <a:gd name="T2" fmla="*/ 1 w 3"/>
                  <a:gd name="T3" fmla="*/ 3 h 6"/>
                  <a:gd name="T4" fmla="*/ 0 w 3"/>
                  <a:gd name="T5" fmla="*/ 0 h 6"/>
                  <a:gd name="T6" fmla="*/ 2 w 3"/>
                  <a:gd name="T7" fmla="*/ 3 h 6"/>
                  <a:gd name="T8" fmla="*/ 3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2" y="5"/>
                      <a:pt x="1" y="3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3"/>
                    </a:cubicBezTo>
                    <a:cubicBezTo>
                      <a:pt x="3" y="4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íšḻiḍè">
                <a:extLst>
                  <a:ext uri="{FF2B5EF4-FFF2-40B4-BE49-F238E27FC236}">
                    <a16:creationId xmlns:a16="http://schemas.microsoft.com/office/drawing/2014/main" id="{E07BD45C-BE93-4F97-B615-139127485A7C}"/>
                  </a:ext>
                </a:extLst>
              </p:cNvPr>
              <p:cNvSpPr/>
              <p:nvPr/>
            </p:nvSpPr>
            <p:spPr bwMode="auto">
              <a:xfrm>
                <a:off x="5018089" y="5353051"/>
                <a:ext cx="17463" cy="30163"/>
              </a:xfrm>
              <a:custGeom>
                <a:avLst/>
                <a:gdLst>
                  <a:gd name="T0" fmla="*/ 3 w 4"/>
                  <a:gd name="T1" fmla="*/ 7 h 7"/>
                  <a:gd name="T2" fmla="*/ 2 w 4"/>
                  <a:gd name="T3" fmla="*/ 4 h 7"/>
                  <a:gd name="T4" fmla="*/ 1 w 4"/>
                  <a:gd name="T5" fmla="*/ 1 h 7"/>
                  <a:gd name="T6" fmla="*/ 2 w 4"/>
                  <a:gd name="T7" fmla="*/ 4 h 7"/>
                  <a:gd name="T8" fmla="*/ 3 w 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3" y="7"/>
                    </a:moveTo>
                    <a:cubicBezTo>
                      <a:pt x="3" y="7"/>
                      <a:pt x="2" y="6"/>
                      <a:pt x="2" y="4"/>
                    </a:cubicBezTo>
                    <a:cubicBezTo>
                      <a:pt x="1" y="2"/>
                      <a:pt x="0" y="1"/>
                      <a:pt x="1" y="1"/>
                    </a:cubicBezTo>
                    <a:cubicBezTo>
                      <a:pt x="1" y="0"/>
                      <a:pt x="2" y="2"/>
                      <a:pt x="2" y="4"/>
                    </a:cubicBezTo>
                    <a:cubicBezTo>
                      <a:pt x="3" y="5"/>
                      <a:pt x="4" y="7"/>
                      <a:pt x="3" y="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i$ľiďê">
                <a:extLst>
                  <a:ext uri="{FF2B5EF4-FFF2-40B4-BE49-F238E27FC236}">
                    <a16:creationId xmlns:a16="http://schemas.microsoft.com/office/drawing/2014/main" id="{E6CF53CE-EC68-42CC-A39F-6E9722A5E9E8}"/>
                  </a:ext>
                </a:extLst>
              </p:cNvPr>
              <p:cNvSpPr/>
              <p:nvPr/>
            </p:nvSpPr>
            <p:spPr bwMode="auto">
              <a:xfrm>
                <a:off x="5035551" y="5348289"/>
                <a:ext cx="17463" cy="31750"/>
              </a:xfrm>
              <a:custGeom>
                <a:avLst/>
                <a:gdLst>
                  <a:gd name="T0" fmla="*/ 4 w 4"/>
                  <a:gd name="T1" fmla="*/ 7 h 7"/>
                  <a:gd name="T2" fmla="*/ 2 w 4"/>
                  <a:gd name="T3" fmla="*/ 4 h 7"/>
                  <a:gd name="T4" fmla="*/ 1 w 4"/>
                  <a:gd name="T5" fmla="*/ 0 h 7"/>
                  <a:gd name="T6" fmla="*/ 3 w 4"/>
                  <a:gd name="T7" fmla="*/ 3 h 7"/>
                  <a:gd name="T8" fmla="*/ 4 w 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7">
                    <a:moveTo>
                      <a:pt x="4" y="7"/>
                    </a:moveTo>
                    <a:cubicBezTo>
                      <a:pt x="4" y="7"/>
                      <a:pt x="3" y="6"/>
                      <a:pt x="2" y="4"/>
                    </a:cubicBezTo>
                    <a:cubicBezTo>
                      <a:pt x="1" y="2"/>
                      <a:pt x="0" y="1"/>
                      <a:pt x="1" y="0"/>
                    </a:cubicBezTo>
                    <a:cubicBezTo>
                      <a:pt x="1" y="0"/>
                      <a:pt x="2" y="2"/>
                      <a:pt x="3" y="3"/>
                    </a:cubicBezTo>
                    <a:cubicBezTo>
                      <a:pt x="4" y="5"/>
                      <a:pt x="4" y="7"/>
                      <a:pt x="4" y="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í$ľíḍè">
                <a:extLst>
                  <a:ext uri="{FF2B5EF4-FFF2-40B4-BE49-F238E27FC236}">
                    <a16:creationId xmlns:a16="http://schemas.microsoft.com/office/drawing/2014/main" id="{D9476216-6EEF-41B4-96E5-487D72C9517B}"/>
                  </a:ext>
                </a:extLst>
              </p:cNvPr>
              <p:cNvSpPr/>
              <p:nvPr/>
            </p:nvSpPr>
            <p:spPr bwMode="auto">
              <a:xfrm>
                <a:off x="5013326" y="5278439"/>
                <a:ext cx="44450" cy="74613"/>
              </a:xfrm>
              <a:custGeom>
                <a:avLst/>
                <a:gdLst>
                  <a:gd name="T0" fmla="*/ 10 w 10"/>
                  <a:gd name="T1" fmla="*/ 17 h 17"/>
                  <a:gd name="T2" fmla="*/ 9 w 10"/>
                  <a:gd name="T3" fmla="*/ 15 h 17"/>
                  <a:gd name="T4" fmla="*/ 6 w 10"/>
                  <a:gd name="T5" fmla="*/ 9 h 17"/>
                  <a:gd name="T6" fmla="*/ 6 w 10"/>
                  <a:gd name="T7" fmla="*/ 5 h 17"/>
                  <a:gd name="T8" fmla="*/ 6 w 10"/>
                  <a:gd name="T9" fmla="*/ 2 h 17"/>
                  <a:gd name="T10" fmla="*/ 6 w 10"/>
                  <a:gd name="T11" fmla="*/ 1 h 17"/>
                  <a:gd name="T12" fmla="*/ 8 w 10"/>
                  <a:gd name="T13" fmla="*/ 1 h 17"/>
                  <a:gd name="T14" fmla="*/ 10 w 10"/>
                  <a:gd name="T15" fmla="*/ 12 h 17"/>
                  <a:gd name="T16" fmla="*/ 10 w 10"/>
                  <a:gd name="T17" fmla="*/ 15 h 17"/>
                  <a:gd name="T18" fmla="*/ 8 w 10"/>
                  <a:gd name="T19" fmla="*/ 16 h 17"/>
                  <a:gd name="T20" fmla="*/ 6 w 10"/>
                  <a:gd name="T21" fmla="*/ 15 h 17"/>
                  <a:gd name="T22" fmla="*/ 5 w 10"/>
                  <a:gd name="T23" fmla="*/ 13 h 17"/>
                  <a:gd name="T24" fmla="*/ 0 w 10"/>
                  <a:gd name="T25" fmla="*/ 7 h 17"/>
                  <a:gd name="T26" fmla="*/ 0 w 10"/>
                  <a:gd name="T27" fmla="*/ 6 h 17"/>
                  <a:gd name="T28" fmla="*/ 1 w 10"/>
                  <a:gd name="T29" fmla="*/ 7 h 17"/>
                  <a:gd name="T30" fmla="*/ 8 w 10"/>
                  <a:gd name="T31" fmla="*/ 13 h 17"/>
                  <a:gd name="T32" fmla="*/ 9 w 10"/>
                  <a:gd name="T33" fmla="*/ 16 h 17"/>
                  <a:gd name="T34" fmla="*/ 8 w 10"/>
                  <a:gd name="T35" fmla="*/ 13 h 17"/>
                  <a:gd name="T36" fmla="*/ 1 w 10"/>
                  <a:gd name="T37" fmla="*/ 7 h 17"/>
                  <a:gd name="T38" fmla="*/ 1 w 10"/>
                  <a:gd name="T39" fmla="*/ 7 h 17"/>
                  <a:gd name="T40" fmla="*/ 5 w 10"/>
                  <a:gd name="T41" fmla="*/ 13 h 17"/>
                  <a:gd name="T42" fmla="*/ 8 w 10"/>
                  <a:gd name="T43" fmla="*/ 15 h 17"/>
                  <a:gd name="T44" fmla="*/ 10 w 10"/>
                  <a:gd name="T45" fmla="*/ 12 h 17"/>
                  <a:gd name="T46" fmla="*/ 7 w 10"/>
                  <a:gd name="T47" fmla="*/ 1 h 17"/>
                  <a:gd name="T48" fmla="*/ 6 w 10"/>
                  <a:gd name="T49" fmla="*/ 2 h 17"/>
                  <a:gd name="T50" fmla="*/ 6 w 10"/>
                  <a:gd name="T51" fmla="*/ 5 h 17"/>
                  <a:gd name="T52" fmla="*/ 7 w 10"/>
                  <a:gd name="T53" fmla="*/ 9 h 17"/>
                  <a:gd name="T54" fmla="*/ 10 w 10"/>
                  <a:gd name="T5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10" y="17"/>
                    </a:moveTo>
                    <a:cubicBezTo>
                      <a:pt x="10" y="17"/>
                      <a:pt x="9" y="17"/>
                      <a:pt x="9" y="15"/>
                    </a:cubicBezTo>
                    <a:cubicBezTo>
                      <a:pt x="8" y="14"/>
                      <a:pt x="7" y="12"/>
                      <a:pt x="6" y="9"/>
                    </a:cubicBezTo>
                    <a:cubicBezTo>
                      <a:pt x="6" y="8"/>
                      <a:pt x="6" y="6"/>
                      <a:pt x="6" y="5"/>
                    </a:cubicBezTo>
                    <a:cubicBezTo>
                      <a:pt x="6" y="4"/>
                      <a:pt x="6" y="3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10" y="4"/>
                      <a:pt x="10" y="8"/>
                      <a:pt x="10" y="12"/>
                    </a:cubicBezTo>
                    <a:cubicBezTo>
                      <a:pt x="10" y="13"/>
                      <a:pt x="10" y="14"/>
                      <a:pt x="10" y="15"/>
                    </a:cubicBezTo>
                    <a:cubicBezTo>
                      <a:pt x="10" y="15"/>
                      <a:pt x="9" y="16"/>
                      <a:pt x="8" y="16"/>
                    </a:cubicBezTo>
                    <a:cubicBezTo>
                      <a:pt x="7" y="16"/>
                      <a:pt x="7" y="16"/>
                      <a:pt x="6" y="15"/>
                    </a:cubicBezTo>
                    <a:cubicBezTo>
                      <a:pt x="6" y="15"/>
                      <a:pt x="5" y="14"/>
                      <a:pt x="5" y="13"/>
                    </a:cubicBezTo>
                    <a:cubicBezTo>
                      <a:pt x="3" y="11"/>
                      <a:pt x="1" y="9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5" y="8"/>
                      <a:pt x="7" y="11"/>
                      <a:pt x="8" y="13"/>
                    </a:cubicBezTo>
                    <a:cubicBezTo>
                      <a:pt x="9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8" y="13"/>
                    </a:cubicBezTo>
                    <a:cubicBezTo>
                      <a:pt x="7" y="11"/>
                      <a:pt x="4" y="8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2" y="9"/>
                      <a:pt x="3" y="11"/>
                      <a:pt x="5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10" y="15"/>
                      <a:pt x="10" y="14"/>
                      <a:pt x="10" y="12"/>
                    </a:cubicBezTo>
                    <a:cubicBezTo>
                      <a:pt x="9" y="8"/>
                      <a:pt x="9" y="4"/>
                      <a:pt x="7" y="1"/>
                    </a:cubicBezTo>
                    <a:cubicBezTo>
                      <a:pt x="7" y="1"/>
                      <a:pt x="6" y="2"/>
                      <a:pt x="6" y="2"/>
                    </a:cubicBezTo>
                    <a:cubicBezTo>
                      <a:pt x="6" y="3"/>
                      <a:pt x="6" y="4"/>
                      <a:pt x="6" y="5"/>
                    </a:cubicBezTo>
                    <a:cubicBezTo>
                      <a:pt x="6" y="6"/>
                      <a:pt x="7" y="8"/>
                      <a:pt x="7" y="9"/>
                    </a:cubicBezTo>
                    <a:cubicBezTo>
                      <a:pt x="8" y="14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îṥḻîďê">
                <a:extLst>
                  <a:ext uri="{FF2B5EF4-FFF2-40B4-BE49-F238E27FC236}">
                    <a16:creationId xmlns:a16="http://schemas.microsoft.com/office/drawing/2014/main" id="{99B201A1-82F0-4512-B066-9D28BDF6C032}"/>
                  </a:ext>
                </a:extLst>
              </p:cNvPr>
              <p:cNvSpPr/>
              <p:nvPr/>
            </p:nvSpPr>
            <p:spPr bwMode="auto">
              <a:xfrm>
                <a:off x="5057776" y="4079876"/>
                <a:ext cx="728663" cy="1295400"/>
              </a:xfrm>
              <a:custGeom>
                <a:avLst/>
                <a:gdLst>
                  <a:gd name="T0" fmla="*/ 61 w 166"/>
                  <a:gd name="T1" fmla="*/ 10 h 295"/>
                  <a:gd name="T2" fmla="*/ 36 w 166"/>
                  <a:gd name="T3" fmla="*/ 147 h 295"/>
                  <a:gd name="T4" fmla="*/ 0 w 166"/>
                  <a:gd name="T5" fmla="*/ 284 h 295"/>
                  <a:gd name="T6" fmla="*/ 6 w 166"/>
                  <a:gd name="T7" fmla="*/ 288 h 295"/>
                  <a:gd name="T8" fmla="*/ 29 w 166"/>
                  <a:gd name="T9" fmla="*/ 293 h 295"/>
                  <a:gd name="T10" fmla="*/ 80 w 166"/>
                  <a:gd name="T11" fmla="*/ 121 h 295"/>
                  <a:gd name="T12" fmla="*/ 99 w 166"/>
                  <a:gd name="T13" fmla="*/ 32 h 295"/>
                  <a:gd name="T14" fmla="*/ 94 w 166"/>
                  <a:gd name="T15" fmla="*/ 291 h 295"/>
                  <a:gd name="T16" fmla="*/ 122 w 166"/>
                  <a:gd name="T17" fmla="*/ 295 h 295"/>
                  <a:gd name="T18" fmla="*/ 125 w 166"/>
                  <a:gd name="T19" fmla="*/ 0 h 295"/>
                  <a:gd name="T20" fmla="*/ 61 w 166"/>
                  <a:gd name="T21" fmla="*/ 1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6" h="295">
                    <a:moveTo>
                      <a:pt x="61" y="10"/>
                    </a:moveTo>
                    <a:cubicBezTo>
                      <a:pt x="61" y="10"/>
                      <a:pt x="45" y="112"/>
                      <a:pt x="36" y="147"/>
                    </a:cubicBezTo>
                    <a:cubicBezTo>
                      <a:pt x="30" y="170"/>
                      <a:pt x="0" y="284"/>
                      <a:pt x="0" y="284"/>
                    </a:cubicBezTo>
                    <a:cubicBezTo>
                      <a:pt x="0" y="284"/>
                      <a:pt x="2" y="286"/>
                      <a:pt x="6" y="288"/>
                    </a:cubicBezTo>
                    <a:cubicBezTo>
                      <a:pt x="12" y="290"/>
                      <a:pt x="21" y="293"/>
                      <a:pt x="29" y="293"/>
                    </a:cubicBezTo>
                    <a:cubicBezTo>
                      <a:pt x="29" y="293"/>
                      <a:pt x="65" y="185"/>
                      <a:pt x="80" y="121"/>
                    </a:cubicBezTo>
                    <a:cubicBezTo>
                      <a:pt x="90" y="75"/>
                      <a:pt x="94" y="33"/>
                      <a:pt x="99" y="32"/>
                    </a:cubicBezTo>
                    <a:cubicBezTo>
                      <a:pt x="114" y="29"/>
                      <a:pt x="94" y="291"/>
                      <a:pt x="94" y="291"/>
                    </a:cubicBezTo>
                    <a:cubicBezTo>
                      <a:pt x="122" y="295"/>
                      <a:pt x="122" y="295"/>
                      <a:pt x="122" y="295"/>
                    </a:cubicBezTo>
                    <a:cubicBezTo>
                      <a:pt x="122" y="295"/>
                      <a:pt x="166" y="59"/>
                      <a:pt x="125" y="0"/>
                    </a:cubicBezTo>
                    <a:cubicBezTo>
                      <a:pt x="61" y="10"/>
                      <a:pt x="61" y="10"/>
                      <a:pt x="61" y="10"/>
                    </a:cubicBezTo>
                  </a:path>
                </a:pathLst>
              </a:custGeom>
              <a:gradFill>
                <a:gsLst>
                  <a:gs pos="4400">
                    <a:srgbClr val="4AB9E1"/>
                  </a:gs>
                  <a:gs pos="100000">
                    <a:srgbClr val="66ECF2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ïṩ1iḓe">
                <a:extLst>
                  <a:ext uri="{FF2B5EF4-FFF2-40B4-BE49-F238E27FC236}">
                    <a16:creationId xmlns:a16="http://schemas.microsoft.com/office/drawing/2014/main" id="{649F7FA2-6385-4114-97E3-64F28D4941C3}"/>
                  </a:ext>
                </a:extLst>
              </p:cNvPr>
              <p:cNvSpPr/>
              <p:nvPr/>
            </p:nvSpPr>
            <p:spPr bwMode="auto">
              <a:xfrm>
                <a:off x="4978401" y="3684589"/>
                <a:ext cx="315913" cy="328613"/>
              </a:xfrm>
              <a:custGeom>
                <a:avLst/>
                <a:gdLst>
                  <a:gd name="T0" fmla="*/ 54 w 72"/>
                  <a:gd name="T1" fmla="*/ 30 h 75"/>
                  <a:gd name="T2" fmla="*/ 42 w 72"/>
                  <a:gd name="T3" fmla="*/ 43 h 75"/>
                  <a:gd name="T4" fmla="*/ 13 w 72"/>
                  <a:gd name="T5" fmla="*/ 0 h 75"/>
                  <a:gd name="T6" fmla="*/ 0 w 72"/>
                  <a:gd name="T7" fmla="*/ 6 h 75"/>
                  <a:gd name="T8" fmla="*/ 42 w 72"/>
                  <a:gd name="T9" fmla="*/ 68 h 75"/>
                  <a:gd name="T10" fmla="*/ 72 w 72"/>
                  <a:gd name="T11" fmla="*/ 44 h 75"/>
                  <a:gd name="T12" fmla="*/ 54 w 72"/>
                  <a:gd name="T13" fmla="*/ 3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75">
                    <a:moveTo>
                      <a:pt x="54" y="30"/>
                    </a:moveTo>
                    <a:cubicBezTo>
                      <a:pt x="53" y="31"/>
                      <a:pt x="42" y="43"/>
                      <a:pt x="42" y="4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1" y="75"/>
                      <a:pt x="42" y="68"/>
                    </a:cubicBezTo>
                    <a:cubicBezTo>
                      <a:pt x="58" y="58"/>
                      <a:pt x="72" y="44"/>
                      <a:pt x="72" y="44"/>
                    </a:cubicBezTo>
                    <a:lnTo>
                      <a:pt x="54" y="30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iš1iḓê">
                <a:extLst>
                  <a:ext uri="{FF2B5EF4-FFF2-40B4-BE49-F238E27FC236}">
                    <a16:creationId xmlns:a16="http://schemas.microsoft.com/office/drawing/2014/main" id="{1A318B16-4C7F-46BB-82B5-D29E330D2159}"/>
                  </a:ext>
                </a:extLst>
              </p:cNvPr>
              <p:cNvSpPr/>
              <p:nvPr/>
            </p:nvSpPr>
            <p:spPr bwMode="auto">
              <a:xfrm>
                <a:off x="4918076" y="3587751"/>
                <a:ext cx="134938" cy="131763"/>
              </a:xfrm>
              <a:custGeom>
                <a:avLst/>
                <a:gdLst>
                  <a:gd name="T0" fmla="*/ 0 w 31"/>
                  <a:gd name="T1" fmla="*/ 18 h 30"/>
                  <a:gd name="T2" fmla="*/ 8 w 31"/>
                  <a:gd name="T3" fmla="*/ 28 h 30"/>
                  <a:gd name="T4" fmla="*/ 15 w 31"/>
                  <a:gd name="T5" fmla="*/ 30 h 30"/>
                  <a:gd name="T6" fmla="*/ 27 w 31"/>
                  <a:gd name="T7" fmla="*/ 24 h 30"/>
                  <a:gd name="T8" fmla="*/ 29 w 31"/>
                  <a:gd name="T9" fmla="*/ 20 h 30"/>
                  <a:gd name="T10" fmla="*/ 28 w 31"/>
                  <a:gd name="T11" fmla="*/ 7 h 30"/>
                  <a:gd name="T12" fmla="*/ 30 w 31"/>
                  <a:gd name="T13" fmla="*/ 2 h 30"/>
                  <a:gd name="T14" fmla="*/ 20 w 31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0">
                    <a:moveTo>
                      <a:pt x="0" y="18"/>
                    </a:moveTo>
                    <a:cubicBezTo>
                      <a:pt x="1" y="19"/>
                      <a:pt x="5" y="24"/>
                      <a:pt x="8" y="28"/>
                    </a:cubicBezTo>
                    <a:cubicBezTo>
                      <a:pt x="10" y="30"/>
                      <a:pt x="12" y="30"/>
                      <a:pt x="15" y="30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3"/>
                      <a:pt x="29" y="22"/>
                      <a:pt x="29" y="20"/>
                    </a:cubicBezTo>
                    <a:cubicBezTo>
                      <a:pt x="28" y="17"/>
                      <a:pt x="26" y="10"/>
                      <a:pt x="28" y="7"/>
                    </a:cubicBezTo>
                    <a:cubicBezTo>
                      <a:pt x="30" y="3"/>
                      <a:pt x="31" y="3"/>
                      <a:pt x="30" y="2"/>
                    </a:cubicBezTo>
                    <a:cubicBezTo>
                      <a:pt x="27" y="0"/>
                      <a:pt x="20" y="3"/>
                      <a:pt x="20" y="15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ïSlïḍè">
                <a:extLst>
                  <a:ext uri="{FF2B5EF4-FFF2-40B4-BE49-F238E27FC236}">
                    <a16:creationId xmlns:a16="http://schemas.microsoft.com/office/drawing/2014/main" id="{77845509-2A45-42B0-A631-62BC2BDCB6D3}"/>
                  </a:ext>
                </a:extLst>
              </p:cNvPr>
              <p:cNvSpPr/>
              <p:nvPr/>
            </p:nvSpPr>
            <p:spPr bwMode="auto">
              <a:xfrm>
                <a:off x="4868864" y="3556001"/>
                <a:ext cx="149225" cy="128588"/>
              </a:xfrm>
              <a:custGeom>
                <a:avLst/>
                <a:gdLst>
                  <a:gd name="T0" fmla="*/ 34 w 34"/>
                  <a:gd name="T1" fmla="*/ 24 h 29"/>
                  <a:gd name="T2" fmla="*/ 19 w 34"/>
                  <a:gd name="T3" fmla="*/ 2 h 29"/>
                  <a:gd name="T4" fmla="*/ 24 w 34"/>
                  <a:gd name="T5" fmla="*/ 19 h 29"/>
                  <a:gd name="T6" fmla="*/ 9 w 34"/>
                  <a:gd name="T7" fmla="*/ 5 h 29"/>
                  <a:gd name="T8" fmla="*/ 18 w 34"/>
                  <a:gd name="T9" fmla="*/ 21 h 29"/>
                  <a:gd name="T10" fmla="*/ 3 w 34"/>
                  <a:gd name="T11" fmla="*/ 8 h 29"/>
                  <a:gd name="T12" fmla="*/ 12 w 34"/>
                  <a:gd name="T13" fmla="*/ 21 h 29"/>
                  <a:gd name="T14" fmla="*/ 1 w 34"/>
                  <a:gd name="T15" fmla="*/ 18 h 29"/>
                  <a:gd name="T16" fmla="*/ 16 w 34"/>
                  <a:gd name="T17" fmla="*/ 29 h 29"/>
                  <a:gd name="T18" fmla="*/ 34 w 34"/>
                  <a:gd name="T1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9">
                    <a:moveTo>
                      <a:pt x="34" y="24"/>
                    </a:moveTo>
                    <a:cubicBezTo>
                      <a:pt x="34" y="24"/>
                      <a:pt x="21" y="3"/>
                      <a:pt x="19" y="2"/>
                    </a:cubicBezTo>
                    <a:cubicBezTo>
                      <a:pt x="16" y="0"/>
                      <a:pt x="21" y="16"/>
                      <a:pt x="24" y="19"/>
                    </a:cubicBezTo>
                    <a:cubicBezTo>
                      <a:pt x="24" y="19"/>
                      <a:pt x="11" y="4"/>
                      <a:pt x="9" y="5"/>
                    </a:cubicBezTo>
                    <a:cubicBezTo>
                      <a:pt x="6" y="5"/>
                      <a:pt x="18" y="21"/>
                      <a:pt x="18" y="21"/>
                    </a:cubicBezTo>
                    <a:cubicBezTo>
                      <a:pt x="18" y="20"/>
                      <a:pt x="5" y="6"/>
                      <a:pt x="3" y="8"/>
                    </a:cubicBezTo>
                    <a:cubicBezTo>
                      <a:pt x="2" y="10"/>
                      <a:pt x="12" y="21"/>
                      <a:pt x="12" y="21"/>
                    </a:cubicBezTo>
                    <a:cubicBezTo>
                      <a:pt x="12" y="21"/>
                      <a:pt x="1" y="16"/>
                      <a:pt x="1" y="18"/>
                    </a:cubicBezTo>
                    <a:cubicBezTo>
                      <a:pt x="0" y="19"/>
                      <a:pt x="16" y="29"/>
                      <a:pt x="16" y="29"/>
                    </a:cubicBezTo>
                    <a:lnTo>
                      <a:pt x="34" y="24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íṥḷîḑê">
                <a:extLst>
                  <a:ext uri="{FF2B5EF4-FFF2-40B4-BE49-F238E27FC236}">
                    <a16:creationId xmlns:a16="http://schemas.microsoft.com/office/drawing/2014/main" id="{E066AB7B-A0FB-4AB6-AD69-18F7393B6CF0}"/>
                  </a:ext>
                </a:extLst>
              </p:cNvPr>
              <p:cNvSpPr/>
              <p:nvPr/>
            </p:nvSpPr>
            <p:spPr bwMode="auto">
              <a:xfrm>
                <a:off x="5154614" y="5313364"/>
                <a:ext cx="17463" cy="44450"/>
              </a:xfrm>
              <a:custGeom>
                <a:avLst/>
                <a:gdLst>
                  <a:gd name="T0" fmla="*/ 3 w 4"/>
                  <a:gd name="T1" fmla="*/ 1 h 10"/>
                  <a:gd name="T2" fmla="*/ 2 w 4"/>
                  <a:gd name="T3" fmla="*/ 5 h 10"/>
                  <a:gd name="T4" fmla="*/ 0 w 4"/>
                  <a:gd name="T5" fmla="*/ 10 h 10"/>
                  <a:gd name="T6" fmla="*/ 1 w 4"/>
                  <a:gd name="T7" fmla="*/ 5 h 10"/>
                  <a:gd name="T8" fmla="*/ 3 w 4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0">
                    <a:moveTo>
                      <a:pt x="3" y="1"/>
                    </a:moveTo>
                    <a:cubicBezTo>
                      <a:pt x="4" y="1"/>
                      <a:pt x="3" y="3"/>
                      <a:pt x="2" y="5"/>
                    </a:cubicBezTo>
                    <a:cubicBezTo>
                      <a:pt x="1" y="8"/>
                      <a:pt x="1" y="10"/>
                      <a:pt x="0" y="10"/>
                    </a:cubicBezTo>
                    <a:cubicBezTo>
                      <a:pt x="0" y="10"/>
                      <a:pt x="1" y="8"/>
                      <a:pt x="1" y="5"/>
                    </a:cubicBezTo>
                    <a:cubicBezTo>
                      <a:pt x="2" y="3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ïŝļiḓé">
                <a:extLst>
                  <a:ext uri="{FF2B5EF4-FFF2-40B4-BE49-F238E27FC236}">
                    <a16:creationId xmlns:a16="http://schemas.microsoft.com/office/drawing/2014/main" id="{820B7A4E-83E8-4B21-A38D-6DDFE36F35F0}"/>
                  </a:ext>
                </a:extLst>
              </p:cNvPr>
              <p:cNvSpPr/>
              <p:nvPr/>
            </p:nvSpPr>
            <p:spPr bwMode="auto">
              <a:xfrm>
                <a:off x="5194301" y="5159376"/>
                <a:ext cx="25400" cy="79375"/>
              </a:xfrm>
              <a:custGeom>
                <a:avLst/>
                <a:gdLst>
                  <a:gd name="T0" fmla="*/ 6 w 6"/>
                  <a:gd name="T1" fmla="*/ 0 h 18"/>
                  <a:gd name="T2" fmla="*/ 3 w 6"/>
                  <a:gd name="T3" fmla="*/ 9 h 18"/>
                  <a:gd name="T4" fmla="*/ 0 w 6"/>
                  <a:gd name="T5" fmla="*/ 18 h 18"/>
                  <a:gd name="T6" fmla="*/ 2 w 6"/>
                  <a:gd name="T7" fmla="*/ 9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6" y="0"/>
                      <a:pt x="5" y="4"/>
                      <a:pt x="3" y="9"/>
                    </a:cubicBezTo>
                    <a:cubicBezTo>
                      <a:pt x="2" y="14"/>
                      <a:pt x="0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4" y="4"/>
                      <a:pt x="5" y="0"/>
                      <a:pt x="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íṧḻiḋê">
                <a:extLst>
                  <a:ext uri="{FF2B5EF4-FFF2-40B4-BE49-F238E27FC236}">
                    <a16:creationId xmlns:a16="http://schemas.microsoft.com/office/drawing/2014/main" id="{21E3EBA8-E1FA-429B-8D3D-542C609EA6F0}"/>
                  </a:ext>
                </a:extLst>
              </p:cNvPr>
              <p:cNvSpPr/>
              <p:nvPr/>
            </p:nvSpPr>
            <p:spPr bwMode="auto">
              <a:xfrm>
                <a:off x="5241926" y="5002214"/>
                <a:ext cx="26988" cy="77788"/>
              </a:xfrm>
              <a:custGeom>
                <a:avLst/>
                <a:gdLst>
                  <a:gd name="T0" fmla="*/ 5 w 6"/>
                  <a:gd name="T1" fmla="*/ 0 h 18"/>
                  <a:gd name="T2" fmla="*/ 3 w 6"/>
                  <a:gd name="T3" fmla="*/ 9 h 18"/>
                  <a:gd name="T4" fmla="*/ 0 w 6"/>
                  <a:gd name="T5" fmla="*/ 18 h 18"/>
                  <a:gd name="T6" fmla="*/ 2 w 6"/>
                  <a:gd name="T7" fmla="*/ 9 h 18"/>
                  <a:gd name="T8" fmla="*/ 5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5" y="0"/>
                    </a:moveTo>
                    <a:cubicBezTo>
                      <a:pt x="6" y="0"/>
                      <a:pt x="5" y="4"/>
                      <a:pt x="3" y="9"/>
                    </a:cubicBezTo>
                    <a:cubicBezTo>
                      <a:pt x="2" y="14"/>
                      <a:pt x="0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4" y="4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íṧľiďe">
                <a:extLst>
                  <a:ext uri="{FF2B5EF4-FFF2-40B4-BE49-F238E27FC236}">
                    <a16:creationId xmlns:a16="http://schemas.microsoft.com/office/drawing/2014/main" id="{82EB3F63-7BAD-4E2A-A9EF-E1B1F35AE3EA}"/>
                  </a:ext>
                </a:extLst>
              </p:cNvPr>
              <p:cNvSpPr/>
              <p:nvPr/>
            </p:nvSpPr>
            <p:spPr bwMode="auto">
              <a:xfrm>
                <a:off x="5291139" y="4848226"/>
                <a:ext cx="20638" cy="79375"/>
              </a:xfrm>
              <a:custGeom>
                <a:avLst/>
                <a:gdLst>
                  <a:gd name="T0" fmla="*/ 5 w 5"/>
                  <a:gd name="T1" fmla="*/ 0 h 18"/>
                  <a:gd name="T2" fmla="*/ 3 w 5"/>
                  <a:gd name="T3" fmla="*/ 9 h 18"/>
                  <a:gd name="T4" fmla="*/ 0 w 5"/>
                  <a:gd name="T5" fmla="*/ 17 h 18"/>
                  <a:gd name="T6" fmla="*/ 2 w 5"/>
                  <a:gd name="T7" fmla="*/ 8 h 18"/>
                  <a:gd name="T8" fmla="*/ 5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5" y="0"/>
                    </a:moveTo>
                    <a:cubicBezTo>
                      <a:pt x="5" y="0"/>
                      <a:pt x="4" y="4"/>
                      <a:pt x="3" y="9"/>
                    </a:cubicBezTo>
                    <a:cubicBezTo>
                      <a:pt x="1" y="14"/>
                      <a:pt x="0" y="18"/>
                      <a:pt x="0" y="17"/>
                    </a:cubicBezTo>
                    <a:cubicBezTo>
                      <a:pt x="0" y="17"/>
                      <a:pt x="1" y="13"/>
                      <a:pt x="2" y="8"/>
                    </a:cubicBezTo>
                    <a:cubicBezTo>
                      <a:pt x="3" y="3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ïSľîḑè">
                <a:extLst>
                  <a:ext uri="{FF2B5EF4-FFF2-40B4-BE49-F238E27FC236}">
                    <a16:creationId xmlns:a16="http://schemas.microsoft.com/office/drawing/2014/main" id="{73D52E3A-0B34-4234-B370-8640F722B19F}"/>
                  </a:ext>
                </a:extLst>
              </p:cNvPr>
              <p:cNvSpPr/>
              <p:nvPr/>
            </p:nvSpPr>
            <p:spPr bwMode="auto">
              <a:xfrm>
                <a:off x="5334001" y="4689476"/>
                <a:ext cx="22225" cy="79375"/>
              </a:xfrm>
              <a:custGeom>
                <a:avLst/>
                <a:gdLst>
                  <a:gd name="T0" fmla="*/ 5 w 5"/>
                  <a:gd name="T1" fmla="*/ 0 h 18"/>
                  <a:gd name="T2" fmla="*/ 3 w 5"/>
                  <a:gd name="T3" fmla="*/ 9 h 18"/>
                  <a:gd name="T4" fmla="*/ 0 w 5"/>
                  <a:gd name="T5" fmla="*/ 18 h 18"/>
                  <a:gd name="T6" fmla="*/ 2 w 5"/>
                  <a:gd name="T7" fmla="*/ 9 h 18"/>
                  <a:gd name="T8" fmla="*/ 5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5" y="0"/>
                    </a:moveTo>
                    <a:cubicBezTo>
                      <a:pt x="5" y="0"/>
                      <a:pt x="4" y="4"/>
                      <a:pt x="3" y="9"/>
                    </a:cubicBezTo>
                    <a:cubicBezTo>
                      <a:pt x="2" y="14"/>
                      <a:pt x="0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4" y="4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iŝ1íḋè">
                <a:extLst>
                  <a:ext uri="{FF2B5EF4-FFF2-40B4-BE49-F238E27FC236}">
                    <a16:creationId xmlns:a16="http://schemas.microsoft.com/office/drawing/2014/main" id="{ED21B056-FFBA-4EDD-9410-5DF44A312920}"/>
                  </a:ext>
                </a:extLst>
              </p:cNvPr>
              <p:cNvSpPr/>
              <p:nvPr/>
            </p:nvSpPr>
            <p:spPr bwMode="auto">
              <a:xfrm>
                <a:off x="5378451" y="4532314"/>
                <a:ext cx="22225" cy="77788"/>
              </a:xfrm>
              <a:custGeom>
                <a:avLst/>
                <a:gdLst>
                  <a:gd name="T0" fmla="*/ 4 w 5"/>
                  <a:gd name="T1" fmla="*/ 0 h 18"/>
                  <a:gd name="T2" fmla="*/ 3 w 5"/>
                  <a:gd name="T3" fmla="*/ 9 h 18"/>
                  <a:gd name="T4" fmla="*/ 0 w 5"/>
                  <a:gd name="T5" fmla="*/ 18 h 18"/>
                  <a:gd name="T6" fmla="*/ 2 w 5"/>
                  <a:gd name="T7" fmla="*/ 9 h 18"/>
                  <a:gd name="T8" fmla="*/ 4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4" y="0"/>
                    </a:moveTo>
                    <a:cubicBezTo>
                      <a:pt x="5" y="0"/>
                      <a:pt x="4" y="4"/>
                      <a:pt x="3" y="9"/>
                    </a:cubicBezTo>
                    <a:cubicBezTo>
                      <a:pt x="1" y="14"/>
                      <a:pt x="0" y="18"/>
                      <a:pt x="0" y="18"/>
                    </a:cubicBezTo>
                    <a:cubicBezTo>
                      <a:pt x="0" y="18"/>
                      <a:pt x="0" y="14"/>
                      <a:pt x="2" y="9"/>
                    </a:cubicBezTo>
                    <a:cubicBezTo>
                      <a:pt x="3" y="4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isḻíḋe">
                <a:extLst>
                  <a:ext uri="{FF2B5EF4-FFF2-40B4-BE49-F238E27FC236}">
                    <a16:creationId xmlns:a16="http://schemas.microsoft.com/office/drawing/2014/main" id="{861F0403-E365-47F0-A404-ECE0ADB19D6E}"/>
                  </a:ext>
                </a:extLst>
              </p:cNvPr>
              <p:cNvSpPr/>
              <p:nvPr/>
            </p:nvSpPr>
            <p:spPr bwMode="auto">
              <a:xfrm>
                <a:off x="5413376" y="4368801"/>
                <a:ext cx="22225" cy="84138"/>
              </a:xfrm>
              <a:custGeom>
                <a:avLst/>
                <a:gdLst>
                  <a:gd name="T0" fmla="*/ 4 w 5"/>
                  <a:gd name="T1" fmla="*/ 0 h 19"/>
                  <a:gd name="T2" fmla="*/ 3 w 5"/>
                  <a:gd name="T3" fmla="*/ 9 h 19"/>
                  <a:gd name="T4" fmla="*/ 1 w 5"/>
                  <a:gd name="T5" fmla="*/ 18 h 19"/>
                  <a:gd name="T6" fmla="*/ 2 w 5"/>
                  <a:gd name="T7" fmla="*/ 9 h 19"/>
                  <a:gd name="T8" fmla="*/ 4 w 5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9">
                    <a:moveTo>
                      <a:pt x="4" y="0"/>
                    </a:moveTo>
                    <a:cubicBezTo>
                      <a:pt x="5" y="0"/>
                      <a:pt x="4" y="4"/>
                      <a:pt x="3" y="9"/>
                    </a:cubicBezTo>
                    <a:cubicBezTo>
                      <a:pt x="2" y="14"/>
                      <a:pt x="1" y="19"/>
                      <a:pt x="1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3" y="4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îS1îḓê">
                <a:extLst>
                  <a:ext uri="{FF2B5EF4-FFF2-40B4-BE49-F238E27FC236}">
                    <a16:creationId xmlns:a16="http://schemas.microsoft.com/office/drawing/2014/main" id="{0D5B04DA-FC4E-423A-8CE6-19B75294250A}"/>
                  </a:ext>
                </a:extLst>
              </p:cNvPr>
              <p:cNvSpPr/>
              <p:nvPr/>
            </p:nvSpPr>
            <p:spPr bwMode="auto">
              <a:xfrm>
                <a:off x="5443539" y="4246564"/>
                <a:ext cx="4763" cy="42863"/>
              </a:xfrm>
              <a:custGeom>
                <a:avLst/>
                <a:gdLst>
                  <a:gd name="T0" fmla="*/ 1 w 1"/>
                  <a:gd name="T1" fmla="*/ 0 h 10"/>
                  <a:gd name="T2" fmla="*/ 1 w 1"/>
                  <a:gd name="T3" fmla="*/ 5 h 10"/>
                  <a:gd name="T4" fmla="*/ 0 w 1"/>
                  <a:gd name="T5" fmla="*/ 10 h 10"/>
                  <a:gd name="T6" fmla="*/ 0 w 1"/>
                  <a:gd name="T7" fmla="*/ 5 h 10"/>
                  <a:gd name="T8" fmla="*/ 1 w 1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1" y="0"/>
                    </a:moveTo>
                    <a:cubicBezTo>
                      <a:pt x="1" y="0"/>
                      <a:pt x="1" y="2"/>
                      <a:pt x="1" y="5"/>
                    </a:cubicBezTo>
                    <a:cubicBezTo>
                      <a:pt x="1" y="8"/>
                      <a:pt x="1" y="10"/>
                      <a:pt x="0" y="10"/>
                    </a:cubicBezTo>
                    <a:cubicBezTo>
                      <a:pt x="0" y="10"/>
                      <a:pt x="0" y="7"/>
                      <a:pt x="0" y="5"/>
                    </a:cubicBezTo>
                    <a:cubicBezTo>
                      <a:pt x="0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ïṣḻíḑé">
                <a:extLst>
                  <a:ext uri="{FF2B5EF4-FFF2-40B4-BE49-F238E27FC236}">
                    <a16:creationId xmlns:a16="http://schemas.microsoft.com/office/drawing/2014/main" id="{FBB00339-2ED5-4638-90AC-1B8E28E76A1B}"/>
                  </a:ext>
                </a:extLst>
              </p:cNvPr>
              <p:cNvSpPr/>
              <p:nvPr/>
            </p:nvSpPr>
            <p:spPr bwMode="auto">
              <a:xfrm>
                <a:off x="5567364" y="5287964"/>
                <a:ext cx="17463" cy="87313"/>
              </a:xfrm>
              <a:custGeom>
                <a:avLst/>
                <a:gdLst>
                  <a:gd name="T0" fmla="*/ 3 w 4"/>
                  <a:gd name="T1" fmla="*/ 0 h 20"/>
                  <a:gd name="T2" fmla="*/ 2 w 4"/>
                  <a:gd name="T3" fmla="*/ 10 h 20"/>
                  <a:gd name="T4" fmla="*/ 0 w 4"/>
                  <a:gd name="T5" fmla="*/ 20 h 20"/>
                  <a:gd name="T6" fmla="*/ 1 w 4"/>
                  <a:gd name="T7" fmla="*/ 10 h 20"/>
                  <a:gd name="T8" fmla="*/ 3 w 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0">
                    <a:moveTo>
                      <a:pt x="3" y="0"/>
                    </a:moveTo>
                    <a:cubicBezTo>
                      <a:pt x="4" y="0"/>
                      <a:pt x="3" y="5"/>
                      <a:pt x="2" y="10"/>
                    </a:cubicBezTo>
                    <a:cubicBezTo>
                      <a:pt x="1" y="16"/>
                      <a:pt x="1" y="20"/>
                      <a:pt x="0" y="20"/>
                    </a:cubicBezTo>
                    <a:cubicBezTo>
                      <a:pt x="0" y="20"/>
                      <a:pt x="1" y="16"/>
                      <a:pt x="1" y="10"/>
                    </a:cubicBezTo>
                    <a:cubicBezTo>
                      <a:pt x="2" y="5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i$ļîďé">
                <a:extLst>
                  <a:ext uri="{FF2B5EF4-FFF2-40B4-BE49-F238E27FC236}">
                    <a16:creationId xmlns:a16="http://schemas.microsoft.com/office/drawing/2014/main" id="{5176D350-CD0D-46CF-BF3B-A6D794E4D946}"/>
                  </a:ext>
                </a:extLst>
              </p:cNvPr>
              <p:cNvSpPr/>
              <p:nvPr/>
            </p:nvSpPr>
            <p:spPr bwMode="auto">
              <a:xfrm>
                <a:off x="5592763" y="5116513"/>
                <a:ext cx="14288" cy="87313"/>
              </a:xfrm>
              <a:custGeom>
                <a:avLst/>
                <a:gdLst>
                  <a:gd name="T0" fmla="*/ 2 w 3"/>
                  <a:gd name="T1" fmla="*/ 0 h 20"/>
                  <a:gd name="T2" fmla="*/ 2 w 3"/>
                  <a:gd name="T3" fmla="*/ 10 h 20"/>
                  <a:gd name="T4" fmla="*/ 0 w 3"/>
                  <a:gd name="T5" fmla="*/ 20 h 20"/>
                  <a:gd name="T6" fmla="*/ 1 w 3"/>
                  <a:gd name="T7" fmla="*/ 10 h 20"/>
                  <a:gd name="T8" fmla="*/ 2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2" y="0"/>
                    </a:moveTo>
                    <a:cubicBezTo>
                      <a:pt x="3" y="0"/>
                      <a:pt x="2" y="4"/>
                      <a:pt x="2" y="10"/>
                    </a:cubicBezTo>
                    <a:cubicBezTo>
                      <a:pt x="1" y="15"/>
                      <a:pt x="0" y="20"/>
                      <a:pt x="0" y="20"/>
                    </a:cubicBezTo>
                    <a:cubicBezTo>
                      <a:pt x="0" y="20"/>
                      <a:pt x="0" y="15"/>
                      <a:pt x="1" y="10"/>
                    </a:cubicBezTo>
                    <a:cubicBezTo>
                      <a:pt x="1" y="4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íṡ1íďe">
                <a:extLst>
                  <a:ext uri="{FF2B5EF4-FFF2-40B4-BE49-F238E27FC236}">
                    <a16:creationId xmlns:a16="http://schemas.microsoft.com/office/drawing/2014/main" id="{A0132CB5-EC51-4F81-8362-67234C6E6BE7}"/>
                  </a:ext>
                </a:extLst>
              </p:cNvPr>
              <p:cNvSpPr/>
              <p:nvPr/>
            </p:nvSpPr>
            <p:spPr bwMode="auto">
              <a:xfrm>
                <a:off x="5610226" y="4940301"/>
                <a:ext cx="14288" cy="87313"/>
              </a:xfrm>
              <a:custGeom>
                <a:avLst/>
                <a:gdLst>
                  <a:gd name="T0" fmla="*/ 3 w 3"/>
                  <a:gd name="T1" fmla="*/ 0 h 20"/>
                  <a:gd name="T2" fmla="*/ 2 w 3"/>
                  <a:gd name="T3" fmla="*/ 10 h 20"/>
                  <a:gd name="T4" fmla="*/ 1 w 3"/>
                  <a:gd name="T5" fmla="*/ 20 h 20"/>
                  <a:gd name="T6" fmla="*/ 1 w 3"/>
                  <a:gd name="T7" fmla="*/ 10 h 20"/>
                  <a:gd name="T8" fmla="*/ 3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cubicBezTo>
                      <a:pt x="3" y="0"/>
                      <a:pt x="3" y="4"/>
                      <a:pt x="2" y="10"/>
                    </a:cubicBezTo>
                    <a:cubicBezTo>
                      <a:pt x="1" y="15"/>
                      <a:pt x="1" y="20"/>
                      <a:pt x="1" y="20"/>
                    </a:cubicBezTo>
                    <a:cubicBezTo>
                      <a:pt x="0" y="20"/>
                      <a:pt x="1" y="15"/>
                      <a:pt x="1" y="10"/>
                    </a:cubicBezTo>
                    <a:cubicBezTo>
                      <a:pt x="2" y="4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íSļîde">
                <a:extLst>
                  <a:ext uri="{FF2B5EF4-FFF2-40B4-BE49-F238E27FC236}">
                    <a16:creationId xmlns:a16="http://schemas.microsoft.com/office/drawing/2014/main" id="{1E04EC3A-D42E-4D6A-86C6-231B342584BB}"/>
                  </a:ext>
                </a:extLst>
              </p:cNvPr>
              <p:cNvSpPr/>
              <p:nvPr/>
            </p:nvSpPr>
            <p:spPr bwMode="auto">
              <a:xfrm>
                <a:off x="5627688" y="4764088"/>
                <a:ext cx="9525" cy="88900"/>
              </a:xfrm>
              <a:custGeom>
                <a:avLst/>
                <a:gdLst>
                  <a:gd name="T0" fmla="*/ 2 w 2"/>
                  <a:gd name="T1" fmla="*/ 0 h 20"/>
                  <a:gd name="T2" fmla="*/ 1 w 2"/>
                  <a:gd name="T3" fmla="*/ 10 h 20"/>
                  <a:gd name="T4" fmla="*/ 0 w 2"/>
                  <a:gd name="T5" fmla="*/ 20 h 20"/>
                  <a:gd name="T6" fmla="*/ 1 w 2"/>
                  <a:gd name="T7" fmla="*/ 10 h 20"/>
                  <a:gd name="T8" fmla="*/ 2 w 2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0">
                    <a:moveTo>
                      <a:pt x="2" y="0"/>
                    </a:moveTo>
                    <a:cubicBezTo>
                      <a:pt x="2" y="0"/>
                      <a:pt x="2" y="5"/>
                      <a:pt x="1" y="10"/>
                    </a:cubicBezTo>
                    <a:cubicBezTo>
                      <a:pt x="1" y="16"/>
                      <a:pt x="1" y="20"/>
                      <a:pt x="0" y="20"/>
                    </a:cubicBezTo>
                    <a:cubicBezTo>
                      <a:pt x="0" y="20"/>
                      <a:pt x="0" y="16"/>
                      <a:pt x="1" y="10"/>
                    </a:cubicBezTo>
                    <a:cubicBezTo>
                      <a:pt x="1" y="5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iSļíḑê">
                <a:extLst>
                  <a:ext uri="{FF2B5EF4-FFF2-40B4-BE49-F238E27FC236}">
                    <a16:creationId xmlns:a16="http://schemas.microsoft.com/office/drawing/2014/main" id="{9BFE121C-D530-4B45-9807-08958E29825C}"/>
                  </a:ext>
                </a:extLst>
              </p:cNvPr>
              <p:cNvSpPr/>
              <p:nvPr/>
            </p:nvSpPr>
            <p:spPr bwMode="auto">
              <a:xfrm>
                <a:off x="5641976" y="4589463"/>
                <a:ext cx="4763" cy="87313"/>
              </a:xfrm>
              <a:custGeom>
                <a:avLst/>
                <a:gdLst>
                  <a:gd name="T0" fmla="*/ 1 w 1"/>
                  <a:gd name="T1" fmla="*/ 0 h 20"/>
                  <a:gd name="T2" fmla="*/ 1 w 1"/>
                  <a:gd name="T3" fmla="*/ 10 h 20"/>
                  <a:gd name="T4" fmla="*/ 0 w 1"/>
                  <a:gd name="T5" fmla="*/ 20 h 20"/>
                  <a:gd name="T6" fmla="*/ 0 w 1"/>
                  <a:gd name="T7" fmla="*/ 10 h 20"/>
                  <a:gd name="T8" fmla="*/ 1 w 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0">
                    <a:moveTo>
                      <a:pt x="1" y="0"/>
                    </a:moveTo>
                    <a:cubicBezTo>
                      <a:pt x="1" y="0"/>
                      <a:pt x="1" y="5"/>
                      <a:pt x="1" y="10"/>
                    </a:cubicBezTo>
                    <a:cubicBezTo>
                      <a:pt x="0" y="16"/>
                      <a:pt x="0" y="20"/>
                      <a:pt x="0" y="20"/>
                    </a:cubicBezTo>
                    <a:cubicBezTo>
                      <a:pt x="0" y="20"/>
                      <a:pt x="0" y="16"/>
                      <a:pt x="0" y="10"/>
                    </a:cubicBezTo>
                    <a:cubicBezTo>
                      <a:pt x="0" y="5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ïṡlîḓe">
                <a:extLst>
                  <a:ext uri="{FF2B5EF4-FFF2-40B4-BE49-F238E27FC236}">
                    <a16:creationId xmlns:a16="http://schemas.microsoft.com/office/drawing/2014/main" id="{97D1CBAF-3CE0-476F-9E90-D13A85AFDBB7}"/>
                  </a:ext>
                </a:extLst>
              </p:cNvPr>
              <p:cNvSpPr/>
              <p:nvPr/>
            </p:nvSpPr>
            <p:spPr bwMode="auto">
              <a:xfrm>
                <a:off x="5641976" y="4413251"/>
                <a:ext cx="4763" cy="87313"/>
              </a:xfrm>
              <a:custGeom>
                <a:avLst/>
                <a:gdLst>
                  <a:gd name="T0" fmla="*/ 0 w 1"/>
                  <a:gd name="T1" fmla="*/ 0 h 20"/>
                  <a:gd name="T2" fmla="*/ 1 w 1"/>
                  <a:gd name="T3" fmla="*/ 10 h 20"/>
                  <a:gd name="T4" fmla="*/ 1 w 1"/>
                  <a:gd name="T5" fmla="*/ 20 h 20"/>
                  <a:gd name="T6" fmla="*/ 0 w 1"/>
                  <a:gd name="T7" fmla="*/ 10 h 20"/>
                  <a:gd name="T8" fmla="*/ 0 w 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0">
                    <a:moveTo>
                      <a:pt x="0" y="0"/>
                    </a:moveTo>
                    <a:cubicBezTo>
                      <a:pt x="1" y="0"/>
                      <a:pt x="1" y="5"/>
                      <a:pt x="1" y="10"/>
                    </a:cubicBezTo>
                    <a:cubicBezTo>
                      <a:pt x="1" y="16"/>
                      <a:pt x="1" y="20"/>
                      <a:pt x="1" y="20"/>
                    </a:cubicBezTo>
                    <a:cubicBezTo>
                      <a:pt x="1" y="20"/>
                      <a:pt x="0" y="16"/>
                      <a:pt x="0" y="10"/>
                    </a:cubicBezTo>
                    <a:cubicBezTo>
                      <a:pt x="0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îṧ1íḍe">
                <a:extLst>
                  <a:ext uri="{FF2B5EF4-FFF2-40B4-BE49-F238E27FC236}">
                    <a16:creationId xmlns:a16="http://schemas.microsoft.com/office/drawing/2014/main" id="{7FF388BC-3FFA-43D1-8962-B95BDEDC4048}"/>
                  </a:ext>
                </a:extLst>
              </p:cNvPr>
              <p:cNvSpPr/>
              <p:nvPr/>
            </p:nvSpPr>
            <p:spPr bwMode="auto">
              <a:xfrm>
                <a:off x="5624513" y="4237038"/>
                <a:ext cx="12700" cy="88900"/>
              </a:xfrm>
              <a:custGeom>
                <a:avLst/>
                <a:gdLst>
                  <a:gd name="T0" fmla="*/ 0 w 3"/>
                  <a:gd name="T1" fmla="*/ 0 h 20"/>
                  <a:gd name="T2" fmla="*/ 2 w 3"/>
                  <a:gd name="T3" fmla="*/ 10 h 20"/>
                  <a:gd name="T4" fmla="*/ 3 w 3"/>
                  <a:gd name="T5" fmla="*/ 20 h 20"/>
                  <a:gd name="T6" fmla="*/ 1 w 3"/>
                  <a:gd name="T7" fmla="*/ 10 h 20"/>
                  <a:gd name="T8" fmla="*/ 0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0" y="0"/>
                    </a:moveTo>
                    <a:cubicBezTo>
                      <a:pt x="1" y="0"/>
                      <a:pt x="1" y="5"/>
                      <a:pt x="2" y="10"/>
                    </a:cubicBezTo>
                    <a:cubicBezTo>
                      <a:pt x="3" y="16"/>
                      <a:pt x="3" y="20"/>
                      <a:pt x="3" y="20"/>
                    </a:cubicBezTo>
                    <a:cubicBezTo>
                      <a:pt x="3" y="20"/>
                      <a:pt x="2" y="16"/>
                      <a:pt x="1" y="10"/>
                    </a:cubicBezTo>
                    <a:cubicBezTo>
                      <a:pt x="1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ïṡlídê">
                <a:extLst>
                  <a:ext uri="{FF2B5EF4-FFF2-40B4-BE49-F238E27FC236}">
                    <a16:creationId xmlns:a16="http://schemas.microsoft.com/office/drawing/2014/main" id="{341F3B91-BBB4-463B-8D9A-E8F5EDEC1D2C}"/>
                  </a:ext>
                </a:extLst>
              </p:cNvPr>
              <p:cNvSpPr/>
              <p:nvPr/>
            </p:nvSpPr>
            <p:spPr bwMode="auto">
              <a:xfrm>
                <a:off x="5592763" y="4132263"/>
                <a:ext cx="14288" cy="22225"/>
              </a:xfrm>
              <a:custGeom>
                <a:avLst/>
                <a:gdLst>
                  <a:gd name="T0" fmla="*/ 0 w 3"/>
                  <a:gd name="T1" fmla="*/ 0 h 5"/>
                  <a:gd name="T2" fmla="*/ 2 w 3"/>
                  <a:gd name="T3" fmla="*/ 2 h 5"/>
                  <a:gd name="T4" fmla="*/ 2 w 3"/>
                  <a:gd name="T5" fmla="*/ 5 h 5"/>
                  <a:gd name="T6" fmla="*/ 1 w 3"/>
                  <a:gd name="T7" fmla="*/ 3 h 5"/>
                  <a:gd name="T8" fmla="*/ 0 w 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2" y="4"/>
                      <a:pt x="3" y="5"/>
                      <a:pt x="2" y="5"/>
                    </a:cubicBezTo>
                    <a:cubicBezTo>
                      <a:pt x="2" y="5"/>
                      <a:pt x="2" y="4"/>
                      <a:pt x="1" y="3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7" name="iṡ1idé">
                <a:extLst>
                  <a:ext uri="{FF2B5EF4-FFF2-40B4-BE49-F238E27FC236}">
                    <a16:creationId xmlns:a16="http://schemas.microsoft.com/office/drawing/2014/main" id="{9F6AF49B-608A-4125-ADE4-3C49DC80D280}"/>
                  </a:ext>
                </a:extLst>
              </p:cNvPr>
              <p:cNvSpPr/>
              <p:nvPr/>
            </p:nvSpPr>
            <p:spPr bwMode="auto">
              <a:xfrm>
                <a:off x="5067301" y="5287963"/>
                <a:ext cx="127000" cy="47625"/>
              </a:xfrm>
              <a:custGeom>
                <a:avLst/>
                <a:gdLst>
                  <a:gd name="T0" fmla="*/ 29 w 29"/>
                  <a:gd name="T1" fmla="*/ 11 h 11"/>
                  <a:gd name="T2" fmla="*/ 28 w 29"/>
                  <a:gd name="T3" fmla="*/ 11 h 11"/>
                  <a:gd name="T4" fmla="*/ 25 w 29"/>
                  <a:gd name="T5" fmla="*/ 11 h 11"/>
                  <a:gd name="T6" fmla="*/ 14 w 29"/>
                  <a:gd name="T7" fmla="*/ 8 h 11"/>
                  <a:gd name="T8" fmla="*/ 3 w 29"/>
                  <a:gd name="T9" fmla="*/ 3 h 11"/>
                  <a:gd name="T10" fmla="*/ 1 w 29"/>
                  <a:gd name="T11" fmla="*/ 1 h 11"/>
                  <a:gd name="T12" fmla="*/ 0 w 29"/>
                  <a:gd name="T13" fmla="*/ 0 h 11"/>
                  <a:gd name="T14" fmla="*/ 4 w 29"/>
                  <a:gd name="T15" fmla="*/ 3 h 11"/>
                  <a:gd name="T16" fmla="*/ 14 w 29"/>
                  <a:gd name="T17" fmla="*/ 8 h 11"/>
                  <a:gd name="T18" fmla="*/ 25 w 29"/>
                  <a:gd name="T19" fmla="*/ 11 h 11"/>
                  <a:gd name="T20" fmla="*/ 29 w 29"/>
                  <a:gd name="T2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11">
                    <a:moveTo>
                      <a:pt x="29" y="11"/>
                    </a:moveTo>
                    <a:cubicBezTo>
                      <a:pt x="29" y="11"/>
                      <a:pt x="29" y="11"/>
                      <a:pt x="28" y="11"/>
                    </a:cubicBezTo>
                    <a:cubicBezTo>
                      <a:pt x="27" y="11"/>
                      <a:pt x="26" y="11"/>
                      <a:pt x="25" y="11"/>
                    </a:cubicBezTo>
                    <a:cubicBezTo>
                      <a:pt x="22" y="11"/>
                      <a:pt x="18" y="10"/>
                      <a:pt x="14" y="8"/>
                    </a:cubicBezTo>
                    <a:cubicBezTo>
                      <a:pt x="9" y="7"/>
                      <a:pt x="6" y="5"/>
                      <a:pt x="3" y="3"/>
                    </a:cubicBezTo>
                    <a:cubicBezTo>
                      <a:pt x="2" y="2"/>
                      <a:pt x="1" y="2"/>
                      <a:pt x="1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4" y="3"/>
                    </a:cubicBezTo>
                    <a:cubicBezTo>
                      <a:pt x="6" y="4"/>
                      <a:pt x="10" y="6"/>
                      <a:pt x="14" y="8"/>
                    </a:cubicBezTo>
                    <a:cubicBezTo>
                      <a:pt x="18" y="9"/>
                      <a:pt x="22" y="10"/>
                      <a:pt x="25" y="11"/>
                    </a:cubicBezTo>
                    <a:cubicBezTo>
                      <a:pt x="28" y="11"/>
                      <a:pt x="29" y="11"/>
                      <a:pt x="29" y="1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8" name="í$ļïḋé">
                <a:extLst>
                  <a:ext uri="{FF2B5EF4-FFF2-40B4-BE49-F238E27FC236}">
                    <a16:creationId xmlns:a16="http://schemas.microsoft.com/office/drawing/2014/main" id="{8C5E277D-6A73-42CD-93FA-873491B93F32}"/>
                  </a:ext>
                </a:extLst>
              </p:cNvPr>
              <p:cNvSpPr/>
              <p:nvPr/>
            </p:nvSpPr>
            <p:spPr bwMode="auto">
              <a:xfrm>
                <a:off x="5465763" y="5330826"/>
                <a:ext cx="141288" cy="12700"/>
              </a:xfrm>
              <a:custGeom>
                <a:avLst/>
                <a:gdLst>
                  <a:gd name="T0" fmla="*/ 32 w 32"/>
                  <a:gd name="T1" fmla="*/ 3 h 3"/>
                  <a:gd name="T2" fmla="*/ 16 w 32"/>
                  <a:gd name="T3" fmla="*/ 2 h 3"/>
                  <a:gd name="T4" fmla="*/ 0 w 32"/>
                  <a:gd name="T5" fmla="*/ 0 h 3"/>
                  <a:gd name="T6" fmla="*/ 16 w 32"/>
                  <a:gd name="T7" fmla="*/ 1 h 3"/>
                  <a:gd name="T8" fmla="*/ 32 w 32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">
                    <a:moveTo>
                      <a:pt x="32" y="3"/>
                    </a:moveTo>
                    <a:cubicBezTo>
                      <a:pt x="32" y="3"/>
                      <a:pt x="25" y="3"/>
                      <a:pt x="16" y="2"/>
                    </a:cubicBezTo>
                    <a:cubicBezTo>
                      <a:pt x="7" y="1"/>
                      <a:pt x="0" y="0"/>
                      <a:pt x="0" y="0"/>
                    </a:cubicBezTo>
                    <a:cubicBezTo>
                      <a:pt x="0" y="0"/>
                      <a:pt x="7" y="0"/>
                      <a:pt x="16" y="1"/>
                    </a:cubicBezTo>
                    <a:cubicBezTo>
                      <a:pt x="25" y="2"/>
                      <a:pt x="32" y="3"/>
                      <a:pt x="32" y="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9" name="iṣļîḓé">
                <a:extLst>
                  <a:ext uri="{FF2B5EF4-FFF2-40B4-BE49-F238E27FC236}">
                    <a16:creationId xmlns:a16="http://schemas.microsoft.com/office/drawing/2014/main" id="{A70DBD59-5276-4AD8-9CE6-6F409DF4392B}"/>
                  </a:ext>
                </a:extLst>
              </p:cNvPr>
              <p:cNvSpPr/>
              <p:nvPr/>
            </p:nvSpPr>
            <p:spPr bwMode="auto">
              <a:xfrm>
                <a:off x="5202238" y="3640138"/>
                <a:ext cx="584200" cy="509588"/>
              </a:xfrm>
              <a:custGeom>
                <a:avLst/>
                <a:gdLst>
                  <a:gd name="T0" fmla="*/ 0 w 133"/>
                  <a:gd name="T1" fmla="*/ 38 h 116"/>
                  <a:gd name="T2" fmla="*/ 23 w 133"/>
                  <a:gd name="T3" fmla="*/ 13 h 116"/>
                  <a:gd name="T4" fmla="*/ 58 w 133"/>
                  <a:gd name="T5" fmla="*/ 3 h 116"/>
                  <a:gd name="T6" fmla="*/ 123 w 133"/>
                  <a:gd name="T7" fmla="*/ 35 h 116"/>
                  <a:gd name="T8" fmla="*/ 133 w 133"/>
                  <a:gd name="T9" fmla="*/ 65 h 116"/>
                  <a:gd name="T10" fmla="*/ 104 w 133"/>
                  <a:gd name="T11" fmla="*/ 71 h 116"/>
                  <a:gd name="T12" fmla="*/ 95 w 133"/>
                  <a:gd name="T13" fmla="*/ 50 h 116"/>
                  <a:gd name="T14" fmla="*/ 94 w 133"/>
                  <a:gd name="T15" fmla="*/ 79 h 116"/>
                  <a:gd name="T16" fmla="*/ 100 w 133"/>
                  <a:gd name="T17" fmla="*/ 110 h 116"/>
                  <a:gd name="T18" fmla="*/ 24 w 133"/>
                  <a:gd name="T19" fmla="*/ 116 h 116"/>
                  <a:gd name="T20" fmla="*/ 30 w 133"/>
                  <a:gd name="T21" fmla="*/ 48 h 116"/>
                  <a:gd name="T22" fmla="*/ 21 w 133"/>
                  <a:gd name="T23" fmla="*/ 56 h 116"/>
                  <a:gd name="T24" fmla="*/ 0 w 133"/>
                  <a:gd name="T25" fmla="*/ 38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3" h="116">
                    <a:moveTo>
                      <a:pt x="0" y="38"/>
                    </a:moveTo>
                    <a:cubicBezTo>
                      <a:pt x="0" y="38"/>
                      <a:pt x="18" y="16"/>
                      <a:pt x="23" y="13"/>
                    </a:cubicBezTo>
                    <a:cubicBezTo>
                      <a:pt x="27" y="9"/>
                      <a:pt x="40" y="0"/>
                      <a:pt x="58" y="3"/>
                    </a:cubicBezTo>
                    <a:cubicBezTo>
                      <a:pt x="77" y="6"/>
                      <a:pt x="111" y="5"/>
                      <a:pt x="123" y="35"/>
                    </a:cubicBezTo>
                    <a:cubicBezTo>
                      <a:pt x="131" y="55"/>
                      <a:pt x="133" y="65"/>
                      <a:pt x="133" y="65"/>
                    </a:cubicBezTo>
                    <a:cubicBezTo>
                      <a:pt x="133" y="65"/>
                      <a:pt x="117" y="73"/>
                      <a:pt x="104" y="71"/>
                    </a:cubicBezTo>
                    <a:cubicBezTo>
                      <a:pt x="95" y="50"/>
                      <a:pt x="95" y="50"/>
                      <a:pt x="95" y="50"/>
                    </a:cubicBezTo>
                    <a:cubicBezTo>
                      <a:pt x="95" y="50"/>
                      <a:pt x="89" y="51"/>
                      <a:pt x="94" y="79"/>
                    </a:cubicBezTo>
                    <a:cubicBezTo>
                      <a:pt x="100" y="110"/>
                      <a:pt x="100" y="110"/>
                      <a:pt x="100" y="110"/>
                    </a:cubicBezTo>
                    <a:cubicBezTo>
                      <a:pt x="24" y="116"/>
                      <a:pt x="24" y="116"/>
                      <a:pt x="24" y="116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0" y="38"/>
                      <a:pt x="0" y="38"/>
                      <a:pt x="0" y="38"/>
                    </a:cubicBezTo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0" name="iṧļiḓe">
                <a:extLst>
                  <a:ext uri="{FF2B5EF4-FFF2-40B4-BE49-F238E27FC236}">
                    <a16:creationId xmlns:a16="http://schemas.microsoft.com/office/drawing/2014/main" id="{3AA09BF8-D184-4075-8280-1D02C7DE35B2}"/>
                  </a:ext>
                </a:extLst>
              </p:cNvPr>
              <p:cNvSpPr/>
              <p:nvPr/>
            </p:nvSpPr>
            <p:spPr bwMode="auto">
              <a:xfrm>
                <a:off x="5303838" y="4132263"/>
                <a:ext cx="4763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CD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1" name="isļíḓê">
                <a:extLst>
                  <a:ext uri="{FF2B5EF4-FFF2-40B4-BE49-F238E27FC236}">
                    <a16:creationId xmlns:a16="http://schemas.microsoft.com/office/drawing/2014/main" id="{80BD09D0-6450-42D0-8877-2E3C5E76EB2E}"/>
                  </a:ext>
                </a:extLst>
              </p:cNvPr>
              <p:cNvSpPr/>
              <p:nvPr/>
            </p:nvSpPr>
            <p:spPr bwMode="auto">
              <a:xfrm>
                <a:off x="5308601" y="4110038"/>
                <a:ext cx="328613" cy="22225"/>
              </a:xfrm>
              <a:custGeom>
                <a:avLst/>
                <a:gdLst>
                  <a:gd name="T0" fmla="*/ 75 w 75"/>
                  <a:gd name="T1" fmla="*/ 0 h 5"/>
                  <a:gd name="T2" fmla="*/ 37 w 75"/>
                  <a:gd name="T3" fmla="*/ 2 h 5"/>
                  <a:gd name="T4" fmla="*/ 0 w 75"/>
                  <a:gd name="T5" fmla="*/ 5 h 5"/>
                  <a:gd name="T6" fmla="*/ 0 w 75"/>
                  <a:gd name="T7" fmla="*/ 5 h 5"/>
                  <a:gd name="T8" fmla="*/ 37 w 75"/>
                  <a:gd name="T9" fmla="*/ 3 h 5"/>
                  <a:gd name="T10" fmla="*/ 75 w 75"/>
                  <a:gd name="T11" fmla="*/ 0 h 5"/>
                  <a:gd name="T12" fmla="*/ 75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5" y="0"/>
                    </a:moveTo>
                    <a:cubicBezTo>
                      <a:pt x="72" y="0"/>
                      <a:pt x="56" y="1"/>
                      <a:pt x="37" y="2"/>
                    </a:cubicBezTo>
                    <a:cubicBezTo>
                      <a:pt x="19" y="3"/>
                      <a:pt x="4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4" y="5"/>
                      <a:pt x="19" y="4"/>
                      <a:pt x="37" y="3"/>
                    </a:cubicBezTo>
                    <a:cubicBezTo>
                      <a:pt x="58" y="1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C79C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2" name="ïŝḻîḍe">
                <a:extLst>
                  <a:ext uri="{FF2B5EF4-FFF2-40B4-BE49-F238E27FC236}">
                    <a16:creationId xmlns:a16="http://schemas.microsoft.com/office/drawing/2014/main" id="{0235EAD4-B9ED-41BF-8025-D70751A8C3BA}"/>
                  </a:ext>
                </a:extLst>
              </p:cNvPr>
              <p:cNvSpPr/>
              <p:nvPr/>
            </p:nvSpPr>
            <p:spPr bwMode="auto">
              <a:xfrm>
                <a:off x="5461001" y="5357813"/>
                <a:ext cx="220663" cy="69850"/>
              </a:xfrm>
              <a:custGeom>
                <a:avLst/>
                <a:gdLst>
                  <a:gd name="T0" fmla="*/ 0 w 139"/>
                  <a:gd name="T1" fmla="*/ 39 h 44"/>
                  <a:gd name="T2" fmla="*/ 6 w 139"/>
                  <a:gd name="T3" fmla="*/ 3 h 44"/>
                  <a:gd name="T4" fmla="*/ 47 w 139"/>
                  <a:gd name="T5" fmla="*/ 0 h 44"/>
                  <a:gd name="T6" fmla="*/ 139 w 139"/>
                  <a:gd name="T7" fmla="*/ 33 h 44"/>
                  <a:gd name="T8" fmla="*/ 139 w 139"/>
                  <a:gd name="T9" fmla="*/ 44 h 44"/>
                  <a:gd name="T10" fmla="*/ 0 w 139"/>
                  <a:gd name="T11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4">
                    <a:moveTo>
                      <a:pt x="0" y="39"/>
                    </a:moveTo>
                    <a:lnTo>
                      <a:pt x="6" y="3"/>
                    </a:lnTo>
                    <a:lnTo>
                      <a:pt x="47" y="0"/>
                    </a:lnTo>
                    <a:lnTo>
                      <a:pt x="139" y="33"/>
                    </a:lnTo>
                    <a:lnTo>
                      <a:pt x="139" y="44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3" name="ïšlîdé">
                <a:extLst>
                  <a:ext uri="{FF2B5EF4-FFF2-40B4-BE49-F238E27FC236}">
                    <a16:creationId xmlns:a16="http://schemas.microsoft.com/office/drawing/2014/main" id="{7207B3AB-5BC5-4AEA-AA96-E636700D643B}"/>
                  </a:ext>
                </a:extLst>
              </p:cNvPr>
              <p:cNvSpPr/>
              <p:nvPr/>
            </p:nvSpPr>
            <p:spPr bwMode="auto">
              <a:xfrm>
                <a:off x="5457826" y="5410201"/>
                <a:ext cx="219075" cy="12700"/>
              </a:xfrm>
              <a:custGeom>
                <a:avLst/>
                <a:gdLst>
                  <a:gd name="T0" fmla="*/ 50 w 50"/>
                  <a:gd name="T1" fmla="*/ 1 h 3"/>
                  <a:gd name="T2" fmla="*/ 48 w 50"/>
                  <a:gd name="T3" fmla="*/ 1 h 3"/>
                  <a:gd name="T4" fmla="*/ 43 w 50"/>
                  <a:gd name="T5" fmla="*/ 2 h 3"/>
                  <a:gd name="T6" fmla="*/ 25 w 50"/>
                  <a:gd name="T7" fmla="*/ 3 h 3"/>
                  <a:gd name="T8" fmla="*/ 7 w 50"/>
                  <a:gd name="T9" fmla="*/ 2 h 3"/>
                  <a:gd name="T10" fmla="*/ 2 w 50"/>
                  <a:gd name="T11" fmla="*/ 1 h 3"/>
                  <a:gd name="T12" fmla="*/ 0 w 50"/>
                  <a:gd name="T13" fmla="*/ 0 h 3"/>
                  <a:gd name="T14" fmla="*/ 2 w 50"/>
                  <a:gd name="T15" fmla="*/ 1 h 3"/>
                  <a:gd name="T16" fmla="*/ 7 w 50"/>
                  <a:gd name="T17" fmla="*/ 1 h 3"/>
                  <a:gd name="T18" fmla="*/ 25 w 50"/>
                  <a:gd name="T19" fmla="*/ 2 h 3"/>
                  <a:gd name="T20" fmla="*/ 43 w 50"/>
                  <a:gd name="T21" fmla="*/ 1 h 3"/>
                  <a:gd name="T22" fmla="*/ 48 w 50"/>
                  <a:gd name="T23" fmla="*/ 1 h 3"/>
                  <a:gd name="T24" fmla="*/ 50 w 50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3">
                    <a:moveTo>
                      <a:pt x="50" y="1"/>
                    </a:moveTo>
                    <a:cubicBezTo>
                      <a:pt x="50" y="1"/>
                      <a:pt x="50" y="1"/>
                      <a:pt x="48" y="1"/>
                    </a:cubicBezTo>
                    <a:cubicBezTo>
                      <a:pt x="47" y="2"/>
                      <a:pt x="45" y="2"/>
                      <a:pt x="43" y="2"/>
                    </a:cubicBezTo>
                    <a:cubicBezTo>
                      <a:pt x="38" y="3"/>
                      <a:pt x="32" y="3"/>
                      <a:pt x="25" y="3"/>
                    </a:cubicBezTo>
                    <a:cubicBezTo>
                      <a:pt x="18" y="3"/>
                      <a:pt x="12" y="2"/>
                      <a:pt x="7" y="2"/>
                    </a:cubicBezTo>
                    <a:cubicBezTo>
                      <a:pt x="5" y="1"/>
                      <a:pt x="3" y="1"/>
                      <a:pt x="2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2" y="1"/>
                    </a:cubicBezTo>
                    <a:cubicBezTo>
                      <a:pt x="3" y="1"/>
                      <a:pt x="5" y="1"/>
                      <a:pt x="7" y="1"/>
                    </a:cubicBezTo>
                    <a:cubicBezTo>
                      <a:pt x="12" y="2"/>
                      <a:pt x="18" y="2"/>
                      <a:pt x="25" y="2"/>
                    </a:cubicBezTo>
                    <a:cubicBezTo>
                      <a:pt x="32" y="2"/>
                      <a:pt x="38" y="2"/>
                      <a:pt x="43" y="1"/>
                    </a:cubicBezTo>
                    <a:cubicBezTo>
                      <a:pt x="45" y="1"/>
                      <a:pt x="46" y="1"/>
                      <a:pt x="48" y="1"/>
                    </a:cubicBezTo>
                    <a:cubicBezTo>
                      <a:pt x="50" y="1"/>
                      <a:pt x="50" y="1"/>
                      <a:pt x="50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4" name="íṧļíḋê">
                <a:extLst>
                  <a:ext uri="{FF2B5EF4-FFF2-40B4-BE49-F238E27FC236}">
                    <a16:creationId xmlns:a16="http://schemas.microsoft.com/office/drawing/2014/main" id="{7DA69FD8-3028-43BF-AB95-54D2C3ED14B3}"/>
                  </a:ext>
                </a:extLst>
              </p:cNvPr>
              <p:cNvSpPr/>
              <p:nvPr/>
            </p:nvSpPr>
            <p:spPr bwMode="auto">
              <a:xfrm>
                <a:off x="5373688" y="4189413"/>
                <a:ext cx="223838" cy="60325"/>
              </a:xfrm>
              <a:custGeom>
                <a:avLst/>
                <a:gdLst>
                  <a:gd name="T0" fmla="*/ 51 w 51"/>
                  <a:gd name="T1" fmla="*/ 1 h 14"/>
                  <a:gd name="T2" fmla="*/ 25 w 51"/>
                  <a:gd name="T3" fmla="*/ 8 h 14"/>
                  <a:gd name="T4" fmla="*/ 0 w 51"/>
                  <a:gd name="T5" fmla="*/ 14 h 14"/>
                  <a:gd name="T6" fmla="*/ 25 w 51"/>
                  <a:gd name="T7" fmla="*/ 7 h 14"/>
                  <a:gd name="T8" fmla="*/ 51 w 51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14">
                    <a:moveTo>
                      <a:pt x="51" y="1"/>
                    </a:moveTo>
                    <a:cubicBezTo>
                      <a:pt x="51" y="1"/>
                      <a:pt x="39" y="4"/>
                      <a:pt x="25" y="8"/>
                    </a:cubicBezTo>
                    <a:cubicBezTo>
                      <a:pt x="11" y="11"/>
                      <a:pt x="0" y="14"/>
                      <a:pt x="0" y="14"/>
                    </a:cubicBezTo>
                    <a:cubicBezTo>
                      <a:pt x="0" y="13"/>
                      <a:pt x="11" y="10"/>
                      <a:pt x="25" y="7"/>
                    </a:cubicBezTo>
                    <a:cubicBezTo>
                      <a:pt x="39" y="3"/>
                      <a:pt x="50" y="0"/>
                      <a:pt x="51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5" name="íśļîdè">
                <a:extLst>
                  <a:ext uri="{FF2B5EF4-FFF2-40B4-BE49-F238E27FC236}">
                    <a16:creationId xmlns:a16="http://schemas.microsoft.com/office/drawing/2014/main" id="{BEAC35D3-FED1-470D-BE37-C2468D3962DB}"/>
                  </a:ext>
                </a:extLst>
              </p:cNvPr>
              <p:cNvSpPr/>
              <p:nvPr/>
            </p:nvSpPr>
            <p:spPr bwMode="auto">
              <a:xfrm>
                <a:off x="5308601" y="3292476"/>
                <a:ext cx="346075" cy="747713"/>
              </a:xfrm>
              <a:custGeom>
                <a:avLst/>
                <a:gdLst>
                  <a:gd name="T0" fmla="*/ 49 w 79"/>
                  <a:gd name="T1" fmla="*/ 8 h 170"/>
                  <a:gd name="T2" fmla="*/ 24 w 79"/>
                  <a:gd name="T3" fmla="*/ 10 h 170"/>
                  <a:gd name="T4" fmla="*/ 20 w 79"/>
                  <a:gd name="T5" fmla="*/ 37 h 170"/>
                  <a:gd name="T6" fmla="*/ 19 w 79"/>
                  <a:gd name="T7" fmla="*/ 65 h 170"/>
                  <a:gd name="T8" fmla="*/ 7 w 79"/>
                  <a:gd name="T9" fmla="*/ 84 h 170"/>
                  <a:gd name="T10" fmla="*/ 3 w 79"/>
                  <a:gd name="T11" fmla="*/ 104 h 170"/>
                  <a:gd name="T12" fmla="*/ 12 w 79"/>
                  <a:gd name="T13" fmla="*/ 119 h 170"/>
                  <a:gd name="T14" fmla="*/ 10 w 79"/>
                  <a:gd name="T15" fmla="*/ 149 h 170"/>
                  <a:gd name="T16" fmla="*/ 39 w 79"/>
                  <a:gd name="T17" fmla="*/ 166 h 170"/>
                  <a:gd name="T18" fmla="*/ 59 w 79"/>
                  <a:gd name="T19" fmla="*/ 136 h 170"/>
                  <a:gd name="T20" fmla="*/ 63 w 79"/>
                  <a:gd name="T21" fmla="*/ 106 h 170"/>
                  <a:gd name="T22" fmla="*/ 75 w 79"/>
                  <a:gd name="T23" fmla="*/ 95 h 170"/>
                  <a:gd name="T24" fmla="*/ 72 w 79"/>
                  <a:gd name="T25" fmla="*/ 70 h 170"/>
                  <a:gd name="T26" fmla="*/ 61 w 79"/>
                  <a:gd name="T27" fmla="*/ 47 h 170"/>
                  <a:gd name="T28" fmla="*/ 63 w 79"/>
                  <a:gd name="T29" fmla="*/ 30 h 170"/>
                  <a:gd name="T30" fmla="*/ 63 w 79"/>
                  <a:gd name="T31" fmla="*/ 13 h 170"/>
                  <a:gd name="T32" fmla="*/ 49 w 79"/>
                  <a:gd name="T33" fmla="*/ 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" h="170">
                    <a:moveTo>
                      <a:pt x="49" y="8"/>
                    </a:moveTo>
                    <a:cubicBezTo>
                      <a:pt x="43" y="0"/>
                      <a:pt x="30" y="2"/>
                      <a:pt x="24" y="10"/>
                    </a:cubicBezTo>
                    <a:cubicBezTo>
                      <a:pt x="19" y="17"/>
                      <a:pt x="19" y="27"/>
                      <a:pt x="20" y="37"/>
                    </a:cubicBezTo>
                    <a:cubicBezTo>
                      <a:pt x="20" y="46"/>
                      <a:pt x="22" y="56"/>
                      <a:pt x="19" y="65"/>
                    </a:cubicBezTo>
                    <a:cubicBezTo>
                      <a:pt x="16" y="72"/>
                      <a:pt x="11" y="78"/>
                      <a:pt x="7" y="84"/>
                    </a:cubicBezTo>
                    <a:cubicBezTo>
                      <a:pt x="3" y="90"/>
                      <a:pt x="0" y="97"/>
                      <a:pt x="3" y="104"/>
                    </a:cubicBezTo>
                    <a:cubicBezTo>
                      <a:pt x="5" y="110"/>
                      <a:pt x="10" y="114"/>
                      <a:pt x="12" y="119"/>
                    </a:cubicBezTo>
                    <a:cubicBezTo>
                      <a:pt x="15" y="129"/>
                      <a:pt x="8" y="139"/>
                      <a:pt x="10" y="149"/>
                    </a:cubicBezTo>
                    <a:cubicBezTo>
                      <a:pt x="12" y="162"/>
                      <a:pt x="27" y="170"/>
                      <a:pt x="39" y="166"/>
                    </a:cubicBezTo>
                    <a:cubicBezTo>
                      <a:pt x="51" y="162"/>
                      <a:pt x="58" y="149"/>
                      <a:pt x="59" y="136"/>
                    </a:cubicBezTo>
                    <a:cubicBezTo>
                      <a:pt x="60" y="126"/>
                      <a:pt x="57" y="114"/>
                      <a:pt x="63" y="106"/>
                    </a:cubicBezTo>
                    <a:cubicBezTo>
                      <a:pt x="67" y="101"/>
                      <a:pt x="72" y="99"/>
                      <a:pt x="75" y="95"/>
                    </a:cubicBezTo>
                    <a:cubicBezTo>
                      <a:pt x="79" y="87"/>
                      <a:pt x="76" y="78"/>
                      <a:pt x="72" y="70"/>
                    </a:cubicBezTo>
                    <a:cubicBezTo>
                      <a:pt x="67" y="63"/>
                      <a:pt x="61" y="56"/>
                      <a:pt x="61" y="47"/>
                    </a:cubicBezTo>
                    <a:cubicBezTo>
                      <a:pt x="60" y="42"/>
                      <a:pt x="62" y="36"/>
                      <a:pt x="63" y="30"/>
                    </a:cubicBezTo>
                    <a:cubicBezTo>
                      <a:pt x="65" y="24"/>
                      <a:pt x="65" y="18"/>
                      <a:pt x="63" y="13"/>
                    </a:cubicBezTo>
                    <a:cubicBezTo>
                      <a:pt x="61" y="8"/>
                      <a:pt x="54" y="4"/>
                      <a:pt x="49" y="6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6" name="íşļidê">
                <a:extLst>
                  <a:ext uri="{FF2B5EF4-FFF2-40B4-BE49-F238E27FC236}">
                    <a16:creationId xmlns:a16="http://schemas.microsoft.com/office/drawing/2014/main" id="{14CD4B48-C9A3-49D7-B373-0088FF335056}"/>
                  </a:ext>
                </a:extLst>
              </p:cNvPr>
              <p:cNvSpPr/>
              <p:nvPr/>
            </p:nvSpPr>
            <p:spPr bwMode="auto">
              <a:xfrm>
                <a:off x="6492876" y="1368426"/>
                <a:ext cx="579438" cy="377825"/>
              </a:xfrm>
              <a:custGeom>
                <a:avLst/>
                <a:gdLst>
                  <a:gd name="T0" fmla="*/ 109 w 132"/>
                  <a:gd name="T1" fmla="*/ 86 h 86"/>
                  <a:gd name="T2" fmla="*/ 22 w 132"/>
                  <a:gd name="T3" fmla="*/ 86 h 86"/>
                  <a:gd name="T4" fmla="*/ 0 w 132"/>
                  <a:gd name="T5" fmla="*/ 63 h 86"/>
                  <a:gd name="T6" fmla="*/ 0 w 132"/>
                  <a:gd name="T7" fmla="*/ 22 h 86"/>
                  <a:gd name="T8" fmla="*/ 22 w 132"/>
                  <a:gd name="T9" fmla="*/ 0 h 86"/>
                  <a:gd name="T10" fmla="*/ 109 w 132"/>
                  <a:gd name="T11" fmla="*/ 0 h 86"/>
                  <a:gd name="T12" fmla="*/ 132 w 132"/>
                  <a:gd name="T13" fmla="*/ 22 h 86"/>
                  <a:gd name="T14" fmla="*/ 132 w 132"/>
                  <a:gd name="T15" fmla="*/ 63 h 86"/>
                  <a:gd name="T16" fmla="*/ 109 w 132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86">
                    <a:moveTo>
                      <a:pt x="109" y="86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10" y="86"/>
                      <a:pt x="0" y="76"/>
                      <a:pt x="0" y="6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22" y="0"/>
                      <a:pt x="132" y="10"/>
                      <a:pt x="132" y="22"/>
                    </a:cubicBezTo>
                    <a:cubicBezTo>
                      <a:pt x="132" y="63"/>
                      <a:pt x="132" y="63"/>
                      <a:pt x="132" y="63"/>
                    </a:cubicBezTo>
                    <a:cubicBezTo>
                      <a:pt x="132" y="76"/>
                      <a:pt x="122" y="86"/>
                      <a:pt x="109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7" name="išľïďé">
                <a:extLst>
                  <a:ext uri="{FF2B5EF4-FFF2-40B4-BE49-F238E27FC236}">
                    <a16:creationId xmlns:a16="http://schemas.microsoft.com/office/drawing/2014/main" id="{C0938187-9D64-41B1-9606-D1F149ADB0DD}"/>
                  </a:ext>
                </a:extLst>
              </p:cNvPr>
              <p:cNvSpPr/>
              <p:nvPr/>
            </p:nvSpPr>
            <p:spPr bwMode="auto">
              <a:xfrm>
                <a:off x="6634163" y="1706563"/>
                <a:ext cx="104775" cy="158750"/>
              </a:xfrm>
              <a:custGeom>
                <a:avLst/>
                <a:gdLst>
                  <a:gd name="T0" fmla="*/ 0 w 66"/>
                  <a:gd name="T1" fmla="*/ 0 h 100"/>
                  <a:gd name="T2" fmla="*/ 2 w 66"/>
                  <a:gd name="T3" fmla="*/ 100 h 100"/>
                  <a:gd name="T4" fmla="*/ 66 w 66"/>
                  <a:gd name="T5" fmla="*/ 17 h 100"/>
                  <a:gd name="T6" fmla="*/ 0 w 66"/>
                  <a:gd name="T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00">
                    <a:moveTo>
                      <a:pt x="0" y="0"/>
                    </a:moveTo>
                    <a:lnTo>
                      <a:pt x="2" y="100"/>
                    </a:lnTo>
                    <a:lnTo>
                      <a:pt x="6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8" name="îṥlíḓê">
                <a:extLst>
                  <a:ext uri="{FF2B5EF4-FFF2-40B4-BE49-F238E27FC236}">
                    <a16:creationId xmlns:a16="http://schemas.microsoft.com/office/drawing/2014/main" id="{91354407-C280-4491-999A-B90A685D75A4}"/>
                  </a:ext>
                </a:extLst>
              </p:cNvPr>
              <p:cNvSpPr/>
              <p:nvPr/>
            </p:nvSpPr>
            <p:spPr bwMode="auto">
              <a:xfrm>
                <a:off x="7340601" y="4017963"/>
                <a:ext cx="579438" cy="377825"/>
              </a:xfrm>
              <a:custGeom>
                <a:avLst/>
                <a:gdLst>
                  <a:gd name="T0" fmla="*/ 109 w 132"/>
                  <a:gd name="T1" fmla="*/ 86 h 86"/>
                  <a:gd name="T2" fmla="*/ 22 w 132"/>
                  <a:gd name="T3" fmla="*/ 86 h 86"/>
                  <a:gd name="T4" fmla="*/ 0 w 132"/>
                  <a:gd name="T5" fmla="*/ 64 h 86"/>
                  <a:gd name="T6" fmla="*/ 0 w 132"/>
                  <a:gd name="T7" fmla="*/ 23 h 86"/>
                  <a:gd name="T8" fmla="*/ 22 w 132"/>
                  <a:gd name="T9" fmla="*/ 0 h 86"/>
                  <a:gd name="T10" fmla="*/ 109 w 132"/>
                  <a:gd name="T11" fmla="*/ 0 h 86"/>
                  <a:gd name="T12" fmla="*/ 132 w 132"/>
                  <a:gd name="T13" fmla="*/ 23 h 86"/>
                  <a:gd name="T14" fmla="*/ 132 w 132"/>
                  <a:gd name="T15" fmla="*/ 64 h 86"/>
                  <a:gd name="T16" fmla="*/ 109 w 132"/>
                  <a:gd name="T1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86">
                    <a:moveTo>
                      <a:pt x="109" y="86"/>
                    </a:moveTo>
                    <a:cubicBezTo>
                      <a:pt x="22" y="86"/>
                      <a:pt x="22" y="86"/>
                      <a:pt x="22" y="86"/>
                    </a:cubicBezTo>
                    <a:cubicBezTo>
                      <a:pt x="10" y="86"/>
                      <a:pt x="0" y="76"/>
                      <a:pt x="0" y="6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22" y="0"/>
                      <a:pt x="132" y="10"/>
                      <a:pt x="132" y="23"/>
                    </a:cubicBezTo>
                    <a:cubicBezTo>
                      <a:pt x="132" y="64"/>
                      <a:pt x="132" y="64"/>
                      <a:pt x="132" y="64"/>
                    </a:cubicBezTo>
                    <a:cubicBezTo>
                      <a:pt x="132" y="76"/>
                      <a:pt x="122" y="86"/>
                      <a:pt x="109" y="86"/>
                    </a:cubicBezTo>
                    <a:close/>
                  </a:path>
                </a:pathLst>
              </a:custGeom>
              <a:solidFill>
                <a:srgbClr val="422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9" name="iṣļiḑê">
                <a:extLst>
                  <a:ext uri="{FF2B5EF4-FFF2-40B4-BE49-F238E27FC236}">
                    <a16:creationId xmlns:a16="http://schemas.microsoft.com/office/drawing/2014/main" id="{5E641CED-0A05-466A-9016-87B6D5830087}"/>
                  </a:ext>
                </a:extLst>
              </p:cNvPr>
              <p:cNvSpPr/>
              <p:nvPr/>
            </p:nvSpPr>
            <p:spPr bwMode="auto">
              <a:xfrm>
                <a:off x="7480301" y="4356101"/>
                <a:ext cx="104775" cy="161925"/>
              </a:xfrm>
              <a:custGeom>
                <a:avLst/>
                <a:gdLst>
                  <a:gd name="T0" fmla="*/ 0 w 66"/>
                  <a:gd name="T1" fmla="*/ 0 h 102"/>
                  <a:gd name="T2" fmla="*/ 3 w 66"/>
                  <a:gd name="T3" fmla="*/ 102 h 102"/>
                  <a:gd name="T4" fmla="*/ 66 w 66"/>
                  <a:gd name="T5" fmla="*/ 19 h 102"/>
                  <a:gd name="T6" fmla="*/ 0 w 6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102">
                    <a:moveTo>
                      <a:pt x="0" y="0"/>
                    </a:moveTo>
                    <a:lnTo>
                      <a:pt x="3" y="102"/>
                    </a:lnTo>
                    <a:lnTo>
                      <a:pt x="66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22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0" name="íṣḻïdé">
                <a:extLst>
                  <a:ext uri="{FF2B5EF4-FFF2-40B4-BE49-F238E27FC236}">
                    <a16:creationId xmlns:a16="http://schemas.microsoft.com/office/drawing/2014/main" id="{1CB61CEA-AADF-49C2-B6D1-5F6F82ABC4E0}"/>
                  </a:ext>
                </a:extLst>
              </p:cNvPr>
              <p:cNvSpPr/>
              <p:nvPr/>
            </p:nvSpPr>
            <p:spPr bwMode="auto">
              <a:xfrm>
                <a:off x="3508376" y="4271963"/>
                <a:ext cx="206375" cy="193675"/>
              </a:xfrm>
              <a:custGeom>
                <a:avLst/>
                <a:gdLst>
                  <a:gd name="T0" fmla="*/ 0 w 47"/>
                  <a:gd name="T1" fmla="*/ 39 h 44"/>
                  <a:gd name="T2" fmla="*/ 25 w 47"/>
                  <a:gd name="T3" fmla="*/ 1 h 44"/>
                  <a:gd name="T4" fmla="*/ 40 w 47"/>
                  <a:gd name="T5" fmla="*/ 44 h 44"/>
                  <a:gd name="T6" fmla="*/ 34 w 47"/>
                  <a:gd name="T7" fmla="*/ 44 h 44"/>
                  <a:gd name="T8" fmla="*/ 25 w 47"/>
                  <a:gd name="T9" fmla="*/ 4 h 44"/>
                  <a:gd name="T10" fmla="*/ 6 w 47"/>
                  <a:gd name="T11" fmla="*/ 39 h 44"/>
                  <a:gd name="T12" fmla="*/ 0 w 47"/>
                  <a:gd name="T13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4">
                    <a:moveTo>
                      <a:pt x="0" y="39"/>
                    </a:moveTo>
                    <a:cubicBezTo>
                      <a:pt x="0" y="39"/>
                      <a:pt x="3" y="0"/>
                      <a:pt x="25" y="1"/>
                    </a:cubicBezTo>
                    <a:cubicBezTo>
                      <a:pt x="47" y="2"/>
                      <a:pt x="40" y="44"/>
                      <a:pt x="40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42" y="5"/>
                      <a:pt x="25" y="4"/>
                    </a:cubicBezTo>
                    <a:cubicBezTo>
                      <a:pt x="9" y="2"/>
                      <a:pt x="6" y="39"/>
                      <a:pt x="6" y="39"/>
                    </a:cubicBez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E2B2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1" name="isļîḋè">
                <a:extLst>
                  <a:ext uri="{FF2B5EF4-FFF2-40B4-BE49-F238E27FC236}">
                    <a16:creationId xmlns:a16="http://schemas.microsoft.com/office/drawing/2014/main" id="{2CA8DA32-42C7-44A6-8F24-9B9231CBDFA5}"/>
                  </a:ext>
                </a:extLst>
              </p:cNvPr>
              <p:cNvSpPr/>
              <p:nvPr/>
            </p:nvSpPr>
            <p:spPr bwMode="auto">
              <a:xfrm>
                <a:off x="3351213" y="4421188"/>
                <a:ext cx="438150" cy="474663"/>
              </a:xfrm>
              <a:custGeom>
                <a:avLst/>
                <a:gdLst>
                  <a:gd name="T0" fmla="*/ 44 w 276"/>
                  <a:gd name="T1" fmla="*/ 0 h 299"/>
                  <a:gd name="T2" fmla="*/ 276 w 276"/>
                  <a:gd name="T3" fmla="*/ 34 h 299"/>
                  <a:gd name="T4" fmla="*/ 240 w 276"/>
                  <a:gd name="T5" fmla="*/ 299 h 299"/>
                  <a:gd name="T6" fmla="*/ 0 w 276"/>
                  <a:gd name="T7" fmla="*/ 283 h 299"/>
                  <a:gd name="T8" fmla="*/ 44 w 276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6" h="299">
                    <a:moveTo>
                      <a:pt x="44" y="0"/>
                    </a:moveTo>
                    <a:lnTo>
                      <a:pt x="276" y="34"/>
                    </a:lnTo>
                    <a:lnTo>
                      <a:pt x="240" y="299"/>
                    </a:lnTo>
                    <a:lnTo>
                      <a:pt x="0" y="283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2" name="îṧḻíḍe">
                <a:extLst>
                  <a:ext uri="{FF2B5EF4-FFF2-40B4-BE49-F238E27FC236}">
                    <a16:creationId xmlns:a16="http://schemas.microsoft.com/office/drawing/2014/main" id="{AED56F32-95BF-4F51-B496-365507A7119D}"/>
                  </a:ext>
                </a:extLst>
              </p:cNvPr>
              <p:cNvSpPr/>
              <p:nvPr/>
            </p:nvSpPr>
            <p:spPr bwMode="auto">
              <a:xfrm>
                <a:off x="3517901" y="4264026"/>
                <a:ext cx="206375" cy="196850"/>
              </a:xfrm>
              <a:custGeom>
                <a:avLst/>
                <a:gdLst>
                  <a:gd name="T0" fmla="*/ 0 w 47"/>
                  <a:gd name="T1" fmla="*/ 39 h 45"/>
                  <a:gd name="T2" fmla="*/ 25 w 47"/>
                  <a:gd name="T3" fmla="*/ 2 h 45"/>
                  <a:gd name="T4" fmla="*/ 40 w 47"/>
                  <a:gd name="T5" fmla="*/ 45 h 45"/>
                  <a:gd name="T6" fmla="*/ 34 w 47"/>
                  <a:gd name="T7" fmla="*/ 44 h 45"/>
                  <a:gd name="T8" fmla="*/ 25 w 47"/>
                  <a:gd name="T9" fmla="*/ 5 h 45"/>
                  <a:gd name="T10" fmla="*/ 6 w 47"/>
                  <a:gd name="T11" fmla="*/ 40 h 45"/>
                  <a:gd name="T12" fmla="*/ 0 w 47"/>
                  <a:gd name="T13" fmla="*/ 3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45">
                    <a:moveTo>
                      <a:pt x="0" y="39"/>
                    </a:moveTo>
                    <a:cubicBezTo>
                      <a:pt x="0" y="39"/>
                      <a:pt x="3" y="0"/>
                      <a:pt x="25" y="2"/>
                    </a:cubicBezTo>
                    <a:cubicBezTo>
                      <a:pt x="47" y="3"/>
                      <a:pt x="40" y="45"/>
                      <a:pt x="40" y="45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44"/>
                      <a:pt x="42" y="6"/>
                      <a:pt x="25" y="5"/>
                    </a:cubicBezTo>
                    <a:cubicBezTo>
                      <a:pt x="9" y="3"/>
                      <a:pt x="6" y="40"/>
                      <a:pt x="6" y="40"/>
                    </a:cubicBez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3" name="iŝḻiḓé">
                <a:extLst>
                  <a:ext uri="{FF2B5EF4-FFF2-40B4-BE49-F238E27FC236}">
                    <a16:creationId xmlns:a16="http://schemas.microsoft.com/office/drawing/2014/main" id="{FE366ECF-05B6-491A-A0FD-4CF4D4F9E0B0}"/>
                  </a:ext>
                </a:extLst>
              </p:cNvPr>
              <p:cNvSpPr/>
              <p:nvPr/>
            </p:nvSpPr>
            <p:spPr bwMode="auto">
              <a:xfrm>
                <a:off x="3890963" y="3309938"/>
                <a:ext cx="276225" cy="312738"/>
              </a:xfrm>
              <a:custGeom>
                <a:avLst/>
                <a:gdLst>
                  <a:gd name="T0" fmla="*/ 13 w 63"/>
                  <a:gd name="T1" fmla="*/ 7 h 71"/>
                  <a:gd name="T2" fmla="*/ 6 w 63"/>
                  <a:gd name="T3" fmla="*/ 37 h 71"/>
                  <a:gd name="T4" fmla="*/ 1 w 63"/>
                  <a:gd name="T5" fmla="*/ 68 h 71"/>
                  <a:gd name="T6" fmla="*/ 62 w 63"/>
                  <a:gd name="T7" fmla="*/ 71 h 71"/>
                  <a:gd name="T8" fmla="*/ 37 w 63"/>
                  <a:gd name="T9" fmla="*/ 5 h 71"/>
                  <a:gd name="T10" fmla="*/ 13 w 63"/>
                  <a:gd name="T11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71">
                    <a:moveTo>
                      <a:pt x="13" y="7"/>
                    </a:moveTo>
                    <a:cubicBezTo>
                      <a:pt x="13" y="7"/>
                      <a:pt x="5" y="18"/>
                      <a:pt x="6" y="37"/>
                    </a:cubicBezTo>
                    <a:cubicBezTo>
                      <a:pt x="6" y="56"/>
                      <a:pt x="0" y="68"/>
                      <a:pt x="1" y="68"/>
                    </a:cubicBezTo>
                    <a:cubicBezTo>
                      <a:pt x="1" y="67"/>
                      <a:pt x="62" y="71"/>
                      <a:pt x="62" y="71"/>
                    </a:cubicBezTo>
                    <a:cubicBezTo>
                      <a:pt x="62" y="71"/>
                      <a:pt x="63" y="0"/>
                      <a:pt x="37" y="5"/>
                    </a:cubicBezTo>
                    <a:lnTo>
                      <a:pt x="13" y="7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4" name="íSļîḑé">
                <a:extLst>
                  <a:ext uri="{FF2B5EF4-FFF2-40B4-BE49-F238E27FC236}">
                    <a16:creationId xmlns:a16="http://schemas.microsoft.com/office/drawing/2014/main" id="{DA6224BF-B0CC-41D6-AEAC-B43841ABC62B}"/>
                  </a:ext>
                </a:extLst>
              </p:cNvPr>
              <p:cNvSpPr/>
              <p:nvPr/>
            </p:nvSpPr>
            <p:spPr bwMode="auto">
              <a:xfrm>
                <a:off x="3662363" y="4062413"/>
                <a:ext cx="658813" cy="1295400"/>
              </a:xfrm>
              <a:custGeom>
                <a:avLst/>
                <a:gdLst>
                  <a:gd name="T0" fmla="*/ 13 w 150"/>
                  <a:gd name="T1" fmla="*/ 293 h 295"/>
                  <a:gd name="T2" fmla="*/ 64 w 150"/>
                  <a:gd name="T3" fmla="*/ 121 h 295"/>
                  <a:gd name="T4" fmla="*/ 83 w 150"/>
                  <a:gd name="T5" fmla="*/ 32 h 295"/>
                  <a:gd name="T6" fmla="*/ 89 w 150"/>
                  <a:gd name="T7" fmla="*/ 293 h 295"/>
                  <a:gd name="T8" fmla="*/ 106 w 150"/>
                  <a:gd name="T9" fmla="*/ 295 h 295"/>
                  <a:gd name="T10" fmla="*/ 109 w 150"/>
                  <a:gd name="T11" fmla="*/ 0 h 295"/>
                  <a:gd name="T12" fmla="*/ 45 w 150"/>
                  <a:gd name="T13" fmla="*/ 10 h 295"/>
                  <a:gd name="T14" fmla="*/ 31 w 150"/>
                  <a:gd name="T15" fmla="*/ 150 h 295"/>
                  <a:gd name="T16" fmla="*/ 0 w 150"/>
                  <a:gd name="T17" fmla="*/ 288 h 295"/>
                  <a:gd name="T18" fmla="*/ 13 w 150"/>
                  <a:gd name="T19" fmla="*/ 293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0" h="295">
                    <a:moveTo>
                      <a:pt x="13" y="293"/>
                    </a:moveTo>
                    <a:cubicBezTo>
                      <a:pt x="13" y="293"/>
                      <a:pt x="49" y="185"/>
                      <a:pt x="64" y="121"/>
                    </a:cubicBezTo>
                    <a:cubicBezTo>
                      <a:pt x="74" y="75"/>
                      <a:pt x="78" y="33"/>
                      <a:pt x="83" y="32"/>
                    </a:cubicBezTo>
                    <a:cubicBezTo>
                      <a:pt x="112" y="29"/>
                      <a:pt x="89" y="293"/>
                      <a:pt x="89" y="293"/>
                    </a:cubicBezTo>
                    <a:cubicBezTo>
                      <a:pt x="106" y="295"/>
                      <a:pt x="106" y="295"/>
                      <a:pt x="106" y="295"/>
                    </a:cubicBezTo>
                    <a:cubicBezTo>
                      <a:pt x="106" y="295"/>
                      <a:pt x="150" y="59"/>
                      <a:pt x="109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0" y="115"/>
                      <a:pt x="31" y="150"/>
                    </a:cubicBezTo>
                    <a:cubicBezTo>
                      <a:pt x="25" y="174"/>
                      <a:pt x="0" y="288"/>
                      <a:pt x="0" y="288"/>
                    </a:cubicBezTo>
                    <a:cubicBezTo>
                      <a:pt x="13" y="293"/>
                      <a:pt x="13" y="293"/>
                      <a:pt x="13" y="293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5" name="îśľîḑè">
                <a:extLst>
                  <a:ext uri="{FF2B5EF4-FFF2-40B4-BE49-F238E27FC236}">
                    <a16:creationId xmlns:a16="http://schemas.microsoft.com/office/drawing/2014/main" id="{6D0ED97F-9FFE-48AD-9C01-39A0FE1B2066}"/>
                  </a:ext>
                </a:extLst>
              </p:cNvPr>
              <p:cNvSpPr/>
              <p:nvPr/>
            </p:nvSpPr>
            <p:spPr bwMode="auto">
              <a:xfrm>
                <a:off x="4202113" y="3881438"/>
                <a:ext cx="153988" cy="434975"/>
              </a:xfrm>
              <a:custGeom>
                <a:avLst/>
                <a:gdLst>
                  <a:gd name="T0" fmla="*/ 0 w 35"/>
                  <a:gd name="T1" fmla="*/ 11 h 99"/>
                  <a:gd name="T2" fmla="*/ 19 w 35"/>
                  <a:gd name="T3" fmla="*/ 96 h 99"/>
                  <a:gd name="T4" fmla="*/ 35 w 35"/>
                  <a:gd name="T5" fmla="*/ 99 h 99"/>
                  <a:gd name="T6" fmla="*/ 20 w 35"/>
                  <a:gd name="T7" fmla="*/ 0 h 99"/>
                  <a:gd name="T8" fmla="*/ 0 w 35"/>
                  <a:gd name="T9" fmla="*/ 1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9">
                    <a:moveTo>
                      <a:pt x="0" y="11"/>
                    </a:moveTo>
                    <a:cubicBezTo>
                      <a:pt x="0" y="11"/>
                      <a:pt x="22" y="88"/>
                      <a:pt x="19" y="96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35" y="99"/>
                      <a:pt x="28" y="19"/>
                      <a:pt x="2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6" name="iśḻïḑê">
                <a:extLst>
                  <a:ext uri="{FF2B5EF4-FFF2-40B4-BE49-F238E27FC236}">
                    <a16:creationId xmlns:a16="http://schemas.microsoft.com/office/drawing/2014/main" id="{01687667-48B9-4196-A725-43CFAE86EDE9}"/>
                  </a:ext>
                </a:extLst>
              </p:cNvPr>
              <p:cNvSpPr/>
              <p:nvPr/>
            </p:nvSpPr>
            <p:spPr bwMode="auto">
              <a:xfrm>
                <a:off x="3771901" y="3630613"/>
                <a:ext cx="534988" cy="501650"/>
              </a:xfrm>
              <a:custGeom>
                <a:avLst/>
                <a:gdLst>
                  <a:gd name="T0" fmla="*/ 0 w 122"/>
                  <a:gd name="T1" fmla="*/ 44 h 114"/>
                  <a:gd name="T2" fmla="*/ 20 w 122"/>
                  <a:gd name="T3" fmla="*/ 12 h 114"/>
                  <a:gd name="T4" fmla="*/ 50 w 122"/>
                  <a:gd name="T5" fmla="*/ 1 h 114"/>
                  <a:gd name="T6" fmla="*/ 110 w 122"/>
                  <a:gd name="T7" fmla="*/ 34 h 114"/>
                  <a:gd name="T8" fmla="*/ 122 w 122"/>
                  <a:gd name="T9" fmla="*/ 71 h 114"/>
                  <a:gd name="T10" fmla="*/ 100 w 122"/>
                  <a:gd name="T11" fmla="*/ 74 h 114"/>
                  <a:gd name="T12" fmla="*/ 87 w 122"/>
                  <a:gd name="T13" fmla="*/ 48 h 114"/>
                  <a:gd name="T14" fmla="*/ 86 w 122"/>
                  <a:gd name="T15" fmla="*/ 78 h 114"/>
                  <a:gd name="T16" fmla="*/ 93 w 122"/>
                  <a:gd name="T17" fmla="*/ 108 h 114"/>
                  <a:gd name="T18" fmla="*/ 16 w 122"/>
                  <a:gd name="T19" fmla="*/ 114 h 114"/>
                  <a:gd name="T20" fmla="*/ 22 w 122"/>
                  <a:gd name="T21" fmla="*/ 44 h 114"/>
                  <a:gd name="T22" fmla="*/ 18 w 122"/>
                  <a:gd name="T23" fmla="*/ 57 h 114"/>
                  <a:gd name="T24" fmla="*/ 0 w 122"/>
                  <a:gd name="T25" fmla="*/ 4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2" h="114">
                    <a:moveTo>
                      <a:pt x="0" y="44"/>
                    </a:moveTo>
                    <a:cubicBezTo>
                      <a:pt x="0" y="44"/>
                      <a:pt x="15" y="15"/>
                      <a:pt x="20" y="12"/>
                    </a:cubicBezTo>
                    <a:cubicBezTo>
                      <a:pt x="24" y="9"/>
                      <a:pt x="30" y="2"/>
                      <a:pt x="50" y="1"/>
                    </a:cubicBezTo>
                    <a:cubicBezTo>
                      <a:pt x="69" y="0"/>
                      <a:pt x="98" y="4"/>
                      <a:pt x="110" y="34"/>
                    </a:cubicBezTo>
                    <a:cubicBezTo>
                      <a:pt x="118" y="54"/>
                      <a:pt x="122" y="71"/>
                      <a:pt x="122" y="71"/>
                    </a:cubicBezTo>
                    <a:cubicBezTo>
                      <a:pt x="122" y="71"/>
                      <a:pt x="112" y="77"/>
                      <a:pt x="100" y="74"/>
                    </a:cubicBezTo>
                    <a:cubicBezTo>
                      <a:pt x="87" y="48"/>
                      <a:pt x="87" y="48"/>
                      <a:pt x="87" y="48"/>
                    </a:cubicBezTo>
                    <a:cubicBezTo>
                      <a:pt x="87" y="48"/>
                      <a:pt x="82" y="49"/>
                      <a:pt x="86" y="78"/>
                    </a:cubicBezTo>
                    <a:cubicBezTo>
                      <a:pt x="93" y="108"/>
                      <a:pt x="93" y="108"/>
                      <a:pt x="93" y="108"/>
                    </a:cubicBezTo>
                    <a:cubicBezTo>
                      <a:pt x="16" y="114"/>
                      <a:pt x="16" y="114"/>
                      <a:pt x="16" y="11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0" y="44"/>
                      <a:pt x="0" y="44"/>
                      <a:pt x="0" y="44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7" name="išlïḓê">
                <a:extLst>
                  <a:ext uri="{FF2B5EF4-FFF2-40B4-BE49-F238E27FC236}">
                    <a16:creationId xmlns:a16="http://schemas.microsoft.com/office/drawing/2014/main" id="{19CD4920-8C7C-45BA-80EE-900F5D944BD8}"/>
                  </a:ext>
                </a:extLst>
              </p:cNvPr>
              <p:cNvSpPr/>
              <p:nvPr/>
            </p:nvSpPr>
            <p:spPr bwMode="auto">
              <a:xfrm>
                <a:off x="4044951" y="3816351"/>
                <a:ext cx="55563" cy="74613"/>
              </a:xfrm>
              <a:custGeom>
                <a:avLst/>
                <a:gdLst>
                  <a:gd name="T0" fmla="*/ 13 w 13"/>
                  <a:gd name="T1" fmla="*/ 0 h 17"/>
                  <a:gd name="T2" fmla="*/ 12 w 13"/>
                  <a:gd name="T3" fmla="*/ 0 h 17"/>
                  <a:gd name="T4" fmla="*/ 5 w 13"/>
                  <a:gd name="T5" fmla="*/ 1 h 17"/>
                  <a:gd name="T6" fmla="*/ 3 w 13"/>
                  <a:gd name="T7" fmla="*/ 1 h 17"/>
                  <a:gd name="T8" fmla="*/ 0 w 13"/>
                  <a:gd name="T9" fmla="*/ 1 h 17"/>
                  <a:gd name="T10" fmla="*/ 0 w 13"/>
                  <a:gd name="T11" fmla="*/ 1 h 17"/>
                  <a:gd name="T12" fmla="*/ 1 w 13"/>
                  <a:gd name="T13" fmla="*/ 1 h 17"/>
                  <a:gd name="T14" fmla="*/ 3 w 13"/>
                  <a:gd name="T15" fmla="*/ 1 h 17"/>
                  <a:gd name="T16" fmla="*/ 7 w 13"/>
                  <a:gd name="T17" fmla="*/ 1 h 17"/>
                  <a:gd name="T18" fmla="*/ 12 w 13"/>
                  <a:gd name="T19" fmla="*/ 1 h 17"/>
                  <a:gd name="T20" fmla="*/ 12 w 13"/>
                  <a:gd name="T21" fmla="*/ 13 h 17"/>
                  <a:gd name="T22" fmla="*/ 9 w 13"/>
                  <a:gd name="T23" fmla="*/ 16 h 17"/>
                  <a:gd name="T24" fmla="*/ 8 w 13"/>
                  <a:gd name="T25" fmla="*/ 16 h 17"/>
                  <a:gd name="T26" fmla="*/ 6 w 13"/>
                  <a:gd name="T27" fmla="*/ 15 h 17"/>
                  <a:gd name="T28" fmla="*/ 2 w 13"/>
                  <a:gd name="T29" fmla="*/ 9 h 17"/>
                  <a:gd name="T30" fmla="*/ 1 w 13"/>
                  <a:gd name="T31" fmla="*/ 2 h 17"/>
                  <a:gd name="T32" fmla="*/ 1 w 13"/>
                  <a:gd name="T33" fmla="*/ 2 h 17"/>
                  <a:gd name="T34" fmla="*/ 1 w 13"/>
                  <a:gd name="T35" fmla="*/ 2 h 17"/>
                  <a:gd name="T36" fmla="*/ 0 w 13"/>
                  <a:gd name="T37" fmla="*/ 4 h 17"/>
                  <a:gd name="T38" fmla="*/ 1 w 13"/>
                  <a:gd name="T39" fmla="*/ 9 h 17"/>
                  <a:gd name="T40" fmla="*/ 5 w 13"/>
                  <a:gd name="T41" fmla="*/ 16 h 17"/>
                  <a:gd name="T42" fmla="*/ 8 w 13"/>
                  <a:gd name="T43" fmla="*/ 17 h 17"/>
                  <a:gd name="T44" fmla="*/ 10 w 13"/>
                  <a:gd name="T45" fmla="*/ 17 h 17"/>
                  <a:gd name="T46" fmla="*/ 12 w 13"/>
                  <a:gd name="T47" fmla="*/ 13 h 17"/>
                  <a:gd name="T48" fmla="*/ 13 w 13"/>
                  <a:gd name="T49" fmla="*/ 1 h 17"/>
                  <a:gd name="T50" fmla="*/ 13 w 13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" h="17">
                    <a:moveTo>
                      <a:pt x="13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0" y="1"/>
                      <a:pt x="7" y="1"/>
                      <a:pt x="5" y="1"/>
                    </a:cubicBezTo>
                    <a:cubicBezTo>
                      <a:pt x="5" y="1"/>
                      <a:pt x="4" y="1"/>
                      <a:pt x="3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2" y="1"/>
                      <a:pt x="3" y="1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9" y="1"/>
                      <a:pt x="10" y="1"/>
                      <a:pt x="12" y="1"/>
                    </a:cubicBezTo>
                    <a:cubicBezTo>
                      <a:pt x="12" y="5"/>
                      <a:pt x="12" y="8"/>
                      <a:pt x="12" y="13"/>
                    </a:cubicBezTo>
                    <a:cubicBezTo>
                      <a:pt x="11" y="14"/>
                      <a:pt x="11" y="16"/>
                      <a:pt x="9" y="16"/>
                    </a:cubicBezTo>
                    <a:cubicBezTo>
                      <a:pt x="9" y="16"/>
                      <a:pt x="9" y="16"/>
                      <a:pt x="8" y="16"/>
                    </a:cubicBezTo>
                    <a:cubicBezTo>
                      <a:pt x="7" y="16"/>
                      <a:pt x="6" y="16"/>
                      <a:pt x="6" y="15"/>
                    </a:cubicBezTo>
                    <a:cubicBezTo>
                      <a:pt x="4" y="13"/>
                      <a:pt x="2" y="11"/>
                      <a:pt x="2" y="9"/>
                    </a:cubicBezTo>
                    <a:cubicBezTo>
                      <a:pt x="0" y="4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4"/>
                    </a:cubicBezTo>
                    <a:cubicBezTo>
                      <a:pt x="0" y="5"/>
                      <a:pt x="0" y="7"/>
                      <a:pt x="1" y="9"/>
                    </a:cubicBezTo>
                    <a:cubicBezTo>
                      <a:pt x="2" y="11"/>
                      <a:pt x="3" y="14"/>
                      <a:pt x="5" y="16"/>
                    </a:cubicBezTo>
                    <a:cubicBezTo>
                      <a:pt x="6" y="17"/>
                      <a:pt x="7" y="17"/>
                      <a:pt x="8" y="17"/>
                    </a:cubicBezTo>
                    <a:cubicBezTo>
                      <a:pt x="9" y="17"/>
                      <a:pt x="9" y="17"/>
                      <a:pt x="10" y="17"/>
                    </a:cubicBezTo>
                    <a:cubicBezTo>
                      <a:pt x="12" y="16"/>
                      <a:pt x="12" y="14"/>
                      <a:pt x="12" y="13"/>
                    </a:cubicBezTo>
                    <a:cubicBezTo>
                      <a:pt x="13" y="8"/>
                      <a:pt x="13" y="4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C799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8" name="iṧlíďê">
                <a:extLst>
                  <a:ext uri="{FF2B5EF4-FFF2-40B4-BE49-F238E27FC236}">
                    <a16:creationId xmlns:a16="http://schemas.microsoft.com/office/drawing/2014/main" id="{3AD2B37B-10C5-4163-9605-492E980452B3}"/>
                  </a:ext>
                </a:extLst>
              </p:cNvPr>
              <p:cNvSpPr/>
              <p:nvPr/>
            </p:nvSpPr>
            <p:spPr bwMode="auto">
              <a:xfrm>
                <a:off x="3838576" y="4114801"/>
                <a:ext cx="3175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32B3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9" name="iṩḷíḍe">
                <a:extLst>
                  <a:ext uri="{FF2B5EF4-FFF2-40B4-BE49-F238E27FC236}">
                    <a16:creationId xmlns:a16="http://schemas.microsoft.com/office/drawing/2014/main" id="{EF00854F-53CC-4FC1-B5E7-A4AF96958475}"/>
                  </a:ext>
                </a:extLst>
              </p:cNvPr>
              <p:cNvSpPr/>
              <p:nvPr/>
            </p:nvSpPr>
            <p:spPr bwMode="auto">
              <a:xfrm>
                <a:off x="3841751" y="4092576"/>
                <a:ext cx="330200" cy="22225"/>
              </a:xfrm>
              <a:custGeom>
                <a:avLst/>
                <a:gdLst>
                  <a:gd name="T0" fmla="*/ 75 w 75"/>
                  <a:gd name="T1" fmla="*/ 0 h 5"/>
                  <a:gd name="T2" fmla="*/ 37 w 75"/>
                  <a:gd name="T3" fmla="*/ 2 h 5"/>
                  <a:gd name="T4" fmla="*/ 0 w 75"/>
                  <a:gd name="T5" fmla="*/ 5 h 5"/>
                  <a:gd name="T6" fmla="*/ 0 w 75"/>
                  <a:gd name="T7" fmla="*/ 5 h 5"/>
                  <a:gd name="T8" fmla="*/ 37 w 75"/>
                  <a:gd name="T9" fmla="*/ 3 h 5"/>
                  <a:gd name="T10" fmla="*/ 75 w 75"/>
                  <a:gd name="T11" fmla="*/ 0 h 5"/>
                  <a:gd name="T12" fmla="*/ 75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5" y="0"/>
                    </a:moveTo>
                    <a:cubicBezTo>
                      <a:pt x="72" y="0"/>
                      <a:pt x="56" y="1"/>
                      <a:pt x="37" y="2"/>
                    </a:cubicBezTo>
                    <a:cubicBezTo>
                      <a:pt x="19" y="4"/>
                      <a:pt x="4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4" y="5"/>
                      <a:pt x="19" y="4"/>
                      <a:pt x="37" y="3"/>
                    </a:cubicBezTo>
                    <a:cubicBezTo>
                      <a:pt x="58" y="2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C799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0" name="ïṣļïde">
                <a:extLst>
                  <a:ext uri="{FF2B5EF4-FFF2-40B4-BE49-F238E27FC236}">
                    <a16:creationId xmlns:a16="http://schemas.microsoft.com/office/drawing/2014/main" id="{15F97EC1-8B51-41E6-B837-EF0A1E8E6AB4}"/>
                  </a:ext>
                </a:extLst>
              </p:cNvPr>
              <p:cNvSpPr/>
              <p:nvPr/>
            </p:nvSpPr>
            <p:spPr bwMode="auto">
              <a:xfrm>
                <a:off x="3943351" y="3376613"/>
                <a:ext cx="161925" cy="293688"/>
              </a:xfrm>
              <a:custGeom>
                <a:avLst/>
                <a:gdLst>
                  <a:gd name="T0" fmla="*/ 0 w 37"/>
                  <a:gd name="T1" fmla="*/ 0 h 67"/>
                  <a:gd name="T2" fmla="*/ 1 w 37"/>
                  <a:gd name="T3" fmla="*/ 44 h 67"/>
                  <a:gd name="T4" fmla="*/ 10 w 37"/>
                  <a:gd name="T5" fmla="*/ 47 h 67"/>
                  <a:gd name="T6" fmla="*/ 8 w 37"/>
                  <a:gd name="T7" fmla="*/ 64 h 67"/>
                  <a:gd name="T8" fmla="*/ 29 w 37"/>
                  <a:gd name="T9" fmla="*/ 67 h 67"/>
                  <a:gd name="T10" fmla="*/ 36 w 37"/>
                  <a:gd name="T11" fmla="*/ 3 h 67"/>
                  <a:gd name="T12" fmla="*/ 0 w 3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cubicBezTo>
                      <a:pt x="1" y="44"/>
                      <a:pt x="1" y="44"/>
                      <a:pt x="1" y="44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7"/>
                      <a:pt x="36" y="3"/>
                      <a:pt x="36" y="3"/>
                    </a:cubicBezTo>
                    <a:cubicBezTo>
                      <a:pt x="37" y="2"/>
                      <a:pt x="2" y="0"/>
                      <a:pt x="0" y="0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1" name="ïšlíḍe">
                <a:extLst>
                  <a:ext uri="{FF2B5EF4-FFF2-40B4-BE49-F238E27FC236}">
                    <a16:creationId xmlns:a16="http://schemas.microsoft.com/office/drawing/2014/main" id="{2E7ACDDB-33F4-49EF-A4EC-4F675F1789FC}"/>
                  </a:ext>
                </a:extLst>
              </p:cNvPr>
              <p:cNvSpPr/>
              <p:nvPr/>
            </p:nvSpPr>
            <p:spPr bwMode="auto">
              <a:xfrm>
                <a:off x="3956051" y="3416301"/>
                <a:ext cx="34925" cy="12700"/>
              </a:xfrm>
              <a:custGeom>
                <a:avLst/>
                <a:gdLst>
                  <a:gd name="T0" fmla="*/ 7 w 8"/>
                  <a:gd name="T1" fmla="*/ 1 h 3"/>
                  <a:gd name="T2" fmla="*/ 4 w 8"/>
                  <a:gd name="T3" fmla="*/ 2 h 3"/>
                  <a:gd name="T4" fmla="*/ 0 w 8"/>
                  <a:gd name="T5" fmla="*/ 3 h 3"/>
                  <a:gd name="T6" fmla="*/ 3 w 8"/>
                  <a:gd name="T7" fmla="*/ 1 h 3"/>
                  <a:gd name="T8" fmla="*/ 7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7" y="1"/>
                    </a:moveTo>
                    <a:cubicBezTo>
                      <a:pt x="7" y="1"/>
                      <a:pt x="6" y="1"/>
                      <a:pt x="4" y="2"/>
                    </a:cubicBezTo>
                    <a:cubicBezTo>
                      <a:pt x="2" y="2"/>
                      <a:pt x="0" y="3"/>
                      <a:pt x="0" y="3"/>
                    </a:cubicBezTo>
                    <a:cubicBezTo>
                      <a:pt x="0" y="3"/>
                      <a:pt x="1" y="2"/>
                      <a:pt x="3" y="1"/>
                    </a:cubicBezTo>
                    <a:cubicBezTo>
                      <a:pt x="6" y="0"/>
                      <a:pt x="8" y="1"/>
                      <a:pt x="7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2" name="í$1idê">
                <a:extLst>
                  <a:ext uri="{FF2B5EF4-FFF2-40B4-BE49-F238E27FC236}">
                    <a16:creationId xmlns:a16="http://schemas.microsoft.com/office/drawing/2014/main" id="{22B59D5F-2A8F-4A31-93C7-B7E616F4D042}"/>
                  </a:ext>
                </a:extLst>
              </p:cNvPr>
              <p:cNvSpPr/>
              <p:nvPr/>
            </p:nvSpPr>
            <p:spPr bwMode="auto">
              <a:xfrm>
                <a:off x="3970338" y="3446463"/>
                <a:ext cx="12700" cy="12700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3" name="íṥlîḑê">
                <a:extLst>
                  <a:ext uri="{FF2B5EF4-FFF2-40B4-BE49-F238E27FC236}">
                    <a16:creationId xmlns:a16="http://schemas.microsoft.com/office/drawing/2014/main" id="{C335C980-A593-4E60-B918-EAA49E887F60}"/>
                  </a:ext>
                </a:extLst>
              </p:cNvPr>
              <p:cNvSpPr/>
              <p:nvPr/>
            </p:nvSpPr>
            <p:spPr bwMode="auto">
              <a:xfrm>
                <a:off x="4048126" y="3451226"/>
                <a:ext cx="9525" cy="793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4" name="íślîḑe">
                <a:extLst>
                  <a:ext uri="{FF2B5EF4-FFF2-40B4-BE49-F238E27FC236}">
                    <a16:creationId xmlns:a16="http://schemas.microsoft.com/office/drawing/2014/main" id="{C366BCCA-F976-4B7F-9488-55637D1D4ACA}"/>
                  </a:ext>
                </a:extLst>
              </p:cNvPr>
              <p:cNvSpPr/>
              <p:nvPr/>
            </p:nvSpPr>
            <p:spPr bwMode="auto">
              <a:xfrm>
                <a:off x="4040188" y="3416301"/>
                <a:ext cx="30163" cy="12700"/>
              </a:xfrm>
              <a:custGeom>
                <a:avLst/>
                <a:gdLst>
                  <a:gd name="T0" fmla="*/ 7 w 7"/>
                  <a:gd name="T1" fmla="*/ 3 h 3"/>
                  <a:gd name="T2" fmla="*/ 4 w 7"/>
                  <a:gd name="T3" fmla="*/ 2 h 3"/>
                  <a:gd name="T4" fmla="*/ 0 w 7"/>
                  <a:gd name="T5" fmla="*/ 1 h 3"/>
                  <a:gd name="T6" fmla="*/ 4 w 7"/>
                  <a:gd name="T7" fmla="*/ 1 h 3"/>
                  <a:gd name="T8" fmla="*/ 7 w 7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cubicBezTo>
                      <a:pt x="7" y="3"/>
                      <a:pt x="6" y="2"/>
                      <a:pt x="4" y="2"/>
                    </a:cubicBezTo>
                    <a:cubicBezTo>
                      <a:pt x="2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4" y="1"/>
                    </a:cubicBezTo>
                    <a:cubicBezTo>
                      <a:pt x="6" y="1"/>
                      <a:pt x="7" y="3"/>
                      <a:pt x="7" y="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5" name="îṧḻïďê">
                <a:extLst>
                  <a:ext uri="{FF2B5EF4-FFF2-40B4-BE49-F238E27FC236}">
                    <a16:creationId xmlns:a16="http://schemas.microsoft.com/office/drawing/2014/main" id="{D8781F3F-3DBA-4790-ACD6-0FF3138DD05E}"/>
                  </a:ext>
                </a:extLst>
              </p:cNvPr>
              <p:cNvSpPr/>
              <p:nvPr/>
            </p:nvSpPr>
            <p:spPr bwMode="auto">
              <a:xfrm>
                <a:off x="3956051" y="3476626"/>
                <a:ext cx="34925" cy="14288"/>
              </a:xfrm>
              <a:custGeom>
                <a:avLst/>
                <a:gdLst>
                  <a:gd name="T0" fmla="*/ 8 w 8"/>
                  <a:gd name="T1" fmla="*/ 1 h 3"/>
                  <a:gd name="T2" fmla="*/ 4 w 8"/>
                  <a:gd name="T3" fmla="*/ 2 h 3"/>
                  <a:gd name="T4" fmla="*/ 0 w 8"/>
                  <a:gd name="T5" fmla="*/ 2 h 3"/>
                  <a:gd name="T6" fmla="*/ 4 w 8"/>
                  <a:gd name="T7" fmla="*/ 0 h 3"/>
                  <a:gd name="T8" fmla="*/ 8 w 8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3">
                    <a:moveTo>
                      <a:pt x="8" y="1"/>
                    </a:moveTo>
                    <a:cubicBezTo>
                      <a:pt x="8" y="2"/>
                      <a:pt x="6" y="2"/>
                      <a:pt x="4" y="2"/>
                    </a:cubicBezTo>
                    <a:cubicBezTo>
                      <a:pt x="2" y="3"/>
                      <a:pt x="0" y="2"/>
                      <a:pt x="0" y="2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6" y="0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6" name="íSḷídê">
                <a:extLst>
                  <a:ext uri="{FF2B5EF4-FFF2-40B4-BE49-F238E27FC236}">
                    <a16:creationId xmlns:a16="http://schemas.microsoft.com/office/drawing/2014/main" id="{55DA2123-306F-406D-9FF9-CEF3A8A75430}"/>
                  </a:ext>
                </a:extLst>
              </p:cNvPr>
              <p:cNvSpPr/>
              <p:nvPr/>
            </p:nvSpPr>
            <p:spPr bwMode="auto">
              <a:xfrm>
                <a:off x="4040188" y="3476626"/>
                <a:ext cx="30163" cy="9525"/>
              </a:xfrm>
              <a:custGeom>
                <a:avLst/>
                <a:gdLst>
                  <a:gd name="T0" fmla="*/ 7 w 7"/>
                  <a:gd name="T1" fmla="*/ 1 h 2"/>
                  <a:gd name="T2" fmla="*/ 4 w 7"/>
                  <a:gd name="T3" fmla="*/ 2 h 2"/>
                  <a:gd name="T4" fmla="*/ 1 w 7"/>
                  <a:gd name="T5" fmla="*/ 1 h 2"/>
                  <a:gd name="T6" fmla="*/ 4 w 7"/>
                  <a:gd name="T7" fmla="*/ 0 h 2"/>
                  <a:gd name="T8" fmla="*/ 7 w 7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1"/>
                    </a:moveTo>
                    <a:cubicBezTo>
                      <a:pt x="7" y="2"/>
                      <a:pt x="5" y="2"/>
                      <a:pt x="4" y="2"/>
                    </a:cubicBezTo>
                    <a:cubicBezTo>
                      <a:pt x="2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7" name="ïṣľiďê">
                <a:extLst>
                  <a:ext uri="{FF2B5EF4-FFF2-40B4-BE49-F238E27FC236}">
                    <a16:creationId xmlns:a16="http://schemas.microsoft.com/office/drawing/2014/main" id="{3AD87E31-9797-40C1-9EB4-79531D79B91D}"/>
                  </a:ext>
                </a:extLst>
              </p:cNvPr>
              <p:cNvSpPr/>
              <p:nvPr/>
            </p:nvSpPr>
            <p:spPr bwMode="auto">
              <a:xfrm>
                <a:off x="4008438" y="3525838"/>
                <a:ext cx="22225" cy="12700"/>
              </a:xfrm>
              <a:custGeom>
                <a:avLst/>
                <a:gdLst>
                  <a:gd name="T0" fmla="*/ 4 w 5"/>
                  <a:gd name="T1" fmla="*/ 0 h 3"/>
                  <a:gd name="T2" fmla="*/ 3 w 5"/>
                  <a:gd name="T3" fmla="*/ 2 h 3"/>
                  <a:gd name="T4" fmla="*/ 0 w 5"/>
                  <a:gd name="T5" fmla="*/ 1 h 3"/>
                  <a:gd name="T6" fmla="*/ 2 w 5"/>
                  <a:gd name="T7" fmla="*/ 0 h 3"/>
                  <a:gd name="T8" fmla="*/ 4 w 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3">
                    <a:moveTo>
                      <a:pt x="4" y="0"/>
                    </a:moveTo>
                    <a:cubicBezTo>
                      <a:pt x="5" y="0"/>
                      <a:pt x="4" y="2"/>
                      <a:pt x="3" y="2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8" name="îsľïďê">
                <a:extLst>
                  <a:ext uri="{FF2B5EF4-FFF2-40B4-BE49-F238E27FC236}">
                    <a16:creationId xmlns:a16="http://schemas.microsoft.com/office/drawing/2014/main" id="{E22BAD18-DB70-428A-9E84-8BAF4522F3F0}"/>
                  </a:ext>
                </a:extLst>
              </p:cNvPr>
              <p:cNvSpPr/>
              <p:nvPr/>
            </p:nvSpPr>
            <p:spPr bwMode="auto">
              <a:xfrm>
                <a:off x="3983038" y="3582988"/>
                <a:ext cx="47625" cy="17463"/>
              </a:xfrm>
              <a:custGeom>
                <a:avLst/>
                <a:gdLst>
                  <a:gd name="T0" fmla="*/ 11 w 11"/>
                  <a:gd name="T1" fmla="*/ 4 h 4"/>
                  <a:gd name="T2" fmla="*/ 5 w 11"/>
                  <a:gd name="T3" fmla="*/ 3 h 4"/>
                  <a:gd name="T4" fmla="*/ 1 w 11"/>
                  <a:gd name="T5" fmla="*/ 0 h 4"/>
                  <a:gd name="T6" fmla="*/ 6 w 11"/>
                  <a:gd name="T7" fmla="*/ 1 h 4"/>
                  <a:gd name="T8" fmla="*/ 11 w 11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4"/>
                    </a:moveTo>
                    <a:cubicBezTo>
                      <a:pt x="11" y="4"/>
                      <a:pt x="8" y="4"/>
                      <a:pt x="5" y="3"/>
                    </a:cubicBezTo>
                    <a:cubicBezTo>
                      <a:pt x="3" y="2"/>
                      <a:pt x="0" y="1"/>
                      <a:pt x="1" y="0"/>
                    </a:cubicBezTo>
                    <a:cubicBezTo>
                      <a:pt x="1" y="0"/>
                      <a:pt x="3" y="0"/>
                      <a:pt x="6" y="1"/>
                    </a:cubicBezTo>
                    <a:cubicBezTo>
                      <a:pt x="9" y="2"/>
                      <a:pt x="11" y="3"/>
                      <a:pt x="11" y="4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9" name="ïṩ1ïḑê">
                <a:extLst>
                  <a:ext uri="{FF2B5EF4-FFF2-40B4-BE49-F238E27FC236}">
                    <a16:creationId xmlns:a16="http://schemas.microsoft.com/office/drawing/2014/main" id="{C472247C-9350-467C-B8C9-56E81F0B0CC8}"/>
                  </a:ext>
                </a:extLst>
              </p:cNvPr>
              <p:cNvSpPr/>
              <p:nvPr/>
            </p:nvSpPr>
            <p:spPr bwMode="auto">
              <a:xfrm>
                <a:off x="4092576" y="3438526"/>
                <a:ext cx="34925" cy="60325"/>
              </a:xfrm>
              <a:custGeom>
                <a:avLst/>
                <a:gdLst>
                  <a:gd name="T0" fmla="*/ 1 w 8"/>
                  <a:gd name="T1" fmla="*/ 3 h 14"/>
                  <a:gd name="T2" fmla="*/ 8 w 8"/>
                  <a:gd name="T3" fmla="*/ 6 h 14"/>
                  <a:gd name="T4" fmla="*/ 0 w 8"/>
                  <a:gd name="T5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4">
                    <a:moveTo>
                      <a:pt x="1" y="3"/>
                    </a:moveTo>
                    <a:cubicBezTo>
                      <a:pt x="1" y="3"/>
                      <a:pt x="8" y="0"/>
                      <a:pt x="8" y="6"/>
                    </a:cubicBezTo>
                    <a:cubicBezTo>
                      <a:pt x="8" y="12"/>
                      <a:pt x="6" y="14"/>
                      <a:pt x="0" y="13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0" name="îśliḓé">
                <a:extLst>
                  <a:ext uri="{FF2B5EF4-FFF2-40B4-BE49-F238E27FC236}">
                    <a16:creationId xmlns:a16="http://schemas.microsoft.com/office/drawing/2014/main" id="{6CB0C1A3-CF73-4EE2-A9E3-3F7ECAE1DC8C}"/>
                  </a:ext>
                </a:extLst>
              </p:cNvPr>
              <p:cNvSpPr/>
              <p:nvPr/>
            </p:nvSpPr>
            <p:spPr bwMode="auto">
              <a:xfrm>
                <a:off x="4100513" y="3459163"/>
                <a:ext cx="14288" cy="26988"/>
              </a:xfrm>
              <a:custGeom>
                <a:avLst/>
                <a:gdLst>
                  <a:gd name="T0" fmla="*/ 0 w 3"/>
                  <a:gd name="T1" fmla="*/ 5 h 6"/>
                  <a:gd name="T2" fmla="*/ 1 w 3"/>
                  <a:gd name="T3" fmla="*/ 5 h 6"/>
                  <a:gd name="T4" fmla="*/ 2 w 3"/>
                  <a:gd name="T5" fmla="*/ 3 h 6"/>
                  <a:gd name="T6" fmla="*/ 1 w 3"/>
                  <a:gd name="T7" fmla="*/ 1 h 6"/>
                  <a:gd name="T8" fmla="*/ 0 w 3"/>
                  <a:gd name="T9" fmla="*/ 1 h 6"/>
                  <a:gd name="T10" fmla="*/ 1 w 3"/>
                  <a:gd name="T11" fmla="*/ 1 h 6"/>
                  <a:gd name="T12" fmla="*/ 3 w 3"/>
                  <a:gd name="T13" fmla="*/ 3 h 6"/>
                  <a:gd name="T14" fmla="*/ 1 w 3"/>
                  <a:gd name="T15" fmla="*/ 6 h 6"/>
                  <a:gd name="T16" fmla="*/ 0 w 3"/>
                  <a:gd name="T17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6">
                    <a:moveTo>
                      <a:pt x="0" y="5"/>
                    </a:move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2" y="4"/>
                      <a:pt x="2" y="3"/>
                    </a:cubicBezTo>
                    <a:cubicBezTo>
                      <a:pt x="2" y="2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1"/>
                    </a:cubicBezTo>
                    <a:cubicBezTo>
                      <a:pt x="2" y="1"/>
                      <a:pt x="3" y="2"/>
                      <a:pt x="3" y="3"/>
                    </a:cubicBezTo>
                    <a:cubicBezTo>
                      <a:pt x="3" y="5"/>
                      <a:pt x="2" y="6"/>
                      <a:pt x="1" y="6"/>
                    </a:cubicBezTo>
                    <a:cubicBezTo>
                      <a:pt x="0" y="6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1" name="iṣliḓe">
                <a:extLst>
                  <a:ext uri="{FF2B5EF4-FFF2-40B4-BE49-F238E27FC236}">
                    <a16:creationId xmlns:a16="http://schemas.microsoft.com/office/drawing/2014/main" id="{8C600D90-D3F1-41C8-AD3D-DD07B3D40EEA}"/>
                  </a:ext>
                </a:extLst>
              </p:cNvPr>
              <p:cNvSpPr/>
              <p:nvPr/>
            </p:nvSpPr>
            <p:spPr bwMode="auto">
              <a:xfrm>
                <a:off x="3990976" y="3446463"/>
                <a:ext cx="31750" cy="66675"/>
              </a:xfrm>
              <a:custGeom>
                <a:avLst/>
                <a:gdLst>
                  <a:gd name="T0" fmla="*/ 6 w 7"/>
                  <a:gd name="T1" fmla="*/ 14 h 15"/>
                  <a:gd name="T2" fmla="*/ 0 w 7"/>
                  <a:gd name="T3" fmla="*/ 12 h 15"/>
                  <a:gd name="T4" fmla="*/ 1 w 7"/>
                  <a:gd name="T5" fmla="*/ 12 h 15"/>
                  <a:gd name="T6" fmla="*/ 4 w 7"/>
                  <a:gd name="T7" fmla="*/ 11 h 15"/>
                  <a:gd name="T8" fmla="*/ 5 w 7"/>
                  <a:gd name="T9" fmla="*/ 7 h 15"/>
                  <a:gd name="T10" fmla="*/ 5 w 7"/>
                  <a:gd name="T11" fmla="*/ 3 h 15"/>
                  <a:gd name="T12" fmla="*/ 5 w 7"/>
                  <a:gd name="T13" fmla="*/ 0 h 15"/>
                  <a:gd name="T14" fmla="*/ 6 w 7"/>
                  <a:gd name="T15" fmla="*/ 3 h 15"/>
                  <a:gd name="T16" fmla="*/ 6 w 7"/>
                  <a:gd name="T17" fmla="*/ 7 h 15"/>
                  <a:gd name="T18" fmla="*/ 5 w 7"/>
                  <a:gd name="T19" fmla="*/ 11 h 15"/>
                  <a:gd name="T20" fmla="*/ 0 w 7"/>
                  <a:gd name="T21" fmla="*/ 12 h 15"/>
                  <a:gd name="T22" fmla="*/ 1 w 7"/>
                  <a:gd name="T23" fmla="*/ 12 h 15"/>
                  <a:gd name="T24" fmla="*/ 6 w 7"/>
                  <a:gd name="T2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15">
                    <a:moveTo>
                      <a:pt x="6" y="14"/>
                    </a:moveTo>
                    <a:cubicBezTo>
                      <a:pt x="7" y="14"/>
                      <a:pt x="3" y="15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3"/>
                      <a:pt x="3" y="12"/>
                      <a:pt x="4" y="11"/>
                    </a:cubicBezTo>
                    <a:cubicBezTo>
                      <a:pt x="5" y="10"/>
                      <a:pt x="5" y="8"/>
                      <a:pt x="5" y="7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5" y="1"/>
                      <a:pt x="5" y="0"/>
                      <a:pt x="5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4"/>
                      <a:pt x="6" y="5"/>
                      <a:pt x="6" y="7"/>
                    </a:cubicBezTo>
                    <a:cubicBezTo>
                      <a:pt x="6" y="8"/>
                      <a:pt x="6" y="10"/>
                      <a:pt x="5" y="11"/>
                    </a:cubicBezTo>
                    <a:cubicBezTo>
                      <a:pt x="4" y="13"/>
                      <a:pt x="1" y="14"/>
                      <a:pt x="0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3" y="15"/>
                      <a:pt x="6" y="14"/>
                      <a:pt x="6" y="14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2" name="iSļíḓê">
                <a:extLst>
                  <a:ext uri="{FF2B5EF4-FFF2-40B4-BE49-F238E27FC236}">
                    <a16:creationId xmlns:a16="http://schemas.microsoft.com/office/drawing/2014/main" id="{9161D17F-BA8E-4C3F-8A6C-BB3E40AB3A43}"/>
                  </a:ext>
                </a:extLst>
              </p:cNvPr>
              <p:cNvSpPr/>
              <p:nvPr/>
            </p:nvSpPr>
            <p:spPr bwMode="auto">
              <a:xfrm>
                <a:off x="4057651" y="3441701"/>
                <a:ext cx="7938" cy="9525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0 w 2"/>
                  <a:gd name="T5" fmla="*/ 2 h 2"/>
                  <a:gd name="T6" fmla="*/ 1 w 2"/>
                  <a:gd name="T7" fmla="*/ 1 h 2"/>
                  <a:gd name="T8" fmla="*/ 1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3" name="íṡlíďè">
                <a:extLst>
                  <a:ext uri="{FF2B5EF4-FFF2-40B4-BE49-F238E27FC236}">
                    <a16:creationId xmlns:a16="http://schemas.microsoft.com/office/drawing/2014/main" id="{81B1063B-3341-49AB-9F4C-D5F7C3BA5D1A}"/>
                  </a:ext>
                </a:extLst>
              </p:cNvPr>
              <p:cNvSpPr/>
              <p:nvPr/>
            </p:nvSpPr>
            <p:spPr bwMode="auto">
              <a:xfrm>
                <a:off x="4062413" y="3451226"/>
                <a:ext cx="3175" cy="476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4" name="îṧḷiďé">
                <a:extLst>
                  <a:ext uri="{FF2B5EF4-FFF2-40B4-BE49-F238E27FC236}">
                    <a16:creationId xmlns:a16="http://schemas.microsoft.com/office/drawing/2014/main" id="{0FC62B97-92B1-416A-8932-19FD300623BA}"/>
                  </a:ext>
                </a:extLst>
              </p:cNvPr>
              <p:cNvSpPr/>
              <p:nvPr/>
            </p:nvSpPr>
            <p:spPr bwMode="auto">
              <a:xfrm>
                <a:off x="3960813" y="3446463"/>
                <a:ext cx="4763" cy="4763"/>
              </a:xfrm>
              <a:custGeom>
                <a:avLst/>
                <a:gdLst>
                  <a:gd name="T0" fmla="*/ 3 w 3"/>
                  <a:gd name="T1" fmla="*/ 3 h 3"/>
                  <a:gd name="T2" fmla="*/ 0 w 3"/>
                  <a:gd name="T3" fmla="*/ 3 h 3"/>
                  <a:gd name="T4" fmla="*/ 0 w 3"/>
                  <a:gd name="T5" fmla="*/ 0 h 3"/>
                  <a:gd name="T6" fmla="*/ 3 w 3"/>
                  <a:gd name="T7" fmla="*/ 3 h 3"/>
                  <a:gd name="T8" fmla="*/ 3 w 3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5" name="ïṥľïḑé">
                <a:extLst>
                  <a:ext uri="{FF2B5EF4-FFF2-40B4-BE49-F238E27FC236}">
                    <a16:creationId xmlns:a16="http://schemas.microsoft.com/office/drawing/2014/main" id="{7046CC8E-7356-4F35-B227-B5FEB3AF0F01}"/>
                  </a:ext>
                </a:extLst>
              </p:cNvPr>
              <p:cNvSpPr/>
              <p:nvPr/>
            </p:nvSpPr>
            <p:spPr bwMode="auto">
              <a:xfrm>
                <a:off x="3965576" y="3441701"/>
                <a:ext cx="4763" cy="9525"/>
              </a:xfrm>
              <a:custGeom>
                <a:avLst/>
                <a:gdLst>
                  <a:gd name="T0" fmla="*/ 3 w 3"/>
                  <a:gd name="T1" fmla="*/ 6 h 6"/>
                  <a:gd name="T2" fmla="*/ 0 w 3"/>
                  <a:gd name="T3" fmla="*/ 3 h 6"/>
                  <a:gd name="T4" fmla="*/ 0 w 3"/>
                  <a:gd name="T5" fmla="*/ 0 h 6"/>
                  <a:gd name="T6" fmla="*/ 3 w 3"/>
                  <a:gd name="T7" fmla="*/ 3 h 6"/>
                  <a:gd name="T8" fmla="*/ 3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6"/>
                    </a:ln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6" name="îṣḻïďè">
                <a:extLst>
                  <a:ext uri="{FF2B5EF4-FFF2-40B4-BE49-F238E27FC236}">
                    <a16:creationId xmlns:a16="http://schemas.microsoft.com/office/drawing/2014/main" id="{AEE8121F-0E34-49C0-A3B5-57EFD91F5B8E}"/>
                  </a:ext>
                </a:extLst>
              </p:cNvPr>
              <p:cNvSpPr/>
              <p:nvPr/>
            </p:nvSpPr>
            <p:spPr bwMode="auto">
              <a:xfrm>
                <a:off x="4000501" y="3513138"/>
                <a:ext cx="39688" cy="17463"/>
              </a:xfrm>
              <a:custGeom>
                <a:avLst/>
                <a:gdLst>
                  <a:gd name="T0" fmla="*/ 9 w 9"/>
                  <a:gd name="T1" fmla="*/ 0 h 4"/>
                  <a:gd name="T2" fmla="*/ 8 w 9"/>
                  <a:gd name="T3" fmla="*/ 2 h 4"/>
                  <a:gd name="T4" fmla="*/ 6 w 9"/>
                  <a:gd name="T5" fmla="*/ 3 h 4"/>
                  <a:gd name="T6" fmla="*/ 5 w 9"/>
                  <a:gd name="T7" fmla="*/ 3 h 4"/>
                  <a:gd name="T8" fmla="*/ 4 w 9"/>
                  <a:gd name="T9" fmla="*/ 4 h 4"/>
                  <a:gd name="T10" fmla="*/ 3 w 9"/>
                  <a:gd name="T11" fmla="*/ 4 h 4"/>
                  <a:gd name="T12" fmla="*/ 1 w 9"/>
                  <a:gd name="T13" fmla="*/ 3 h 4"/>
                  <a:gd name="T14" fmla="*/ 1 w 9"/>
                  <a:gd name="T15" fmla="*/ 4 h 4"/>
                  <a:gd name="T16" fmla="*/ 1 w 9"/>
                  <a:gd name="T17" fmla="*/ 3 h 4"/>
                  <a:gd name="T18" fmla="*/ 3 w 9"/>
                  <a:gd name="T19" fmla="*/ 3 h 4"/>
                  <a:gd name="T20" fmla="*/ 4 w 9"/>
                  <a:gd name="T21" fmla="*/ 2 h 4"/>
                  <a:gd name="T22" fmla="*/ 6 w 9"/>
                  <a:gd name="T23" fmla="*/ 2 h 4"/>
                  <a:gd name="T24" fmla="*/ 7 w 9"/>
                  <a:gd name="T25" fmla="*/ 1 h 4"/>
                  <a:gd name="T26" fmla="*/ 9 w 9"/>
                  <a:gd name="T2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4">
                    <a:moveTo>
                      <a:pt x="9" y="0"/>
                    </a:moveTo>
                    <a:cubicBezTo>
                      <a:pt x="9" y="1"/>
                      <a:pt x="9" y="1"/>
                      <a:pt x="8" y="2"/>
                    </a:cubicBezTo>
                    <a:cubicBezTo>
                      <a:pt x="7" y="2"/>
                      <a:pt x="7" y="2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3"/>
                      <a:pt x="2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0" y="4"/>
                      <a:pt x="1" y="3"/>
                    </a:cubicBezTo>
                    <a:cubicBezTo>
                      <a:pt x="2" y="2"/>
                      <a:pt x="3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5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8" y="1"/>
                      <a:pt x="8" y="0"/>
                      <a:pt x="9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7" name="îṥľíḓê">
                <a:extLst>
                  <a:ext uri="{FF2B5EF4-FFF2-40B4-BE49-F238E27FC236}">
                    <a16:creationId xmlns:a16="http://schemas.microsoft.com/office/drawing/2014/main" id="{19F24913-CF88-412B-A1D0-4E806AF849EA}"/>
                  </a:ext>
                </a:extLst>
              </p:cNvPr>
              <p:cNvSpPr/>
              <p:nvPr/>
            </p:nvSpPr>
            <p:spPr bwMode="auto">
              <a:xfrm>
                <a:off x="4100513" y="3490913"/>
                <a:ext cx="4763" cy="4763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1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8" name="iṣļiḍè">
                <a:extLst>
                  <a:ext uri="{FF2B5EF4-FFF2-40B4-BE49-F238E27FC236}">
                    <a16:creationId xmlns:a16="http://schemas.microsoft.com/office/drawing/2014/main" id="{DB429C2B-FDF2-4633-93E3-A185E9E54AE4}"/>
                  </a:ext>
                </a:extLst>
              </p:cNvPr>
              <p:cNvSpPr/>
              <p:nvPr/>
            </p:nvSpPr>
            <p:spPr bwMode="auto">
              <a:xfrm>
                <a:off x="3798888" y="4105276"/>
                <a:ext cx="438150" cy="417513"/>
              </a:xfrm>
              <a:custGeom>
                <a:avLst/>
                <a:gdLst>
                  <a:gd name="T0" fmla="*/ 11 w 100"/>
                  <a:gd name="T1" fmla="*/ 2 h 95"/>
                  <a:gd name="T2" fmla="*/ 0 w 100"/>
                  <a:gd name="T3" fmla="*/ 84 h 95"/>
                  <a:gd name="T4" fmla="*/ 96 w 100"/>
                  <a:gd name="T5" fmla="*/ 95 h 95"/>
                  <a:gd name="T6" fmla="*/ 84 w 100"/>
                  <a:gd name="T7" fmla="*/ 0 h 95"/>
                  <a:gd name="T8" fmla="*/ 11 w 100"/>
                  <a:gd name="T9" fmla="*/ 2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95">
                    <a:moveTo>
                      <a:pt x="11" y="2"/>
                    </a:moveTo>
                    <a:cubicBezTo>
                      <a:pt x="0" y="84"/>
                      <a:pt x="0" y="84"/>
                      <a:pt x="0" y="84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6" y="95"/>
                      <a:pt x="100" y="32"/>
                      <a:pt x="84" y="0"/>
                    </a:cubicBezTo>
                    <a:lnTo>
                      <a:pt x="11" y="2"/>
                    </a:lnTo>
                    <a:close/>
                  </a:path>
                </a:pathLst>
              </a:custGeom>
              <a:gradFill>
                <a:gsLst>
                  <a:gs pos="4400">
                    <a:srgbClr val="AE5382"/>
                  </a:gs>
                  <a:gs pos="100000">
                    <a:srgbClr val="714091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9" name="îśľïḍê">
                <a:extLst>
                  <a:ext uri="{FF2B5EF4-FFF2-40B4-BE49-F238E27FC236}">
                    <a16:creationId xmlns:a16="http://schemas.microsoft.com/office/drawing/2014/main" id="{49764CC1-EF33-4333-A6DA-6DFE3817EDD3}"/>
                  </a:ext>
                </a:extLst>
              </p:cNvPr>
              <p:cNvSpPr/>
              <p:nvPr/>
            </p:nvSpPr>
            <p:spPr bwMode="auto">
              <a:xfrm>
                <a:off x="4119563" y="4110038"/>
                <a:ext cx="65088" cy="65088"/>
              </a:xfrm>
              <a:custGeom>
                <a:avLst/>
                <a:gdLst>
                  <a:gd name="T0" fmla="*/ 15 w 15"/>
                  <a:gd name="T1" fmla="*/ 14 h 15"/>
                  <a:gd name="T2" fmla="*/ 12 w 15"/>
                  <a:gd name="T3" fmla="*/ 14 h 15"/>
                  <a:gd name="T4" fmla="*/ 4 w 15"/>
                  <a:gd name="T5" fmla="*/ 11 h 15"/>
                  <a:gd name="T6" fmla="*/ 0 w 15"/>
                  <a:gd name="T7" fmla="*/ 4 h 15"/>
                  <a:gd name="T8" fmla="*/ 0 w 15"/>
                  <a:gd name="T9" fmla="*/ 0 h 15"/>
                  <a:gd name="T10" fmla="*/ 1 w 15"/>
                  <a:gd name="T11" fmla="*/ 4 h 15"/>
                  <a:gd name="T12" fmla="*/ 5 w 15"/>
                  <a:gd name="T13" fmla="*/ 10 h 15"/>
                  <a:gd name="T14" fmla="*/ 12 w 15"/>
                  <a:gd name="T15" fmla="*/ 14 h 15"/>
                  <a:gd name="T16" fmla="*/ 15 w 15"/>
                  <a:gd name="T17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5">
                    <a:moveTo>
                      <a:pt x="15" y="14"/>
                    </a:moveTo>
                    <a:cubicBezTo>
                      <a:pt x="15" y="14"/>
                      <a:pt x="14" y="15"/>
                      <a:pt x="12" y="14"/>
                    </a:cubicBezTo>
                    <a:cubicBezTo>
                      <a:pt x="10" y="14"/>
                      <a:pt x="7" y="13"/>
                      <a:pt x="4" y="11"/>
                    </a:cubicBezTo>
                    <a:cubicBezTo>
                      <a:pt x="2" y="9"/>
                      <a:pt x="0" y="6"/>
                      <a:pt x="0" y="4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0" y="0"/>
                      <a:pt x="0" y="2"/>
                      <a:pt x="1" y="4"/>
                    </a:cubicBezTo>
                    <a:cubicBezTo>
                      <a:pt x="1" y="6"/>
                      <a:pt x="2" y="8"/>
                      <a:pt x="5" y="10"/>
                    </a:cubicBezTo>
                    <a:cubicBezTo>
                      <a:pt x="7" y="13"/>
                      <a:pt x="10" y="13"/>
                      <a:pt x="12" y="14"/>
                    </a:cubicBezTo>
                    <a:cubicBezTo>
                      <a:pt x="14" y="14"/>
                      <a:pt x="15" y="14"/>
                      <a:pt x="15" y="14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0" name="ïşļîḋe">
                <a:extLst>
                  <a:ext uri="{FF2B5EF4-FFF2-40B4-BE49-F238E27FC236}">
                    <a16:creationId xmlns:a16="http://schemas.microsoft.com/office/drawing/2014/main" id="{6D112802-E62E-4805-B515-30804B051D43}"/>
                  </a:ext>
                </a:extLst>
              </p:cNvPr>
              <p:cNvSpPr/>
              <p:nvPr/>
            </p:nvSpPr>
            <p:spPr bwMode="auto">
              <a:xfrm>
                <a:off x="3846513" y="4127501"/>
                <a:ext cx="74613" cy="104775"/>
              </a:xfrm>
              <a:custGeom>
                <a:avLst/>
                <a:gdLst>
                  <a:gd name="T0" fmla="*/ 16 w 17"/>
                  <a:gd name="T1" fmla="*/ 0 h 24"/>
                  <a:gd name="T2" fmla="*/ 16 w 17"/>
                  <a:gd name="T3" fmla="*/ 1 h 24"/>
                  <a:gd name="T4" fmla="*/ 17 w 17"/>
                  <a:gd name="T5" fmla="*/ 5 h 24"/>
                  <a:gd name="T6" fmla="*/ 13 w 17"/>
                  <a:gd name="T7" fmla="*/ 15 h 24"/>
                  <a:gd name="T8" fmla="*/ 4 w 17"/>
                  <a:gd name="T9" fmla="*/ 23 h 24"/>
                  <a:gd name="T10" fmla="*/ 1 w 17"/>
                  <a:gd name="T11" fmla="*/ 24 h 24"/>
                  <a:gd name="T12" fmla="*/ 0 w 17"/>
                  <a:gd name="T13" fmla="*/ 24 h 24"/>
                  <a:gd name="T14" fmla="*/ 4 w 17"/>
                  <a:gd name="T15" fmla="*/ 22 h 24"/>
                  <a:gd name="T16" fmla="*/ 12 w 17"/>
                  <a:gd name="T17" fmla="*/ 15 h 24"/>
                  <a:gd name="T18" fmla="*/ 16 w 17"/>
                  <a:gd name="T19" fmla="*/ 4 h 24"/>
                  <a:gd name="T20" fmla="*/ 16 w 17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4">
                    <a:moveTo>
                      <a:pt x="16" y="0"/>
                    </a:moveTo>
                    <a:cubicBezTo>
                      <a:pt x="16" y="0"/>
                      <a:pt x="16" y="0"/>
                      <a:pt x="16" y="1"/>
                    </a:cubicBezTo>
                    <a:cubicBezTo>
                      <a:pt x="17" y="2"/>
                      <a:pt x="17" y="3"/>
                      <a:pt x="17" y="5"/>
                    </a:cubicBezTo>
                    <a:cubicBezTo>
                      <a:pt x="17" y="7"/>
                      <a:pt x="16" y="12"/>
                      <a:pt x="13" y="15"/>
                    </a:cubicBezTo>
                    <a:cubicBezTo>
                      <a:pt x="10" y="19"/>
                      <a:pt x="7" y="21"/>
                      <a:pt x="4" y="23"/>
                    </a:cubicBezTo>
                    <a:cubicBezTo>
                      <a:pt x="3" y="23"/>
                      <a:pt x="2" y="23"/>
                      <a:pt x="1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1" y="23"/>
                      <a:pt x="4" y="22"/>
                    </a:cubicBezTo>
                    <a:cubicBezTo>
                      <a:pt x="7" y="21"/>
                      <a:pt x="10" y="18"/>
                      <a:pt x="12" y="15"/>
                    </a:cubicBezTo>
                    <a:cubicBezTo>
                      <a:pt x="15" y="11"/>
                      <a:pt x="16" y="7"/>
                      <a:pt x="16" y="4"/>
                    </a:cubicBezTo>
                    <a:cubicBezTo>
                      <a:pt x="16" y="2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1" name="îsľïḑe">
                <a:extLst>
                  <a:ext uri="{FF2B5EF4-FFF2-40B4-BE49-F238E27FC236}">
                    <a16:creationId xmlns:a16="http://schemas.microsoft.com/office/drawing/2014/main" id="{B3D94DF3-5097-4F7C-A499-CBF0B826AF8E}"/>
                  </a:ext>
                </a:extLst>
              </p:cNvPr>
              <p:cNvSpPr/>
              <p:nvPr/>
            </p:nvSpPr>
            <p:spPr bwMode="auto">
              <a:xfrm>
                <a:off x="4017963" y="4110038"/>
                <a:ext cx="26988" cy="57150"/>
              </a:xfrm>
              <a:custGeom>
                <a:avLst/>
                <a:gdLst>
                  <a:gd name="T0" fmla="*/ 6 w 6"/>
                  <a:gd name="T1" fmla="*/ 11 h 13"/>
                  <a:gd name="T2" fmla="*/ 4 w 6"/>
                  <a:gd name="T3" fmla="*/ 13 h 13"/>
                  <a:gd name="T4" fmla="*/ 1 w 6"/>
                  <a:gd name="T5" fmla="*/ 13 h 13"/>
                  <a:gd name="T6" fmla="*/ 0 w 6"/>
                  <a:gd name="T7" fmla="*/ 9 h 13"/>
                  <a:gd name="T8" fmla="*/ 0 w 6"/>
                  <a:gd name="T9" fmla="*/ 0 h 13"/>
                  <a:gd name="T10" fmla="*/ 1 w 6"/>
                  <a:gd name="T11" fmla="*/ 9 h 13"/>
                  <a:gd name="T12" fmla="*/ 1 w 6"/>
                  <a:gd name="T13" fmla="*/ 12 h 13"/>
                  <a:gd name="T14" fmla="*/ 4 w 6"/>
                  <a:gd name="T15" fmla="*/ 12 h 13"/>
                  <a:gd name="T16" fmla="*/ 6 w 6"/>
                  <a:gd name="T17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3">
                    <a:moveTo>
                      <a:pt x="6" y="11"/>
                    </a:moveTo>
                    <a:cubicBezTo>
                      <a:pt x="6" y="12"/>
                      <a:pt x="6" y="12"/>
                      <a:pt x="4" y="13"/>
                    </a:cubicBezTo>
                    <a:cubicBezTo>
                      <a:pt x="3" y="13"/>
                      <a:pt x="2" y="13"/>
                      <a:pt x="1" y="13"/>
                    </a:cubicBezTo>
                    <a:cubicBezTo>
                      <a:pt x="0" y="12"/>
                      <a:pt x="0" y="10"/>
                      <a:pt x="0" y="9"/>
                    </a:cubicBezTo>
                    <a:cubicBezTo>
                      <a:pt x="0" y="4"/>
                      <a:pt x="0" y="0"/>
                      <a:pt x="0" y="0"/>
                    </a:cubicBezTo>
                    <a:cubicBezTo>
                      <a:pt x="1" y="0"/>
                      <a:pt x="1" y="4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2" y="13"/>
                      <a:pt x="3" y="13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2" name="ïṥľïďè">
                <a:extLst>
                  <a:ext uri="{FF2B5EF4-FFF2-40B4-BE49-F238E27FC236}">
                    <a16:creationId xmlns:a16="http://schemas.microsoft.com/office/drawing/2014/main" id="{89F754DA-A533-4C63-B214-F3DC21EB2352}"/>
                  </a:ext>
                </a:extLst>
              </p:cNvPr>
              <p:cNvSpPr/>
              <p:nvPr/>
            </p:nvSpPr>
            <p:spPr bwMode="auto">
              <a:xfrm>
                <a:off x="3841751" y="3640138"/>
                <a:ext cx="338138" cy="492125"/>
              </a:xfrm>
              <a:custGeom>
                <a:avLst/>
                <a:gdLst>
                  <a:gd name="T0" fmla="*/ 6 w 77"/>
                  <a:gd name="T1" fmla="*/ 42 h 112"/>
                  <a:gd name="T2" fmla="*/ 9 w 77"/>
                  <a:gd name="T3" fmla="*/ 6 h 112"/>
                  <a:gd name="T4" fmla="*/ 23 w 77"/>
                  <a:gd name="T5" fmla="*/ 0 h 112"/>
                  <a:gd name="T6" fmla="*/ 41 w 77"/>
                  <a:gd name="T7" fmla="*/ 31 h 112"/>
                  <a:gd name="T8" fmla="*/ 62 w 77"/>
                  <a:gd name="T9" fmla="*/ 2 h 112"/>
                  <a:gd name="T10" fmla="*/ 74 w 77"/>
                  <a:gd name="T11" fmla="*/ 7 h 112"/>
                  <a:gd name="T12" fmla="*/ 72 w 77"/>
                  <a:gd name="T13" fmla="*/ 83 h 112"/>
                  <a:gd name="T14" fmla="*/ 77 w 77"/>
                  <a:gd name="T15" fmla="*/ 106 h 112"/>
                  <a:gd name="T16" fmla="*/ 0 w 77"/>
                  <a:gd name="T17" fmla="*/ 112 h 112"/>
                  <a:gd name="T18" fmla="*/ 6 w 77"/>
                  <a:gd name="T19" fmla="*/ 4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112">
                    <a:moveTo>
                      <a:pt x="6" y="42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9" y="6"/>
                      <a:pt x="16" y="1"/>
                      <a:pt x="23" y="0"/>
                    </a:cubicBezTo>
                    <a:cubicBezTo>
                      <a:pt x="23" y="0"/>
                      <a:pt x="24" y="33"/>
                      <a:pt x="41" y="31"/>
                    </a:cubicBezTo>
                    <a:cubicBezTo>
                      <a:pt x="59" y="30"/>
                      <a:pt x="62" y="2"/>
                      <a:pt x="62" y="2"/>
                    </a:cubicBezTo>
                    <a:cubicBezTo>
                      <a:pt x="74" y="7"/>
                      <a:pt x="74" y="7"/>
                      <a:pt x="74" y="7"/>
                    </a:cubicBezTo>
                    <a:cubicBezTo>
                      <a:pt x="74" y="7"/>
                      <a:pt x="65" y="61"/>
                      <a:pt x="72" y="83"/>
                    </a:cubicBezTo>
                    <a:cubicBezTo>
                      <a:pt x="77" y="106"/>
                      <a:pt x="77" y="106"/>
                      <a:pt x="77" y="106"/>
                    </a:cubicBezTo>
                    <a:cubicBezTo>
                      <a:pt x="0" y="112"/>
                      <a:pt x="0" y="112"/>
                      <a:pt x="0" y="112"/>
                    </a:cubicBezTo>
                    <a:lnTo>
                      <a:pt x="6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3" name="i$1ïďè">
                <a:extLst>
                  <a:ext uri="{FF2B5EF4-FFF2-40B4-BE49-F238E27FC236}">
                    <a16:creationId xmlns:a16="http://schemas.microsoft.com/office/drawing/2014/main" id="{50D37CF7-CD87-471A-B98D-EEEC0D634255}"/>
                  </a:ext>
                </a:extLst>
              </p:cNvPr>
              <p:cNvSpPr/>
              <p:nvPr/>
            </p:nvSpPr>
            <p:spPr bwMode="auto">
              <a:xfrm>
                <a:off x="3938588" y="3302001"/>
                <a:ext cx="193675" cy="149225"/>
              </a:xfrm>
              <a:custGeom>
                <a:avLst/>
                <a:gdLst>
                  <a:gd name="T0" fmla="*/ 1 w 44"/>
                  <a:gd name="T1" fmla="*/ 23 h 34"/>
                  <a:gd name="T2" fmla="*/ 17 w 44"/>
                  <a:gd name="T3" fmla="*/ 23 h 34"/>
                  <a:gd name="T4" fmla="*/ 19 w 44"/>
                  <a:gd name="T5" fmla="*/ 18 h 34"/>
                  <a:gd name="T6" fmla="*/ 19 w 44"/>
                  <a:gd name="T7" fmla="*/ 23 h 34"/>
                  <a:gd name="T8" fmla="*/ 33 w 44"/>
                  <a:gd name="T9" fmla="*/ 25 h 34"/>
                  <a:gd name="T10" fmla="*/ 33 w 44"/>
                  <a:gd name="T11" fmla="*/ 20 h 34"/>
                  <a:gd name="T12" fmla="*/ 36 w 44"/>
                  <a:gd name="T13" fmla="*/ 34 h 34"/>
                  <a:gd name="T14" fmla="*/ 40 w 44"/>
                  <a:gd name="T15" fmla="*/ 33 h 34"/>
                  <a:gd name="T16" fmla="*/ 26 w 44"/>
                  <a:gd name="T17" fmla="*/ 7 h 34"/>
                  <a:gd name="T18" fmla="*/ 1 w 44"/>
                  <a:gd name="T19" fmla="*/ 11 h 34"/>
                  <a:gd name="T20" fmla="*/ 1 w 44"/>
                  <a:gd name="T21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34">
                    <a:moveTo>
                      <a:pt x="1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0" y="33"/>
                      <a:pt x="44" y="5"/>
                      <a:pt x="26" y="7"/>
                    </a:cubicBezTo>
                    <a:cubicBezTo>
                      <a:pt x="26" y="7"/>
                      <a:pt x="4" y="0"/>
                      <a:pt x="1" y="11"/>
                    </a:cubicBezTo>
                    <a:cubicBezTo>
                      <a:pt x="0" y="18"/>
                      <a:pt x="1" y="18"/>
                      <a:pt x="1" y="2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4" name="ïŝ1iḍè">
                <a:extLst>
                  <a:ext uri="{FF2B5EF4-FFF2-40B4-BE49-F238E27FC236}">
                    <a16:creationId xmlns:a16="http://schemas.microsoft.com/office/drawing/2014/main" id="{90EF458E-B565-4E61-88E8-50534CCFEEB6}"/>
                  </a:ext>
                </a:extLst>
              </p:cNvPr>
              <p:cNvSpPr/>
              <p:nvPr/>
            </p:nvSpPr>
            <p:spPr bwMode="auto">
              <a:xfrm>
                <a:off x="3429001" y="5308601"/>
                <a:ext cx="298450" cy="79375"/>
              </a:xfrm>
              <a:custGeom>
                <a:avLst/>
                <a:gdLst>
                  <a:gd name="T0" fmla="*/ 0 w 68"/>
                  <a:gd name="T1" fmla="*/ 14 h 18"/>
                  <a:gd name="T2" fmla="*/ 54 w 68"/>
                  <a:gd name="T3" fmla="*/ 0 h 18"/>
                  <a:gd name="T4" fmla="*/ 68 w 68"/>
                  <a:gd name="T5" fmla="*/ 7 h 18"/>
                  <a:gd name="T6" fmla="*/ 68 w 68"/>
                  <a:gd name="T7" fmla="*/ 18 h 18"/>
                  <a:gd name="T8" fmla="*/ 1 w 68"/>
                  <a:gd name="T9" fmla="*/ 18 h 18"/>
                  <a:gd name="T10" fmla="*/ 0 w 68"/>
                  <a:gd name="T11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" h="18">
                    <a:moveTo>
                      <a:pt x="0" y="14"/>
                    </a:moveTo>
                    <a:cubicBezTo>
                      <a:pt x="0" y="14"/>
                      <a:pt x="40" y="11"/>
                      <a:pt x="54" y="0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18"/>
                      <a:pt x="68" y="18"/>
                      <a:pt x="68" y="18"/>
                    </a:cubicBezTo>
                    <a:cubicBezTo>
                      <a:pt x="1" y="18"/>
                      <a:pt x="1" y="18"/>
                      <a:pt x="1" y="18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5" name="íṧlïďê">
                <a:extLst>
                  <a:ext uri="{FF2B5EF4-FFF2-40B4-BE49-F238E27FC236}">
                    <a16:creationId xmlns:a16="http://schemas.microsoft.com/office/drawing/2014/main" id="{E39591A9-2C70-4CA2-ABEF-7AA1D1AD7351}"/>
                  </a:ext>
                </a:extLst>
              </p:cNvPr>
              <p:cNvSpPr/>
              <p:nvPr/>
            </p:nvSpPr>
            <p:spPr bwMode="auto">
              <a:xfrm>
                <a:off x="3429001" y="5380038"/>
                <a:ext cx="303213" cy="3175"/>
              </a:xfrm>
              <a:custGeom>
                <a:avLst/>
                <a:gdLst>
                  <a:gd name="T0" fmla="*/ 69 w 69"/>
                  <a:gd name="T1" fmla="*/ 1 h 1"/>
                  <a:gd name="T2" fmla="*/ 66 w 69"/>
                  <a:gd name="T3" fmla="*/ 1 h 1"/>
                  <a:gd name="T4" fmla="*/ 59 w 69"/>
                  <a:gd name="T5" fmla="*/ 1 h 1"/>
                  <a:gd name="T6" fmla="*/ 34 w 69"/>
                  <a:gd name="T7" fmla="*/ 1 h 1"/>
                  <a:gd name="T8" fmla="*/ 10 w 69"/>
                  <a:gd name="T9" fmla="*/ 1 h 1"/>
                  <a:gd name="T10" fmla="*/ 3 w 69"/>
                  <a:gd name="T11" fmla="*/ 1 h 1"/>
                  <a:gd name="T12" fmla="*/ 0 w 69"/>
                  <a:gd name="T13" fmla="*/ 1 h 1"/>
                  <a:gd name="T14" fmla="*/ 3 w 69"/>
                  <a:gd name="T15" fmla="*/ 1 h 1"/>
                  <a:gd name="T16" fmla="*/ 10 w 69"/>
                  <a:gd name="T17" fmla="*/ 1 h 1"/>
                  <a:gd name="T18" fmla="*/ 34 w 69"/>
                  <a:gd name="T19" fmla="*/ 0 h 1"/>
                  <a:gd name="T20" fmla="*/ 59 w 69"/>
                  <a:gd name="T21" fmla="*/ 0 h 1"/>
                  <a:gd name="T22" fmla="*/ 66 w 69"/>
                  <a:gd name="T23" fmla="*/ 1 h 1"/>
                  <a:gd name="T24" fmla="*/ 69 w 69"/>
                  <a:gd name="T2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">
                    <a:moveTo>
                      <a:pt x="69" y="1"/>
                    </a:moveTo>
                    <a:cubicBezTo>
                      <a:pt x="69" y="1"/>
                      <a:pt x="68" y="1"/>
                      <a:pt x="66" y="1"/>
                    </a:cubicBezTo>
                    <a:cubicBezTo>
                      <a:pt x="64" y="1"/>
                      <a:pt x="61" y="1"/>
                      <a:pt x="59" y="1"/>
                    </a:cubicBezTo>
                    <a:cubicBezTo>
                      <a:pt x="52" y="1"/>
                      <a:pt x="43" y="1"/>
                      <a:pt x="34" y="1"/>
                    </a:cubicBezTo>
                    <a:cubicBezTo>
                      <a:pt x="25" y="1"/>
                      <a:pt x="17" y="1"/>
                      <a:pt x="10" y="1"/>
                    </a:cubicBezTo>
                    <a:cubicBezTo>
                      <a:pt x="7" y="1"/>
                      <a:pt x="5" y="1"/>
                      <a:pt x="3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3" y="1"/>
                    </a:cubicBezTo>
                    <a:cubicBezTo>
                      <a:pt x="5" y="1"/>
                      <a:pt x="7" y="1"/>
                      <a:pt x="10" y="1"/>
                    </a:cubicBezTo>
                    <a:cubicBezTo>
                      <a:pt x="17" y="0"/>
                      <a:pt x="25" y="0"/>
                      <a:pt x="34" y="0"/>
                    </a:cubicBezTo>
                    <a:cubicBezTo>
                      <a:pt x="43" y="0"/>
                      <a:pt x="52" y="0"/>
                      <a:pt x="59" y="0"/>
                    </a:cubicBezTo>
                    <a:cubicBezTo>
                      <a:pt x="61" y="0"/>
                      <a:pt x="64" y="0"/>
                      <a:pt x="66" y="1"/>
                    </a:cubicBezTo>
                    <a:cubicBezTo>
                      <a:pt x="68" y="1"/>
                      <a:pt x="69" y="1"/>
                      <a:pt x="69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6" name="îšliḓé">
                <a:extLst>
                  <a:ext uri="{FF2B5EF4-FFF2-40B4-BE49-F238E27FC236}">
                    <a16:creationId xmlns:a16="http://schemas.microsoft.com/office/drawing/2014/main" id="{23404208-7007-47F9-8D48-C3DEFCF04FF8}"/>
                  </a:ext>
                </a:extLst>
              </p:cNvPr>
              <p:cNvSpPr/>
              <p:nvPr/>
            </p:nvSpPr>
            <p:spPr bwMode="auto">
              <a:xfrm>
                <a:off x="3640138" y="5357813"/>
                <a:ext cx="52388" cy="7938"/>
              </a:xfrm>
              <a:custGeom>
                <a:avLst/>
                <a:gdLst>
                  <a:gd name="T0" fmla="*/ 12 w 12"/>
                  <a:gd name="T1" fmla="*/ 0 h 2"/>
                  <a:gd name="T2" fmla="*/ 6 w 12"/>
                  <a:gd name="T3" fmla="*/ 1 h 2"/>
                  <a:gd name="T4" fmla="*/ 0 w 12"/>
                  <a:gd name="T5" fmla="*/ 2 h 2"/>
                  <a:gd name="T6" fmla="*/ 6 w 12"/>
                  <a:gd name="T7" fmla="*/ 0 h 2"/>
                  <a:gd name="T8" fmla="*/ 12 w 1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">
                    <a:moveTo>
                      <a:pt x="12" y="0"/>
                    </a:moveTo>
                    <a:cubicBezTo>
                      <a:pt x="12" y="0"/>
                      <a:pt x="9" y="1"/>
                      <a:pt x="6" y="1"/>
                    </a:cubicBezTo>
                    <a:cubicBezTo>
                      <a:pt x="3" y="2"/>
                      <a:pt x="0" y="2"/>
                      <a:pt x="0" y="2"/>
                    </a:cubicBezTo>
                    <a:cubicBezTo>
                      <a:pt x="0" y="1"/>
                      <a:pt x="3" y="1"/>
                      <a:pt x="6" y="0"/>
                    </a:cubicBezTo>
                    <a:cubicBezTo>
                      <a:pt x="9" y="0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7" name="íṡḻíḋê">
                <a:extLst>
                  <a:ext uri="{FF2B5EF4-FFF2-40B4-BE49-F238E27FC236}">
                    <a16:creationId xmlns:a16="http://schemas.microsoft.com/office/drawing/2014/main" id="{611084E7-8939-4FDF-B304-EB5B9149F2C8}"/>
                  </a:ext>
                </a:extLst>
              </p:cNvPr>
              <p:cNvSpPr/>
              <p:nvPr/>
            </p:nvSpPr>
            <p:spPr bwMode="auto">
              <a:xfrm>
                <a:off x="3578226" y="5340351"/>
                <a:ext cx="14288" cy="30163"/>
              </a:xfrm>
              <a:custGeom>
                <a:avLst/>
                <a:gdLst>
                  <a:gd name="T0" fmla="*/ 3 w 3"/>
                  <a:gd name="T1" fmla="*/ 6 h 7"/>
                  <a:gd name="T2" fmla="*/ 1 w 3"/>
                  <a:gd name="T3" fmla="*/ 4 h 7"/>
                  <a:gd name="T4" fmla="*/ 0 w 3"/>
                  <a:gd name="T5" fmla="*/ 0 h 7"/>
                  <a:gd name="T6" fmla="*/ 2 w 3"/>
                  <a:gd name="T7" fmla="*/ 3 h 7"/>
                  <a:gd name="T8" fmla="*/ 3 w 3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3" y="6"/>
                    </a:moveTo>
                    <a:cubicBezTo>
                      <a:pt x="3" y="7"/>
                      <a:pt x="2" y="5"/>
                      <a:pt x="1" y="4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0" y="0"/>
                      <a:pt x="1" y="2"/>
                      <a:pt x="2" y="3"/>
                    </a:cubicBezTo>
                    <a:cubicBezTo>
                      <a:pt x="3" y="5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8" name="ïṣľïḓè">
                <a:extLst>
                  <a:ext uri="{FF2B5EF4-FFF2-40B4-BE49-F238E27FC236}">
                    <a16:creationId xmlns:a16="http://schemas.microsoft.com/office/drawing/2014/main" id="{8B969962-8321-45EB-AE5E-8B23EF4A4459}"/>
                  </a:ext>
                </a:extLst>
              </p:cNvPr>
              <p:cNvSpPr/>
              <p:nvPr/>
            </p:nvSpPr>
            <p:spPr bwMode="auto">
              <a:xfrm>
                <a:off x="3592513" y="5335588"/>
                <a:ext cx="12700" cy="26988"/>
              </a:xfrm>
              <a:custGeom>
                <a:avLst/>
                <a:gdLst>
                  <a:gd name="T0" fmla="*/ 3 w 3"/>
                  <a:gd name="T1" fmla="*/ 6 h 6"/>
                  <a:gd name="T2" fmla="*/ 2 w 3"/>
                  <a:gd name="T3" fmla="*/ 3 h 6"/>
                  <a:gd name="T4" fmla="*/ 1 w 3"/>
                  <a:gd name="T5" fmla="*/ 0 h 6"/>
                  <a:gd name="T6" fmla="*/ 2 w 3"/>
                  <a:gd name="T7" fmla="*/ 3 h 6"/>
                  <a:gd name="T8" fmla="*/ 3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2" y="5"/>
                      <a:pt x="2" y="3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3"/>
                    </a:cubicBezTo>
                    <a:cubicBezTo>
                      <a:pt x="3" y="5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69" name="ïş1íḓè">
                <a:extLst>
                  <a:ext uri="{FF2B5EF4-FFF2-40B4-BE49-F238E27FC236}">
                    <a16:creationId xmlns:a16="http://schemas.microsoft.com/office/drawing/2014/main" id="{66BD5938-639A-413D-B592-BCCB15C49504}"/>
                  </a:ext>
                </a:extLst>
              </p:cNvPr>
              <p:cNvSpPr/>
              <p:nvPr/>
            </p:nvSpPr>
            <p:spPr bwMode="auto">
              <a:xfrm>
                <a:off x="3609976" y="5330826"/>
                <a:ext cx="17463" cy="26988"/>
              </a:xfrm>
              <a:custGeom>
                <a:avLst/>
                <a:gdLst>
                  <a:gd name="T0" fmla="*/ 4 w 4"/>
                  <a:gd name="T1" fmla="*/ 6 h 6"/>
                  <a:gd name="T2" fmla="*/ 2 w 4"/>
                  <a:gd name="T3" fmla="*/ 3 h 6"/>
                  <a:gd name="T4" fmla="*/ 1 w 4"/>
                  <a:gd name="T5" fmla="*/ 0 h 6"/>
                  <a:gd name="T6" fmla="*/ 3 w 4"/>
                  <a:gd name="T7" fmla="*/ 3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cubicBezTo>
                      <a:pt x="4" y="6"/>
                      <a:pt x="3" y="5"/>
                      <a:pt x="2" y="3"/>
                    </a:cubicBezTo>
                    <a:cubicBezTo>
                      <a:pt x="1" y="2"/>
                      <a:pt x="0" y="0"/>
                      <a:pt x="1" y="0"/>
                    </a:cubicBezTo>
                    <a:cubicBezTo>
                      <a:pt x="1" y="0"/>
                      <a:pt x="2" y="1"/>
                      <a:pt x="3" y="3"/>
                    </a:cubicBezTo>
                    <a:cubicBezTo>
                      <a:pt x="4" y="5"/>
                      <a:pt x="4" y="6"/>
                      <a:pt x="4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0" name="iṥḷiḍê">
                <a:extLst>
                  <a:ext uri="{FF2B5EF4-FFF2-40B4-BE49-F238E27FC236}">
                    <a16:creationId xmlns:a16="http://schemas.microsoft.com/office/drawing/2014/main" id="{DF1E001E-C2E0-4615-8B63-0DA3BBA28BB1}"/>
                  </a:ext>
                </a:extLst>
              </p:cNvPr>
              <p:cNvSpPr/>
              <p:nvPr/>
            </p:nvSpPr>
            <p:spPr bwMode="auto">
              <a:xfrm>
                <a:off x="3587751" y="5260976"/>
                <a:ext cx="44450" cy="74613"/>
              </a:xfrm>
              <a:custGeom>
                <a:avLst/>
                <a:gdLst>
                  <a:gd name="T0" fmla="*/ 10 w 10"/>
                  <a:gd name="T1" fmla="*/ 17 h 17"/>
                  <a:gd name="T2" fmla="*/ 8 w 10"/>
                  <a:gd name="T3" fmla="*/ 15 h 17"/>
                  <a:gd name="T4" fmla="*/ 6 w 10"/>
                  <a:gd name="T5" fmla="*/ 9 h 17"/>
                  <a:gd name="T6" fmla="*/ 6 w 10"/>
                  <a:gd name="T7" fmla="*/ 4 h 17"/>
                  <a:gd name="T8" fmla="*/ 6 w 10"/>
                  <a:gd name="T9" fmla="*/ 2 h 17"/>
                  <a:gd name="T10" fmla="*/ 6 w 10"/>
                  <a:gd name="T11" fmla="*/ 1 h 17"/>
                  <a:gd name="T12" fmla="*/ 8 w 10"/>
                  <a:gd name="T13" fmla="*/ 0 h 17"/>
                  <a:gd name="T14" fmla="*/ 10 w 10"/>
                  <a:gd name="T15" fmla="*/ 12 h 17"/>
                  <a:gd name="T16" fmla="*/ 10 w 10"/>
                  <a:gd name="T17" fmla="*/ 14 h 17"/>
                  <a:gd name="T18" fmla="*/ 8 w 10"/>
                  <a:gd name="T19" fmla="*/ 16 h 17"/>
                  <a:gd name="T20" fmla="*/ 6 w 10"/>
                  <a:gd name="T21" fmla="*/ 15 h 17"/>
                  <a:gd name="T22" fmla="*/ 5 w 10"/>
                  <a:gd name="T23" fmla="*/ 13 h 17"/>
                  <a:gd name="T24" fmla="*/ 0 w 10"/>
                  <a:gd name="T25" fmla="*/ 7 h 17"/>
                  <a:gd name="T26" fmla="*/ 0 w 10"/>
                  <a:gd name="T27" fmla="*/ 6 h 17"/>
                  <a:gd name="T28" fmla="*/ 1 w 10"/>
                  <a:gd name="T29" fmla="*/ 6 h 17"/>
                  <a:gd name="T30" fmla="*/ 8 w 10"/>
                  <a:gd name="T31" fmla="*/ 12 h 17"/>
                  <a:gd name="T32" fmla="*/ 9 w 10"/>
                  <a:gd name="T33" fmla="*/ 16 h 17"/>
                  <a:gd name="T34" fmla="*/ 8 w 10"/>
                  <a:gd name="T35" fmla="*/ 13 h 17"/>
                  <a:gd name="T36" fmla="*/ 0 w 10"/>
                  <a:gd name="T37" fmla="*/ 7 h 17"/>
                  <a:gd name="T38" fmla="*/ 1 w 10"/>
                  <a:gd name="T39" fmla="*/ 6 h 17"/>
                  <a:gd name="T40" fmla="*/ 5 w 10"/>
                  <a:gd name="T41" fmla="*/ 13 h 17"/>
                  <a:gd name="T42" fmla="*/ 8 w 10"/>
                  <a:gd name="T43" fmla="*/ 15 h 17"/>
                  <a:gd name="T44" fmla="*/ 9 w 10"/>
                  <a:gd name="T45" fmla="*/ 12 h 17"/>
                  <a:gd name="T46" fmla="*/ 7 w 10"/>
                  <a:gd name="T47" fmla="*/ 1 h 17"/>
                  <a:gd name="T48" fmla="*/ 6 w 10"/>
                  <a:gd name="T49" fmla="*/ 2 h 17"/>
                  <a:gd name="T50" fmla="*/ 6 w 10"/>
                  <a:gd name="T51" fmla="*/ 4 h 17"/>
                  <a:gd name="T52" fmla="*/ 7 w 10"/>
                  <a:gd name="T53" fmla="*/ 9 h 17"/>
                  <a:gd name="T54" fmla="*/ 10 w 10"/>
                  <a:gd name="T5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0" h="17">
                    <a:moveTo>
                      <a:pt x="10" y="17"/>
                    </a:moveTo>
                    <a:cubicBezTo>
                      <a:pt x="10" y="17"/>
                      <a:pt x="9" y="16"/>
                      <a:pt x="8" y="15"/>
                    </a:cubicBezTo>
                    <a:cubicBezTo>
                      <a:pt x="8" y="14"/>
                      <a:pt x="7" y="12"/>
                      <a:pt x="6" y="9"/>
                    </a:cubicBezTo>
                    <a:cubicBezTo>
                      <a:pt x="6" y="8"/>
                      <a:pt x="6" y="6"/>
                      <a:pt x="6" y="4"/>
                    </a:cubicBezTo>
                    <a:cubicBezTo>
                      <a:pt x="6" y="4"/>
                      <a:pt x="6" y="3"/>
                      <a:pt x="6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0"/>
                      <a:pt x="7" y="0"/>
                      <a:pt x="8" y="0"/>
                    </a:cubicBezTo>
                    <a:cubicBezTo>
                      <a:pt x="9" y="4"/>
                      <a:pt x="10" y="8"/>
                      <a:pt x="10" y="12"/>
                    </a:cubicBezTo>
                    <a:cubicBezTo>
                      <a:pt x="10" y="13"/>
                      <a:pt x="10" y="13"/>
                      <a:pt x="10" y="14"/>
                    </a:cubicBezTo>
                    <a:cubicBezTo>
                      <a:pt x="10" y="15"/>
                      <a:pt x="9" y="16"/>
                      <a:pt x="8" y="16"/>
                    </a:cubicBezTo>
                    <a:cubicBezTo>
                      <a:pt x="7" y="16"/>
                      <a:pt x="7" y="15"/>
                      <a:pt x="6" y="15"/>
                    </a:cubicBezTo>
                    <a:cubicBezTo>
                      <a:pt x="6" y="14"/>
                      <a:pt x="5" y="14"/>
                      <a:pt x="5" y="13"/>
                    </a:cubicBezTo>
                    <a:cubicBezTo>
                      <a:pt x="3" y="11"/>
                      <a:pt x="1" y="9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5" y="7"/>
                      <a:pt x="7" y="10"/>
                      <a:pt x="8" y="12"/>
                    </a:cubicBezTo>
                    <a:cubicBezTo>
                      <a:pt x="9" y="14"/>
                      <a:pt x="9" y="16"/>
                      <a:pt x="9" y="16"/>
                    </a:cubicBezTo>
                    <a:cubicBezTo>
                      <a:pt x="9" y="16"/>
                      <a:pt x="9" y="15"/>
                      <a:pt x="8" y="13"/>
                    </a:cubicBezTo>
                    <a:cubicBezTo>
                      <a:pt x="7" y="11"/>
                      <a:pt x="4" y="8"/>
                      <a:pt x="0" y="7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8"/>
                      <a:pt x="3" y="11"/>
                      <a:pt x="5" y="13"/>
                    </a:cubicBezTo>
                    <a:cubicBezTo>
                      <a:pt x="6" y="14"/>
                      <a:pt x="7" y="15"/>
                      <a:pt x="8" y="15"/>
                    </a:cubicBezTo>
                    <a:cubicBezTo>
                      <a:pt x="9" y="15"/>
                      <a:pt x="9" y="13"/>
                      <a:pt x="9" y="12"/>
                    </a:cubicBezTo>
                    <a:cubicBezTo>
                      <a:pt x="9" y="8"/>
                      <a:pt x="9" y="4"/>
                      <a:pt x="7" y="1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6" y="3"/>
                      <a:pt x="6" y="4"/>
                      <a:pt x="6" y="4"/>
                    </a:cubicBezTo>
                    <a:cubicBezTo>
                      <a:pt x="6" y="6"/>
                      <a:pt x="6" y="7"/>
                      <a:pt x="7" y="9"/>
                    </a:cubicBezTo>
                    <a:cubicBezTo>
                      <a:pt x="8" y="14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1" name="ïSļîdê">
                <a:extLst>
                  <a:ext uri="{FF2B5EF4-FFF2-40B4-BE49-F238E27FC236}">
                    <a16:creationId xmlns:a16="http://schemas.microsoft.com/office/drawing/2014/main" id="{C96EC45F-6EE0-4DA2-8FA8-014AF90FAD06}"/>
                  </a:ext>
                </a:extLst>
              </p:cNvPr>
              <p:cNvSpPr/>
              <p:nvPr/>
            </p:nvSpPr>
            <p:spPr bwMode="auto">
              <a:xfrm>
                <a:off x="4035426" y="5313363"/>
                <a:ext cx="303213" cy="79375"/>
              </a:xfrm>
              <a:custGeom>
                <a:avLst/>
                <a:gdLst>
                  <a:gd name="T0" fmla="*/ 69 w 69"/>
                  <a:gd name="T1" fmla="*/ 13 h 18"/>
                  <a:gd name="T2" fmla="*/ 14 w 69"/>
                  <a:gd name="T3" fmla="*/ 0 h 18"/>
                  <a:gd name="T4" fmla="*/ 0 w 69"/>
                  <a:gd name="T5" fmla="*/ 6 h 18"/>
                  <a:gd name="T6" fmla="*/ 0 w 69"/>
                  <a:gd name="T7" fmla="*/ 18 h 18"/>
                  <a:gd name="T8" fmla="*/ 67 w 69"/>
                  <a:gd name="T9" fmla="*/ 18 h 18"/>
                  <a:gd name="T10" fmla="*/ 69 w 69"/>
                  <a:gd name="T11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18">
                    <a:moveTo>
                      <a:pt x="69" y="13"/>
                    </a:moveTo>
                    <a:cubicBezTo>
                      <a:pt x="69" y="13"/>
                      <a:pt x="29" y="10"/>
                      <a:pt x="1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67" y="18"/>
                      <a:pt x="67" y="18"/>
                      <a:pt x="67" y="18"/>
                    </a:cubicBezTo>
                    <a:lnTo>
                      <a:pt x="69" y="13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2" name="išľíḍé">
                <a:extLst>
                  <a:ext uri="{FF2B5EF4-FFF2-40B4-BE49-F238E27FC236}">
                    <a16:creationId xmlns:a16="http://schemas.microsoft.com/office/drawing/2014/main" id="{F3E12128-8B75-4468-B58E-80BF993A09D1}"/>
                  </a:ext>
                </a:extLst>
              </p:cNvPr>
              <p:cNvSpPr/>
              <p:nvPr/>
            </p:nvSpPr>
            <p:spPr bwMode="auto">
              <a:xfrm>
                <a:off x="4035426" y="5383213"/>
                <a:ext cx="303213" cy="4763"/>
              </a:xfrm>
              <a:custGeom>
                <a:avLst/>
                <a:gdLst>
                  <a:gd name="T0" fmla="*/ 0 w 69"/>
                  <a:gd name="T1" fmla="*/ 0 h 1"/>
                  <a:gd name="T2" fmla="*/ 2 w 69"/>
                  <a:gd name="T3" fmla="*/ 0 h 1"/>
                  <a:gd name="T4" fmla="*/ 10 w 69"/>
                  <a:gd name="T5" fmla="*/ 0 h 1"/>
                  <a:gd name="T6" fmla="*/ 34 w 69"/>
                  <a:gd name="T7" fmla="*/ 0 h 1"/>
                  <a:gd name="T8" fmla="*/ 58 w 69"/>
                  <a:gd name="T9" fmla="*/ 0 h 1"/>
                  <a:gd name="T10" fmla="*/ 66 w 69"/>
                  <a:gd name="T11" fmla="*/ 0 h 1"/>
                  <a:gd name="T12" fmla="*/ 69 w 69"/>
                  <a:gd name="T13" fmla="*/ 1 h 1"/>
                  <a:gd name="T14" fmla="*/ 66 w 69"/>
                  <a:gd name="T15" fmla="*/ 1 h 1"/>
                  <a:gd name="T16" fmla="*/ 58 w 69"/>
                  <a:gd name="T17" fmla="*/ 1 h 1"/>
                  <a:gd name="T18" fmla="*/ 34 w 69"/>
                  <a:gd name="T19" fmla="*/ 1 h 1"/>
                  <a:gd name="T20" fmla="*/ 10 w 69"/>
                  <a:gd name="T21" fmla="*/ 1 h 1"/>
                  <a:gd name="T22" fmla="*/ 2 w 69"/>
                  <a:gd name="T23" fmla="*/ 1 h 1"/>
                  <a:gd name="T24" fmla="*/ 0 w 69"/>
                  <a:gd name="T2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9" h="1">
                    <a:moveTo>
                      <a:pt x="0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5" y="0"/>
                      <a:pt x="7" y="0"/>
                      <a:pt x="10" y="0"/>
                    </a:cubicBezTo>
                    <a:cubicBezTo>
                      <a:pt x="17" y="0"/>
                      <a:pt x="25" y="0"/>
                      <a:pt x="34" y="0"/>
                    </a:cubicBezTo>
                    <a:cubicBezTo>
                      <a:pt x="43" y="0"/>
                      <a:pt x="51" y="0"/>
                      <a:pt x="58" y="0"/>
                    </a:cubicBezTo>
                    <a:cubicBezTo>
                      <a:pt x="61" y="0"/>
                      <a:pt x="64" y="0"/>
                      <a:pt x="66" y="0"/>
                    </a:cubicBezTo>
                    <a:cubicBezTo>
                      <a:pt x="68" y="1"/>
                      <a:pt x="69" y="1"/>
                      <a:pt x="69" y="1"/>
                    </a:cubicBezTo>
                    <a:cubicBezTo>
                      <a:pt x="69" y="1"/>
                      <a:pt x="68" y="1"/>
                      <a:pt x="66" y="1"/>
                    </a:cubicBezTo>
                    <a:cubicBezTo>
                      <a:pt x="64" y="1"/>
                      <a:pt x="61" y="1"/>
                      <a:pt x="58" y="1"/>
                    </a:cubicBezTo>
                    <a:cubicBezTo>
                      <a:pt x="51" y="1"/>
                      <a:pt x="43" y="1"/>
                      <a:pt x="34" y="1"/>
                    </a:cubicBezTo>
                    <a:cubicBezTo>
                      <a:pt x="25" y="1"/>
                      <a:pt x="17" y="1"/>
                      <a:pt x="10" y="1"/>
                    </a:cubicBezTo>
                    <a:cubicBezTo>
                      <a:pt x="7" y="1"/>
                      <a:pt x="5" y="1"/>
                      <a:pt x="2" y="1"/>
                    </a:cubicBezTo>
                    <a:cubicBezTo>
                      <a:pt x="1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3" name="íṡļiḋê">
                <a:extLst>
                  <a:ext uri="{FF2B5EF4-FFF2-40B4-BE49-F238E27FC236}">
                    <a16:creationId xmlns:a16="http://schemas.microsoft.com/office/drawing/2014/main" id="{E6F55A79-E330-466A-9750-12862B99D8B7}"/>
                  </a:ext>
                </a:extLst>
              </p:cNvPr>
              <p:cNvSpPr/>
              <p:nvPr/>
            </p:nvSpPr>
            <p:spPr bwMode="auto">
              <a:xfrm>
                <a:off x="4075113" y="5362576"/>
                <a:ext cx="47625" cy="7938"/>
              </a:xfrm>
              <a:custGeom>
                <a:avLst/>
                <a:gdLst>
                  <a:gd name="T0" fmla="*/ 0 w 11"/>
                  <a:gd name="T1" fmla="*/ 0 h 2"/>
                  <a:gd name="T2" fmla="*/ 6 w 11"/>
                  <a:gd name="T3" fmla="*/ 0 h 2"/>
                  <a:gd name="T4" fmla="*/ 11 w 11"/>
                  <a:gd name="T5" fmla="*/ 1 h 2"/>
                  <a:gd name="T6" fmla="*/ 5 w 11"/>
                  <a:gd name="T7" fmla="*/ 1 h 2"/>
                  <a:gd name="T8" fmla="*/ 0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0" y="0"/>
                    </a:moveTo>
                    <a:cubicBezTo>
                      <a:pt x="0" y="0"/>
                      <a:pt x="2" y="0"/>
                      <a:pt x="6" y="0"/>
                    </a:cubicBezTo>
                    <a:cubicBezTo>
                      <a:pt x="9" y="1"/>
                      <a:pt x="11" y="1"/>
                      <a:pt x="11" y="1"/>
                    </a:cubicBezTo>
                    <a:cubicBezTo>
                      <a:pt x="11" y="2"/>
                      <a:pt x="9" y="2"/>
                      <a:pt x="5" y="1"/>
                    </a:cubicBezTo>
                    <a:cubicBezTo>
                      <a:pt x="2" y="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4" name="ïṩ1ïďe">
                <a:extLst>
                  <a:ext uri="{FF2B5EF4-FFF2-40B4-BE49-F238E27FC236}">
                    <a16:creationId xmlns:a16="http://schemas.microsoft.com/office/drawing/2014/main" id="{B44C3BDF-58E4-4F5C-9285-D5DEC31BBCF4}"/>
                  </a:ext>
                </a:extLst>
              </p:cNvPr>
              <p:cNvSpPr/>
              <p:nvPr/>
            </p:nvSpPr>
            <p:spPr bwMode="auto">
              <a:xfrm>
                <a:off x="4171951" y="5343526"/>
                <a:ext cx="17463" cy="26988"/>
              </a:xfrm>
              <a:custGeom>
                <a:avLst/>
                <a:gdLst>
                  <a:gd name="T0" fmla="*/ 1 w 4"/>
                  <a:gd name="T1" fmla="*/ 6 h 6"/>
                  <a:gd name="T2" fmla="*/ 2 w 4"/>
                  <a:gd name="T3" fmla="*/ 3 h 6"/>
                  <a:gd name="T4" fmla="*/ 4 w 4"/>
                  <a:gd name="T5" fmla="*/ 0 h 6"/>
                  <a:gd name="T6" fmla="*/ 3 w 4"/>
                  <a:gd name="T7" fmla="*/ 3 h 6"/>
                  <a:gd name="T8" fmla="*/ 1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6"/>
                    </a:moveTo>
                    <a:cubicBezTo>
                      <a:pt x="0" y="6"/>
                      <a:pt x="1" y="5"/>
                      <a:pt x="2" y="3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3" y="2"/>
                      <a:pt x="3" y="3"/>
                    </a:cubicBezTo>
                    <a:cubicBezTo>
                      <a:pt x="2" y="5"/>
                      <a:pt x="1" y="6"/>
                      <a:pt x="1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5" name="ïṩ1ïdè">
                <a:extLst>
                  <a:ext uri="{FF2B5EF4-FFF2-40B4-BE49-F238E27FC236}">
                    <a16:creationId xmlns:a16="http://schemas.microsoft.com/office/drawing/2014/main" id="{45B159AE-71FC-41D0-8BB9-1F8C745C1FDA}"/>
                  </a:ext>
                </a:extLst>
              </p:cNvPr>
              <p:cNvSpPr/>
              <p:nvPr/>
            </p:nvSpPr>
            <p:spPr bwMode="auto">
              <a:xfrm>
                <a:off x="4157663" y="5340351"/>
                <a:ext cx="14288" cy="25400"/>
              </a:xfrm>
              <a:custGeom>
                <a:avLst/>
                <a:gdLst>
                  <a:gd name="T0" fmla="*/ 0 w 3"/>
                  <a:gd name="T1" fmla="*/ 6 h 6"/>
                  <a:gd name="T2" fmla="*/ 1 w 3"/>
                  <a:gd name="T3" fmla="*/ 3 h 6"/>
                  <a:gd name="T4" fmla="*/ 3 w 3"/>
                  <a:gd name="T5" fmla="*/ 0 h 6"/>
                  <a:gd name="T6" fmla="*/ 2 w 3"/>
                  <a:gd name="T7" fmla="*/ 3 h 6"/>
                  <a:gd name="T8" fmla="*/ 0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5"/>
                      <a:pt x="1" y="3"/>
                    </a:cubicBezTo>
                    <a:cubicBezTo>
                      <a:pt x="2" y="1"/>
                      <a:pt x="3" y="0"/>
                      <a:pt x="3" y="0"/>
                    </a:cubicBezTo>
                    <a:cubicBezTo>
                      <a:pt x="3" y="0"/>
                      <a:pt x="3" y="2"/>
                      <a:pt x="2" y="3"/>
                    </a:cubicBezTo>
                    <a:cubicBezTo>
                      <a:pt x="1" y="5"/>
                      <a:pt x="0" y="6"/>
                      <a:pt x="0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6" name="ïṡḻiḑe">
                <a:extLst>
                  <a:ext uri="{FF2B5EF4-FFF2-40B4-BE49-F238E27FC236}">
                    <a16:creationId xmlns:a16="http://schemas.microsoft.com/office/drawing/2014/main" id="{9E296159-7553-44E0-A7A1-122A0A83B976}"/>
                  </a:ext>
                </a:extLst>
              </p:cNvPr>
              <p:cNvSpPr/>
              <p:nvPr/>
            </p:nvSpPr>
            <p:spPr bwMode="auto">
              <a:xfrm>
                <a:off x="4137026" y="5335588"/>
                <a:ext cx="17463" cy="26988"/>
              </a:xfrm>
              <a:custGeom>
                <a:avLst/>
                <a:gdLst>
                  <a:gd name="T0" fmla="*/ 1 w 4"/>
                  <a:gd name="T1" fmla="*/ 6 h 6"/>
                  <a:gd name="T2" fmla="*/ 2 w 4"/>
                  <a:gd name="T3" fmla="*/ 3 h 6"/>
                  <a:gd name="T4" fmla="*/ 4 w 4"/>
                  <a:gd name="T5" fmla="*/ 0 h 6"/>
                  <a:gd name="T6" fmla="*/ 3 w 4"/>
                  <a:gd name="T7" fmla="*/ 3 h 6"/>
                  <a:gd name="T8" fmla="*/ 1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1" y="6"/>
                    </a:moveTo>
                    <a:cubicBezTo>
                      <a:pt x="0" y="6"/>
                      <a:pt x="1" y="5"/>
                      <a:pt x="2" y="3"/>
                    </a:cubicBezTo>
                    <a:cubicBezTo>
                      <a:pt x="3" y="1"/>
                      <a:pt x="4" y="0"/>
                      <a:pt x="4" y="0"/>
                    </a:cubicBezTo>
                    <a:cubicBezTo>
                      <a:pt x="4" y="0"/>
                      <a:pt x="4" y="1"/>
                      <a:pt x="3" y="3"/>
                    </a:cubicBezTo>
                    <a:cubicBezTo>
                      <a:pt x="2" y="5"/>
                      <a:pt x="1" y="6"/>
                      <a:pt x="1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7" name="í$ļíḓê">
                <a:extLst>
                  <a:ext uri="{FF2B5EF4-FFF2-40B4-BE49-F238E27FC236}">
                    <a16:creationId xmlns:a16="http://schemas.microsoft.com/office/drawing/2014/main" id="{52A9CFB5-143B-4CC3-908B-3CF70EFAC938}"/>
                  </a:ext>
                </a:extLst>
              </p:cNvPr>
              <p:cNvSpPr/>
              <p:nvPr/>
            </p:nvSpPr>
            <p:spPr bwMode="auto">
              <a:xfrm>
                <a:off x="4132263" y="5265738"/>
                <a:ext cx="47625" cy="74613"/>
              </a:xfrm>
              <a:custGeom>
                <a:avLst/>
                <a:gdLst>
                  <a:gd name="T0" fmla="*/ 1 w 11"/>
                  <a:gd name="T1" fmla="*/ 17 h 17"/>
                  <a:gd name="T2" fmla="*/ 4 w 11"/>
                  <a:gd name="T3" fmla="*/ 9 h 17"/>
                  <a:gd name="T4" fmla="*/ 4 w 11"/>
                  <a:gd name="T5" fmla="*/ 4 h 17"/>
                  <a:gd name="T6" fmla="*/ 4 w 11"/>
                  <a:gd name="T7" fmla="*/ 2 h 17"/>
                  <a:gd name="T8" fmla="*/ 3 w 11"/>
                  <a:gd name="T9" fmla="*/ 1 h 17"/>
                  <a:gd name="T10" fmla="*/ 1 w 11"/>
                  <a:gd name="T11" fmla="*/ 12 h 17"/>
                  <a:gd name="T12" fmla="*/ 2 w 11"/>
                  <a:gd name="T13" fmla="*/ 15 h 17"/>
                  <a:gd name="T14" fmla="*/ 5 w 11"/>
                  <a:gd name="T15" fmla="*/ 12 h 17"/>
                  <a:gd name="T16" fmla="*/ 10 w 11"/>
                  <a:gd name="T17" fmla="*/ 6 h 17"/>
                  <a:gd name="T18" fmla="*/ 10 w 11"/>
                  <a:gd name="T19" fmla="*/ 7 h 17"/>
                  <a:gd name="T20" fmla="*/ 3 w 11"/>
                  <a:gd name="T21" fmla="*/ 12 h 17"/>
                  <a:gd name="T22" fmla="*/ 1 w 11"/>
                  <a:gd name="T23" fmla="*/ 16 h 17"/>
                  <a:gd name="T24" fmla="*/ 2 w 11"/>
                  <a:gd name="T25" fmla="*/ 12 h 17"/>
                  <a:gd name="T26" fmla="*/ 10 w 11"/>
                  <a:gd name="T27" fmla="*/ 6 h 17"/>
                  <a:gd name="T28" fmla="*/ 11 w 11"/>
                  <a:gd name="T29" fmla="*/ 6 h 17"/>
                  <a:gd name="T30" fmla="*/ 10 w 11"/>
                  <a:gd name="T31" fmla="*/ 7 h 17"/>
                  <a:gd name="T32" fmla="*/ 6 w 11"/>
                  <a:gd name="T33" fmla="*/ 13 h 17"/>
                  <a:gd name="T34" fmla="*/ 4 w 11"/>
                  <a:gd name="T35" fmla="*/ 14 h 17"/>
                  <a:gd name="T36" fmla="*/ 2 w 11"/>
                  <a:gd name="T37" fmla="*/ 16 h 17"/>
                  <a:gd name="T38" fmla="*/ 0 w 11"/>
                  <a:gd name="T39" fmla="*/ 14 h 17"/>
                  <a:gd name="T40" fmla="*/ 0 w 11"/>
                  <a:gd name="T41" fmla="*/ 12 h 17"/>
                  <a:gd name="T42" fmla="*/ 3 w 11"/>
                  <a:gd name="T43" fmla="*/ 0 h 17"/>
                  <a:gd name="T44" fmla="*/ 4 w 11"/>
                  <a:gd name="T45" fmla="*/ 0 h 17"/>
                  <a:gd name="T46" fmla="*/ 5 w 11"/>
                  <a:gd name="T47" fmla="*/ 2 h 17"/>
                  <a:gd name="T48" fmla="*/ 5 w 11"/>
                  <a:gd name="T49" fmla="*/ 4 h 17"/>
                  <a:gd name="T50" fmla="*/ 4 w 11"/>
                  <a:gd name="T51" fmla="*/ 9 h 17"/>
                  <a:gd name="T52" fmla="*/ 2 w 11"/>
                  <a:gd name="T53" fmla="*/ 15 h 17"/>
                  <a:gd name="T54" fmla="*/ 1 w 11"/>
                  <a:gd name="T5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17">
                    <a:moveTo>
                      <a:pt x="1" y="17"/>
                    </a:moveTo>
                    <a:cubicBezTo>
                      <a:pt x="1" y="17"/>
                      <a:pt x="3" y="14"/>
                      <a:pt x="4" y="9"/>
                    </a:cubicBezTo>
                    <a:cubicBezTo>
                      <a:pt x="4" y="7"/>
                      <a:pt x="4" y="6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0"/>
                      <a:pt x="3" y="1"/>
                    </a:cubicBezTo>
                    <a:cubicBezTo>
                      <a:pt x="2" y="4"/>
                      <a:pt x="1" y="8"/>
                      <a:pt x="1" y="12"/>
                    </a:cubicBezTo>
                    <a:cubicBezTo>
                      <a:pt x="1" y="13"/>
                      <a:pt x="1" y="15"/>
                      <a:pt x="2" y="15"/>
                    </a:cubicBezTo>
                    <a:cubicBezTo>
                      <a:pt x="3" y="15"/>
                      <a:pt x="4" y="13"/>
                      <a:pt x="5" y="12"/>
                    </a:cubicBezTo>
                    <a:cubicBezTo>
                      <a:pt x="7" y="10"/>
                      <a:pt x="9" y="8"/>
                      <a:pt x="10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6" y="8"/>
                      <a:pt x="4" y="10"/>
                      <a:pt x="3" y="12"/>
                    </a:cubicBezTo>
                    <a:cubicBezTo>
                      <a:pt x="1" y="14"/>
                      <a:pt x="1" y="16"/>
                      <a:pt x="1" y="16"/>
                    </a:cubicBezTo>
                    <a:cubicBezTo>
                      <a:pt x="1" y="16"/>
                      <a:pt x="1" y="14"/>
                      <a:pt x="2" y="12"/>
                    </a:cubicBezTo>
                    <a:cubicBezTo>
                      <a:pt x="3" y="10"/>
                      <a:pt x="6" y="7"/>
                      <a:pt x="10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9"/>
                      <a:pt x="8" y="11"/>
                      <a:pt x="6" y="13"/>
                    </a:cubicBezTo>
                    <a:cubicBezTo>
                      <a:pt x="5" y="13"/>
                      <a:pt x="5" y="14"/>
                      <a:pt x="4" y="14"/>
                    </a:cubicBezTo>
                    <a:cubicBezTo>
                      <a:pt x="4" y="15"/>
                      <a:pt x="3" y="16"/>
                      <a:pt x="2" y="16"/>
                    </a:cubicBez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0" y="12"/>
                    </a:cubicBezTo>
                    <a:cubicBezTo>
                      <a:pt x="0" y="7"/>
                      <a:pt x="1" y="4"/>
                      <a:pt x="3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5" y="3"/>
                      <a:pt x="5" y="3"/>
                      <a:pt x="5" y="4"/>
                    </a:cubicBezTo>
                    <a:cubicBezTo>
                      <a:pt x="5" y="6"/>
                      <a:pt x="5" y="7"/>
                      <a:pt x="4" y="9"/>
                    </a:cubicBezTo>
                    <a:cubicBezTo>
                      <a:pt x="4" y="11"/>
                      <a:pt x="3" y="13"/>
                      <a:pt x="2" y="15"/>
                    </a:cubicBezTo>
                    <a:cubicBezTo>
                      <a:pt x="1" y="16"/>
                      <a:pt x="1" y="17"/>
                      <a:pt x="1" y="17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8" name="ïṥļîďè">
                <a:extLst>
                  <a:ext uri="{FF2B5EF4-FFF2-40B4-BE49-F238E27FC236}">
                    <a16:creationId xmlns:a16="http://schemas.microsoft.com/office/drawing/2014/main" id="{2E6F1F9D-A0E0-471C-8CC9-4845EDE720B8}"/>
                  </a:ext>
                </a:extLst>
              </p:cNvPr>
              <p:cNvSpPr/>
              <p:nvPr/>
            </p:nvSpPr>
            <p:spPr bwMode="auto">
              <a:xfrm>
                <a:off x="3582988" y="4197351"/>
                <a:ext cx="131763" cy="163513"/>
              </a:xfrm>
              <a:custGeom>
                <a:avLst/>
                <a:gdLst>
                  <a:gd name="T0" fmla="*/ 30 w 30"/>
                  <a:gd name="T1" fmla="*/ 24 h 37"/>
                  <a:gd name="T2" fmla="*/ 25 w 30"/>
                  <a:gd name="T3" fmla="*/ 25 h 37"/>
                  <a:gd name="T4" fmla="*/ 20 w 30"/>
                  <a:gd name="T5" fmla="*/ 20 h 37"/>
                  <a:gd name="T6" fmla="*/ 18 w 30"/>
                  <a:gd name="T7" fmla="*/ 29 h 37"/>
                  <a:gd name="T8" fmla="*/ 21 w 30"/>
                  <a:gd name="T9" fmla="*/ 30 h 37"/>
                  <a:gd name="T10" fmla="*/ 13 w 30"/>
                  <a:gd name="T11" fmla="*/ 30 h 37"/>
                  <a:gd name="T12" fmla="*/ 7 w 30"/>
                  <a:gd name="T13" fmla="*/ 27 h 37"/>
                  <a:gd name="T14" fmla="*/ 2 w 30"/>
                  <a:gd name="T15" fmla="*/ 25 h 37"/>
                  <a:gd name="T16" fmla="*/ 10 w 30"/>
                  <a:gd name="T17" fmla="*/ 0 h 37"/>
                  <a:gd name="T18" fmla="*/ 24 w 30"/>
                  <a:gd name="T19" fmla="*/ 5 h 37"/>
                  <a:gd name="T20" fmla="*/ 30 w 30"/>
                  <a:gd name="T21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37">
                    <a:moveTo>
                      <a:pt x="30" y="24"/>
                    </a:moveTo>
                    <a:cubicBezTo>
                      <a:pt x="30" y="24"/>
                      <a:pt x="29" y="29"/>
                      <a:pt x="25" y="25"/>
                    </a:cubicBezTo>
                    <a:cubicBezTo>
                      <a:pt x="21" y="21"/>
                      <a:pt x="20" y="20"/>
                      <a:pt x="20" y="20"/>
                    </a:cubicBezTo>
                    <a:cubicBezTo>
                      <a:pt x="20" y="20"/>
                      <a:pt x="16" y="29"/>
                      <a:pt x="18" y="29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16" y="37"/>
                      <a:pt x="13" y="30"/>
                    </a:cubicBezTo>
                    <a:cubicBezTo>
                      <a:pt x="13" y="30"/>
                      <a:pt x="10" y="36"/>
                      <a:pt x="7" y="27"/>
                    </a:cubicBezTo>
                    <a:cubicBezTo>
                      <a:pt x="7" y="27"/>
                      <a:pt x="3" y="31"/>
                      <a:pt x="2" y="25"/>
                    </a:cubicBezTo>
                    <a:cubicBezTo>
                      <a:pt x="0" y="19"/>
                      <a:pt x="1" y="12"/>
                      <a:pt x="10" y="0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0" y="17"/>
                      <a:pt x="30" y="24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9" name="ïşlïḋê">
                <a:extLst>
                  <a:ext uri="{FF2B5EF4-FFF2-40B4-BE49-F238E27FC236}">
                    <a16:creationId xmlns:a16="http://schemas.microsoft.com/office/drawing/2014/main" id="{18A82754-E3BA-4315-B088-D0B5D69DE7FD}"/>
                  </a:ext>
                </a:extLst>
              </p:cNvPr>
              <p:cNvSpPr/>
              <p:nvPr/>
            </p:nvSpPr>
            <p:spPr bwMode="auto">
              <a:xfrm>
                <a:off x="3617913" y="3811588"/>
                <a:ext cx="238125" cy="407988"/>
              </a:xfrm>
              <a:custGeom>
                <a:avLst/>
                <a:gdLst>
                  <a:gd name="T0" fmla="*/ 54 w 54"/>
                  <a:gd name="T1" fmla="*/ 15 h 93"/>
                  <a:gd name="T2" fmla="*/ 16 w 54"/>
                  <a:gd name="T3" fmla="*/ 93 h 93"/>
                  <a:gd name="T4" fmla="*/ 0 w 54"/>
                  <a:gd name="T5" fmla="*/ 93 h 93"/>
                  <a:gd name="T6" fmla="*/ 37 w 54"/>
                  <a:gd name="T7" fmla="*/ 0 h 93"/>
                  <a:gd name="T8" fmla="*/ 54 w 54"/>
                  <a:gd name="T9" fmla="*/ 1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93">
                    <a:moveTo>
                      <a:pt x="54" y="15"/>
                    </a:moveTo>
                    <a:cubicBezTo>
                      <a:pt x="54" y="15"/>
                      <a:pt x="15" y="85"/>
                      <a:pt x="16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24" y="16"/>
                      <a:pt x="37" y="0"/>
                    </a:cubicBezTo>
                    <a:lnTo>
                      <a:pt x="54" y="15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0" name="ïS1îḓé">
                <a:extLst>
                  <a:ext uri="{FF2B5EF4-FFF2-40B4-BE49-F238E27FC236}">
                    <a16:creationId xmlns:a16="http://schemas.microsoft.com/office/drawing/2014/main" id="{E8DF2AC4-FC20-4C3C-A696-51D60E7DC459}"/>
                  </a:ext>
                </a:extLst>
              </p:cNvPr>
              <p:cNvSpPr/>
              <p:nvPr/>
            </p:nvSpPr>
            <p:spPr bwMode="auto">
              <a:xfrm>
                <a:off x="4211638" y="4386263"/>
                <a:ext cx="187325" cy="188913"/>
              </a:xfrm>
              <a:custGeom>
                <a:avLst/>
                <a:gdLst>
                  <a:gd name="T0" fmla="*/ 2 w 43"/>
                  <a:gd name="T1" fmla="*/ 43 h 43"/>
                  <a:gd name="T2" fmla="*/ 21 w 43"/>
                  <a:gd name="T3" fmla="*/ 2 h 43"/>
                  <a:gd name="T4" fmla="*/ 42 w 43"/>
                  <a:gd name="T5" fmla="*/ 43 h 43"/>
                  <a:gd name="T6" fmla="*/ 36 w 43"/>
                  <a:gd name="T7" fmla="*/ 43 h 43"/>
                  <a:gd name="T8" fmla="*/ 22 w 43"/>
                  <a:gd name="T9" fmla="*/ 5 h 43"/>
                  <a:gd name="T10" fmla="*/ 8 w 43"/>
                  <a:gd name="T11" fmla="*/ 43 h 43"/>
                  <a:gd name="T12" fmla="*/ 2 w 43"/>
                  <a:gd name="T1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2" y="43"/>
                    </a:moveTo>
                    <a:cubicBezTo>
                      <a:pt x="2" y="43"/>
                      <a:pt x="0" y="4"/>
                      <a:pt x="21" y="2"/>
                    </a:cubicBezTo>
                    <a:cubicBezTo>
                      <a:pt x="43" y="0"/>
                      <a:pt x="42" y="43"/>
                      <a:pt x="42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6" y="43"/>
                      <a:pt x="39" y="4"/>
                      <a:pt x="22" y="5"/>
                    </a:cubicBezTo>
                    <a:cubicBezTo>
                      <a:pt x="5" y="5"/>
                      <a:pt x="8" y="43"/>
                      <a:pt x="8" y="43"/>
                    </a:cubicBezTo>
                    <a:lnTo>
                      <a:pt x="2" y="43"/>
                    </a:lnTo>
                    <a:close/>
                  </a:path>
                </a:pathLst>
              </a:custGeom>
              <a:solidFill>
                <a:srgbClr val="E2B2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1" name="ïṡḻiḍe">
                <a:extLst>
                  <a:ext uri="{FF2B5EF4-FFF2-40B4-BE49-F238E27FC236}">
                    <a16:creationId xmlns:a16="http://schemas.microsoft.com/office/drawing/2014/main" id="{2F091959-7185-4F72-BDF7-D3F93EE8CA29}"/>
                  </a:ext>
                </a:extLst>
              </p:cNvPr>
              <p:cNvSpPr/>
              <p:nvPr/>
            </p:nvSpPr>
            <p:spPr bwMode="auto">
              <a:xfrm>
                <a:off x="4119563" y="4567238"/>
                <a:ext cx="381000" cy="452438"/>
              </a:xfrm>
              <a:custGeom>
                <a:avLst/>
                <a:gdLst>
                  <a:gd name="T0" fmla="*/ 5 w 240"/>
                  <a:gd name="T1" fmla="*/ 0 h 285"/>
                  <a:gd name="T2" fmla="*/ 240 w 240"/>
                  <a:gd name="T3" fmla="*/ 0 h 285"/>
                  <a:gd name="T4" fmla="*/ 240 w 240"/>
                  <a:gd name="T5" fmla="*/ 271 h 285"/>
                  <a:gd name="T6" fmla="*/ 0 w 240"/>
                  <a:gd name="T7" fmla="*/ 285 h 285"/>
                  <a:gd name="T8" fmla="*/ 5 w 240"/>
                  <a:gd name="T9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85">
                    <a:moveTo>
                      <a:pt x="5" y="0"/>
                    </a:moveTo>
                    <a:lnTo>
                      <a:pt x="240" y="0"/>
                    </a:lnTo>
                    <a:lnTo>
                      <a:pt x="240" y="271"/>
                    </a:lnTo>
                    <a:lnTo>
                      <a:pt x="0" y="28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2" name="îṡḻíďe">
                <a:extLst>
                  <a:ext uri="{FF2B5EF4-FFF2-40B4-BE49-F238E27FC236}">
                    <a16:creationId xmlns:a16="http://schemas.microsoft.com/office/drawing/2014/main" id="{BA468C1E-A980-495E-B497-EF97AB2A9D3C}"/>
                  </a:ext>
                </a:extLst>
              </p:cNvPr>
              <p:cNvSpPr/>
              <p:nvPr/>
            </p:nvSpPr>
            <p:spPr bwMode="auto">
              <a:xfrm>
                <a:off x="4214813" y="4381501"/>
                <a:ext cx="193675" cy="188913"/>
              </a:xfrm>
              <a:custGeom>
                <a:avLst/>
                <a:gdLst>
                  <a:gd name="T0" fmla="*/ 3 w 44"/>
                  <a:gd name="T1" fmla="*/ 42 h 43"/>
                  <a:gd name="T2" fmla="*/ 22 w 44"/>
                  <a:gd name="T3" fmla="*/ 1 h 43"/>
                  <a:gd name="T4" fmla="*/ 43 w 44"/>
                  <a:gd name="T5" fmla="*/ 42 h 43"/>
                  <a:gd name="T6" fmla="*/ 37 w 44"/>
                  <a:gd name="T7" fmla="*/ 43 h 43"/>
                  <a:gd name="T8" fmla="*/ 23 w 44"/>
                  <a:gd name="T9" fmla="*/ 4 h 43"/>
                  <a:gd name="T10" fmla="*/ 9 w 44"/>
                  <a:gd name="T11" fmla="*/ 42 h 43"/>
                  <a:gd name="T12" fmla="*/ 3 w 44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3">
                    <a:moveTo>
                      <a:pt x="3" y="42"/>
                    </a:moveTo>
                    <a:cubicBezTo>
                      <a:pt x="3" y="42"/>
                      <a:pt x="0" y="3"/>
                      <a:pt x="22" y="1"/>
                    </a:cubicBezTo>
                    <a:cubicBezTo>
                      <a:pt x="44" y="0"/>
                      <a:pt x="43" y="42"/>
                      <a:pt x="43" y="42"/>
                    </a:cubicBez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43"/>
                      <a:pt x="40" y="4"/>
                      <a:pt x="23" y="4"/>
                    </a:cubicBezTo>
                    <a:cubicBezTo>
                      <a:pt x="6" y="5"/>
                      <a:pt x="9" y="42"/>
                      <a:pt x="9" y="42"/>
                    </a:cubicBezTo>
                    <a:lnTo>
                      <a:pt x="3" y="42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3" name="iṩḷidè">
                <a:extLst>
                  <a:ext uri="{FF2B5EF4-FFF2-40B4-BE49-F238E27FC236}">
                    <a16:creationId xmlns:a16="http://schemas.microsoft.com/office/drawing/2014/main" id="{12C8FCE8-546E-4392-82EE-B7D89DD2B4CA}"/>
                  </a:ext>
                </a:extLst>
              </p:cNvPr>
              <p:cNvSpPr/>
              <p:nvPr/>
            </p:nvSpPr>
            <p:spPr bwMode="auto">
              <a:xfrm>
                <a:off x="4237038" y="4298951"/>
                <a:ext cx="136525" cy="149225"/>
              </a:xfrm>
              <a:custGeom>
                <a:avLst/>
                <a:gdLst>
                  <a:gd name="T0" fmla="*/ 0 w 31"/>
                  <a:gd name="T1" fmla="*/ 18 h 34"/>
                  <a:gd name="T2" fmla="*/ 5 w 31"/>
                  <a:gd name="T3" fmla="*/ 20 h 34"/>
                  <a:gd name="T4" fmla="*/ 11 w 31"/>
                  <a:gd name="T5" fmla="*/ 17 h 34"/>
                  <a:gd name="T6" fmla="*/ 10 w 31"/>
                  <a:gd name="T7" fmla="*/ 25 h 34"/>
                  <a:gd name="T8" fmla="*/ 7 w 31"/>
                  <a:gd name="T9" fmla="*/ 26 h 34"/>
                  <a:gd name="T10" fmla="*/ 15 w 31"/>
                  <a:gd name="T11" fmla="*/ 28 h 34"/>
                  <a:gd name="T12" fmla="*/ 21 w 31"/>
                  <a:gd name="T13" fmla="*/ 27 h 34"/>
                  <a:gd name="T14" fmla="*/ 27 w 31"/>
                  <a:gd name="T15" fmla="*/ 26 h 34"/>
                  <a:gd name="T16" fmla="*/ 26 w 31"/>
                  <a:gd name="T17" fmla="*/ 0 h 34"/>
                  <a:gd name="T18" fmla="*/ 11 w 31"/>
                  <a:gd name="T19" fmla="*/ 1 h 34"/>
                  <a:gd name="T20" fmla="*/ 0 w 31"/>
                  <a:gd name="T21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4">
                    <a:moveTo>
                      <a:pt x="0" y="18"/>
                    </a:moveTo>
                    <a:cubicBezTo>
                      <a:pt x="0" y="18"/>
                      <a:pt x="0" y="22"/>
                      <a:pt x="5" y="20"/>
                    </a:cubicBezTo>
                    <a:cubicBezTo>
                      <a:pt x="9" y="17"/>
                      <a:pt x="11" y="17"/>
                      <a:pt x="11" y="17"/>
                    </a:cubicBezTo>
                    <a:cubicBezTo>
                      <a:pt x="11" y="17"/>
                      <a:pt x="12" y="26"/>
                      <a:pt x="10" y="25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10" y="33"/>
                      <a:pt x="15" y="28"/>
                    </a:cubicBezTo>
                    <a:cubicBezTo>
                      <a:pt x="15" y="28"/>
                      <a:pt x="16" y="34"/>
                      <a:pt x="21" y="27"/>
                    </a:cubicBezTo>
                    <a:cubicBezTo>
                      <a:pt x="21" y="27"/>
                      <a:pt x="24" y="32"/>
                      <a:pt x="27" y="26"/>
                    </a:cubicBezTo>
                    <a:cubicBezTo>
                      <a:pt x="30" y="21"/>
                      <a:pt x="31" y="13"/>
                      <a:pt x="26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2" y="13"/>
                      <a:pt x="0" y="18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4" name="íśļîḓe">
                <a:extLst>
                  <a:ext uri="{FF2B5EF4-FFF2-40B4-BE49-F238E27FC236}">
                    <a16:creationId xmlns:a16="http://schemas.microsoft.com/office/drawing/2014/main" id="{376B154F-3E1F-4865-8827-F6DD070EC99F}"/>
                  </a:ext>
                </a:extLst>
              </p:cNvPr>
              <p:cNvSpPr/>
              <p:nvPr/>
            </p:nvSpPr>
            <p:spPr bwMode="auto">
              <a:xfrm>
                <a:off x="8112126" y="3670301"/>
                <a:ext cx="315913" cy="325438"/>
              </a:xfrm>
              <a:custGeom>
                <a:avLst/>
                <a:gdLst>
                  <a:gd name="T0" fmla="*/ 55 w 72"/>
                  <a:gd name="T1" fmla="*/ 29 h 74"/>
                  <a:gd name="T2" fmla="*/ 42 w 72"/>
                  <a:gd name="T3" fmla="*/ 42 h 74"/>
                  <a:gd name="T4" fmla="*/ 13 w 72"/>
                  <a:gd name="T5" fmla="*/ 0 h 74"/>
                  <a:gd name="T6" fmla="*/ 0 w 72"/>
                  <a:gd name="T7" fmla="*/ 6 h 74"/>
                  <a:gd name="T8" fmla="*/ 42 w 72"/>
                  <a:gd name="T9" fmla="*/ 67 h 74"/>
                  <a:gd name="T10" fmla="*/ 72 w 72"/>
                  <a:gd name="T11" fmla="*/ 43 h 74"/>
                  <a:gd name="T12" fmla="*/ 55 w 72"/>
                  <a:gd name="T13" fmla="*/ 2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" h="74">
                    <a:moveTo>
                      <a:pt x="55" y="29"/>
                    </a:moveTo>
                    <a:cubicBezTo>
                      <a:pt x="53" y="31"/>
                      <a:pt x="42" y="42"/>
                      <a:pt x="42" y="4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31" y="74"/>
                      <a:pt x="42" y="67"/>
                    </a:cubicBezTo>
                    <a:cubicBezTo>
                      <a:pt x="59" y="58"/>
                      <a:pt x="72" y="43"/>
                      <a:pt x="72" y="43"/>
                    </a:cubicBezTo>
                    <a:cubicBezTo>
                      <a:pt x="55" y="29"/>
                      <a:pt x="55" y="29"/>
                      <a:pt x="55" y="29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5" name="iS1iḋè">
                <a:extLst>
                  <a:ext uri="{FF2B5EF4-FFF2-40B4-BE49-F238E27FC236}">
                    <a16:creationId xmlns:a16="http://schemas.microsoft.com/office/drawing/2014/main" id="{1F2097F9-E923-43FD-B7A0-70852889B3BF}"/>
                  </a:ext>
                </a:extLst>
              </p:cNvPr>
              <p:cNvSpPr/>
              <p:nvPr/>
            </p:nvSpPr>
            <p:spPr bwMode="auto">
              <a:xfrm>
                <a:off x="7989888" y="5308601"/>
                <a:ext cx="303213" cy="84138"/>
              </a:xfrm>
              <a:custGeom>
                <a:avLst/>
                <a:gdLst>
                  <a:gd name="T0" fmla="*/ 0 w 69"/>
                  <a:gd name="T1" fmla="*/ 14 h 19"/>
                  <a:gd name="T2" fmla="*/ 55 w 69"/>
                  <a:gd name="T3" fmla="*/ 0 h 19"/>
                  <a:gd name="T4" fmla="*/ 69 w 69"/>
                  <a:gd name="T5" fmla="*/ 7 h 19"/>
                  <a:gd name="T6" fmla="*/ 69 w 69"/>
                  <a:gd name="T7" fmla="*/ 19 h 19"/>
                  <a:gd name="T8" fmla="*/ 2 w 69"/>
                  <a:gd name="T9" fmla="*/ 19 h 19"/>
                  <a:gd name="T10" fmla="*/ 0 w 69"/>
                  <a:gd name="T1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19">
                    <a:moveTo>
                      <a:pt x="0" y="14"/>
                    </a:moveTo>
                    <a:cubicBezTo>
                      <a:pt x="0" y="14"/>
                      <a:pt x="40" y="11"/>
                      <a:pt x="55" y="0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2" y="19"/>
                      <a:pt x="2" y="19"/>
                      <a:pt x="2" y="19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8E6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6" name="iŝľïḍè">
                <a:extLst>
                  <a:ext uri="{FF2B5EF4-FFF2-40B4-BE49-F238E27FC236}">
                    <a16:creationId xmlns:a16="http://schemas.microsoft.com/office/drawing/2014/main" id="{F067C62B-A880-4205-B986-F14B18116AF1}"/>
                  </a:ext>
                </a:extLst>
              </p:cNvPr>
              <p:cNvSpPr/>
              <p:nvPr/>
            </p:nvSpPr>
            <p:spPr bwMode="auto">
              <a:xfrm>
                <a:off x="7994651" y="5383213"/>
                <a:ext cx="298450" cy="4763"/>
              </a:xfrm>
              <a:custGeom>
                <a:avLst/>
                <a:gdLst>
                  <a:gd name="T0" fmla="*/ 68 w 68"/>
                  <a:gd name="T1" fmla="*/ 0 h 1"/>
                  <a:gd name="T2" fmla="*/ 66 w 68"/>
                  <a:gd name="T3" fmla="*/ 1 h 1"/>
                  <a:gd name="T4" fmla="*/ 58 w 68"/>
                  <a:gd name="T5" fmla="*/ 1 h 1"/>
                  <a:gd name="T6" fmla="*/ 34 w 68"/>
                  <a:gd name="T7" fmla="*/ 1 h 1"/>
                  <a:gd name="T8" fmla="*/ 10 w 68"/>
                  <a:gd name="T9" fmla="*/ 1 h 1"/>
                  <a:gd name="T10" fmla="*/ 2 w 68"/>
                  <a:gd name="T11" fmla="*/ 1 h 1"/>
                  <a:gd name="T12" fmla="*/ 0 w 68"/>
                  <a:gd name="T13" fmla="*/ 1 h 1"/>
                  <a:gd name="T14" fmla="*/ 2 w 68"/>
                  <a:gd name="T15" fmla="*/ 0 h 1"/>
                  <a:gd name="T16" fmla="*/ 10 w 68"/>
                  <a:gd name="T17" fmla="*/ 0 h 1"/>
                  <a:gd name="T18" fmla="*/ 34 w 68"/>
                  <a:gd name="T19" fmla="*/ 0 h 1"/>
                  <a:gd name="T20" fmla="*/ 58 w 68"/>
                  <a:gd name="T21" fmla="*/ 0 h 1"/>
                  <a:gd name="T22" fmla="*/ 66 w 68"/>
                  <a:gd name="T23" fmla="*/ 0 h 1"/>
                  <a:gd name="T24" fmla="*/ 68 w 68"/>
                  <a:gd name="T2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" h="1">
                    <a:moveTo>
                      <a:pt x="68" y="0"/>
                    </a:moveTo>
                    <a:cubicBezTo>
                      <a:pt x="68" y="0"/>
                      <a:pt x="67" y="1"/>
                      <a:pt x="66" y="1"/>
                    </a:cubicBezTo>
                    <a:cubicBezTo>
                      <a:pt x="63" y="1"/>
                      <a:pt x="61" y="1"/>
                      <a:pt x="58" y="1"/>
                    </a:cubicBezTo>
                    <a:cubicBezTo>
                      <a:pt x="51" y="1"/>
                      <a:pt x="43" y="1"/>
                      <a:pt x="34" y="1"/>
                    </a:cubicBezTo>
                    <a:cubicBezTo>
                      <a:pt x="25" y="1"/>
                      <a:pt x="17" y="1"/>
                      <a:pt x="10" y="1"/>
                    </a:cubicBezTo>
                    <a:cubicBezTo>
                      <a:pt x="7" y="1"/>
                      <a:pt x="4" y="1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7" y="0"/>
                      <a:pt x="10" y="0"/>
                    </a:cubicBezTo>
                    <a:cubicBezTo>
                      <a:pt x="17" y="0"/>
                      <a:pt x="25" y="0"/>
                      <a:pt x="34" y="0"/>
                    </a:cubicBezTo>
                    <a:cubicBezTo>
                      <a:pt x="43" y="0"/>
                      <a:pt x="51" y="0"/>
                      <a:pt x="58" y="0"/>
                    </a:cubicBezTo>
                    <a:cubicBezTo>
                      <a:pt x="61" y="0"/>
                      <a:pt x="63" y="0"/>
                      <a:pt x="66" y="0"/>
                    </a:cubicBezTo>
                    <a:cubicBezTo>
                      <a:pt x="67" y="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7" name="ïŝ1îďé">
                <a:extLst>
                  <a:ext uri="{FF2B5EF4-FFF2-40B4-BE49-F238E27FC236}">
                    <a16:creationId xmlns:a16="http://schemas.microsoft.com/office/drawing/2014/main" id="{82751CBE-E135-4919-9583-A1928FCADDE3}"/>
                  </a:ext>
                </a:extLst>
              </p:cNvPr>
              <p:cNvSpPr/>
              <p:nvPr/>
            </p:nvSpPr>
            <p:spPr bwMode="auto">
              <a:xfrm>
                <a:off x="8204201" y="5362576"/>
                <a:ext cx="49213" cy="7938"/>
              </a:xfrm>
              <a:custGeom>
                <a:avLst/>
                <a:gdLst>
                  <a:gd name="T0" fmla="*/ 11 w 11"/>
                  <a:gd name="T1" fmla="*/ 0 h 2"/>
                  <a:gd name="T2" fmla="*/ 6 w 11"/>
                  <a:gd name="T3" fmla="*/ 1 h 2"/>
                  <a:gd name="T4" fmla="*/ 0 w 11"/>
                  <a:gd name="T5" fmla="*/ 1 h 2"/>
                  <a:gd name="T6" fmla="*/ 5 w 11"/>
                  <a:gd name="T7" fmla="*/ 0 h 2"/>
                  <a:gd name="T8" fmla="*/ 11 w 1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">
                    <a:moveTo>
                      <a:pt x="11" y="0"/>
                    </a:moveTo>
                    <a:cubicBezTo>
                      <a:pt x="11" y="0"/>
                      <a:pt x="9" y="1"/>
                      <a:pt x="6" y="1"/>
                    </a:cubicBezTo>
                    <a:cubicBezTo>
                      <a:pt x="3" y="1"/>
                      <a:pt x="0" y="2"/>
                      <a:pt x="0" y="1"/>
                    </a:cubicBezTo>
                    <a:cubicBezTo>
                      <a:pt x="0" y="1"/>
                      <a:pt x="2" y="1"/>
                      <a:pt x="5" y="0"/>
                    </a:cubicBezTo>
                    <a:cubicBezTo>
                      <a:pt x="9" y="0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8" name="îṥ1iḑê">
                <a:extLst>
                  <a:ext uri="{FF2B5EF4-FFF2-40B4-BE49-F238E27FC236}">
                    <a16:creationId xmlns:a16="http://schemas.microsoft.com/office/drawing/2014/main" id="{855BF61C-1DCD-4755-A220-59539E772D48}"/>
                  </a:ext>
                </a:extLst>
              </p:cNvPr>
              <p:cNvSpPr/>
              <p:nvPr/>
            </p:nvSpPr>
            <p:spPr bwMode="auto">
              <a:xfrm>
                <a:off x="8139113" y="5343526"/>
                <a:ext cx="17463" cy="26988"/>
              </a:xfrm>
              <a:custGeom>
                <a:avLst/>
                <a:gdLst>
                  <a:gd name="T0" fmla="*/ 3 w 4"/>
                  <a:gd name="T1" fmla="*/ 6 h 6"/>
                  <a:gd name="T2" fmla="*/ 2 w 4"/>
                  <a:gd name="T3" fmla="*/ 3 h 6"/>
                  <a:gd name="T4" fmla="*/ 0 w 4"/>
                  <a:gd name="T5" fmla="*/ 0 h 6"/>
                  <a:gd name="T6" fmla="*/ 2 w 4"/>
                  <a:gd name="T7" fmla="*/ 3 h 6"/>
                  <a:gd name="T8" fmla="*/ 3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3" y="6"/>
                    </a:moveTo>
                    <a:cubicBezTo>
                      <a:pt x="3" y="6"/>
                      <a:pt x="2" y="5"/>
                      <a:pt x="2" y="3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1" y="0"/>
                      <a:pt x="1" y="1"/>
                      <a:pt x="2" y="3"/>
                    </a:cubicBezTo>
                    <a:cubicBezTo>
                      <a:pt x="3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9" name="iṣ1îdé">
                <a:extLst>
                  <a:ext uri="{FF2B5EF4-FFF2-40B4-BE49-F238E27FC236}">
                    <a16:creationId xmlns:a16="http://schemas.microsoft.com/office/drawing/2014/main" id="{E444DB4C-E5C8-4CF4-B3F7-CEBB718DF819}"/>
                  </a:ext>
                </a:extLst>
              </p:cNvPr>
              <p:cNvSpPr/>
              <p:nvPr/>
            </p:nvSpPr>
            <p:spPr bwMode="auto">
              <a:xfrm>
                <a:off x="8156576" y="5340351"/>
                <a:ext cx="12700" cy="25400"/>
              </a:xfrm>
              <a:custGeom>
                <a:avLst/>
                <a:gdLst>
                  <a:gd name="T0" fmla="*/ 3 w 3"/>
                  <a:gd name="T1" fmla="*/ 6 h 6"/>
                  <a:gd name="T2" fmla="*/ 1 w 3"/>
                  <a:gd name="T3" fmla="*/ 3 h 6"/>
                  <a:gd name="T4" fmla="*/ 0 w 3"/>
                  <a:gd name="T5" fmla="*/ 0 h 6"/>
                  <a:gd name="T6" fmla="*/ 2 w 3"/>
                  <a:gd name="T7" fmla="*/ 3 h 6"/>
                  <a:gd name="T8" fmla="*/ 3 w 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2" y="5"/>
                      <a:pt x="1" y="3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3"/>
                    </a:cubicBezTo>
                    <a:cubicBezTo>
                      <a:pt x="3" y="5"/>
                      <a:pt x="3" y="6"/>
                      <a:pt x="3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0" name="iṡļïdè">
                <a:extLst>
                  <a:ext uri="{FF2B5EF4-FFF2-40B4-BE49-F238E27FC236}">
                    <a16:creationId xmlns:a16="http://schemas.microsoft.com/office/drawing/2014/main" id="{972FCA36-E891-4A1D-8055-F4D1C9B56A71}"/>
                  </a:ext>
                </a:extLst>
              </p:cNvPr>
              <p:cNvSpPr/>
              <p:nvPr/>
            </p:nvSpPr>
            <p:spPr bwMode="auto">
              <a:xfrm>
                <a:off x="8174038" y="5335588"/>
                <a:ext cx="17463" cy="26988"/>
              </a:xfrm>
              <a:custGeom>
                <a:avLst/>
                <a:gdLst>
                  <a:gd name="T0" fmla="*/ 4 w 4"/>
                  <a:gd name="T1" fmla="*/ 6 h 6"/>
                  <a:gd name="T2" fmla="*/ 1 w 4"/>
                  <a:gd name="T3" fmla="*/ 3 h 6"/>
                  <a:gd name="T4" fmla="*/ 0 w 4"/>
                  <a:gd name="T5" fmla="*/ 0 h 6"/>
                  <a:gd name="T6" fmla="*/ 2 w 4"/>
                  <a:gd name="T7" fmla="*/ 3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cubicBezTo>
                      <a:pt x="3" y="6"/>
                      <a:pt x="2" y="5"/>
                      <a:pt x="1" y="3"/>
                    </a:cubicBez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2" y="3"/>
                    </a:cubicBezTo>
                    <a:cubicBezTo>
                      <a:pt x="3" y="4"/>
                      <a:pt x="4" y="6"/>
                      <a:pt x="4" y="6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1" name="ïṥ1íḍè">
                <a:extLst>
                  <a:ext uri="{FF2B5EF4-FFF2-40B4-BE49-F238E27FC236}">
                    <a16:creationId xmlns:a16="http://schemas.microsoft.com/office/drawing/2014/main" id="{53F2D09B-3EAC-4125-A568-E1547C819CD1}"/>
                  </a:ext>
                </a:extLst>
              </p:cNvPr>
              <p:cNvSpPr/>
              <p:nvPr/>
            </p:nvSpPr>
            <p:spPr bwMode="auto">
              <a:xfrm>
                <a:off x="8147051" y="5260976"/>
                <a:ext cx="49213" cy="79375"/>
              </a:xfrm>
              <a:custGeom>
                <a:avLst/>
                <a:gdLst>
                  <a:gd name="T0" fmla="*/ 10 w 11"/>
                  <a:gd name="T1" fmla="*/ 18 h 18"/>
                  <a:gd name="T2" fmla="*/ 9 w 11"/>
                  <a:gd name="T3" fmla="*/ 16 h 18"/>
                  <a:gd name="T4" fmla="*/ 7 w 11"/>
                  <a:gd name="T5" fmla="*/ 10 h 18"/>
                  <a:gd name="T6" fmla="*/ 6 w 11"/>
                  <a:gd name="T7" fmla="*/ 5 h 18"/>
                  <a:gd name="T8" fmla="*/ 6 w 11"/>
                  <a:gd name="T9" fmla="*/ 3 h 18"/>
                  <a:gd name="T10" fmla="*/ 7 w 11"/>
                  <a:gd name="T11" fmla="*/ 1 h 18"/>
                  <a:gd name="T12" fmla="*/ 8 w 11"/>
                  <a:gd name="T13" fmla="*/ 1 h 18"/>
                  <a:gd name="T14" fmla="*/ 11 w 11"/>
                  <a:gd name="T15" fmla="*/ 13 h 18"/>
                  <a:gd name="T16" fmla="*/ 11 w 11"/>
                  <a:gd name="T17" fmla="*/ 15 h 18"/>
                  <a:gd name="T18" fmla="*/ 9 w 11"/>
                  <a:gd name="T19" fmla="*/ 17 h 18"/>
                  <a:gd name="T20" fmla="*/ 7 w 11"/>
                  <a:gd name="T21" fmla="*/ 15 h 18"/>
                  <a:gd name="T22" fmla="*/ 5 w 11"/>
                  <a:gd name="T23" fmla="*/ 14 h 18"/>
                  <a:gd name="T24" fmla="*/ 1 w 11"/>
                  <a:gd name="T25" fmla="*/ 7 h 18"/>
                  <a:gd name="T26" fmla="*/ 0 w 11"/>
                  <a:gd name="T27" fmla="*/ 7 h 18"/>
                  <a:gd name="T28" fmla="*/ 1 w 11"/>
                  <a:gd name="T29" fmla="*/ 7 h 18"/>
                  <a:gd name="T30" fmla="*/ 9 w 11"/>
                  <a:gd name="T31" fmla="*/ 13 h 18"/>
                  <a:gd name="T32" fmla="*/ 10 w 11"/>
                  <a:gd name="T33" fmla="*/ 17 h 18"/>
                  <a:gd name="T34" fmla="*/ 8 w 11"/>
                  <a:gd name="T35" fmla="*/ 13 h 18"/>
                  <a:gd name="T36" fmla="*/ 1 w 11"/>
                  <a:gd name="T37" fmla="*/ 8 h 18"/>
                  <a:gd name="T38" fmla="*/ 1 w 11"/>
                  <a:gd name="T39" fmla="*/ 7 h 18"/>
                  <a:gd name="T40" fmla="*/ 6 w 11"/>
                  <a:gd name="T41" fmla="*/ 13 h 18"/>
                  <a:gd name="T42" fmla="*/ 9 w 11"/>
                  <a:gd name="T43" fmla="*/ 16 h 18"/>
                  <a:gd name="T44" fmla="*/ 10 w 11"/>
                  <a:gd name="T45" fmla="*/ 13 h 18"/>
                  <a:gd name="T46" fmla="*/ 8 w 11"/>
                  <a:gd name="T47" fmla="*/ 2 h 18"/>
                  <a:gd name="T48" fmla="*/ 7 w 11"/>
                  <a:gd name="T49" fmla="*/ 3 h 18"/>
                  <a:gd name="T50" fmla="*/ 7 w 11"/>
                  <a:gd name="T51" fmla="*/ 5 h 18"/>
                  <a:gd name="T52" fmla="*/ 7 w 11"/>
                  <a:gd name="T53" fmla="*/ 9 h 18"/>
                  <a:gd name="T54" fmla="*/ 10 w 11"/>
                  <a:gd name="T5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18">
                    <a:moveTo>
                      <a:pt x="10" y="18"/>
                    </a:moveTo>
                    <a:cubicBezTo>
                      <a:pt x="10" y="18"/>
                      <a:pt x="10" y="17"/>
                      <a:pt x="9" y="16"/>
                    </a:cubicBezTo>
                    <a:cubicBezTo>
                      <a:pt x="8" y="14"/>
                      <a:pt x="7" y="12"/>
                      <a:pt x="7" y="10"/>
                    </a:cubicBezTo>
                    <a:cubicBezTo>
                      <a:pt x="6" y="8"/>
                      <a:pt x="6" y="7"/>
                      <a:pt x="6" y="5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2"/>
                      <a:pt x="6" y="2"/>
                      <a:pt x="7" y="1"/>
                    </a:cubicBezTo>
                    <a:cubicBezTo>
                      <a:pt x="7" y="1"/>
                      <a:pt x="8" y="0"/>
                      <a:pt x="8" y="1"/>
                    </a:cubicBezTo>
                    <a:cubicBezTo>
                      <a:pt x="10" y="4"/>
                      <a:pt x="11" y="8"/>
                      <a:pt x="11" y="13"/>
                    </a:cubicBezTo>
                    <a:cubicBezTo>
                      <a:pt x="11" y="13"/>
                      <a:pt x="11" y="14"/>
                      <a:pt x="11" y="15"/>
                    </a:cubicBezTo>
                    <a:cubicBezTo>
                      <a:pt x="11" y="16"/>
                      <a:pt x="10" y="17"/>
                      <a:pt x="9" y="17"/>
                    </a:cubicBezTo>
                    <a:cubicBezTo>
                      <a:pt x="8" y="16"/>
                      <a:pt x="7" y="16"/>
                      <a:pt x="7" y="15"/>
                    </a:cubicBezTo>
                    <a:cubicBezTo>
                      <a:pt x="6" y="15"/>
                      <a:pt x="6" y="14"/>
                      <a:pt x="5" y="14"/>
                    </a:cubicBezTo>
                    <a:cubicBezTo>
                      <a:pt x="3" y="12"/>
                      <a:pt x="2" y="10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5" y="8"/>
                      <a:pt x="8" y="11"/>
                      <a:pt x="9" y="13"/>
                    </a:cubicBezTo>
                    <a:cubicBezTo>
                      <a:pt x="10" y="15"/>
                      <a:pt x="10" y="17"/>
                      <a:pt x="10" y="17"/>
                    </a:cubicBezTo>
                    <a:cubicBezTo>
                      <a:pt x="10" y="17"/>
                      <a:pt x="10" y="15"/>
                      <a:pt x="8" y="13"/>
                    </a:cubicBezTo>
                    <a:cubicBezTo>
                      <a:pt x="7" y="11"/>
                      <a:pt x="5" y="9"/>
                      <a:pt x="1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3" y="9"/>
                      <a:pt x="4" y="11"/>
                      <a:pt x="6" y="13"/>
                    </a:cubicBezTo>
                    <a:cubicBezTo>
                      <a:pt x="7" y="14"/>
                      <a:pt x="8" y="16"/>
                      <a:pt x="9" y="16"/>
                    </a:cubicBezTo>
                    <a:cubicBezTo>
                      <a:pt x="10" y="16"/>
                      <a:pt x="10" y="14"/>
                      <a:pt x="10" y="13"/>
                    </a:cubicBezTo>
                    <a:cubicBezTo>
                      <a:pt x="10" y="9"/>
                      <a:pt x="9" y="4"/>
                      <a:pt x="8" y="2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4"/>
                      <a:pt x="7" y="4"/>
                      <a:pt x="7" y="5"/>
                    </a:cubicBezTo>
                    <a:cubicBezTo>
                      <a:pt x="7" y="7"/>
                      <a:pt x="7" y="8"/>
                      <a:pt x="7" y="9"/>
                    </a:cubicBezTo>
                    <a:cubicBezTo>
                      <a:pt x="8" y="15"/>
                      <a:pt x="10" y="18"/>
                      <a:pt x="10" y="18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2" name="îṩḻíḋè">
                <a:extLst>
                  <a:ext uri="{FF2B5EF4-FFF2-40B4-BE49-F238E27FC236}">
                    <a16:creationId xmlns:a16="http://schemas.microsoft.com/office/drawing/2014/main" id="{1082FE44-EF12-4B1C-8B89-F85047D7FEB8}"/>
                  </a:ext>
                </a:extLst>
              </p:cNvPr>
              <p:cNvSpPr/>
              <p:nvPr/>
            </p:nvSpPr>
            <p:spPr bwMode="auto">
              <a:xfrm>
                <a:off x="8191501" y="4062413"/>
                <a:ext cx="728663" cy="1300163"/>
              </a:xfrm>
              <a:custGeom>
                <a:avLst/>
                <a:gdLst>
                  <a:gd name="T0" fmla="*/ 62 w 166"/>
                  <a:gd name="T1" fmla="*/ 11 h 296"/>
                  <a:gd name="T2" fmla="*/ 37 w 166"/>
                  <a:gd name="T3" fmla="*/ 147 h 296"/>
                  <a:gd name="T4" fmla="*/ 0 w 166"/>
                  <a:gd name="T5" fmla="*/ 284 h 296"/>
                  <a:gd name="T6" fmla="*/ 6 w 166"/>
                  <a:gd name="T7" fmla="*/ 288 h 296"/>
                  <a:gd name="T8" fmla="*/ 29 w 166"/>
                  <a:gd name="T9" fmla="*/ 294 h 296"/>
                  <a:gd name="T10" fmla="*/ 80 w 166"/>
                  <a:gd name="T11" fmla="*/ 121 h 296"/>
                  <a:gd name="T12" fmla="*/ 99 w 166"/>
                  <a:gd name="T13" fmla="*/ 33 h 296"/>
                  <a:gd name="T14" fmla="*/ 94 w 166"/>
                  <a:gd name="T15" fmla="*/ 291 h 296"/>
                  <a:gd name="T16" fmla="*/ 123 w 166"/>
                  <a:gd name="T17" fmla="*/ 296 h 296"/>
                  <a:gd name="T18" fmla="*/ 126 w 166"/>
                  <a:gd name="T19" fmla="*/ 0 h 296"/>
                  <a:gd name="T20" fmla="*/ 62 w 166"/>
                  <a:gd name="T21" fmla="*/ 1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6" h="296">
                    <a:moveTo>
                      <a:pt x="62" y="11"/>
                    </a:moveTo>
                    <a:cubicBezTo>
                      <a:pt x="62" y="11"/>
                      <a:pt x="46" y="112"/>
                      <a:pt x="37" y="147"/>
                    </a:cubicBezTo>
                    <a:cubicBezTo>
                      <a:pt x="31" y="171"/>
                      <a:pt x="0" y="284"/>
                      <a:pt x="0" y="284"/>
                    </a:cubicBezTo>
                    <a:cubicBezTo>
                      <a:pt x="0" y="284"/>
                      <a:pt x="3" y="287"/>
                      <a:pt x="6" y="288"/>
                    </a:cubicBezTo>
                    <a:cubicBezTo>
                      <a:pt x="13" y="291"/>
                      <a:pt x="21" y="294"/>
                      <a:pt x="29" y="294"/>
                    </a:cubicBezTo>
                    <a:cubicBezTo>
                      <a:pt x="29" y="294"/>
                      <a:pt x="65" y="185"/>
                      <a:pt x="80" y="121"/>
                    </a:cubicBezTo>
                    <a:cubicBezTo>
                      <a:pt x="91" y="76"/>
                      <a:pt x="95" y="34"/>
                      <a:pt x="99" y="33"/>
                    </a:cubicBezTo>
                    <a:cubicBezTo>
                      <a:pt x="114" y="29"/>
                      <a:pt x="94" y="291"/>
                      <a:pt x="94" y="291"/>
                    </a:cubicBezTo>
                    <a:cubicBezTo>
                      <a:pt x="123" y="296"/>
                      <a:pt x="123" y="296"/>
                      <a:pt x="123" y="296"/>
                    </a:cubicBezTo>
                    <a:cubicBezTo>
                      <a:pt x="123" y="296"/>
                      <a:pt x="166" y="59"/>
                      <a:pt x="126" y="0"/>
                    </a:cubicBezTo>
                    <a:cubicBezTo>
                      <a:pt x="62" y="11"/>
                      <a:pt x="62" y="11"/>
                      <a:pt x="62" y="11"/>
                    </a:cubicBezTo>
                  </a:path>
                </a:pathLst>
              </a:custGeom>
              <a:solidFill>
                <a:srgbClr val="4228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3" name="íşlïďè">
                <a:extLst>
                  <a:ext uri="{FF2B5EF4-FFF2-40B4-BE49-F238E27FC236}">
                    <a16:creationId xmlns:a16="http://schemas.microsoft.com/office/drawing/2014/main" id="{5A2ABA8B-33D5-411D-ADAE-9F262D581806}"/>
                  </a:ext>
                </a:extLst>
              </p:cNvPr>
              <p:cNvSpPr/>
              <p:nvPr/>
            </p:nvSpPr>
            <p:spPr bwMode="auto">
              <a:xfrm>
                <a:off x="8801101" y="3881438"/>
                <a:ext cx="153988" cy="434975"/>
              </a:xfrm>
              <a:custGeom>
                <a:avLst/>
                <a:gdLst>
                  <a:gd name="T0" fmla="*/ 0 w 35"/>
                  <a:gd name="T1" fmla="*/ 11 h 99"/>
                  <a:gd name="T2" fmla="*/ 20 w 35"/>
                  <a:gd name="T3" fmla="*/ 96 h 99"/>
                  <a:gd name="T4" fmla="*/ 35 w 35"/>
                  <a:gd name="T5" fmla="*/ 99 h 99"/>
                  <a:gd name="T6" fmla="*/ 20 w 35"/>
                  <a:gd name="T7" fmla="*/ 0 h 99"/>
                  <a:gd name="T8" fmla="*/ 0 w 35"/>
                  <a:gd name="T9" fmla="*/ 1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9">
                    <a:moveTo>
                      <a:pt x="0" y="11"/>
                    </a:moveTo>
                    <a:cubicBezTo>
                      <a:pt x="0" y="11"/>
                      <a:pt x="23" y="88"/>
                      <a:pt x="20" y="96"/>
                    </a:cubicBezTo>
                    <a:cubicBezTo>
                      <a:pt x="35" y="99"/>
                      <a:pt x="35" y="99"/>
                      <a:pt x="35" y="99"/>
                    </a:cubicBezTo>
                    <a:cubicBezTo>
                      <a:pt x="35" y="99"/>
                      <a:pt x="29" y="19"/>
                      <a:pt x="20" y="0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4" name="išľíďé">
                <a:extLst>
                  <a:ext uri="{FF2B5EF4-FFF2-40B4-BE49-F238E27FC236}">
                    <a16:creationId xmlns:a16="http://schemas.microsoft.com/office/drawing/2014/main" id="{BF587AD6-DEC0-4CE1-8570-F3787072B00A}"/>
                  </a:ext>
                </a:extLst>
              </p:cNvPr>
              <p:cNvSpPr/>
              <p:nvPr/>
            </p:nvSpPr>
            <p:spPr bwMode="auto">
              <a:xfrm>
                <a:off x="8293101" y="5300663"/>
                <a:ext cx="12700" cy="39688"/>
              </a:xfrm>
              <a:custGeom>
                <a:avLst/>
                <a:gdLst>
                  <a:gd name="T0" fmla="*/ 3 w 3"/>
                  <a:gd name="T1" fmla="*/ 0 h 9"/>
                  <a:gd name="T2" fmla="*/ 2 w 3"/>
                  <a:gd name="T3" fmla="*/ 5 h 9"/>
                  <a:gd name="T4" fmla="*/ 0 w 3"/>
                  <a:gd name="T5" fmla="*/ 9 h 9"/>
                  <a:gd name="T6" fmla="*/ 1 w 3"/>
                  <a:gd name="T7" fmla="*/ 5 h 9"/>
                  <a:gd name="T8" fmla="*/ 3 w 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9">
                    <a:moveTo>
                      <a:pt x="3" y="0"/>
                    </a:moveTo>
                    <a:cubicBezTo>
                      <a:pt x="3" y="0"/>
                      <a:pt x="3" y="2"/>
                      <a:pt x="2" y="5"/>
                    </a:cubicBezTo>
                    <a:cubicBezTo>
                      <a:pt x="1" y="7"/>
                      <a:pt x="0" y="9"/>
                      <a:pt x="0" y="9"/>
                    </a:cubicBezTo>
                    <a:cubicBezTo>
                      <a:pt x="0" y="9"/>
                      <a:pt x="0" y="7"/>
                      <a:pt x="1" y="5"/>
                    </a:cubicBezTo>
                    <a:cubicBezTo>
                      <a:pt x="2" y="2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5" name="íṡļïḑe">
                <a:extLst>
                  <a:ext uri="{FF2B5EF4-FFF2-40B4-BE49-F238E27FC236}">
                    <a16:creationId xmlns:a16="http://schemas.microsoft.com/office/drawing/2014/main" id="{D08914A9-80D7-4969-8F8B-96094770156C}"/>
                  </a:ext>
                </a:extLst>
              </p:cNvPr>
              <p:cNvSpPr/>
              <p:nvPr/>
            </p:nvSpPr>
            <p:spPr bwMode="auto">
              <a:xfrm>
                <a:off x="8328026" y="5141913"/>
                <a:ext cx="25400" cy="79375"/>
              </a:xfrm>
              <a:custGeom>
                <a:avLst/>
                <a:gdLst>
                  <a:gd name="T0" fmla="*/ 6 w 6"/>
                  <a:gd name="T1" fmla="*/ 0 h 18"/>
                  <a:gd name="T2" fmla="*/ 4 w 6"/>
                  <a:gd name="T3" fmla="*/ 9 h 18"/>
                  <a:gd name="T4" fmla="*/ 0 w 6"/>
                  <a:gd name="T5" fmla="*/ 18 h 18"/>
                  <a:gd name="T6" fmla="*/ 3 w 6"/>
                  <a:gd name="T7" fmla="*/ 9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6" y="0"/>
                      <a:pt x="5" y="4"/>
                      <a:pt x="4" y="9"/>
                    </a:cubicBezTo>
                    <a:cubicBezTo>
                      <a:pt x="2" y="14"/>
                      <a:pt x="1" y="18"/>
                      <a:pt x="0" y="18"/>
                    </a:cubicBezTo>
                    <a:cubicBezTo>
                      <a:pt x="0" y="18"/>
                      <a:pt x="1" y="14"/>
                      <a:pt x="3" y="9"/>
                    </a:cubicBezTo>
                    <a:cubicBezTo>
                      <a:pt x="4" y="4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6" name="îsļîḑè">
                <a:extLst>
                  <a:ext uri="{FF2B5EF4-FFF2-40B4-BE49-F238E27FC236}">
                    <a16:creationId xmlns:a16="http://schemas.microsoft.com/office/drawing/2014/main" id="{CCD450EC-36BF-4C80-B634-30F24B03F74A}"/>
                  </a:ext>
                </a:extLst>
              </p:cNvPr>
              <p:cNvSpPr/>
              <p:nvPr/>
            </p:nvSpPr>
            <p:spPr bwMode="auto">
              <a:xfrm>
                <a:off x="8375651" y="4987926"/>
                <a:ext cx="26988" cy="79375"/>
              </a:xfrm>
              <a:custGeom>
                <a:avLst/>
                <a:gdLst>
                  <a:gd name="T0" fmla="*/ 6 w 6"/>
                  <a:gd name="T1" fmla="*/ 0 h 18"/>
                  <a:gd name="T2" fmla="*/ 4 w 6"/>
                  <a:gd name="T3" fmla="*/ 9 h 18"/>
                  <a:gd name="T4" fmla="*/ 1 w 6"/>
                  <a:gd name="T5" fmla="*/ 18 h 18"/>
                  <a:gd name="T6" fmla="*/ 3 w 6"/>
                  <a:gd name="T7" fmla="*/ 8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6" y="0"/>
                      <a:pt x="5" y="4"/>
                      <a:pt x="4" y="9"/>
                    </a:cubicBezTo>
                    <a:cubicBezTo>
                      <a:pt x="2" y="14"/>
                      <a:pt x="1" y="18"/>
                      <a:pt x="1" y="18"/>
                    </a:cubicBezTo>
                    <a:cubicBezTo>
                      <a:pt x="0" y="17"/>
                      <a:pt x="1" y="13"/>
                      <a:pt x="3" y="8"/>
                    </a:cubicBezTo>
                    <a:cubicBezTo>
                      <a:pt x="4" y="4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7" name="í$1ïḍe">
                <a:extLst>
                  <a:ext uri="{FF2B5EF4-FFF2-40B4-BE49-F238E27FC236}">
                    <a16:creationId xmlns:a16="http://schemas.microsoft.com/office/drawing/2014/main" id="{3751697A-2426-44C3-B8BB-A35BD58750E4}"/>
                  </a:ext>
                </a:extLst>
              </p:cNvPr>
              <p:cNvSpPr/>
              <p:nvPr/>
            </p:nvSpPr>
            <p:spPr bwMode="auto">
              <a:xfrm>
                <a:off x="8423276" y="4830763"/>
                <a:ext cx="26988" cy="79375"/>
              </a:xfrm>
              <a:custGeom>
                <a:avLst/>
                <a:gdLst>
                  <a:gd name="T0" fmla="*/ 5 w 6"/>
                  <a:gd name="T1" fmla="*/ 0 h 18"/>
                  <a:gd name="T2" fmla="*/ 3 w 6"/>
                  <a:gd name="T3" fmla="*/ 9 h 18"/>
                  <a:gd name="T4" fmla="*/ 0 w 6"/>
                  <a:gd name="T5" fmla="*/ 18 h 18"/>
                  <a:gd name="T6" fmla="*/ 2 w 6"/>
                  <a:gd name="T7" fmla="*/ 9 h 18"/>
                  <a:gd name="T8" fmla="*/ 5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5" y="0"/>
                    </a:moveTo>
                    <a:cubicBezTo>
                      <a:pt x="6" y="0"/>
                      <a:pt x="5" y="4"/>
                      <a:pt x="3" y="9"/>
                    </a:cubicBezTo>
                    <a:cubicBezTo>
                      <a:pt x="2" y="14"/>
                      <a:pt x="0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4" y="4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8" name="ïṣľîḋe">
                <a:extLst>
                  <a:ext uri="{FF2B5EF4-FFF2-40B4-BE49-F238E27FC236}">
                    <a16:creationId xmlns:a16="http://schemas.microsoft.com/office/drawing/2014/main" id="{C225EA4C-B283-447D-8A06-A9A0F8102A1F}"/>
                  </a:ext>
                </a:extLst>
              </p:cNvPr>
              <p:cNvSpPr/>
              <p:nvPr/>
            </p:nvSpPr>
            <p:spPr bwMode="auto">
              <a:xfrm>
                <a:off x="8467726" y="4672013"/>
                <a:ext cx="26988" cy="79375"/>
              </a:xfrm>
              <a:custGeom>
                <a:avLst/>
                <a:gdLst>
                  <a:gd name="T0" fmla="*/ 6 w 6"/>
                  <a:gd name="T1" fmla="*/ 0 h 18"/>
                  <a:gd name="T2" fmla="*/ 3 w 6"/>
                  <a:gd name="T3" fmla="*/ 9 h 18"/>
                  <a:gd name="T4" fmla="*/ 1 w 6"/>
                  <a:gd name="T5" fmla="*/ 18 h 18"/>
                  <a:gd name="T6" fmla="*/ 3 w 6"/>
                  <a:gd name="T7" fmla="*/ 9 h 18"/>
                  <a:gd name="T8" fmla="*/ 6 w 6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cubicBezTo>
                      <a:pt x="6" y="0"/>
                      <a:pt x="5" y="4"/>
                      <a:pt x="3" y="9"/>
                    </a:cubicBezTo>
                    <a:cubicBezTo>
                      <a:pt x="2" y="14"/>
                      <a:pt x="1" y="18"/>
                      <a:pt x="1" y="18"/>
                    </a:cubicBezTo>
                    <a:cubicBezTo>
                      <a:pt x="0" y="18"/>
                      <a:pt x="1" y="14"/>
                      <a:pt x="3" y="9"/>
                    </a:cubicBezTo>
                    <a:cubicBezTo>
                      <a:pt x="4" y="4"/>
                      <a:pt x="5" y="0"/>
                      <a:pt x="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9" name="i$ľíḓè">
                <a:extLst>
                  <a:ext uri="{FF2B5EF4-FFF2-40B4-BE49-F238E27FC236}">
                    <a16:creationId xmlns:a16="http://schemas.microsoft.com/office/drawing/2014/main" id="{B0009890-7879-4452-BBCC-3D5AA5C8C2D1}"/>
                  </a:ext>
                </a:extLst>
              </p:cNvPr>
              <p:cNvSpPr/>
              <p:nvPr/>
            </p:nvSpPr>
            <p:spPr bwMode="auto">
              <a:xfrm>
                <a:off x="8512176" y="4514851"/>
                <a:ext cx="22225" cy="77788"/>
              </a:xfrm>
              <a:custGeom>
                <a:avLst/>
                <a:gdLst>
                  <a:gd name="T0" fmla="*/ 5 w 5"/>
                  <a:gd name="T1" fmla="*/ 0 h 18"/>
                  <a:gd name="T2" fmla="*/ 3 w 5"/>
                  <a:gd name="T3" fmla="*/ 9 h 18"/>
                  <a:gd name="T4" fmla="*/ 0 w 5"/>
                  <a:gd name="T5" fmla="*/ 18 h 18"/>
                  <a:gd name="T6" fmla="*/ 2 w 5"/>
                  <a:gd name="T7" fmla="*/ 9 h 18"/>
                  <a:gd name="T8" fmla="*/ 5 w 5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5" y="0"/>
                    </a:moveTo>
                    <a:cubicBezTo>
                      <a:pt x="5" y="0"/>
                      <a:pt x="4" y="4"/>
                      <a:pt x="3" y="9"/>
                    </a:cubicBezTo>
                    <a:cubicBezTo>
                      <a:pt x="2" y="14"/>
                      <a:pt x="1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3" y="4"/>
                      <a:pt x="5" y="0"/>
                      <a:pt x="5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0" name="iŝḷîďê">
                <a:extLst>
                  <a:ext uri="{FF2B5EF4-FFF2-40B4-BE49-F238E27FC236}">
                    <a16:creationId xmlns:a16="http://schemas.microsoft.com/office/drawing/2014/main" id="{0442C2F7-719B-4F1F-BEEC-5217C31C7785}"/>
                  </a:ext>
                </a:extLst>
              </p:cNvPr>
              <p:cNvSpPr/>
              <p:nvPr/>
            </p:nvSpPr>
            <p:spPr bwMode="auto">
              <a:xfrm>
                <a:off x="8551863" y="4356101"/>
                <a:ext cx="17463" cy="79375"/>
              </a:xfrm>
              <a:custGeom>
                <a:avLst/>
                <a:gdLst>
                  <a:gd name="T0" fmla="*/ 4 w 4"/>
                  <a:gd name="T1" fmla="*/ 0 h 18"/>
                  <a:gd name="T2" fmla="*/ 2 w 4"/>
                  <a:gd name="T3" fmla="*/ 9 h 18"/>
                  <a:gd name="T4" fmla="*/ 0 w 4"/>
                  <a:gd name="T5" fmla="*/ 18 h 18"/>
                  <a:gd name="T6" fmla="*/ 2 w 4"/>
                  <a:gd name="T7" fmla="*/ 9 h 18"/>
                  <a:gd name="T8" fmla="*/ 4 w 4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18">
                    <a:moveTo>
                      <a:pt x="4" y="0"/>
                    </a:moveTo>
                    <a:cubicBezTo>
                      <a:pt x="4" y="0"/>
                      <a:pt x="3" y="4"/>
                      <a:pt x="2" y="9"/>
                    </a:cubicBezTo>
                    <a:cubicBezTo>
                      <a:pt x="1" y="14"/>
                      <a:pt x="0" y="18"/>
                      <a:pt x="0" y="18"/>
                    </a:cubicBezTo>
                    <a:cubicBezTo>
                      <a:pt x="0" y="18"/>
                      <a:pt x="1" y="14"/>
                      <a:pt x="2" y="9"/>
                    </a:cubicBezTo>
                    <a:cubicBezTo>
                      <a:pt x="3" y="4"/>
                      <a:pt x="4" y="0"/>
                      <a:pt x="4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1" name="îšḷïḓe">
                <a:extLst>
                  <a:ext uri="{FF2B5EF4-FFF2-40B4-BE49-F238E27FC236}">
                    <a16:creationId xmlns:a16="http://schemas.microsoft.com/office/drawing/2014/main" id="{B628D4BB-BE59-4D41-A170-D9032C1E6173}"/>
                  </a:ext>
                </a:extLst>
              </p:cNvPr>
              <p:cNvSpPr/>
              <p:nvPr/>
            </p:nvSpPr>
            <p:spPr bwMode="auto">
              <a:xfrm>
                <a:off x="8577263" y="4229101"/>
                <a:ext cx="9525" cy="42863"/>
              </a:xfrm>
              <a:custGeom>
                <a:avLst/>
                <a:gdLst>
                  <a:gd name="T0" fmla="*/ 1 w 2"/>
                  <a:gd name="T1" fmla="*/ 0 h 10"/>
                  <a:gd name="T2" fmla="*/ 1 w 2"/>
                  <a:gd name="T3" fmla="*/ 5 h 10"/>
                  <a:gd name="T4" fmla="*/ 1 w 2"/>
                  <a:gd name="T5" fmla="*/ 10 h 10"/>
                  <a:gd name="T6" fmla="*/ 1 w 2"/>
                  <a:gd name="T7" fmla="*/ 5 h 10"/>
                  <a:gd name="T8" fmla="*/ 1 w 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1" y="0"/>
                    </a:moveTo>
                    <a:cubicBezTo>
                      <a:pt x="2" y="0"/>
                      <a:pt x="2" y="2"/>
                      <a:pt x="1" y="5"/>
                    </a:cubicBezTo>
                    <a:cubicBezTo>
                      <a:pt x="1" y="8"/>
                      <a:pt x="1" y="10"/>
                      <a:pt x="1" y="10"/>
                    </a:cubicBezTo>
                    <a:cubicBezTo>
                      <a:pt x="1" y="10"/>
                      <a:pt x="0" y="8"/>
                      <a:pt x="1" y="5"/>
                    </a:cubicBezTo>
                    <a:cubicBezTo>
                      <a:pt x="1" y="2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2" name="îšľïḑê">
                <a:extLst>
                  <a:ext uri="{FF2B5EF4-FFF2-40B4-BE49-F238E27FC236}">
                    <a16:creationId xmlns:a16="http://schemas.microsoft.com/office/drawing/2014/main" id="{B27ADFFB-9F8F-4233-96A2-760F92FD640A}"/>
                  </a:ext>
                </a:extLst>
              </p:cNvPr>
              <p:cNvSpPr/>
              <p:nvPr/>
            </p:nvSpPr>
            <p:spPr bwMode="auto">
              <a:xfrm>
                <a:off x="8704263" y="5273676"/>
                <a:ext cx="14288" cy="88900"/>
              </a:xfrm>
              <a:custGeom>
                <a:avLst/>
                <a:gdLst>
                  <a:gd name="T0" fmla="*/ 3 w 3"/>
                  <a:gd name="T1" fmla="*/ 0 h 20"/>
                  <a:gd name="T2" fmla="*/ 2 w 3"/>
                  <a:gd name="T3" fmla="*/ 10 h 20"/>
                  <a:gd name="T4" fmla="*/ 0 w 3"/>
                  <a:gd name="T5" fmla="*/ 20 h 20"/>
                  <a:gd name="T6" fmla="*/ 1 w 3"/>
                  <a:gd name="T7" fmla="*/ 10 h 20"/>
                  <a:gd name="T8" fmla="*/ 3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cubicBezTo>
                      <a:pt x="3" y="0"/>
                      <a:pt x="3" y="4"/>
                      <a:pt x="2" y="10"/>
                    </a:cubicBezTo>
                    <a:cubicBezTo>
                      <a:pt x="1" y="15"/>
                      <a:pt x="0" y="20"/>
                      <a:pt x="0" y="20"/>
                    </a:cubicBezTo>
                    <a:cubicBezTo>
                      <a:pt x="0" y="19"/>
                      <a:pt x="0" y="15"/>
                      <a:pt x="1" y="10"/>
                    </a:cubicBezTo>
                    <a:cubicBezTo>
                      <a:pt x="2" y="4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3" name="iśľiḍe">
                <a:extLst>
                  <a:ext uri="{FF2B5EF4-FFF2-40B4-BE49-F238E27FC236}">
                    <a16:creationId xmlns:a16="http://schemas.microsoft.com/office/drawing/2014/main" id="{D76299A8-7A40-42E0-95B8-FCCD189EC06C}"/>
                  </a:ext>
                </a:extLst>
              </p:cNvPr>
              <p:cNvSpPr/>
              <p:nvPr/>
            </p:nvSpPr>
            <p:spPr bwMode="auto">
              <a:xfrm>
                <a:off x="8726488" y="5099051"/>
                <a:ext cx="12700" cy="87313"/>
              </a:xfrm>
              <a:custGeom>
                <a:avLst/>
                <a:gdLst>
                  <a:gd name="T0" fmla="*/ 3 w 3"/>
                  <a:gd name="T1" fmla="*/ 0 h 20"/>
                  <a:gd name="T2" fmla="*/ 2 w 3"/>
                  <a:gd name="T3" fmla="*/ 10 h 20"/>
                  <a:gd name="T4" fmla="*/ 0 w 3"/>
                  <a:gd name="T5" fmla="*/ 20 h 20"/>
                  <a:gd name="T6" fmla="*/ 1 w 3"/>
                  <a:gd name="T7" fmla="*/ 10 h 20"/>
                  <a:gd name="T8" fmla="*/ 3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3" y="0"/>
                    </a:moveTo>
                    <a:cubicBezTo>
                      <a:pt x="3" y="0"/>
                      <a:pt x="3" y="5"/>
                      <a:pt x="2" y="10"/>
                    </a:cubicBezTo>
                    <a:cubicBezTo>
                      <a:pt x="1" y="16"/>
                      <a:pt x="1" y="20"/>
                      <a:pt x="0" y="20"/>
                    </a:cubicBezTo>
                    <a:cubicBezTo>
                      <a:pt x="0" y="20"/>
                      <a:pt x="1" y="15"/>
                      <a:pt x="1" y="10"/>
                    </a:cubicBezTo>
                    <a:cubicBezTo>
                      <a:pt x="2" y="4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4" name="iṧlíḑè">
                <a:extLst>
                  <a:ext uri="{FF2B5EF4-FFF2-40B4-BE49-F238E27FC236}">
                    <a16:creationId xmlns:a16="http://schemas.microsoft.com/office/drawing/2014/main" id="{CD13BA2A-2727-4B8E-A377-56AA95DFA6BC}"/>
                  </a:ext>
                </a:extLst>
              </p:cNvPr>
              <p:cNvSpPr/>
              <p:nvPr/>
            </p:nvSpPr>
            <p:spPr bwMode="auto">
              <a:xfrm>
                <a:off x="8748713" y="4922838"/>
                <a:ext cx="9525" cy="87313"/>
              </a:xfrm>
              <a:custGeom>
                <a:avLst/>
                <a:gdLst>
                  <a:gd name="T0" fmla="*/ 2 w 2"/>
                  <a:gd name="T1" fmla="*/ 0 h 20"/>
                  <a:gd name="T2" fmla="*/ 2 w 2"/>
                  <a:gd name="T3" fmla="*/ 10 h 20"/>
                  <a:gd name="T4" fmla="*/ 0 w 2"/>
                  <a:gd name="T5" fmla="*/ 20 h 20"/>
                  <a:gd name="T6" fmla="*/ 1 w 2"/>
                  <a:gd name="T7" fmla="*/ 10 h 20"/>
                  <a:gd name="T8" fmla="*/ 2 w 2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0">
                    <a:moveTo>
                      <a:pt x="2" y="0"/>
                    </a:moveTo>
                    <a:cubicBezTo>
                      <a:pt x="2" y="0"/>
                      <a:pt x="2" y="5"/>
                      <a:pt x="2" y="10"/>
                    </a:cubicBezTo>
                    <a:cubicBezTo>
                      <a:pt x="1" y="16"/>
                      <a:pt x="0" y="20"/>
                      <a:pt x="0" y="20"/>
                    </a:cubicBezTo>
                    <a:cubicBezTo>
                      <a:pt x="0" y="20"/>
                      <a:pt x="0" y="16"/>
                      <a:pt x="1" y="10"/>
                    </a:cubicBezTo>
                    <a:cubicBezTo>
                      <a:pt x="1" y="5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5" name="îṡľíḍê">
                <a:extLst>
                  <a:ext uri="{FF2B5EF4-FFF2-40B4-BE49-F238E27FC236}">
                    <a16:creationId xmlns:a16="http://schemas.microsoft.com/office/drawing/2014/main" id="{E19D5BD3-2207-4BC7-BD0F-8683787CF835}"/>
                  </a:ext>
                </a:extLst>
              </p:cNvPr>
              <p:cNvSpPr/>
              <p:nvPr/>
            </p:nvSpPr>
            <p:spPr bwMode="auto">
              <a:xfrm>
                <a:off x="8766176" y="4746626"/>
                <a:ext cx="4763" cy="88900"/>
              </a:xfrm>
              <a:custGeom>
                <a:avLst/>
                <a:gdLst>
                  <a:gd name="T0" fmla="*/ 1 w 1"/>
                  <a:gd name="T1" fmla="*/ 0 h 20"/>
                  <a:gd name="T2" fmla="*/ 1 w 1"/>
                  <a:gd name="T3" fmla="*/ 10 h 20"/>
                  <a:gd name="T4" fmla="*/ 0 w 1"/>
                  <a:gd name="T5" fmla="*/ 20 h 20"/>
                  <a:gd name="T6" fmla="*/ 0 w 1"/>
                  <a:gd name="T7" fmla="*/ 10 h 20"/>
                  <a:gd name="T8" fmla="*/ 1 w 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0">
                    <a:moveTo>
                      <a:pt x="1" y="0"/>
                    </a:moveTo>
                    <a:cubicBezTo>
                      <a:pt x="1" y="0"/>
                      <a:pt x="1" y="5"/>
                      <a:pt x="1" y="10"/>
                    </a:cubicBezTo>
                    <a:cubicBezTo>
                      <a:pt x="1" y="16"/>
                      <a:pt x="0" y="20"/>
                      <a:pt x="0" y="20"/>
                    </a:cubicBezTo>
                    <a:cubicBezTo>
                      <a:pt x="0" y="20"/>
                      <a:pt x="0" y="16"/>
                      <a:pt x="0" y="10"/>
                    </a:cubicBezTo>
                    <a:cubicBezTo>
                      <a:pt x="1" y="5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6" name="îṧlidé">
                <a:extLst>
                  <a:ext uri="{FF2B5EF4-FFF2-40B4-BE49-F238E27FC236}">
                    <a16:creationId xmlns:a16="http://schemas.microsoft.com/office/drawing/2014/main" id="{7E5926DB-7CBE-464B-A82D-C5B88C7D723A}"/>
                  </a:ext>
                </a:extLst>
              </p:cNvPr>
              <p:cNvSpPr/>
              <p:nvPr/>
            </p:nvSpPr>
            <p:spPr bwMode="auto">
              <a:xfrm>
                <a:off x="8775701" y="4570413"/>
                <a:ext cx="3175" cy="88900"/>
              </a:xfrm>
              <a:custGeom>
                <a:avLst/>
                <a:gdLst>
                  <a:gd name="T0" fmla="*/ 1 w 1"/>
                  <a:gd name="T1" fmla="*/ 0 h 20"/>
                  <a:gd name="T2" fmla="*/ 1 w 1"/>
                  <a:gd name="T3" fmla="*/ 10 h 20"/>
                  <a:gd name="T4" fmla="*/ 0 w 1"/>
                  <a:gd name="T5" fmla="*/ 20 h 20"/>
                  <a:gd name="T6" fmla="*/ 0 w 1"/>
                  <a:gd name="T7" fmla="*/ 10 h 20"/>
                  <a:gd name="T8" fmla="*/ 1 w 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0">
                    <a:moveTo>
                      <a:pt x="1" y="0"/>
                    </a:moveTo>
                    <a:cubicBezTo>
                      <a:pt x="1" y="0"/>
                      <a:pt x="1" y="5"/>
                      <a:pt x="1" y="10"/>
                    </a:cubicBezTo>
                    <a:cubicBezTo>
                      <a:pt x="1" y="16"/>
                      <a:pt x="1" y="20"/>
                      <a:pt x="0" y="20"/>
                    </a:cubicBezTo>
                    <a:cubicBezTo>
                      <a:pt x="0" y="20"/>
                      <a:pt x="0" y="16"/>
                      <a:pt x="0" y="10"/>
                    </a:cubicBezTo>
                    <a:cubicBezTo>
                      <a:pt x="1" y="5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7" name="íşḻídè">
                <a:extLst>
                  <a:ext uri="{FF2B5EF4-FFF2-40B4-BE49-F238E27FC236}">
                    <a16:creationId xmlns:a16="http://schemas.microsoft.com/office/drawing/2014/main" id="{441D0FC9-68C2-42F6-9B0F-ADED76B0E9C5}"/>
                  </a:ext>
                </a:extLst>
              </p:cNvPr>
              <p:cNvSpPr/>
              <p:nvPr/>
            </p:nvSpPr>
            <p:spPr bwMode="auto">
              <a:xfrm>
                <a:off x="8778876" y="4395788"/>
                <a:ext cx="4763" cy="87313"/>
              </a:xfrm>
              <a:custGeom>
                <a:avLst/>
                <a:gdLst>
                  <a:gd name="T0" fmla="*/ 0 w 1"/>
                  <a:gd name="T1" fmla="*/ 0 h 20"/>
                  <a:gd name="T2" fmla="*/ 0 w 1"/>
                  <a:gd name="T3" fmla="*/ 10 h 20"/>
                  <a:gd name="T4" fmla="*/ 0 w 1"/>
                  <a:gd name="T5" fmla="*/ 20 h 20"/>
                  <a:gd name="T6" fmla="*/ 0 w 1"/>
                  <a:gd name="T7" fmla="*/ 10 h 20"/>
                  <a:gd name="T8" fmla="*/ 0 w 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0">
                    <a:moveTo>
                      <a:pt x="0" y="0"/>
                    </a:moveTo>
                    <a:cubicBezTo>
                      <a:pt x="0" y="0"/>
                      <a:pt x="0" y="5"/>
                      <a:pt x="0" y="10"/>
                    </a:cubicBezTo>
                    <a:cubicBezTo>
                      <a:pt x="1" y="16"/>
                      <a:pt x="1" y="20"/>
                      <a:pt x="0" y="20"/>
                    </a:cubicBezTo>
                    <a:cubicBezTo>
                      <a:pt x="0" y="20"/>
                      <a:pt x="0" y="16"/>
                      <a:pt x="0" y="10"/>
                    </a:cubicBezTo>
                    <a:cubicBezTo>
                      <a:pt x="0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8" name="îṡḷîdè">
                <a:extLst>
                  <a:ext uri="{FF2B5EF4-FFF2-40B4-BE49-F238E27FC236}">
                    <a16:creationId xmlns:a16="http://schemas.microsoft.com/office/drawing/2014/main" id="{3DE9943F-AAF2-40B0-8558-25059A0DC15B}"/>
                  </a:ext>
                </a:extLst>
              </p:cNvPr>
              <p:cNvSpPr/>
              <p:nvPr/>
            </p:nvSpPr>
            <p:spPr bwMode="auto">
              <a:xfrm>
                <a:off x="8761413" y="4224338"/>
                <a:ext cx="14288" cy="87313"/>
              </a:xfrm>
              <a:custGeom>
                <a:avLst/>
                <a:gdLst>
                  <a:gd name="T0" fmla="*/ 0 w 3"/>
                  <a:gd name="T1" fmla="*/ 0 h 20"/>
                  <a:gd name="T2" fmla="*/ 2 w 3"/>
                  <a:gd name="T3" fmla="*/ 10 h 20"/>
                  <a:gd name="T4" fmla="*/ 3 w 3"/>
                  <a:gd name="T5" fmla="*/ 20 h 20"/>
                  <a:gd name="T6" fmla="*/ 1 w 3"/>
                  <a:gd name="T7" fmla="*/ 10 h 20"/>
                  <a:gd name="T8" fmla="*/ 0 w 3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0">
                    <a:moveTo>
                      <a:pt x="0" y="0"/>
                    </a:moveTo>
                    <a:cubicBezTo>
                      <a:pt x="0" y="0"/>
                      <a:pt x="1" y="4"/>
                      <a:pt x="2" y="10"/>
                    </a:cubicBezTo>
                    <a:cubicBezTo>
                      <a:pt x="2" y="15"/>
                      <a:pt x="3" y="19"/>
                      <a:pt x="3" y="20"/>
                    </a:cubicBezTo>
                    <a:cubicBezTo>
                      <a:pt x="2" y="20"/>
                      <a:pt x="2" y="15"/>
                      <a:pt x="1" y="10"/>
                    </a:cubicBezTo>
                    <a:cubicBezTo>
                      <a:pt x="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9" name="ïşlíḍe">
                <a:extLst>
                  <a:ext uri="{FF2B5EF4-FFF2-40B4-BE49-F238E27FC236}">
                    <a16:creationId xmlns:a16="http://schemas.microsoft.com/office/drawing/2014/main" id="{4E24F355-17F6-4447-A2FE-783027674C6F}"/>
                  </a:ext>
                </a:extLst>
              </p:cNvPr>
              <p:cNvSpPr/>
              <p:nvPr/>
            </p:nvSpPr>
            <p:spPr bwMode="auto">
              <a:xfrm>
                <a:off x="8731251" y="4114801"/>
                <a:ext cx="7938" cy="22225"/>
              </a:xfrm>
              <a:custGeom>
                <a:avLst/>
                <a:gdLst>
                  <a:gd name="T0" fmla="*/ 0 w 2"/>
                  <a:gd name="T1" fmla="*/ 0 h 5"/>
                  <a:gd name="T2" fmla="*/ 1 w 2"/>
                  <a:gd name="T3" fmla="*/ 3 h 5"/>
                  <a:gd name="T4" fmla="*/ 2 w 2"/>
                  <a:gd name="T5" fmla="*/ 5 h 5"/>
                  <a:gd name="T6" fmla="*/ 0 w 2"/>
                  <a:gd name="T7" fmla="*/ 3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0"/>
                      <a:pt x="1" y="1"/>
                      <a:pt x="1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5"/>
                      <a:pt x="1" y="4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0" name="ï$lídè">
                <a:extLst>
                  <a:ext uri="{FF2B5EF4-FFF2-40B4-BE49-F238E27FC236}">
                    <a16:creationId xmlns:a16="http://schemas.microsoft.com/office/drawing/2014/main" id="{F9340C1A-205A-4C20-9DFB-72A7714C79F0}"/>
                  </a:ext>
                </a:extLst>
              </p:cNvPr>
              <p:cNvSpPr/>
              <p:nvPr/>
            </p:nvSpPr>
            <p:spPr bwMode="auto">
              <a:xfrm>
                <a:off x="8718551" y="4110038"/>
                <a:ext cx="69850" cy="65088"/>
              </a:xfrm>
              <a:custGeom>
                <a:avLst/>
                <a:gdLst>
                  <a:gd name="T0" fmla="*/ 16 w 16"/>
                  <a:gd name="T1" fmla="*/ 14 h 15"/>
                  <a:gd name="T2" fmla="*/ 12 w 16"/>
                  <a:gd name="T3" fmla="*/ 15 h 15"/>
                  <a:gd name="T4" fmla="*/ 5 w 16"/>
                  <a:gd name="T5" fmla="*/ 11 h 15"/>
                  <a:gd name="T6" fmla="*/ 0 w 16"/>
                  <a:gd name="T7" fmla="*/ 4 h 15"/>
                  <a:gd name="T8" fmla="*/ 0 w 16"/>
                  <a:gd name="T9" fmla="*/ 0 h 15"/>
                  <a:gd name="T10" fmla="*/ 1 w 16"/>
                  <a:gd name="T11" fmla="*/ 4 h 15"/>
                  <a:gd name="T12" fmla="*/ 5 w 16"/>
                  <a:gd name="T13" fmla="*/ 11 h 15"/>
                  <a:gd name="T14" fmla="*/ 12 w 16"/>
                  <a:gd name="T15" fmla="*/ 14 h 15"/>
                  <a:gd name="T16" fmla="*/ 16 w 16"/>
                  <a:gd name="T17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5">
                    <a:moveTo>
                      <a:pt x="16" y="14"/>
                    </a:moveTo>
                    <a:cubicBezTo>
                      <a:pt x="16" y="14"/>
                      <a:pt x="14" y="15"/>
                      <a:pt x="12" y="15"/>
                    </a:cubicBezTo>
                    <a:cubicBezTo>
                      <a:pt x="10" y="14"/>
                      <a:pt x="7" y="13"/>
                      <a:pt x="5" y="11"/>
                    </a:cubicBezTo>
                    <a:cubicBezTo>
                      <a:pt x="2" y="9"/>
                      <a:pt x="1" y="6"/>
                      <a:pt x="0" y="4"/>
                    </a:cubicBezTo>
                    <a:cubicBezTo>
                      <a:pt x="0" y="2"/>
                      <a:pt x="0" y="0"/>
                      <a:pt x="0" y="0"/>
                    </a:cubicBezTo>
                    <a:cubicBezTo>
                      <a:pt x="1" y="0"/>
                      <a:pt x="0" y="2"/>
                      <a:pt x="1" y="4"/>
                    </a:cubicBezTo>
                    <a:cubicBezTo>
                      <a:pt x="2" y="6"/>
                      <a:pt x="3" y="8"/>
                      <a:pt x="5" y="11"/>
                    </a:cubicBezTo>
                    <a:cubicBezTo>
                      <a:pt x="7" y="13"/>
                      <a:pt x="10" y="14"/>
                      <a:pt x="12" y="14"/>
                    </a:cubicBezTo>
                    <a:cubicBezTo>
                      <a:pt x="14" y="14"/>
                      <a:pt x="16" y="14"/>
                      <a:pt x="16" y="14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1" name="îśľîdé">
                <a:extLst>
                  <a:ext uri="{FF2B5EF4-FFF2-40B4-BE49-F238E27FC236}">
                    <a16:creationId xmlns:a16="http://schemas.microsoft.com/office/drawing/2014/main" id="{99E008C6-7C92-4A58-BE44-6A166D6520FC}"/>
                  </a:ext>
                </a:extLst>
              </p:cNvPr>
              <p:cNvSpPr/>
              <p:nvPr/>
            </p:nvSpPr>
            <p:spPr bwMode="auto">
              <a:xfrm>
                <a:off x="8445501" y="4127501"/>
                <a:ext cx="74613" cy="104775"/>
              </a:xfrm>
              <a:custGeom>
                <a:avLst/>
                <a:gdLst>
                  <a:gd name="T0" fmla="*/ 16 w 17"/>
                  <a:gd name="T1" fmla="*/ 0 h 24"/>
                  <a:gd name="T2" fmla="*/ 17 w 17"/>
                  <a:gd name="T3" fmla="*/ 1 h 24"/>
                  <a:gd name="T4" fmla="*/ 17 w 17"/>
                  <a:gd name="T5" fmla="*/ 5 h 24"/>
                  <a:gd name="T6" fmla="*/ 13 w 17"/>
                  <a:gd name="T7" fmla="*/ 16 h 24"/>
                  <a:gd name="T8" fmla="*/ 5 w 17"/>
                  <a:gd name="T9" fmla="*/ 23 h 24"/>
                  <a:gd name="T10" fmla="*/ 1 w 17"/>
                  <a:gd name="T11" fmla="*/ 24 h 24"/>
                  <a:gd name="T12" fmla="*/ 0 w 17"/>
                  <a:gd name="T13" fmla="*/ 24 h 24"/>
                  <a:gd name="T14" fmla="*/ 4 w 17"/>
                  <a:gd name="T15" fmla="*/ 22 h 24"/>
                  <a:gd name="T16" fmla="*/ 13 w 17"/>
                  <a:gd name="T17" fmla="*/ 15 h 24"/>
                  <a:gd name="T18" fmla="*/ 16 w 17"/>
                  <a:gd name="T19" fmla="*/ 5 h 24"/>
                  <a:gd name="T20" fmla="*/ 16 w 17"/>
                  <a:gd name="T2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4">
                    <a:moveTo>
                      <a:pt x="16" y="0"/>
                    </a:moveTo>
                    <a:cubicBezTo>
                      <a:pt x="17" y="0"/>
                      <a:pt x="17" y="0"/>
                      <a:pt x="17" y="1"/>
                    </a:cubicBezTo>
                    <a:cubicBezTo>
                      <a:pt x="17" y="2"/>
                      <a:pt x="17" y="3"/>
                      <a:pt x="17" y="5"/>
                    </a:cubicBezTo>
                    <a:cubicBezTo>
                      <a:pt x="17" y="8"/>
                      <a:pt x="16" y="12"/>
                      <a:pt x="13" y="16"/>
                    </a:cubicBezTo>
                    <a:cubicBezTo>
                      <a:pt x="11" y="19"/>
                      <a:pt x="7" y="22"/>
                      <a:pt x="5" y="23"/>
                    </a:cubicBezTo>
                    <a:cubicBezTo>
                      <a:pt x="3" y="23"/>
                      <a:pt x="2" y="24"/>
                      <a:pt x="1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2" y="23"/>
                      <a:pt x="4" y="22"/>
                    </a:cubicBezTo>
                    <a:cubicBezTo>
                      <a:pt x="7" y="21"/>
                      <a:pt x="10" y="19"/>
                      <a:pt x="13" y="15"/>
                    </a:cubicBezTo>
                    <a:cubicBezTo>
                      <a:pt x="15" y="11"/>
                      <a:pt x="16" y="8"/>
                      <a:pt x="16" y="5"/>
                    </a:cubicBezTo>
                    <a:cubicBezTo>
                      <a:pt x="17" y="2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2" name="íSlïḑè">
                <a:extLst>
                  <a:ext uri="{FF2B5EF4-FFF2-40B4-BE49-F238E27FC236}">
                    <a16:creationId xmlns:a16="http://schemas.microsoft.com/office/drawing/2014/main" id="{2DAB20F1-8FCB-4B7C-9A0F-9D55509BE8DB}"/>
                  </a:ext>
                </a:extLst>
              </p:cNvPr>
              <p:cNvSpPr/>
              <p:nvPr/>
            </p:nvSpPr>
            <p:spPr bwMode="auto">
              <a:xfrm>
                <a:off x="8616951" y="4110038"/>
                <a:ext cx="30163" cy="61913"/>
              </a:xfrm>
              <a:custGeom>
                <a:avLst/>
                <a:gdLst>
                  <a:gd name="T0" fmla="*/ 7 w 7"/>
                  <a:gd name="T1" fmla="*/ 12 h 14"/>
                  <a:gd name="T2" fmla="*/ 5 w 7"/>
                  <a:gd name="T3" fmla="*/ 13 h 14"/>
                  <a:gd name="T4" fmla="*/ 1 w 7"/>
                  <a:gd name="T5" fmla="*/ 13 h 14"/>
                  <a:gd name="T6" fmla="*/ 0 w 7"/>
                  <a:gd name="T7" fmla="*/ 9 h 14"/>
                  <a:gd name="T8" fmla="*/ 1 w 7"/>
                  <a:gd name="T9" fmla="*/ 0 h 14"/>
                  <a:gd name="T10" fmla="*/ 1 w 7"/>
                  <a:gd name="T11" fmla="*/ 9 h 14"/>
                  <a:gd name="T12" fmla="*/ 2 w 7"/>
                  <a:gd name="T13" fmla="*/ 12 h 14"/>
                  <a:gd name="T14" fmla="*/ 4 w 7"/>
                  <a:gd name="T15" fmla="*/ 13 h 14"/>
                  <a:gd name="T16" fmla="*/ 7 w 7"/>
                  <a:gd name="T1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4">
                    <a:moveTo>
                      <a:pt x="7" y="12"/>
                    </a:moveTo>
                    <a:cubicBezTo>
                      <a:pt x="7" y="12"/>
                      <a:pt x="6" y="13"/>
                      <a:pt x="5" y="13"/>
                    </a:cubicBezTo>
                    <a:cubicBezTo>
                      <a:pt x="4" y="13"/>
                      <a:pt x="2" y="14"/>
                      <a:pt x="1" y="13"/>
                    </a:cubicBezTo>
                    <a:cubicBezTo>
                      <a:pt x="0" y="12"/>
                      <a:pt x="0" y="10"/>
                      <a:pt x="0" y="9"/>
                    </a:cubicBezTo>
                    <a:cubicBezTo>
                      <a:pt x="0" y="4"/>
                      <a:pt x="1" y="0"/>
                      <a:pt x="1" y="0"/>
                    </a:cubicBezTo>
                    <a:cubicBezTo>
                      <a:pt x="1" y="0"/>
                      <a:pt x="1" y="4"/>
                      <a:pt x="1" y="9"/>
                    </a:cubicBezTo>
                    <a:cubicBezTo>
                      <a:pt x="1" y="10"/>
                      <a:pt x="1" y="12"/>
                      <a:pt x="2" y="12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6" y="12"/>
                      <a:pt x="7" y="12"/>
                      <a:pt x="7" y="12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3" name="íšḷïḓè">
                <a:extLst>
                  <a:ext uri="{FF2B5EF4-FFF2-40B4-BE49-F238E27FC236}">
                    <a16:creationId xmlns:a16="http://schemas.microsoft.com/office/drawing/2014/main" id="{8581CDFD-D663-4087-948B-155E8A084F04}"/>
                  </a:ext>
                </a:extLst>
              </p:cNvPr>
              <p:cNvSpPr/>
              <p:nvPr/>
            </p:nvSpPr>
            <p:spPr bwMode="auto">
              <a:xfrm>
                <a:off x="8199438" y="5268913"/>
                <a:ext cx="131763" cy="53975"/>
              </a:xfrm>
              <a:custGeom>
                <a:avLst/>
                <a:gdLst>
                  <a:gd name="T0" fmla="*/ 30 w 30"/>
                  <a:gd name="T1" fmla="*/ 12 h 12"/>
                  <a:gd name="T2" fmla="*/ 29 w 30"/>
                  <a:gd name="T3" fmla="*/ 12 h 12"/>
                  <a:gd name="T4" fmla="*/ 25 w 30"/>
                  <a:gd name="T5" fmla="*/ 12 h 12"/>
                  <a:gd name="T6" fmla="*/ 14 w 30"/>
                  <a:gd name="T7" fmla="*/ 9 h 12"/>
                  <a:gd name="T8" fmla="*/ 4 w 30"/>
                  <a:gd name="T9" fmla="*/ 4 h 12"/>
                  <a:gd name="T10" fmla="*/ 1 w 30"/>
                  <a:gd name="T11" fmla="*/ 1 h 12"/>
                  <a:gd name="T12" fmla="*/ 0 w 30"/>
                  <a:gd name="T13" fmla="*/ 1 h 12"/>
                  <a:gd name="T14" fmla="*/ 4 w 30"/>
                  <a:gd name="T15" fmla="*/ 3 h 12"/>
                  <a:gd name="T16" fmla="*/ 14 w 30"/>
                  <a:gd name="T17" fmla="*/ 8 h 12"/>
                  <a:gd name="T18" fmla="*/ 25 w 30"/>
                  <a:gd name="T19" fmla="*/ 11 h 12"/>
                  <a:gd name="T20" fmla="*/ 30 w 30"/>
                  <a:gd name="T2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2">
                    <a:moveTo>
                      <a:pt x="30" y="12"/>
                    </a:moveTo>
                    <a:cubicBezTo>
                      <a:pt x="30" y="12"/>
                      <a:pt x="29" y="12"/>
                      <a:pt x="29" y="12"/>
                    </a:cubicBezTo>
                    <a:cubicBezTo>
                      <a:pt x="28" y="12"/>
                      <a:pt x="27" y="12"/>
                      <a:pt x="25" y="12"/>
                    </a:cubicBezTo>
                    <a:cubicBezTo>
                      <a:pt x="22" y="11"/>
                      <a:pt x="18" y="10"/>
                      <a:pt x="14" y="9"/>
                    </a:cubicBezTo>
                    <a:cubicBezTo>
                      <a:pt x="10" y="7"/>
                      <a:pt x="6" y="5"/>
                      <a:pt x="4" y="4"/>
                    </a:cubicBezTo>
                    <a:cubicBezTo>
                      <a:pt x="3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2" y="2"/>
                      <a:pt x="4" y="3"/>
                    </a:cubicBezTo>
                    <a:cubicBezTo>
                      <a:pt x="7" y="5"/>
                      <a:pt x="10" y="6"/>
                      <a:pt x="14" y="8"/>
                    </a:cubicBezTo>
                    <a:cubicBezTo>
                      <a:pt x="18" y="10"/>
                      <a:pt x="22" y="10"/>
                      <a:pt x="25" y="11"/>
                    </a:cubicBezTo>
                    <a:cubicBezTo>
                      <a:pt x="28" y="11"/>
                      <a:pt x="30" y="12"/>
                      <a:pt x="30" y="1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4" name="îslïḍé">
                <a:extLst>
                  <a:ext uri="{FF2B5EF4-FFF2-40B4-BE49-F238E27FC236}">
                    <a16:creationId xmlns:a16="http://schemas.microsoft.com/office/drawing/2014/main" id="{BEBA552F-77B7-4E09-AC23-42B800135DAC}"/>
                  </a:ext>
                </a:extLst>
              </p:cNvPr>
              <p:cNvSpPr/>
              <p:nvPr/>
            </p:nvSpPr>
            <p:spPr bwMode="auto">
              <a:xfrm>
                <a:off x="8604251" y="5313363"/>
                <a:ext cx="139700" cy="17463"/>
              </a:xfrm>
              <a:custGeom>
                <a:avLst/>
                <a:gdLst>
                  <a:gd name="T0" fmla="*/ 32 w 32"/>
                  <a:gd name="T1" fmla="*/ 3 h 4"/>
                  <a:gd name="T2" fmla="*/ 16 w 32"/>
                  <a:gd name="T3" fmla="*/ 2 h 4"/>
                  <a:gd name="T4" fmla="*/ 0 w 32"/>
                  <a:gd name="T5" fmla="*/ 0 h 4"/>
                  <a:gd name="T6" fmla="*/ 16 w 32"/>
                  <a:gd name="T7" fmla="*/ 1 h 4"/>
                  <a:gd name="T8" fmla="*/ 32 w 32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">
                    <a:moveTo>
                      <a:pt x="32" y="3"/>
                    </a:moveTo>
                    <a:cubicBezTo>
                      <a:pt x="32" y="4"/>
                      <a:pt x="24" y="3"/>
                      <a:pt x="16" y="2"/>
                    </a:cubicBezTo>
                    <a:cubicBezTo>
                      <a:pt x="7" y="1"/>
                      <a:pt x="0" y="0"/>
                      <a:pt x="0" y="0"/>
                    </a:cubicBezTo>
                    <a:cubicBezTo>
                      <a:pt x="0" y="0"/>
                      <a:pt x="7" y="0"/>
                      <a:pt x="16" y="1"/>
                    </a:cubicBezTo>
                    <a:cubicBezTo>
                      <a:pt x="25" y="2"/>
                      <a:pt x="32" y="3"/>
                      <a:pt x="32" y="3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5" name="î$ľiḍê">
                <a:extLst>
                  <a:ext uri="{FF2B5EF4-FFF2-40B4-BE49-F238E27FC236}">
                    <a16:creationId xmlns:a16="http://schemas.microsoft.com/office/drawing/2014/main" id="{7D0258C6-0A59-4F52-BF74-9DEA0B0A8E43}"/>
                  </a:ext>
                </a:extLst>
              </p:cNvPr>
              <p:cNvSpPr/>
              <p:nvPr/>
            </p:nvSpPr>
            <p:spPr bwMode="auto">
              <a:xfrm>
                <a:off x="8340726" y="3627438"/>
                <a:ext cx="584200" cy="504825"/>
              </a:xfrm>
              <a:custGeom>
                <a:avLst/>
                <a:gdLst>
                  <a:gd name="T0" fmla="*/ 0 w 133"/>
                  <a:gd name="T1" fmla="*/ 37 h 115"/>
                  <a:gd name="T2" fmla="*/ 22 w 133"/>
                  <a:gd name="T3" fmla="*/ 12 h 115"/>
                  <a:gd name="T4" fmla="*/ 58 w 133"/>
                  <a:gd name="T5" fmla="*/ 2 h 115"/>
                  <a:gd name="T6" fmla="*/ 123 w 133"/>
                  <a:gd name="T7" fmla="*/ 35 h 115"/>
                  <a:gd name="T8" fmla="*/ 133 w 133"/>
                  <a:gd name="T9" fmla="*/ 65 h 115"/>
                  <a:gd name="T10" fmla="*/ 104 w 133"/>
                  <a:gd name="T11" fmla="*/ 70 h 115"/>
                  <a:gd name="T12" fmla="*/ 95 w 133"/>
                  <a:gd name="T13" fmla="*/ 49 h 115"/>
                  <a:gd name="T14" fmla="*/ 94 w 133"/>
                  <a:gd name="T15" fmla="*/ 79 h 115"/>
                  <a:gd name="T16" fmla="*/ 100 w 133"/>
                  <a:gd name="T17" fmla="*/ 109 h 115"/>
                  <a:gd name="T18" fmla="*/ 23 w 133"/>
                  <a:gd name="T19" fmla="*/ 115 h 115"/>
                  <a:gd name="T20" fmla="*/ 30 w 133"/>
                  <a:gd name="T21" fmla="*/ 48 h 115"/>
                  <a:gd name="T22" fmla="*/ 21 w 133"/>
                  <a:gd name="T23" fmla="*/ 56 h 115"/>
                  <a:gd name="T24" fmla="*/ 0 w 133"/>
                  <a:gd name="T25" fmla="*/ 37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3" h="115">
                    <a:moveTo>
                      <a:pt x="0" y="37"/>
                    </a:moveTo>
                    <a:cubicBezTo>
                      <a:pt x="0" y="37"/>
                      <a:pt x="18" y="16"/>
                      <a:pt x="22" y="12"/>
                    </a:cubicBezTo>
                    <a:cubicBezTo>
                      <a:pt x="27" y="9"/>
                      <a:pt x="39" y="0"/>
                      <a:pt x="58" y="2"/>
                    </a:cubicBezTo>
                    <a:cubicBezTo>
                      <a:pt x="76" y="5"/>
                      <a:pt x="111" y="4"/>
                      <a:pt x="123" y="35"/>
                    </a:cubicBezTo>
                    <a:cubicBezTo>
                      <a:pt x="131" y="54"/>
                      <a:pt x="133" y="65"/>
                      <a:pt x="133" y="65"/>
                    </a:cubicBezTo>
                    <a:cubicBezTo>
                      <a:pt x="133" y="65"/>
                      <a:pt x="116" y="72"/>
                      <a:pt x="104" y="70"/>
                    </a:cubicBezTo>
                    <a:cubicBezTo>
                      <a:pt x="95" y="49"/>
                      <a:pt x="95" y="49"/>
                      <a:pt x="95" y="49"/>
                    </a:cubicBezTo>
                    <a:cubicBezTo>
                      <a:pt x="95" y="49"/>
                      <a:pt x="89" y="50"/>
                      <a:pt x="94" y="79"/>
                    </a:cubicBezTo>
                    <a:cubicBezTo>
                      <a:pt x="100" y="109"/>
                      <a:pt x="100" y="109"/>
                      <a:pt x="100" y="109"/>
                    </a:cubicBezTo>
                    <a:cubicBezTo>
                      <a:pt x="23" y="115"/>
                      <a:pt x="23" y="115"/>
                      <a:pt x="23" y="115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0" y="37"/>
                      <a:pt x="0" y="37"/>
                      <a:pt x="0" y="37"/>
                    </a:cubicBezTo>
                  </a:path>
                </a:pathLst>
              </a:custGeom>
              <a:gradFill>
                <a:gsLst>
                  <a:gs pos="4400">
                    <a:srgbClr val="4AB9E1"/>
                  </a:gs>
                  <a:gs pos="100000">
                    <a:srgbClr val="66ECF2"/>
                  </a:gs>
                </a:gsLst>
                <a:lin ang="5400000" scaled="0"/>
              </a:gra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6" name="ísḷíḑê">
                <a:extLst>
                  <a:ext uri="{FF2B5EF4-FFF2-40B4-BE49-F238E27FC236}">
                    <a16:creationId xmlns:a16="http://schemas.microsoft.com/office/drawing/2014/main" id="{C001CE57-889E-423B-B0F5-D2CEA235A568}"/>
                  </a:ext>
                </a:extLst>
              </p:cNvPr>
              <p:cNvSpPr/>
              <p:nvPr/>
            </p:nvSpPr>
            <p:spPr bwMode="auto">
              <a:xfrm>
                <a:off x="8348663" y="3771901"/>
                <a:ext cx="4763" cy="476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D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7" name="ïslïḋe">
                <a:extLst>
                  <a:ext uri="{FF2B5EF4-FFF2-40B4-BE49-F238E27FC236}">
                    <a16:creationId xmlns:a16="http://schemas.microsoft.com/office/drawing/2014/main" id="{14D753E7-9208-498D-812F-D60AEC2DAE05}"/>
                  </a:ext>
                </a:extLst>
              </p:cNvPr>
              <p:cNvSpPr/>
              <p:nvPr/>
            </p:nvSpPr>
            <p:spPr bwMode="auto">
              <a:xfrm>
                <a:off x="8348663" y="3776663"/>
                <a:ext cx="101600" cy="77788"/>
              </a:xfrm>
              <a:custGeom>
                <a:avLst/>
                <a:gdLst>
                  <a:gd name="T0" fmla="*/ 1 w 23"/>
                  <a:gd name="T1" fmla="*/ 0 h 18"/>
                  <a:gd name="T2" fmla="*/ 0 w 23"/>
                  <a:gd name="T3" fmla="*/ 0 h 18"/>
                  <a:gd name="T4" fmla="*/ 3 w 23"/>
                  <a:gd name="T5" fmla="*/ 2 h 18"/>
                  <a:gd name="T6" fmla="*/ 10 w 23"/>
                  <a:gd name="T7" fmla="*/ 10 h 18"/>
                  <a:gd name="T8" fmla="*/ 19 w 23"/>
                  <a:gd name="T9" fmla="*/ 16 h 18"/>
                  <a:gd name="T10" fmla="*/ 23 w 23"/>
                  <a:gd name="T11" fmla="*/ 18 h 18"/>
                  <a:gd name="T12" fmla="*/ 23 w 23"/>
                  <a:gd name="T13" fmla="*/ 18 h 18"/>
                  <a:gd name="T14" fmla="*/ 19 w 23"/>
                  <a:gd name="T15" fmla="*/ 15 h 18"/>
                  <a:gd name="T16" fmla="*/ 11 w 23"/>
                  <a:gd name="T17" fmla="*/ 9 h 18"/>
                  <a:gd name="T18" fmla="*/ 3 w 23"/>
                  <a:gd name="T19" fmla="*/ 2 h 18"/>
                  <a:gd name="T20" fmla="*/ 1 w 23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18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ubicBezTo>
                      <a:pt x="4" y="4"/>
                      <a:pt x="7" y="7"/>
                      <a:pt x="10" y="10"/>
                    </a:cubicBezTo>
                    <a:cubicBezTo>
                      <a:pt x="14" y="12"/>
                      <a:pt x="17" y="14"/>
                      <a:pt x="19" y="16"/>
                    </a:cubicBezTo>
                    <a:cubicBezTo>
                      <a:pt x="21" y="17"/>
                      <a:pt x="22" y="18"/>
                      <a:pt x="23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1" y="17"/>
                      <a:pt x="19" y="15"/>
                    </a:cubicBezTo>
                    <a:cubicBezTo>
                      <a:pt x="17" y="14"/>
                      <a:pt x="14" y="12"/>
                      <a:pt x="11" y="9"/>
                    </a:cubicBezTo>
                    <a:cubicBezTo>
                      <a:pt x="8" y="6"/>
                      <a:pt x="5" y="4"/>
                      <a:pt x="3" y="2"/>
                    </a:cubicBezTo>
                    <a:cubicBezTo>
                      <a:pt x="2" y="1"/>
                      <a:pt x="1" y="0"/>
                      <a:pt x="1" y="0"/>
                    </a:cubicBezTo>
                  </a:path>
                </a:pathLst>
              </a:custGeom>
              <a:solidFill>
                <a:srgbClr val="6BB5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8" name="íslïḋé">
                <a:extLst>
                  <a:ext uri="{FF2B5EF4-FFF2-40B4-BE49-F238E27FC236}">
                    <a16:creationId xmlns:a16="http://schemas.microsoft.com/office/drawing/2014/main" id="{B84F3515-7B28-4D78-B9AB-33FE4CF4795F}"/>
                  </a:ext>
                </a:extLst>
              </p:cNvPr>
              <p:cNvSpPr/>
              <p:nvPr/>
            </p:nvSpPr>
            <p:spPr bwMode="auto">
              <a:xfrm>
                <a:off x="8643938" y="3819526"/>
                <a:ext cx="57150" cy="71438"/>
              </a:xfrm>
              <a:custGeom>
                <a:avLst/>
                <a:gdLst>
                  <a:gd name="T0" fmla="*/ 13 w 13"/>
                  <a:gd name="T1" fmla="*/ 0 h 16"/>
                  <a:gd name="T2" fmla="*/ 13 w 13"/>
                  <a:gd name="T3" fmla="*/ 0 h 16"/>
                  <a:gd name="T4" fmla="*/ 6 w 13"/>
                  <a:gd name="T5" fmla="*/ 0 h 16"/>
                  <a:gd name="T6" fmla="*/ 4 w 13"/>
                  <a:gd name="T7" fmla="*/ 0 h 16"/>
                  <a:gd name="T8" fmla="*/ 0 w 13"/>
                  <a:gd name="T9" fmla="*/ 0 h 16"/>
                  <a:gd name="T10" fmla="*/ 0 w 13"/>
                  <a:gd name="T11" fmla="*/ 0 h 16"/>
                  <a:gd name="T12" fmla="*/ 1 w 13"/>
                  <a:gd name="T13" fmla="*/ 0 h 16"/>
                  <a:gd name="T14" fmla="*/ 4 w 13"/>
                  <a:gd name="T15" fmla="*/ 0 h 16"/>
                  <a:gd name="T16" fmla="*/ 8 w 13"/>
                  <a:gd name="T17" fmla="*/ 1 h 16"/>
                  <a:gd name="T18" fmla="*/ 13 w 13"/>
                  <a:gd name="T19" fmla="*/ 0 h 16"/>
                  <a:gd name="T20" fmla="*/ 12 w 13"/>
                  <a:gd name="T21" fmla="*/ 12 h 16"/>
                  <a:gd name="T22" fmla="*/ 10 w 13"/>
                  <a:gd name="T23" fmla="*/ 15 h 16"/>
                  <a:gd name="T24" fmla="*/ 9 w 13"/>
                  <a:gd name="T25" fmla="*/ 16 h 16"/>
                  <a:gd name="T26" fmla="*/ 6 w 13"/>
                  <a:gd name="T27" fmla="*/ 14 h 16"/>
                  <a:gd name="T28" fmla="*/ 2 w 13"/>
                  <a:gd name="T29" fmla="*/ 8 h 16"/>
                  <a:gd name="T30" fmla="*/ 1 w 13"/>
                  <a:gd name="T31" fmla="*/ 1 h 16"/>
                  <a:gd name="T32" fmla="*/ 1 w 13"/>
                  <a:gd name="T33" fmla="*/ 1 h 16"/>
                  <a:gd name="T34" fmla="*/ 1 w 13"/>
                  <a:gd name="T35" fmla="*/ 1 h 16"/>
                  <a:gd name="T36" fmla="*/ 1 w 13"/>
                  <a:gd name="T37" fmla="*/ 3 h 16"/>
                  <a:gd name="T38" fmla="*/ 2 w 13"/>
                  <a:gd name="T39" fmla="*/ 8 h 16"/>
                  <a:gd name="T40" fmla="*/ 5 w 13"/>
                  <a:gd name="T41" fmla="*/ 15 h 16"/>
                  <a:gd name="T42" fmla="*/ 9 w 13"/>
                  <a:gd name="T43" fmla="*/ 16 h 16"/>
                  <a:gd name="T44" fmla="*/ 10 w 13"/>
                  <a:gd name="T45" fmla="*/ 16 h 16"/>
                  <a:gd name="T46" fmla="*/ 13 w 13"/>
                  <a:gd name="T47" fmla="*/ 12 h 16"/>
                  <a:gd name="T48" fmla="*/ 13 w 13"/>
                  <a:gd name="T49" fmla="*/ 0 h 16"/>
                  <a:gd name="T50" fmla="*/ 13 w 13"/>
                  <a:gd name="T5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" h="16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0"/>
                      <a:pt x="8" y="0"/>
                      <a:pt x="6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2" y="0"/>
                      <a:pt x="4" y="0"/>
                    </a:cubicBezTo>
                    <a:cubicBezTo>
                      <a:pt x="5" y="0"/>
                      <a:pt x="6" y="1"/>
                      <a:pt x="8" y="1"/>
                    </a:cubicBezTo>
                    <a:cubicBezTo>
                      <a:pt x="9" y="1"/>
                      <a:pt x="11" y="0"/>
                      <a:pt x="13" y="0"/>
                    </a:cubicBezTo>
                    <a:cubicBezTo>
                      <a:pt x="13" y="4"/>
                      <a:pt x="13" y="8"/>
                      <a:pt x="12" y="12"/>
                    </a:cubicBezTo>
                    <a:cubicBezTo>
                      <a:pt x="12" y="13"/>
                      <a:pt x="11" y="15"/>
                      <a:pt x="10" y="1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7" y="15"/>
                      <a:pt x="6" y="14"/>
                    </a:cubicBezTo>
                    <a:cubicBezTo>
                      <a:pt x="4" y="12"/>
                      <a:pt x="3" y="10"/>
                      <a:pt x="2" y="8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1" y="4"/>
                      <a:pt x="1" y="6"/>
                      <a:pt x="2" y="8"/>
                    </a:cubicBezTo>
                    <a:cubicBezTo>
                      <a:pt x="2" y="10"/>
                      <a:pt x="3" y="13"/>
                      <a:pt x="5" y="15"/>
                    </a:cubicBezTo>
                    <a:cubicBezTo>
                      <a:pt x="6" y="16"/>
                      <a:pt x="7" y="16"/>
                      <a:pt x="9" y="16"/>
                    </a:cubicBezTo>
                    <a:cubicBezTo>
                      <a:pt x="9" y="16"/>
                      <a:pt x="10" y="16"/>
                      <a:pt x="10" y="16"/>
                    </a:cubicBezTo>
                    <a:cubicBezTo>
                      <a:pt x="12" y="16"/>
                      <a:pt x="13" y="13"/>
                      <a:pt x="13" y="12"/>
                    </a:cubicBezTo>
                    <a:cubicBezTo>
                      <a:pt x="13" y="7"/>
                      <a:pt x="13" y="3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6BB5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9" name="íṧľiḑe">
                <a:extLst>
                  <a:ext uri="{FF2B5EF4-FFF2-40B4-BE49-F238E27FC236}">
                    <a16:creationId xmlns:a16="http://schemas.microsoft.com/office/drawing/2014/main" id="{6B8B04E7-F490-4F94-A636-8C53EBAA721C}"/>
                  </a:ext>
                </a:extLst>
              </p:cNvPr>
              <p:cNvSpPr/>
              <p:nvPr/>
            </p:nvSpPr>
            <p:spPr bwMode="auto">
              <a:xfrm>
                <a:off x="8783638" y="3908426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CD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0" name="iṧḷïďê">
                <a:extLst>
                  <a:ext uri="{FF2B5EF4-FFF2-40B4-BE49-F238E27FC236}">
                    <a16:creationId xmlns:a16="http://schemas.microsoft.com/office/drawing/2014/main" id="{9A996DCB-0C1E-4480-BF8E-CAFCD57C30AA}"/>
                  </a:ext>
                </a:extLst>
              </p:cNvPr>
              <p:cNvSpPr/>
              <p:nvPr/>
            </p:nvSpPr>
            <p:spPr bwMode="auto">
              <a:xfrm>
                <a:off x="8783638" y="3868738"/>
                <a:ext cx="127000" cy="42863"/>
              </a:xfrm>
              <a:custGeom>
                <a:avLst/>
                <a:gdLst>
                  <a:gd name="T0" fmla="*/ 29 w 29"/>
                  <a:gd name="T1" fmla="*/ 0 h 10"/>
                  <a:gd name="T2" fmla="*/ 25 w 29"/>
                  <a:gd name="T3" fmla="*/ 3 h 10"/>
                  <a:gd name="T4" fmla="*/ 15 w 29"/>
                  <a:gd name="T5" fmla="*/ 7 h 10"/>
                  <a:gd name="T6" fmla="*/ 5 w 29"/>
                  <a:gd name="T7" fmla="*/ 9 h 10"/>
                  <a:gd name="T8" fmla="*/ 0 w 29"/>
                  <a:gd name="T9" fmla="*/ 9 h 10"/>
                  <a:gd name="T10" fmla="*/ 0 w 29"/>
                  <a:gd name="T11" fmla="*/ 10 h 10"/>
                  <a:gd name="T12" fmla="*/ 2 w 29"/>
                  <a:gd name="T13" fmla="*/ 10 h 10"/>
                  <a:gd name="T14" fmla="*/ 5 w 29"/>
                  <a:gd name="T15" fmla="*/ 10 h 10"/>
                  <a:gd name="T16" fmla="*/ 16 w 29"/>
                  <a:gd name="T17" fmla="*/ 8 h 10"/>
                  <a:gd name="T18" fmla="*/ 26 w 29"/>
                  <a:gd name="T19" fmla="*/ 3 h 10"/>
                  <a:gd name="T20" fmla="*/ 28 w 29"/>
                  <a:gd name="T21" fmla="*/ 1 h 10"/>
                  <a:gd name="T22" fmla="*/ 29 w 29"/>
                  <a:gd name="T23" fmla="*/ 0 h 10"/>
                  <a:gd name="T24" fmla="*/ 29 w 29"/>
                  <a:gd name="T2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10">
                    <a:moveTo>
                      <a:pt x="29" y="0"/>
                    </a:moveTo>
                    <a:cubicBezTo>
                      <a:pt x="28" y="0"/>
                      <a:pt x="27" y="1"/>
                      <a:pt x="25" y="3"/>
                    </a:cubicBezTo>
                    <a:cubicBezTo>
                      <a:pt x="23" y="4"/>
                      <a:pt x="20" y="6"/>
                      <a:pt x="15" y="7"/>
                    </a:cubicBezTo>
                    <a:cubicBezTo>
                      <a:pt x="11" y="8"/>
                      <a:pt x="7" y="9"/>
                      <a:pt x="5" y="9"/>
                    </a:cubicBezTo>
                    <a:cubicBezTo>
                      <a:pt x="2" y="9"/>
                      <a:pt x="1" y="9"/>
                      <a:pt x="0" y="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8" y="9"/>
                      <a:pt x="11" y="9"/>
                      <a:pt x="16" y="8"/>
                    </a:cubicBezTo>
                    <a:cubicBezTo>
                      <a:pt x="20" y="7"/>
                      <a:pt x="23" y="5"/>
                      <a:pt x="26" y="3"/>
                    </a:cubicBezTo>
                    <a:cubicBezTo>
                      <a:pt x="27" y="2"/>
                      <a:pt x="28" y="1"/>
                      <a:pt x="28" y="1"/>
                    </a:cubicBezTo>
                    <a:cubicBezTo>
                      <a:pt x="28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6BB5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1" name="í$ļíḍé">
                <a:extLst>
                  <a:ext uri="{FF2B5EF4-FFF2-40B4-BE49-F238E27FC236}">
                    <a16:creationId xmlns:a16="http://schemas.microsoft.com/office/drawing/2014/main" id="{18D6A16E-5B9C-46C2-A75F-0905801ED3F2}"/>
                  </a:ext>
                </a:extLst>
              </p:cNvPr>
              <p:cNvSpPr/>
              <p:nvPr/>
            </p:nvSpPr>
            <p:spPr bwMode="auto">
              <a:xfrm>
                <a:off x="8437563" y="4114801"/>
                <a:ext cx="7938" cy="3175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1 w 2"/>
                  <a:gd name="T5" fmla="*/ 1 h 1"/>
                  <a:gd name="T6" fmla="*/ 2 w 2"/>
                  <a:gd name="T7" fmla="*/ 1 h 1"/>
                  <a:gd name="T8" fmla="*/ 2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CDC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2" name="îṧlïḋé">
                <a:extLst>
                  <a:ext uri="{FF2B5EF4-FFF2-40B4-BE49-F238E27FC236}">
                    <a16:creationId xmlns:a16="http://schemas.microsoft.com/office/drawing/2014/main" id="{9B4091AA-F02F-4420-BDF2-C73CC8CE72CB}"/>
                  </a:ext>
                </a:extLst>
              </p:cNvPr>
              <p:cNvSpPr/>
              <p:nvPr/>
            </p:nvSpPr>
            <p:spPr bwMode="auto">
              <a:xfrm>
                <a:off x="8445501" y="4092576"/>
                <a:ext cx="330200" cy="25400"/>
              </a:xfrm>
              <a:custGeom>
                <a:avLst/>
                <a:gdLst>
                  <a:gd name="T0" fmla="*/ 74 w 75"/>
                  <a:gd name="T1" fmla="*/ 0 h 6"/>
                  <a:gd name="T2" fmla="*/ 37 w 75"/>
                  <a:gd name="T3" fmla="*/ 2 h 6"/>
                  <a:gd name="T4" fmla="*/ 0 w 75"/>
                  <a:gd name="T5" fmla="*/ 5 h 6"/>
                  <a:gd name="T6" fmla="*/ 0 w 75"/>
                  <a:gd name="T7" fmla="*/ 6 h 6"/>
                  <a:gd name="T8" fmla="*/ 37 w 75"/>
                  <a:gd name="T9" fmla="*/ 3 h 6"/>
                  <a:gd name="T10" fmla="*/ 75 w 75"/>
                  <a:gd name="T11" fmla="*/ 0 h 6"/>
                  <a:gd name="T12" fmla="*/ 74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4" y="0"/>
                    </a:moveTo>
                    <a:cubicBezTo>
                      <a:pt x="71" y="0"/>
                      <a:pt x="56" y="1"/>
                      <a:pt x="37" y="2"/>
                    </a:cubicBezTo>
                    <a:cubicBezTo>
                      <a:pt x="19" y="4"/>
                      <a:pt x="4" y="5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4" y="5"/>
                      <a:pt x="19" y="5"/>
                      <a:pt x="37" y="3"/>
                    </a:cubicBezTo>
                    <a:cubicBezTo>
                      <a:pt x="58" y="2"/>
                      <a:pt x="75" y="0"/>
                      <a:pt x="75" y="0"/>
                    </a:cubicBezTo>
                    <a:cubicBezTo>
                      <a:pt x="75" y="0"/>
                      <a:pt x="75" y="0"/>
                      <a:pt x="74" y="0"/>
                    </a:cubicBezTo>
                  </a:path>
                </a:pathLst>
              </a:custGeom>
              <a:solidFill>
                <a:srgbClr val="6BB5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3" name="iŝḻiḑè">
                <a:extLst>
                  <a:ext uri="{FF2B5EF4-FFF2-40B4-BE49-F238E27FC236}">
                    <a16:creationId xmlns:a16="http://schemas.microsoft.com/office/drawing/2014/main" id="{07F14C91-06FE-4473-8A4E-5E3D7C7BF9A2}"/>
                  </a:ext>
                </a:extLst>
              </p:cNvPr>
              <p:cNvSpPr/>
              <p:nvPr/>
            </p:nvSpPr>
            <p:spPr bwMode="auto">
              <a:xfrm>
                <a:off x="8480426" y="3267076"/>
                <a:ext cx="250825" cy="263525"/>
              </a:xfrm>
              <a:custGeom>
                <a:avLst/>
                <a:gdLst>
                  <a:gd name="T0" fmla="*/ 16 w 57"/>
                  <a:gd name="T1" fmla="*/ 53 h 60"/>
                  <a:gd name="T2" fmla="*/ 9 w 57"/>
                  <a:gd name="T3" fmla="*/ 32 h 60"/>
                  <a:gd name="T4" fmla="*/ 3 w 57"/>
                  <a:gd name="T5" fmla="*/ 21 h 60"/>
                  <a:gd name="T6" fmla="*/ 3 w 57"/>
                  <a:gd name="T7" fmla="*/ 5 h 60"/>
                  <a:gd name="T8" fmla="*/ 19 w 57"/>
                  <a:gd name="T9" fmla="*/ 1 h 60"/>
                  <a:gd name="T10" fmla="*/ 28 w 57"/>
                  <a:gd name="T11" fmla="*/ 7 h 60"/>
                  <a:gd name="T12" fmla="*/ 33 w 57"/>
                  <a:gd name="T13" fmla="*/ 15 h 60"/>
                  <a:gd name="T14" fmla="*/ 39 w 57"/>
                  <a:gd name="T15" fmla="*/ 12 h 60"/>
                  <a:gd name="T16" fmla="*/ 45 w 57"/>
                  <a:gd name="T17" fmla="*/ 15 h 60"/>
                  <a:gd name="T18" fmla="*/ 47 w 57"/>
                  <a:gd name="T19" fmla="*/ 21 h 60"/>
                  <a:gd name="T20" fmla="*/ 56 w 57"/>
                  <a:gd name="T21" fmla="*/ 26 h 60"/>
                  <a:gd name="T22" fmla="*/ 54 w 57"/>
                  <a:gd name="T23" fmla="*/ 39 h 60"/>
                  <a:gd name="T24" fmla="*/ 47 w 57"/>
                  <a:gd name="T2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60">
                    <a:moveTo>
                      <a:pt x="16" y="53"/>
                    </a:moveTo>
                    <a:cubicBezTo>
                      <a:pt x="16" y="46"/>
                      <a:pt x="13" y="38"/>
                      <a:pt x="9" y="32"/>
                    </a:cubicBezTo>
                    <a:cubicBezTo>
                      <a:pt x="7" y="28"/>
                      <a:pt x="4" y="25"/>
                      <a:pt x="3" y="21"/>
                    </a:cubicBezTo>
                    <a:cubicBezTo>
                      <a:pt x="1" y="16"/>
                      <a:pt x="0" y="9"/>
                      <a:pt x="3" y="5"/>
                    </a:cubicBezTo>
                    <a:cubicBezTo>
                      <a:pt x="7" y="1"/>
                      <a:pt x="14" y="0"/>
                      <a:pt x="19" y="1"/>
                    </a:cubicBezTo>
                    <a:cubicBezTo>
                      <a:pt x="23" y="2"/>
                      <a:pt x="25" y="4"/>
                      <a:pt x="28" y="7"/>
                    </a:cubicBezTo>
                    <a:cubicBezTo>
                      <a:pt x="30" y="9"/>
                      <a:pt x="32" y="12"/>
                      <a:pt x="33" y="15"/>
                    </a:cubicBezTo>
                    <a:cubicBezTo>
                      <a:pt x="34" y="13"/>
                      <a:pt x="36" y="11"/>
                      <a:pt x="39" y="12"/>
                    </a:cubicBezTo>
                    <a:cubicBezTo>
                      <a:pt x="41" y="12"/>
                      <a:pt x="43" y="13"/>
                      <a:pt x="45" y="15"/>
                    </a:cubicBezTo>
                    <a:cubicBezTo>
                      <a:pt x="46" y="17"/>
                      <a:pt x="47" y="19"/>
                      <a:pt x="47" y="21"/>
                    </a:cubicBezTo>
                    <a:cubicBezTo>
                      <a:pt x="50" y="19"/>
                      <a:pt x="55" y="23"/>
                      <a:pt x="56" y="26"/>
                    </a:cubicBezTo>
                    <a:cubicBezTo>
                      <a:pt x="57" y="29"/>
                      <a:pt x="56" y="35"/>
                      <a:pt x="54" y="39"/>
                    </a:cubicBezTo>
                    <a:cubicBezTo>
                      <a:pt x="51" y="43"/>
                      <a:pt x="51" y="54"/>
                      <a:pt x="47" y="60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4" name="iṧ1ïḓé">
                <a:extLst>
                  <a:ext uri="{FF2B5EF4-FFF2-40B4-BE49-F238E27FC236}">
                    <a16:creationId xmlns:a16="http://schemas.microsoft.com/office/drawing/2014/main" id="{5520615B-8748-4810-9BC7-96F85175F339}"/>
                  </a:ext>
                </a:extLst>
              </p:cNvPr>
              <p:cNvSpPr/>
              <p:nvPr/>
            </p:nvSpPr>
            <p:spPr bwMode="auto">
              <a:xfrm>
                <a:off x="8547101" y="3332163"/>
                <a:ext cx="157163" cy="338138"/>
              </a:xfrm>
              <a:custGeom>
                <a:avLst/>
                <a:gdLst>
                  <a:gd name="T0" fmla="*/ 0 w 36"/>
                  <a:gd name="T1" fmla="*/ 0 h 77"/>
                  <a:gd name="T2" fmla="*/ 0 w 36"/>
                  <a:gd name="T3" fmla="*/ 54 h 77"/>
                  <a:gd name="T4" fmla="*/ 9 w 36"/>
                  <a:gd name="T5" fmla="*/ 57 h 77"/>
                  <a:gd name="T6" fmla="*/ 8 w 36"/>
                  <a:gd name="T7" fmla="*/ 74 h 77"/>
                  <a:gd name="T8" fmla="*/ 29 w 36"/>
                  <a:gd name="T9" fmla="*/ 77 h 77"/>
                  <a:gd name="T10" fmla="*/ 36 w 36"/>
                  <a:gd name="T11" fmla="*/ 13 h 77"/>
                  <a:gd name="T12" fmla="*/ 0 w 36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77">
                    <a:moveTo>
                      <a:pt x="0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29" y="77"/>
                      <a:pt x="29" y="77"/>
                      <a:pt x="29" y="77"/>
                    </a:cubicBezTo>
                    <a:cubicBezTo>
                      <a:pt x="29" y="77"/>
                      <a:pt x="36" y="14"/>
                      <a:pt x="36" y="13"/>
                    </a:cubicBezTo>
                    <a:cubicBezTo>
                      <a:pt x="36" y="1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5" name="íśļïḍê">
                <a:extLst>
                  <a:ext uri="{FF2B5EF4-FFF2-40B4-BE49-F238E27FC236}">
                    <a16:creationId xmlns:a16="http://schemas.microsoft.com/office/drawing/2014/main" id="{436DEE51-016D-4A7E-9F26-568A3183E51C}"/>
                  </a:ext>
                </a:extLst>
              </p:cNvPr>
              <p:cNvSpPr/>
              <p:nvPr/>
            </p:nvSpPr>
            <p:spPr bwMode="auto">
              <a:xfrm>
                <a:off x="8555038" y="3416301"/>
                <a:ext cx="34925" cy="17463"/>
              </a:xfrm>
              <a:custGeom>
                <a:avLst/>
                <a:gdLst>
                  <a:gd name="T0" fmla="*/ 8 w 8"/>
                  <a:gd name="T1" fmla="*/ 1 h 4"/>
                  <a:gd name="T2" fmla="*/ 4 w 8"/>
                  <a:gd name="T3" fmla="*/ 2 h 4"/>
                  <a:gd name="T4" fmla="*/ 0 w 8"/>
                  <a:gd name="T5" fmla="*/ 3 h 4"/>
                  <a:gd name="T6" fmla="*/ 4 w 8"/>
                  <a:gd name="T7" fmla="*/ 1 h 4"/>
                  <a:gd name="T8" fmla="*/ 8 w 8"/>
                  <a:gd name="T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">
                    <a:moveTo>
                      <a:pt x="8" y="1"/>
                    </a:moveTo>
                    <a:cubicBezTo>
                      <a:pt x="8" y="1"/>
                      <a:pt x="6" y="1"/>
                      <a:pt x="4" y="2"/>
                    </a:cubicBezTo>
                    <a:cubicBezTo>
                      <a:pt x="2" y="3"/>
                      <a:pt x="1" y="4"/>
                      <a:pt x="0" y="3"/>
                    </a:cubicBezTo>
                    <a:cubicBezTo>
                      <a:pt x="0" y="3"/>
                      <a:pt x="2" y="2"/>
                      <a:pt x="4" y="1"/>
                    </a:cubicBezTo>
                    <a:cubicBezTo>
                      <a:pt x="6" y="0"/>
                      <a:pt x="8" y="1"/>
                      <a:pt x="8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6" name="ïš1íḑê">
                <a:extLst>
                  <a:ext uri="{FF2B5EF4-FFF2-40B4-BE49-F238E27FC236}">
                    <a16:creationId xmlns:a16="http://schemas.microsoft.com/office/drawing/2014/main" id="{4F735E93-BBE1-455A-B3CF-D94E2D06BAC6}"/>
                  </a:ext>
                </a:extLst>
              </p:cNvPr>
              <p:cNvSpPr/>
              <p:nvPr/>
            </p:nvSpPr>
            <p:spPr bwMode="auto">
              <a:xfrm>
                <a:off x="8572501" y="3451226"/>
                <a:ext cx="14288" cy="7938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7" name="îSḷïdè">
                <a:extLst>
                  <a:ext uri="{FF2B5EF4-FFF2-40B4-BE49-F238E27FC236}">
                    <a16:creationId xmlns:a16="http://schemas.microsoft.com/office/drawing/2014/main" id="{8BEB40C7-0A81-49A0-8703-571794BA6CD8}"/>
                  </a:ext>
                </a:extLst>
              </p:cNvPr>
              <p:cNvSpPr/>
              <p:nvPr/>
            </p:nvSpPr>
            <p:spPr bwMode="auto">
              <a:xfrm>
                <a:off x="8647113" y="3451226"/>
                <a:ext cx="14288" cy="12700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8" name="íṩļïďê">
                <a:extLst>
                  <a:ext uri="{FF2B5EF4-FFF2-40B4-BE49-F238E27FC236}">
                    <a16:creationId xmlns:a16="http://schemas.microsoft.com/office/drawing/2014/main" id="{EDC597E6-D02A-4D7B-8182-1E41B320DF62}"/>
                  </a:ext>
                </a:extLst>
              </p:cNvPr>
              <p:cNvSpPr/>
              <p:nvPr/>
            </p:nvSpPr>
            <p:spPr bwMode="auto">
              <a:xfrm>
                <a:off x="8643938" y="3421063"/>
                <a:ext cx="30163" cy="7938"/>
              </a:xfrm>
              <a:custGeom>
                <a:avLst/>
                <a:gdLst>
                  <a:gd name="T0" fmla="*/ 7 w 7"/>
                  <a:gd name="T1" fmla="*/ 2 h 2"/>
                  <a:gd name="T2" fmla="*/ 3 w 7"/>
                  <a:gd name="T3" fmla="*/ 1 h 2"/>
                  <a:gd name="T4" fmla="*/ 0 w 7"/>
                  <a:gd name="T5" fmla="*/ 0 h 2"/>
                  <a:gd name="T6" fmla="*/ 3 w 7"/>
                  <a:gd name="T7" fmla="*/ 0 h 2"/>
                  <a:gd name="T8" fmla="*/ 7 w 7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cubicBezTo>
                      <a:pt x="6" y="2"/>
                      <a:pt x="5" y="1"/>
                      <a:pt x="3" y="1"/>
                    </a:cubicBezTo>
                    <a:cubicBezTo>
                      <a:pt x="1" y="0"/>
                      <a:pt x="0" y="1"/>
                      <a:pt x="0" y="0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5" y="1"/>
                      <a:pt x="7" y="2"/>
                      <a:pt x="7" y="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9" name="işlíḓe">
                <a:extLst>
                  <a:ext uri="{FF2B5EF4-FFF2-40B4-BE49-F238E27FC236}">
                    <a16:creationId xmlns:a16="http://schemas.microsoft.com/office/drawing/2014/main" id="{C804616B-D9D2-4EDB-8624-43BB011BEDEC}"/>
                  </a:ext>
                </a:extLst>
              </p:cNvPr>
              <p:cNvSpPr/>
              <p:nvPr/>
            </p:nvSpPr>
            <p:spPr bwMode="auto">
              <a:xfrm>
                <a:off x="8616951" y="3503613"/>
                <a:ext cx="34925" cy="30163"/>
              </a:xfrm>
              <a:custGeom>
                <a:avLst/>
                <a:gdLst>
                  <a:gd name="T0" fmla="*/ 7 w 8"/>
                  <a:gd name="T1" fmla="*/ 0 h 7"/>
                  <a:gd name="T2" fmla="*/ 6 w 8"/>
                  <a:gd name="T3" fmla="*/ 5 h 7"/>
                  <a:gd name="T4" fmla="*/ 0 w 8"/>
                  <a:gd name="T5" fmla="*/ 6 h 7"/>
                  <a:gd name="T6" fmla="*/ 5 w 8"/>
                  <a:gd name="T7" fmla="*/ 4 h 7"/>
                  <a:gd name="T8" fmla="*/ 7 w 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7">
                    <a:moveTo>
                      <a:pt x="7" y="0"/>
                    </a:moveTo>
                    <a:cubicBezTo>
                      <a:pt x="7" y="0"/>
                      <a:pt x="8" y="2"/>
                      <a:pt x="6" y="5"/>
                    </a:cubicBezTo>
                    <a:cubicBezTo>
                      <a:pt x="3" y="7"/>
                      <a:pt x="0" y="6"/>
                      <a:pt x="0" y="6"/>
                    </a:cubicBezTo>
                    <a:cubicBezTo>
                      <a:pt x="0" y="6"/>
                      <a:pt x="3" y="6"/>
                      <a:pt x="5" y="4"/>
                    </a:cubicBezTo>
                    <a:cubicBezTo>
                      <a:pt x="7" y="2"/>
                      <a:pt x="7" y="0"/>
                      <a:pt x="7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0" name="ïṣľiďe">
                <a:extLst>
                  <a:ext uri="{FF2B5EF4-FFF2-40B4-BE49-F238E27FC236}">
                    <a16:creationId xmlns:a16="http://schemas.microsoft.com/office/drawing/2014/main" id="{22C4CEFD-BEEC-4253-9070-410AEEF3D921}"/>
                  </a:ext>
                </a:extLst>
              </p:cNvPr>
              <p:cNvSpPr/>
              <p:nvPr/>
            </p:nvSpPr>
            <p:spPr bwMode="auto">
              <a:xfrm>
                <a:off x="8639176" y="3498851"/>
                <a:ext cx="12700" cy="9525"/>
              </a:xfrm>
              <a:custGeom>
                <a:avLst/>
                <a:gdLst>
                  <a:gd name="T0" fmla="*/ 3 w 3"/>
                  <a:gd name="T1" fmla="*/ 2 h 2"/>
                  <a:gd name="T2" fmla="*/ 2 w 3"/>
                  <a:gd name="T3" fmla="*/ 1 h 2"/>
                  <a:gd name="T4" fmla="*/ 0 w 3"/>
                  <a:gd name="T5" fmla="*/ 1 h 2"/>
                  <a:gd name="T6" fmla="*/ 2 w 3"/>
                  <a:gd name="T7" fmla="*/ 1 h 2"/>
                  <a:gd name="T8" fmla="*/ 3 w 3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cubicBezTo>
                      <a:pt x="3" y="2"/>
                      <a:pt x="2" y="2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1"/>
                    </a:cubicBezTo>
                    <a:cubicBezTo>
                      <a:pt x="3" y="1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1" name="išľíďè">
                <a:extLst>
                  <a:ext uri="{FF2B5EF4-FFF2-40B4-BE49-F238E27FC236}">
                    <a16:creationId xmlns:a16="http://schemas.microsoft.com/office/drawing/2014/main" id="{03C8C5E9-14D8-4055-A4A9-7F6CDDA5577E}"/>
                  </a:ext>
                </a:extLst>
              </p:cNvPr>
              <p:cNvSpPr/>
              <p:nvPr/>
            </p:nvSpPr>
            <p:spPr bwMode="auto">
              <a:xfrm>
                <a:off x="8559801" y="3481388"/>
                <a:ext cx="34925" cy="9525"/>
              </a:xfrm>
              <a:custGeom>
                <a:avLst/>
                <a:gdLst>
                  <a:gd name="T0" fmla="*/ 8 w 8"/>
                  <a:gd name="T1" fmla="*/ 0 h 2"/>
                  <a:gd name="T2" fmla="*/ 4 w 8"/>
                  <a:gd name="T3" fmla="*/ 2 h 2"/>
                  <a:gd name="T4" fmla="*/ 0 w 8"/>
                  <a:gd name="T5" fmla="*/ 1 h 2"/>
                  <a:gd name="T6" fmla="*/ 4 w 8"/>
                  <a:gd name="T7" fmla="*/ 0 h 2"/>
                  <a:gd name="T8" fmla="*/ 8 w 8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8" y="0"/>
                    </a:moveTo>
                    <a:cubicBezTo>
                      <a:pt x="8" y="1"/>
                      <a:pt x="6" y="2"/>
                      <a:pt x="4" y="2"/>
                    </a:cubicBezTo>
                    <a:cubicBezTo>
                      <a:pt x="2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4" y="0"/>
                    </a:cubicBezTo>
                    <a:cubicBezTo>
                      <a:pt x="6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2" name="îŝ1iḑé">
                <a:extLst>
                  <a:ext uri="{FF2B5EF4-FFF2-40B4-BE49-F238E27FC236}">
                    <a16:creationId xmlns:a16="http://schemas.microsoft.com/office/drawing/2014/main" id="{C080676E-670A-43BB-AE4D-A0F122E22447}"/>
                  </a:ext>
                </a:extLst>
              </p:cNvPr>
              <p:cNvSpPr/>
              <p:nvPr/>
            </p:nvSpPr>
            <p:spPr bwMode="auto">
              <a:xfrm>
                <a:off x="8604251" y="3451226"/>
                <a:ext cx="17463" cy="61913"/>
              </a:xfrm>
              <a:custGeom>
                <a:avLst/>
                <a:gdLst>
                  <a:gd name="T0" fmla="*/ 4 w 4"/>
                  <a:gd name="T1" fmla="*/ 12 h 14"/>
                  <a:gd name="T2" fmla="*/ 1 w 4"/>
                  <a:gd name="T3" fmla="*/ 13 h 14"/>
                  <a:gd name="T4" fmla="*/ 0 w 4"/>
                  <a:gd name="T5" fmla="*/ 10 h 14"/>
                  <a:gd name="T6" fmla="*/ 3 w 4"/>
                  <a:gd name="T7" fmla="*/ 8 h 14"/>
                  <a:gd name="T8" fmla="*/ 4 w 4"/>
                  <a:gd name="T9" fmla="*/ 8 h 14"/>
                  <a:gd name="T10" fmla="*/ 3 w 4"/>
                  <a:gd name="T11" fmla="*/ 9 h 14"/>
                  <a:gd name="T12" fmla="*/ 3 w 4"/>
                  <a:gd name="T13" fmla="*/ 0 h 14"/>
                  <a:gd name="T14" fmla="*/ 4 w 4"/>
                  <a:gd name="T15" fmla="*/ 8 h 14"/>
                  <a:gd name="T16" fmla="*/ 4 w 4"/>
                  <a:gd name="T17" fmla="*/ 9 h 14"/>
                  <a:gd name="T18" fmla="*/ 4 w 4"/>
                  <a:gd name="T19" fmla="*/ 9 h 14"/>
                  <a:gd name="T20" fmla="*/ 3 w 4"/>
                  <a:gd name="T21" fmla="*/ 9 h 14"/>
                  <a:gd name="T22" fmla="*/ 1 w 4"/>
                  <a:gd name="T23" fmla="*/ 10 h 14"/>
                  <a:gd name="T24" fmla="*/ 2 w 4"/>
                  <a:gd name="T25" fmla="*/ 12 h 14"/>
                  <a:gd name="T26" fmla="*/ 4 w 4"/>
                  <a:gd name="T27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14">
                    <a:moveTo>
                      <a:pt x="4" y="12"/>
                    </a:moveTo>
                    <a:cubicBezTo>
                      <a:pt x="4" y="12"/>
                      <a:pt x="3" y="14"/>
                      <a:pt x="1" y="13"/>
                    </a:cubicBezTo>
                    <a:cubicBezTo>
                      <a:pt x="0" y="13"/>
                      <a:pt x="0" y="11"/>
                      <a:pt x="0" y="10"/>
                    </a:cubicBezTo>
                    <a:cubicBezTo>
                      <a:pt x="0" y="9"/>
                      <a:pt x="2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4"/>
                      <a:pt x="3" y="0"/>
                      <a:pt x="3" y="0"/>
                    </a:cubicBezTo>
                    <a:cubicBezTo>
                      <a:pt x="3" y="0"/>
                      <a:pt x="3" y="4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8"/>
                      <a:pt x="1" y="9"/>
                      <a:pt x="1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3"/>
                      <a:pt x="4" y="12"/>
                      <a:pt x="4" y="1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3" name="îṩļîḍè">
                <a:extLst>
                  <a:ext uri="{FF2B5EF4-FFF2-40B4-BE49-F238E27FC236}">
                    <a16:creationId xmlns:a16="http://schemas.microsoft.com/office/drawing/2014/main" id="{45B22C4F-B28A-4B74-881B-8E9B8B86A962}"/>
                  </a:ext>
                </a:extLst>
              </p:cNvPr>
              <p:cNvSpPr/>
              <p:nvPr/>
            </p:nvSpPr>
            <p:spPr bwMode="auto">
              <a:xfrm>
                <a:off x="8643938" y="3476626"/>
                <a:ext cx="25400" cy="9525"/>
              </a:xfrm>
              <a:custGeom>
                <a:avLst/>
                <a:gdLst>
                  <a:gd name="T0" fmla="*/ 6 w 6"/>
                  <a:gd name="T1" fmla="*/ 1 h 2"/>
                  <a:gd name="T2" fmla="*/ 3 w 6"/>
                  <a:gd name="T3" fmla="*/ 2 h 2"/>
                  <a:gd name="T4" fmla="*/ 0 w 6"/>
                  <a:gd name="T5" fmla="*/ 1 h 2"/>
                  <a:gd name="T6" fmla="*/ 3 w 6"/>
                  <a:gd name="T7" fmla="*/ 0 h 2"/>
                  <a:gd name="T8" fmla="*/ 6 w 6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6" y="1"/>
                    </a:moveTo>
                    <a:cubicBezTo>
                      <a:pt x="6" y="2"/>
                      <a:pt x="5" y="2"/>
                      <a:pt x="3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4" name="ïṣľîḓè">
                <a:extLst>
                  <a:ext uri="{FF2B5EF4-FFF2-40B4-BE49-F238E27FC236}">
                    <a16:creationId xmlns:a16="http://schemas.microsoft.com/office/drawing/2014/main" id="{891D5616-6E9E-494D-8026-2A679C662ADF}"/>
                  </a:ext>
                </a:extLst>
              </p:cNvPr>
              <p:cNvSpPr/>
              <p:nvPr/>
            </p:nvSpPr>
            <p:spPr bwMode="auto">
              <a:xfrm>
                <a:off x="8634413" y="3521076"/>
                <a:ext cx="17463" cy="17463"/>
              </a:xfrm>
              <a:custGeom>
                <a:avLst/>
                <a:gdLst>
                  <a:gd name="T0" fmla="*/ 3 w 4"/>
                  <a:gd name="T1" fmla="*/ 0 h 4"/>
                  <a:gd name="T2" fmla="*/ 3 w 4"/>
                  <a:gd name="T3" fmla="*/ 3 h 4"/>
                  <a:gd name="T4" fmla="*/ 0 w 4"/>
                  <a:gd name="T5" fmla="*/ 3 h 4"/>
                  <a:gd name="T6" fmla="*/ 1 w 4"/>
                  <a:gd name="T7" fmla="*/ 1 h 4"/>
                  <a:gd name="T8" fmla="*/ 3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4" y="0"/>
                      <a:pt x="4" y="2"/>
                      <a:pt x="3" y="3"/>
                    </a:cubicBezTo>
                    <a:cubicBezTo>
                      <a:pt x="2" y="4"/>
                      <a:pt x="0" y="4"/>
                      <a:pt x="0" y="3"/>
                    </a:cubicBezTo>
                    <a:cubicBezTo>
                      <a:pt x="0" y="3"/>
                      <a:pt x="1" y="2"/>
                      <a:pt x="1" y="1"/>
                    </a:cubicBezTo>
                    <a:cubicBezTo>
                      <a:pt x="2" y="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5" name="îṩ1iḍe">
                <a:extLst>
                  <a:ext uri="{FF2B5EF4-FFF2-40B4-BE49-F238E27FC236}">
                    <a16:creationId xmlns:a16="http://schemas.microsoft.com/office/drawing/2014/main" id="{6A06E3C0-A255-4C24-BD8E-8FF834F20A57}"/>
                  </a:ext>
                </a:extLst>
              </p:cNvPr>
              <p:cNvSpPr/>
              <p:nvPr/>
            </p:nvSpPr>
            <p:spPr bwMode="auto">
              <a:xfrm>
                <a:off x="8586788" y="3582988"/>
                <a:ext cx="42863" cy="17463"/>
              </a:xfrm>
              <a:custGeom>
                <a:avLst/>
                <a:gdLst>
                  <a:gd name="T0" fmla="*/ 10 w 10"/>
                  <a:gd name="T1" fmla="*/ 4 h 4"/>
                  <a:gd name="T2" fmla="*/ 5 w 10"/>
                  <a:gd name="T3" fmla="*/ 3 h 4"/>
                  <a:gd name="T4" fmla="*/ 0 w 10"/>
                  <a:gd name="T5" fmla="*/ 0 h 4"/>
                  <a:gd name="T6" fmla="*/ 5 w 10"/>
                  <a:gd name="T7" fmla="*/ 1 h 4"/>
                  <a:gd name="T8" fmla="*/ 10 w 10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10" y="4"/>
                    </a:moveTo>
                    <a:cubicBezTo>
                      <a:pt x="10" y="4"/>
                      <a:pt x="8" y="4"/>
                      <a:pt x="5" y="3"/>
                    </a:cubicBezTo>
                    <a:cubicBezTo>
                      <a:pt x="2" y="2"/>
                      <a:pt x="0" y="1"/>
                      <a:pt x="0" y="0"/>
                    </a:cubicBezTo>
                    <a:cubicBezTo>
                      <a:pt x="0" y="0"/>
                      <a:pt x="3" y="0"/>
                      <a:pt x="5" y="1"/>
                    </a:cubicBezTo>
                    <a:cubicBezTo>
                      <a:pt x="8" y="2"/>
                      <a:pt x="10" y="3"/>
                      <a:pt x="10" y="4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6" name="íṩ1îḓè">
                <a:extLst>
                  <a:ext uri="{FF2B5EF4-FFF2-40B4-BE49-F238E27FC236}">
                    <a16:creationId xmlns:a16="http://schemas.microsoft.com/office/drawing/2014/main" id="{7E96AA3F-1915-4BDB-A7FF-3B955D2DE159}"/>
                  </a:ext>
                </a:extLst>
              </p:cNvPr>
              <p:cNvSpPr/>
              <p:nvPr/>
            </p:nvSpPr>
            <p:spPr bwMode="auto">
              <a:xfrm>
                <a:off x="8691563" y="3438526"/>
                <a:ext cx="39688" cy="60325"/>
              </a:xfrm>
              <a:custGeom>
                <a:avLst/>
                <a:gdLst>
                  <a:gd name="T0" fmla="*/ 1 w 9"/>
                  <a:gd name="T1" fmla="*/ 4 h 14"/>
                  <a:gd name="T2" fmla="*/ 9 w 9"/>
                  <a:gd name="T3" fmla="*/ 6 h 14"/>
                  <a:gd name="T4" fmla="*/ 0 w 9"/>
                  <a:gd name="T5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4">
                    <a:moveTo>
                      <a:pt x="1" y="4"/>
                    </a:moveTo>
                    <a:cubicBezTo>
                      <a:pt x="1" y="4"/>
                      <a:pt x="9" y="0"/>
                      <a:pt x="9" y="6"/>
                    </a:cubicBezTo>
                    <a:cubicBezTo>
                      <a:pt x="9" y="12"/>
                      <a:pt x="7" y="14"/>
                      <a:pt x="0" y="14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7" name="ïšļíḋe">
                <a:extLst>
                  <a:ext uri="{FF2B5EF4-FFF2-40B4-BE49-F238E27FC236}">
                    <a16:creationId xmlns:a16="http://schemas.microsoft.com/office/drawing/2014/main" id="{C2143991-C3D5-4025-A83F-17E94B60608B}"/>
                  </a:ext>
                </a:extLst>
              </p:cNvPr>
              <p:cNvSpPr/>
              <p:nvPr/>
            </p:nvSpPr>
            <p:spPr bwMode="auto">
              <a:xfrm>
                <a:off x="8701088" y="3463926"/>
                <a:ext cx="17463" cy="22225"/>
              </a:xfrm>
              <a:custGeom>
                <a:avLst/>
                <a:gdLst>
                  <a:gd name="T0" fmla="*/ 0 w 4"/>
                  <a:gd name="T1" fmla="*/ 4 h 5"/>
                  <a:gd name="T2" fmla="*/ 2 w 4"/>
                  <a:gd name="T3" fmla="*/ 4 h 5"/>
                  <a:gd name="T4" fmla="*/ 3 w 4"/>
                  <a:gd name="T5" fmla="*/ 2 h 5"/>
                  <a:gd name="T6" fmla="*/ 2 w 4"/>
                  <a:gd name="T7" fmla="*/ 0 h 5"/>
                  <a:gd name="T8" fmla="*/ 1 w 4"/>
                  <a:gd name="T9" fmla="*/ 0 h 5"/>
                  <a:gd name="T10" fmla="*/ 2 w 4"/>
                  <a:gd name="T11" fmla="*/ 0 h 5"/>
                  <a:gd name="T12" fmla="*/ 4 w 4"/>
                  <a:gd name="T13" fmla="*/ 2 h 5"/>
                  <a:gd name="T14" fmla="*/ 2 w 4"/>
                  <a:gd name="T15" fmla="*/ 5 h 5"/>
                  <a:gd name="T16" fmla="*/ 0 w 4"/>
                  <a:gd name="T17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5">
                    <a:moveTo>
                      <a:pt x="0" y="4"/>
                    </a:moveTo>
                    <a:cubicBezTo>
                      <a:pt x="1" y="4"/>
                      <a:pt x="1" y="4"/>
                      <a:pt x="2" y="4"/>
                    </a:cubicBezTo>
                    <a:cubicBezTo>
                      <a:pt x="2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4"/>
                      <a:pt x="3" y="5"/>
                      <a:pt x="2" y="5"/>
                    </a:cubicBezTo>
                    <a:cubicBezTo>
                      <a:pt x="1" y="5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CB1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8" name="ïSlîďè">
                <a:extLst>
                  <a:ext uri="{FF2B5EF4-FFF2-40B4-BE49-F238E27FC236}">
                    <a16:creationId xmlns:a16="http://schemas.microsoft.com/office/drawing/2014/main" id="{F33C9ED6-7971-4EB9-99B9-D6895563B511}"/>
                  </a:ext>
                </a:extLst>
              </p:cNvPr>
              <p:cNvSpPr/>
              <p:nvPr/>
            </p:nvSpPr>
            <p:spPr bwMode="auto">
              <a:xfrm>
                <a:off x="8524876" y="3309938"/>
                <a:ext cx="188913" cy="149225"/>
              </a:xfrm>
              <a:custGeom>
                <a:avLst/>
                <a:gdLst>
                  <a:gd name="T0" fmla="*/ 1 w 43"/>
                  <a:gd name="T1" fmla="*/ 18 h 34"/>
                  <a:gd name="T2" fmla="*/ 14 w 43"/>
                  <a:gd name="T3" fmla="*/ 18 h 34"/>
                  <a:gd name="T4" fmla="*/ 38 w 43"/>
                  <a:gd name="T5" fmla="*/ 21 h 34"/>
                  <a:gd name="T6" fmla="*/ 38 w 43"/>
                  <a:gd name="T7" fmla="*/ 34 h 34"/>
                  <a:gd name="T8" fmla="*/ 41 w 43"/>
                  <a:gd name="T9" fmla="*/ 30 h 34"/>
                  <a:gd name="T10" fmla="*/ 43 w 43"/>
                  <a:gd name="T11" fmla="*/ 17 h 34"/>
                  <a:gd name="T12" fmla="*/ 6 w 43"/>
                  <a:gd name="T13" fmla="*/ 0 h 34"/>
                  <a:gd name="T14" fmla="*/ 0 w 43"/>
                  <a:gd name="T15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34">
                    <a:moveTo>
                      <a:pt x="1" y="18"/>
                    </a:moveTo>
                    <a:cubicBezTo>
                      <a:pt x="1" y="17"/>
                      <a:pt x="5" y="20"/>
                      <a:pt x="14" y="18"/>
                    </a:cubicBezTo>
                    <a:cubicBezTo>
                      <a:pt x="22" y="15"/>
                      <a:pt x="38" y="21"/>
                      <a:pt x="38" y="21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41" y="30"/>
                      <a:pt x="41" y="30"/>
                      <a:pt x="41" y="30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14"/>
                      <a:pt x="0" y="14"/>
                      <a:pt x="0" y="14"/>
                    </a:cubicBezTo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9" name="ís1idè">
                <a:extLst>
                  <a:ext uri="{FF2B5EF4-FFF2-40B4-BE49-F238E27FC236}">
                    <a16:creationId xmlns:a16="http://schemas.microsoft.com/office/drawing/2014/main" id="{EA9C83D1-8224-44F6-922C-79AD0B0CE61C}"/>
                  </a:ext>
                </a:extLst>
              </p:cNvPr>
              <p:cNvSpPr/>
              <p:nvPr/>
            </p:nvSpPr>
            <p:spPr bwMode="auto">
              <a:xfrm>
                <a:off x="8701088" y="4729163"/>
                <a:ext cx="38100" cy="34925"/>
              </a:xfrm>
              <a:custGeom>
                <a:avLst/>
                <a:gdLst>
                  <a:gd name="T0" fmla="*/ 9 w 9"/>
                  <a:gd name="T1" fmla="*/ 0 h 8"/>
                  <a:gd name="T2" fmla="*/ 5 w 9"/>
                  <a:gd name="T3" fmla="*/ 4 h 8"/>
                  <a:gd name="T4" fmla="*/ 0 w 9"/>
                  <a:gd name="T5" fmla="*/ 8 h 8"/>
                  <a:gd name="T6" fmla="*/ 4 w 9"/>
                  <a:gd name="T7" fmla="*/ 4 h 8"/>
                  <a:gd name="T8" fmla="*/ 9 w 9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8">
                    <a:moveTo>
                      <a:pt x="9" y="0"/>
                    </a:moveTo>
                    <a:cubicBezTo>
                      <a:pt x="9" y="0"/>
                      <a:pt x="7" y="2"/>
                      <a:pt x="5" y="4"/>
                    </a:cubicBezTo>
                    <a:cubicBezTo>
                      <a:pt x="2" y="6"/>
                      <a:pt x="0" y="8"/>
                      <a:pt x="0" y="8"/>
                    </a:cubicBezTo>
                    <a:cubicBezTo>
                      <a:pt x="0" y="8"/>
                      <a:pt x="2" y="6"/>
                      <a:pt x="4" y="4"/>
                    </a:cubicBezTo>
                    <a:cubicBezTo>
                      <a:pt x="7" y="1"/>
                      <a:pt x="9" y="0"/>
                      <a:pt x="9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0" name="ïṡ1iďé">
                <a:extLst>
                  <a:ext uri="{FF2B5EF4-FFF2-40B4-BE49-F238E27FC236}">
                    <a16:creationId xmlns:a16="http://schemas.microsoft.com/office/drawing/2014/main" id="{F12A52F8-6687-4B38-9851-676AE8E058BE}"/>
                  </a:ext>
                </a:extLst>
              </p:cNvPr>
              <p:cNvSpPr/>
              <p:nvPr/>
            </p:nvSpPr>
            <p:spPr bwMode="auto">
              <a:xfrm>
                <a:off x="8696326" y="4773613"/>
                <a:ext cx="52388" cy="42863"/>
              </a:xfrm>
              <a:custGeom>
                <a:avLst/>
                <a:gdLst>
                  <a:gd name="T0" fmla="*/ 12 w 12"/>
                  <a:gd name="T1" fmla="*/ 0 h 10"/>
                  <a:gd name="T2" fmla="*/ 6 w 12"/>
                  <a:gd name="T3" fmla="*/ 5 h 10"/>
                  <a:gd name="T4" fmla="*/ 0 w 12"/>
                  <a:gd name="T5" fmla="*/ 10 h 10"/>
                  <a:gd name="T6" fmla="*/ 5 w 12"/>
                  <a:gd name="T7" fmla="*/ 4 h 10"/>
                  <a:gd name="T8" fmla="*/ 12 w 12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12" y="0"/>
                    </a:moveTo>
                    <a:cubicBezTo>
                      <a:pt x="12" y="0"/>
                      <a:pt x="9" y="2"/>
                      <a:pt x="6" y="5"/>
                    </a:cubicBezTo>
                    <a:cubicBezTo>
                      <a:pt x="3" y="8"/>
                      <a:pt x="1" y="10"/>
                      <a:pt x="0" y="10"/>
                    </a:cubicBezTo>
                    <a:cubicBezTo>
                      <a:pt x="0" y="10"/>
                      <a:pt x="2" y="7"/>
                      <a:pt x="5" y="4"/>
                    </a:cubicBezTo>
                    <a:cubicBezTo>
                      <a:pt x="8" y="1"/>
                      <a:pt x="12" y="0"/>
                      <a:pt x="12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1" name="iṩliḑe">
                <a:extLst>
                  <a:ext uri="{FF2B5EF4-FFF2-40B4-BE49-F238E27FC236}">
                    <a16:creationId xmlns:a16="http://schemas.microsoft.com/office/drawing/2014/main" id="{0525BC3D-3930-4E64-9924-9535112B0281}"/>
                  </a:ext>
                </a:extLst>
              </p:cNvPr>
              <p:cNvSpPr/>
              <p:nvPr/>
            </p:nvSpPr>
            <p:spPr bwMode="auto">
              <a:xfrm>
                <a:off x="8432801" y="4552951"/>
                <a:ext cx="34925" cy="36513"/>
              </a:xfrm>
              <a:custGeom>
                <a:avLst/>
                <a:gdLst>
                  <a:gd name="T0" fmla="*/ 8 w 8"/>
                  <a:gd name="T1" fmla="*/ 0 h 8"/>
                  <a:gd name="T2" fmla="*/ 4 w 8"/>
                  <a:gd name="T3" fmla="*/ 4 h 8"/>
                  <a:gd name="T4" fmla="*/ 0 w 8"/>
                  <a:gd name="T5" fmla="*/ 8 h 8"/>
                  <a:gd name="T6" fmla="*/ 4 w 8"/>
                  <a:gd name="T7" fmla="*/ 4 h 8"/>
                  <a:gd name="T8" fmla="*/ 8 w 8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0"/>
                      <a:pt x="6" y="2"/>
                      <a:pt x="4" y="4"/>
                    </a:cubicBezTo>
                    <a:cubicBezTo>
                      <a:pt x="2" y="6"/>
                      <a:pt x="0" y="8"/>
                      <a:pt x="0" y="8"/>
                    </a:cubicBezTo>
                    <a:cubicBezTo>
                      <a:pt x="0" y="8"/>
                      <a:pt x="2" y="6"/>
                      <a:pt x="4" y="4"/>
                    </a:cubicBezTo>
                    <a:cubicBezTo>
                      <a:pt x="6" y="1"/>
                      <a:pt x="7" y="0"/>
                      <a:pt x="8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2" name="íşḷíḓé">
                <a:extLst>
                  <a:ext uri="{FF2B5EF4-FFF2-40B4-BE49-F238E27FC236}">
                    <a16:creationId xmlns:a16="http://schemas.microsoft.com/office/drawing/2014/main" id="{AA8FF5B0-3410-4E0C-AE38-C8D88BA54A5D}"/>
                  </a:ext>
                </a:extLst>
              </p:cNvPr>
              <p:cNvSpPr/>
              <p:nvPr/>
            </p:nvSpPr>
            <p:spPr bwMode="auto">
              <a:xfrm>
                <a:off x="8410576" y="4606926"/>
                <a:ext cx="61913" cy="47625"/>
              </a:xfrm>
              <a:custGeom>
                <a:avLst/>
                <a:gdLst>
                  <a:gd name="T0" fmla="*/ 14 w 14"/>
                  <a:gd name="T1" fmla="*/ 0 h 11"/>
                  <a:gd name="T2" fmla="*/ 7 w 14"/>
                  <a:gd name="T3" fmla="*/ 6 h 11"/>
                  <a:gd name="T4" fmla="*/ 1 w 14"/>
                  <a:gd name="T5" fmla="*/ 11 h 11"/>
                  <a:gd name="T6" fmla="*/ 7 w 14"/>
                  <a:gd name="T7" fmla="*/ 5 h 11"/>
                  <a:gd name="T8" fmla="*/ 14 w 1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14" y="0"/>
                    </a:moveTo>
                    <a:cubicBezTo>
                      <a:pt x="14" y="0"/>
                      <a:pt x="11" y="3"/>
                      <a:pt x="7" y="6"/>
                    </a:cubicBezTo>
                    <a:cubicBezTo>
                      <a:pt x="4" y="9"/>
                      <a:pt x="1" y="11"/>
                      <a:pt x="1" y="11"/>
                    </a:cubicBezTo>
                    <a:cubicBezTo>
                      <a:pt x="0" y="11"/>
                      <a:pt x="3" y="8"/>
                      <a:pt x="7" y="5"/>
                    </a:cubicBezTo>
                    <a:cubicBezTo>
                      <a:pt x="11" y="2"/>
                      <a:pt x="14" y="0"/>
                      <a:pt x="14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3" name="ïṣľiḓé">
                <a:extLst>
                  <a:ext uri="{FF2B5EF4-FFF2-40B4-BE49-F238E27FC236}">
                    <a16:creationId xmlns:a16="http://schemas.microsoft.com/office/drawing/2014/main" id="{6225254C-0716-482A-9DB3-A83CE13CA383}"/>
                  </a:ext>
                </a:extLst>
              </p:cNvPr>
              <p:cNvSpPr/>
              <p:nvPr/>
            </p:nvSpPr>
            <p:spPr bwMode="auto">
              <a:xfrm>
                <a:off x="8604251" y="5340351"/>
                <a:ext cx="219075" cy="69850"/>
              </a:xfrm>
              <a:custGeom>
                <a:avLst/>
                <a:gdLst>
                  <a:gd name="T0" fmla="*/ 0 w 138"/>
                  <a:gd name="T1" fmla="*/ 41 h 44"/>
                  <a:gd name="T2" fmla="*/ 5 w 138"/>
                  <a:gd name="T3" fmla="*/ 2 h 44"/>
                  <a:gd name="T4" fmla="*/ 47 w 138"/>
                  <a:gd name="T5" fmla="*/ 0 h 44"/>
                  <a:gd name="T6" fmla="*/ 138 w 138"/>
                  <a:gd name="T7" fmla="*/ 36 h 44"/>
                  <a:gd name="T8" fmla="*/ 138 w 138"/>
                  <a:gd name="T9" fmla="*/ 44 h 44"/>
                  <a:gd name="T10" fmla="*/ 0 w 138"/>
                  <a:gd name="T11" fmla="*/ 4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44">
                    <a:moveTo>
                      <a:pt x="0" y="41"/>
                    </a:moveTo>
                    <a:lnTo>
                      <a:pt x="5" y="2"/>
                    </a:lnTo>
                    <a:lnTo>
                      <a:pt x="47" y="0"/>
                    </a:lnTo>
                    <a:lnTo>
                      <a:pt x="138" y="36"/>
                    </a:lnTo>
                    <a:lnTo>
                      <a:pt x="138" y="44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D8E6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4" name="işļïḑè">
                <a:extLst>
                  <a:ext uri="{FF2B5EF4-FFF2-40B4-BE49-F238E27FC236}">
                    <a16:creationId xmlns:a16="http://schemas.microsoft.com/office/drawing/2014/main" id="{3B6634E8-2E83-4976-846F-5746E5A48F94}"/>
                  </a:ext>
                </a:extLst>
              </p:cNvPr>
              <p:cNvSpPr/>
              <p:nvPr/>
            </p:nvSpPr>
            <p:spPr bwMode="auto">
              <a:xfrm>
                <a:off x="8599488" y="5397501"/>
                <a:ext cx="219075" cy="7938"/>
              </a:xfrm>
              <a:custGeom>
                <a:avLst/>
                <a:gdLst>
                  <a:gd name="T0" fmla="*/ 50 w 50"/>
                  <a:gd name="T1" fmla="*/ 0 h 2"/>
                  <a:gd name="T2" fmla="*/ 48 w 50"/>
                  <a:gd name="T3" fmla="*/ 1 h 2"/>
                  <a:gd name="T4" fmla="*/ 43 w 50"/>
                  <a:gd name="T5" fmla="*/ 1 h 2"/>
                  <a:gd name="T6" fmla="*/ 25 w 50"/>
                  <a:gd name="T7" fmla="*/ 2 h 2"/>
                  <a:gd name="T8" fmla="*/ 7 w 50"/>
                  <a:gd name="T9" fmla="*/ 1 h 2"/>
                  <a:gd name="T10" fmla="*/ 2 w 50"/>
                  <a:gd name="T11" fmla="*/ 0 h 2"/>
                  <a:gd name="T12" fmla="*/ 0 w 50"/>
                  <a:gd name="T13" fmla="*/ 0 h 2"/>
                  <a:gd name="T14" fmla="*/ 2 w 50"/>
                  <a:gd name="T15" fmla="*/ 0 h 2"/>
                  <a:gd name="T16" fmla="*/ 7 w 50"/>
                  <a:gd name="T17" fmla="*/ 0 h 2"/>
                  <a:gd name="T18" fmla="*/ 25 w 50"/>
                  <a:gd name="T19" fmla="*/ 1 h 2"/>
                  <a:gd name="T20" fmla="*/ 43 w 50"/>
                  <a:gd name="T21" fmla="*/ 1 h 2"/>
                  <a:gd name="T22" fmla="*/ 48 w 50"/>
                  <a:gd name="T23" fmla="*/ 0 h 2"/>
                  <a:gd name="T24" fmla="*/ 50 w 50"/>
                  <a:gd name="T2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2">
                    <a:moveTo>
                      <a:pt x="50" y="0"/>
                    </a:moveTo>
                    <a:cubicBezTo>
                      <a:pt x="50" y="0"/>
                      <a:pt x="50" y="0"/>
                      <a:pt x="48" y="1"/>
                    </a:cubicBezTo>
                    <a:cubicBezTo>
                      <a:pt x="47" y="1"/>
                      <a:pt x="45" y="1"/>
                      <a:pt x="43" y="1"/>
                    </a:cubicBezTo>
                    <a:cubicBezTo>
                      <a:pt x="38" y="2"/>
                      <a:pt x="32" y="2"/>
                      <a:pt x="25" y="2"/>
                    </a:cubicBezTo>
                    <a:cubicBezTo>
                      <a:pt x="18" y="2"/>
                      <a:pt x="12" y="2"/>
                      <a:pt x="7" y="1"/>
                    </a:cubicBezTo>
                    <a:cubicBezTo>
                      <a:pt x="5" y="1"/>
                      <a:pt x="3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2" y="0"/>
                    </a:cubicBezTo>
                    <a:cubicBezTo>
                      <a:pt x="3" y="0"/>
                      <a:pt x="5" y="0"/>
                      <a:pt x="7" y="0"/>
                    </a:cubicBezTo>
                    <a:cubicBezTo>
                      <a:pt x="12" y="1"/>
                      <a:pt x="18" y="1"/>
                      <a:pt x="25" y="1"/>
                    </a:cubicBezTo>
                    <a:cubicBezTo>
                      <a:pt x="32" y="2"/>
                      <a:pt x="38" y="1"/>
                      <a:pt x="43" y="1"/>
                    </a:cubicBezTo>
                    <a:cubicBezTo>
                      <a:pt x="45" y="1"/>
                      <a:pt x="47" y="1"/>
                      <a:pt x="48" y="0"/>
                    </a:cubicBezTo>
                    <a:cubicBezTo>
                      <a:pt x="50" y="0"/>
                      <a:pt x="50" y="0"/>
                      <a:pt x="50" y="0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5" name="ï$lïďè">
                <a:extLst>
                  <a:ext uri="{FF2B5EF4-FFF2-40B4-BE49-F238E27FC236}">
                    <a16:creationId xmlns:a16="http://schemas.microsoft.com/office/drawing/2014/main" id="{E2C4C26A-14D4-4CA8-8AEC-42847F42B17A}"/>
                  </a:ext>
                </a:extLst>
              </p:cNvPr>
              <p:cNvSpPr/>
              <p:nvPr/>
            </p:nvSpPr>
            <p:spPr bwMode="auto">
              <a:xfrm>
                <a:off x="8656638" y="5375276"/>
                <a:ext cx="74613" cy="4763"/>
              </a:xfrm>
              <a:prstGeom prst="ellipse">
                <a:avLst/>
              </a:pr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6" name="išḻïdê">
                <a:extLst>
                  <a:ext uri="{FF2B5EF4-FFF2-40B4-BE49-F238E27FC236}">
                    <a16:creationId xmlns:a16="http://schemas.microsoft.com/office/drawing/2014/main" id="{F8618AEF-6E39-4BDA-9329-A475015E795E}"/>
                  </a:ext>
                </a:extLst>
              </p:cNvPr>
              <p:cNvSpPr/>
              <p:nvPr/>
            </p:nvSpPr>
            <p:spPr bwMode="auto">
              <a:xfrm>
                <a:off x="8656638" y="5362576"/>
                <a:ext cx="65088" cy="3175"/>
              </a:xfrm>
              <a:custGeom>
                <a:avLst/>
                <a:gdLst>
                  <a:gd name="T0" fmla="*/ 15 w 15"/>
                  <a:gd name="T1" fmla="*/ 1 h 1"/>
                  <a:gd name="T2" fmla="*/ 7 w 15"/>
                  <a:gd name="T3" fmla="*/ 1 h 1"/>
                  <a:gd name="T4" fmla="*/ 0 w 15"/>
                  <a:gd name="T5" fmla="*/ 0 h 1"/>
                  <a:gd name="T6" fmla="*/ 7 w 15"/>
                  <a:gd name="T7" fmla="*/ 0 h 1"/>
                  <a:gd name="T8" fmla="*/ 15 w 1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">
                    <a:moveTo>
                      <a:pt x="15" y="1"/>
                    </a:moveTo>
                    <a:cubicBezTo>
                      <a:pt x="15" y="1"/>
                      <a:pt x="12" y="1"/>
                      <a:pt x="7" y="1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3" y="0"/>
                      <a:pt x="7" y="0"/>
                    </a:cubicBezTo>
                    <a:cubicBezTo>
                      <a:pt x="12" y="0"/>
                      <a:pt x="15" y="1"/>
                      <a:pt x="15" y="1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7" name="iṧľiḋê">
                <a:extLst>
                  <a:ext uri="{FF2B5EF4-FFF2-40B4-BE49-F238E27FC236}">
                    <a16:creationId xmlns:a16="http://schemas.microsoft.com/office/drawing/2014/main" id="{5E889295-7FD9-4C22-82EB-5E5DB587A31B}"/>
                  </a:ext>
                </a:extLst>
              </p:cNvPr>
              <p:cNvSpPr/>
              <p:nvPr/>
            </p:nvSpPr>
            <p:spPr bwMode="auto">
              <a:xfrm>
                <a:off x="8651876" y="5308601"/>
                <a:ext cx="61913" cy="53975"/>
              </a:xfrm>
              <a:custGeom>
                <a:avLst/>
                <a:gdLst>
                  <a:gd name="T0" fmla="*/ 9 w 14"/>
                  <a:gd name="T1" fmla="*/ 12 h 12"/>
                  <a:gd name="T2" fmla="*/ 9 w 14"/>
                  <a:gd name="T3" fmla="*/ 10 h 12"/>
                  <a:gd name="T4" fmla="*/ 9 w 14"/>
                  <a:gd name="T5" fmla="*/ 4 h 12"/>
                  <a:gd name="T6" fmla="*/ 11 w 14"/>
                  <a:gd name="T7" fmla="*/ 1 h 12"/>
                  <a:gd name="T8" fmla="*/ 13 w 14"/>
                  <a:gd name="T9" fmla="*/ 2 h 12"/>
                  <a:gd name="T10" fmla="*/ 14 w 14"/>
                  <a:gd name="T11" fmla="*/ 4 h 12"/>
                  <a:gd name="T12" fmla="*/ 13 w 14"/>
                  <a:gd name="T13" fmla="*/ 9 h 12"/>
                  <a:gd name="T14" fmla="*/ 11 w 14"/>
                  <a:gd name="T15" fmla="*/ 11 h 12"/>
                  <a:gd name="T16" fmla="*/ 9 w 14"/>
                  <a:gd name="T17" fmla="*/ 10 h 12"/>
                  <a:gd name="T18" fmla="*/ 1 w 14"/>
                  <a:gd name="T19" fmla="*/ 3 h 12"/>
                  <a:gd name="T20" fmla="*/ 0 w 14"/>
                  <a:gd name="T21" fmla="*/ 1 h 12"/>
                  <a:gd name="T22" fmla="*/ 1 w 14"/>
                  <a:gd name="T23" fmla="*/ 0 h 12"/>
                  <a:gd name="T24" fmla="*/ 2 w 14"/>
                  <a:gd name="T25" fmla="*/ 1 h 12"/>
                  <a:gd name="T26" fmla="*/ 5 w 14"/>
                  <a:gd name="T27" fmla="*/ 3 h 12"/>
                  <a:gd name="T28" fmla="*/ 7 w 14"/>
                  <a:gd name="T29" fmla="*/ 8 h 12"/>
                  <a:gd name="T30" fmla="*/ 8 w 14"/>
                  <a:gd name="T31" fmla="*/ 10 h 12"/>
                  <a:gd name="T32" fmla="*/ 5 w 14"/>
                  <a:gd name="T33" fmla="*/ 4 h 12"/>
                  <a:gd name="T34" fmla="*/ 2 w 14"/>
                  <a:gd name="T35" fmla="*/ 1 h 12"/>
                  <a:gd name="T36" fmla="*/ 1 w 14"/>
                  <a:gd name="T37" fmla="*/ 1 h 12"/>
                  <a:gd name="T38" fmla="*/ 2 w 14"/>
                  <a:gd name="T39" fmla="*/ 3 h 12"/>
                  <a:gd name="T40" fmla="*/ 9 w 14"/>
                  <a:gd name="T41" fmla="*/ 9 h 12"/>
                  <a:gd name="T42" fmla="*/ 11 w 14"/>
                  <a:gd name="T43" fmla="*/ 10 h 12"/>
                  <a:gd name="T44" fmla="*/ 13 w 14"/>
                  <a:gd name="T45" fmla="*/ 9 h 12"/>
                  <a:gd name="T46" fmla="*/ 13 w 14"/>
                  <a:gd name="T47" fmla="*/ 4 h 12"/>
                  <a:gd name="T48" fmla="*/ 11 w 14"/>
                  <a:gd name="T49" fmla="*/ 1 h 12"/>
                  <a:gd name="T50" fmla="*/ 9 w 14"/>
                  <a:gd name="T51" fmla="*/ 4 h 12"/>
                  <a:gd name="T52" fmla="*/ 9 w 14"/>
                  <a:gd name="T5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" h="12">
                    <a:moveTo>
                      <a:pt x="9" y="12"/>
                    </a:moveTo>
                    <a:cubicBezTo>
                      <a:pt x="9" y="12"/>
                      <a:pt x="9" y="11"/>
                      <a:pt x="9" y="10"/>
                    </a:cubicBezTo>
                    <a:cubicBezTo>
                      <a:pt x="8" y="8"/>
                      <a:pt x="8" y="6"/>
                      <a:pt x="9" y="4"/>
                    </a:cubicBezTo>
                    <a:cubicBezTo>
                      <a:pt x="9" y="3"/>
                      <a:pt x="9" y="1"/>
                      <a:pt x="11" y="1"/>
                    </a:cubicBezTo>
                    <a:cubicBezTo>
                      <a:pt x="12" y="0"/>
                      <a:pt x="13" y="1"/>
                      <a:pt x="13" y="2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6"/>
                      <a:pt x="14" y="7"/>
                      <a:pt x="13" y="9"/>
                    </a:cubicBezTo>
                    <a:cubicBezTo>
                      <a:pt x="13" y="10"/>
                      <a:pt x="13" y="11"/>
                      <a:pt x="11" y="11"/>
                    </a:cubicBezTo>
                    <a:cubicBezTo>
                      <a:pt x="10" y="11"/>
                      <a:pt x="9" y="11"/>
                      <a:pt x="9" y="10"/>
                    </a:cubicBezTo>
                    <a:cubicBezTo>
                      <a:pt x="6" y="8"/>
                      <a:pt x="3" y="5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3" y="1"/>
                      <a:pt x="4" y="2"/>
                      <a:pt x="5" y="3"/>
                    </a:cubicBezTo>
                    <a:cubicBezTo>
                      <a:pt x="7" y="5"/>
                      <a:pt x="7" y="7"/>
                      <a:pt x="7" y="8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7" y="11"/>
                      <a:pt x="8" y="7"/>
                      <a:pt x="5" y="4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4" y="5"/>
                      <a:pt x="6" y="7"/>
                      <a:pt x="9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3" y="9"/>
                    </a:cubicBezTo>
                    <a:cubicBezTo>
                      <a:pt x="13" y="7"/>
                      <a:pt x="13" y="6"/>
                      <a:pt x="13" y="4"/>
                    </a:cubicBezTo>
                    <a:cubicBezTo>
                      <a:pt x="13" y="3"/>
                      <a:pt x="12" y="1"/>
                      <a:pt x="11" y="1"/>
                    </a:cubicBezTo>
                    <a:cubicBezTo>
                      <a:pt x="10" y="2"/>
                      <a:pt x="10" y="3"/>
                      <a:pt x="9" y="4"/>
                    </a:cubicBezTo>
                    <a:cubicBezTo>
                      <a:pt x="8" y="9"/>
                      <a:pt x="9" y="12"/>
                      <a:pt x="9" y="12"/>
                    </a:cubicBezTo>
                    <a:close/>
                  </a:path>
                </a:pathLst>
              </a:custGeom>
              <a:solidFill>
                <a:srgbClr val="2D1E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8" name="îslîḍé">
                <a:extLst>
                  <a:ext uri="{FF2B5EF4-FFF2-40B4-BE49-F238E27FC236}">
                    <a16:creationId xmlns:a16="http://schemas.microsoft.com/office/drawing/2014/main" id="{C7535C28-E2B3-4C86-BC1E-DF6C6AA85A60}"/>
                  </a:ext>
                </a:extLst>
              </p:cNvPr>
              <p:cNvSpPr/>
              <p:nvPr/>
            </p:nvSpPr>
            <p:spPr bwMode="auto">
              <a:xfrm>
                <a:off x="8054976" y="3570288"/>
                <a:ext cx="136525" cy="134938"/>
              </a:xfrm>
              <a:custGeom>
                <a:avLst/>
                <a:gdLst>
                  <a:gd name="T0" fmla="*/ 0 w 31"/>
                  <a:gd name="T1" fmla="*/ 18 h 31"/>
                  <a:gd name="T2" fmla="*/ 8 w 31"/>
                  <a:gd name="T3" fmla="*/ 28 h 31"/>
                  <a:gd name="T4" fmla="*/ 14 w 31"/>
                  <a:gd name="T5" fmla="*/ 30 h 31"/>
                  <a:gd name="T6" fmla="*/ 27 w 31"/>
                  <a:gd name="T7" fmla="*/ 24 h 31"/>
                  <a:gd name="T8" fmla="*/ 28 w 31"/>
                  <a:gd name="T9" fmla="*/ 21 h 31"/>
                  <a:gd name="T10" fmla="*/ 27 w 31"/>
                  <a:gd name="T11" fmla="*/ 8 h 31"/>
                  <a:gd name="T12" fmla="*/ 30 w 31"/>
                  <a:gd name="T13" fmla="*/ 2 h 31"/>
                  <a:gd name="T14" fmla="*/ 20 w 31"/>
                  <a:gd name="T15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1">
                    <a:moveTo>
                      <a:pt x="0" y="18"/>
                    </a:moveTo>
                    <a:cubicBezTo>
                      <a:pt x="1" y="20"/>
                      <a:pt x="5" y="25"/>
                      <a:pt x="8" y="28"/>
                    </a:cubicBezTo>
                    <a:cubicBezTo>
                      <a:pt x="9" y="30"/>
                      <a:pt x="12" y="31"/>
                      <a:pt x="14" y="30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4"/>
                      <a:pt x="29" y="22"/>
                      <a:pt x="28" y="21"/>
                    </a:cubicBezTo>
                    <a:cubicBezTo>
                      <a:pt x="27" y="17"/>
                      <a:pt x="26" y="10"/>
                      <a:pt x="27" y="8"/>
                    </a:cubicBezTo>
                    <a:cubicBezTo>
                      <a:pt x="30" y="4"/>
                      <a:pt x="31" y="3"/>
                      <a:pt x="30" y="2"/>
                    </a:cubicBezTo>
                    <a:cubicBezTo>
                      <a:pt x="27" y="0"/>
                      <a:pt x="20" y="3"/>
                      <a:pt x="20" y="15"/>
                    </a:cubicBezTo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9" name="ïṣļíďê">
                <a:extLst>
                  <a:ext uri="{FF2B5EF4-FFF2-40B4-BE49-F238E27FC236}">
                    <a16:creationId xmlns:a16="http://schemas.microsoft.com/office/drawing/2014/main" id="{347AB859-90C2-4E15-A005-AF17D64A9551}"/>
                  </a:ext>
                </a:extLst>
              </p:cNvPr>
              <p:cNvSpPr/>
              <p:nvPr/>
            </p:nvSpPr>
            <p:spPr bwMode="auto">
              <a:xfrm>
                <a:off x="8007351" y="3543301"/>
                <a:ext cx="149225" cy="122238"/>
              </a:xfrm>
              <a:custGeom>
                <a:avLst/>
                <a:gdLst>
                  <a:gd name="T0" fmla="*/ 34 w 34"/>
                  <a:gd name="T1" fmla="*/ 23 h 28"/>
                  <a:gd name="T2" fmla="*/ 18 w 34"/>
                  <a:gd name="T3" fmla="*/ 1 h 28"/>
                  <a:gd name="T4" fmla="*/ 23 w 34"/>
                  <a:gd name="T5" fmla="*/ 18 h 28"/>
                  <a:gd name="T6" fmla="*/ 8 w 34"/>
                  <a:gd name="T7" fmla="*/ 4 h 28"/>
                  <a:gd name="T8" fmla="*/ 17 w 34"/>
                  <a:gd name="T9" fmla="*/ 20 h 28"/>
                  <a:gd name="T10" fmla="*/ 3 w 34"/>
                  <a:gd name="T11" fmla="*/ 8 h 28"/>
                  <a:gd name="T12" fmla="*/ 11 w 34"/>
                  <a:gd name="T13" fmla="*/ 20 h 28"/>
                  <a:gd name="T14" fmla="*/ 0 w 34"/>
                  <a:gd name="T15" fmla="*/ 17 h 28"/>
                  <a:gd name="T16" fmla="*/ 15 w 34"/>
                  <a:gd name="T17" fmla="*/ 28 h 28"/>
                  <a:gd name="T18" fmla="*/ 34 w 34"/>
                  <a:gd name="T1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28">
                    <a:moveTo>
                      <a:pt x="34" y="23"/>
                    </a:moveTo>
                    <a:cubicBezTo>
                      <a:pt x="34" y="23"/>
                      <a:pt x="21" y="2"/>
                      <a:pt x="18" y="1"/>
                    </a:cubicBezTo>
                    <a:cubicBezTo>
                      <a:pt x="16" y="0"/>
                      <a:pt x="21" y="15"/>
                      <a:pt x="23" y="18"/>
                    </a:cubicBezTo>
                    <a:cubicBezTo>
                      <a:pt x="23" y="18"/>
                      <a:pt x="11" y="3"/>
                      <a:pt x="8" y="4"/>
                    </a:cubicBezTo>
                    <a:cubicBezTo>
                      <a:pt x="6" y="5"/>
                      <a:pt x="17" y="20"/>
                      <a:pt x="17" y="20"/>
                    </a:cubicBezTo>
                    <a:cubicBezTo>
                      <a:pt x="17" y="20"/>
                      <a:pt x="4" y="6"/>
                      <a:pt x="3" y="8"/>
                    </a:cubicBezTo>
                    <a:cubicBezTo>
                      <a:pt x="2" y="9"/>
                      <a:pt x="11" y="20"/>
                      <a:pt x="11" y="20"/>
                    </a:cubicBezTo>
                    <a:cubicBezTo>
                      <a:pt x="11" y="20"/>
                      <a:pt x="1" y="15"/>
                      <a:pt x="0" y="17"/>
                    </a:cubicBezTo>
                    <a:cubicBezTo>
                      <a:pt x="0" y="18"/>
                      <a:pt x="15" y="28"/>
                      <a:pt x="15" y="28"/>
                    </a:cubicBezTo>
                    <a:lnTo>
                      <a:pt x="34" y="23"/>
                    </a:ln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0" name="ïṩḻïdè">
                <a:extLst>
                  <a:ext uri="{FF2B5EF4-FFF2-40B4-BE49-F238E27FC236}">
                    <a16:creationId xmlns:a16="http://schemas.microsoft.com/office/drawing/2014/main" id="{943C1C4C-E32B-4C0B-8A1B-E0A600FEF192}"/>
                  </a:ext>
                </a:extLst>
              </p:cNvPr>
              <p:cNvSpPr/>
              <p:nvPr/>
            </p:nvSpPr>
            <p:spPr bwMode="auto">
              <a:xfrm>
                <a:off x="8810626" y="4373563"/>
                <a:ext cx="192088" cy="188913"/>
              </a:xfrm>
              <a:custGeom>
                <a:avLst/>
                <a:gdLst>
                  <a:gd name="T0" fmla="*/ 3 w 44"/>
                  <a:gd name="T1" fmla="*/ 42 h 43"/>
                  <a:gd name="T2" fmla="*/ 22 w 44"/>
                  <a:gd name="T3" fmla="*/ 1 h 43"/>
                  <a:gd name="T4" fmla="*/ 43 w 44"/>
                  <a:gd name="T5" fmla="*/ 42 h 43"/>
                  <a:gd name="T6" fmla="*/ 37 w 44"/>
                  <a:gd name="T7" fmla="*/ 43 h 43"/>
                  <a:gd name="T8" fmla="*/ 23 w 44"/>
                  <a:gd name="T9" fmla="*/ 4 h 43"/>
                  <a:gd name="T10" fmla="*/ 8 w 44"/>
                  <a:gd name="T11" fmla="*/ 42 h 43"/>
                  <a:gd name="T12" fmla="*/ 3 w 44"/>
                  <a:gd name="T13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3">
                    <a:moveTo>
                      <a:pt x="3" y="42"/>
                    </a:moveTo>
                    <a:cubicBezTo>
                      <a:pt x="3" y="42"/>
                      <a:pt x="0" y="3"/>
                      <a:pt x="22" y="1"/>
                    </a:cubicBezTo>
                    <a:cubicBezTo>
                      <a:pt x="44" y="0"/>
                      <a:pt x="43" y="42"/>
                      <a:pt x="43" y="42"/>
                    </a:cubicBez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43"/>
                      <a:pt x="40" y="4"/>
                      <a:pt x="23" y="4"/>
                    </a:cubicBezTo>
                    <a:cubicBezTo>
                      <a:pt x="6" y="5"/>
                      <a:pt x="8" y="42"/>
                      <a:pt x="8" y="42"/>
                    </a:cubicBezTo>
                    <a:lnTo>
                      <a:pt x="3" y="42"/>
                    </a:lnTo>
                    <a:close/>
                  </a:path>
                </a:pathLst>
              </a:custGeom>
              <a:solidFill>
                <a:srgbClr val="E2B2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1" name="ïṣ1íḋê">
                <a:extLst>
                  <a:ext uri="{FF2B5EF4-FFF2-40B4-BE49-F238E27FC236}">
                    <a16:creationId xmlns:a16="http://schemas.microsoft.com/office/drawing/2014/main" id="{436253B1-911E-4645-A3E6-C17840AD719A}"/>
                  </a:ext>
                </a:extLst>
              </p:cNvPr>
              <p:cNvSpPr/>
              <p:nvPr/>
            </p:nvSpPr>
            <p:spPr bwMode="auto">
              <a:xfrm>
                <a:off x="8718551" y="4552951"/>
                <a:ext cx="385763" cy="449263"/>
              </a:xfrm>
              <a:custGeom>
                <a:avLst/>
                <a:gdLst>
                  <a:gd name="T0" fmla="*/ 8 w 243"/>
                  <a:gd name="T1" fmla="*/ 0 h 283"/>
                  <a:gd name="T2" fmla="*/ 243 w 243"/>
                  <a:gd name="T3" fmla="*/ 0 h 283"/>
                  <a:gd name="T4" fmla="*/ 243 w 243"/>
                  <a:gd name="T5" fmla="*/ 269 h 283"/>
                  <a:gd name="T6" fmla="*/ 0 w 243"/>
                  <a:gd name="T7" fmla="*/ 283 h 283"/>
                  <a:gd name="T8" fmla="*/ 8 w 243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" h="283">
                    <a:moveTo>
                      <a:pt x="8" y="0"/>
                    </a:moveTo>
                    <a:lnTo>
                      <a:pt x="243" y="0"/>
                    </a:lnTo>
                    <a:lnTo>
                      <a:pt x="243" y="269"/>
                    </a:lnTo>
                    <a:lnTo>
                      <a:pt x="0" y="28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2" name="îṧļîdê">
                <a:extLst>
                  <a:ext uri="{FF2B5EF4-FFF2-40B4-BE49-F238E27FC236}">
                    <a16:creationId xmlns:a16="http://schemas.microsoft.com/office/drawing/2014/main" id="{7244F8F3-FD73-4C4B-81B4-710BDEB397B7}"/>
                  </a:ext>
                </a:extLst>
              </p:cNvPr>
              <p:cNvSpPr/>
              <p:nvPr/>
            </p:nvSpPr>
            <p:spPr bwMode="auto">
              <a:xfrm>
                <a:off x="8818563" y="4364038"/>
                <a:ext cx="193675" cy="188913"/>
              </a:xfrm>
              <a:custGeom>
                <a:avLst/>
                <a:gdLst>
                  <a:gd name="T0" fmla="*/ 3 w 44"/>
                  <a:gd name="T1" fmla="*/ 43 h 43"/>
                  <a:gd name="T2" fmla="*/ 22 w 44"/>
                  <a:gd name="T3" fmla="*/ 2 h 43"/>
                  <a:gd name="T4" fmla="*/ 43 w 44"/>
                  <a:gd name="T5" fmla="*/ 43 h 43"/>
                  <a:gd name="T6" fmla="*/ 37 w 44"/>
                  <a:gd name="T7" fmla="*/ 43 h 43"/>
                  <a:gd name="T8" fmla="*/ 23 w 44"/>
                  <a:gd name="T9" fmla="*/ 5 h 43"/>
                  <a:gd name="T10" fmla="*/ 8 w 44"/>
                  <a:gd name="T11" fmla="*/ 43 h 43"/>
                  <a:gd name="T12" fmla="*/ 3 w 44"/>
                  <a:gd name="T1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43">
                    <a:moveTo>
                      <a:pt x="3" y="43"/>
                    </a:moveTo>
                    <a:cubicBezTo>
                      <a:pt x="3" y="43"/>
                      <a:pt x="0" y="4"/>
                      <a:pt x="22" y="2"/>
                    </a:cubicBezTo>
                    <a:cubicBezTo>
                      <a:pt x="44" y="0"/>
                      <a:pt x="43" y="43"/>
                      <a:pt x="43" y="43"/>
                    </a:cubicBezTo>
                    <a:cubicBezTo>
                      <a:pt x="37" y="43"/>
                      <a:pt x="37" y="43"/>
                      <a:pt x="37" y="43"/>
                    </a:cubicBezTo>
                    <a:cubicBezTo>
                      <a:pt x="37" y="43"/>
                      <a:pt x="39" y="4"/>
                      <a:pt x="23" y="5"/>
                    </a:cubicBezTo>
                    <a:cubicBezTo>
                      <a:pt x="6" y="5"/>
                      <a:pt x="8" y="43"/>
                      <a:pt x="8" y="43"/>
                    </a:cubicBezTo>
                    <a:lnTo>
                      <a:pt x="3" y="43"/>
                    </a:lnTo>
                    <a:close/>
                  </a:path>
                </a:pathLst>
              </a:custGeom>
              <a:solidFill>
                <a:srgbClr val="F8C4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3" name="işḷîdè">
                <a:extLst>
                  <a:ext uri="{FF2B5EF4-FFF2-40B4-BE49-F238E27FC236}">
                    <a16:creationId xmlns:a16="http://schemas.microsoft.com/office/drawing/2014/main" id="{02C0F84D-28B8-4C59-8CBE-EB881AB0D124}"/>
                  </a:ext>
                </a:extLst>
              </p:cNvPr>
              <p:cNvSpPr/>
              <p:nvPr/>
            </p:nvSpPr>
            <p:spPr bwMode="auto">
              <a:xfrm>
                <a:off x="8840788" y="4289426"/>
                <a:ext cx="136525" cy="149225"/>
              </a:xfrm>
              <a:custGeom>
                <a:avLst/>
                <a:gdLst>
                  <a:gd name="T0" fmla="*/ 0 w 31"/>
                  <a:gd name="T1" fmla="*/ 18 h 34"/>
                  <a:gd name="T2" fmla="*/ 4 w 31"/>
                  <a:gd name="T3" fmla="*/ 20 h 34"/>
                  <a:gd name="T4" fmla="*/ 11 w 31"/>
                  <a:gd name="T5" fmla="*/ 17 h 34"/>
                  <a:gd name="T6" fmla="*/ 10 w 31"/>
                  <a:gd name="T7" fmla="*/ 25 h 34"/>
                  <a:gd name="T8" fmla="*/ 7 w 31"/>
                  <a:gd name="T9" fmla="*/ 26 h 34"/>
                  <a:gd name="T10" fmla="*/ 14 w 31"/>
                  <a:gd name="T11" fmla="*/ 28 h 34"/>
                  <a:gd name="T12" fmla="*/ 21 w 31"/>
                  <a:gd name="T13" fmla="*/ 27 h 34"/>
                  <a:gd name="T14" fmla="*/ 27 w 31"/>
                  <a:gd name="T15" fmla="*/ 26 h 34"/>
                  <a:gd name="T16" fmla="*/ 26 w 31"/>
                  <a:gd name="T17" fmla="*/ 0 h 34"/>
                  <a:gd name="T18" fmla="*/ 11 w 31"/>
                  <a:gd name="T19" fmla="*/ 1 h 34"/>
                  <a:gd name="T20" fmla="*/ 0 w 31"/>
                  <a:gd name="T21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34">
                    <a:moveTo>
                      <a:pt x="0" y="18"/>
                    </a:moveTo>
                    <a:cubicBezTo>
                      <a:pt x="0" y="18"/>
                      <a:pt x="0" y="22"/>
                      <a:pt x="4" y="20"/>
                    </a:cubicBezTo>
                    <a:cubicBezTo>
                      <a:pt x="9" y="17"/>
                      <a:pt x="11" y="17"/>
                      <a:pt x="11" y="17"/>
                    </a:cubicBezTo>
                    <a:cubicBezTo>
                      <a:pt x="11" y="17"/>
                      <a:pt x="11" y="26"/>
                      <a:pt x="10" y="25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6"/>
                      <a:pt x="9" y="33"/>
                      <a:pt x="14" y="28"/>
                    </a:cubicBezTo>
                    <a:cubicBezTo>
                      <a:pt x="14" y="28"/>
                      <a:pt x="16" y="34"/>
                      <a:pt x="21" y="27"/>
                    </a:cubicBezTo>
                    <a:cubicBezTo>
                      <a:pt x="21" y="27"/>
                      <a:pt x="23" y="32"/>
                      <a:pt x="27" y="26"/>
                    </a:cubicBezTo>
                    <a:cubicBezTo>
                      <a:pt x="30" y="21"/>
                      <a:pt x="31" y="13"/>
                      <a:pt x="26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1"/>
                      <a:pt x="12" y="13"/>
                      <a:pt x="0" y="18"/>
                    </a:cubicBezTo>
                    <a:close/>
                  </a:path>
                </a:pathLst>
              </a:custGeom>
              <a:solidFill>
                <a:srgbClr val="F7C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2236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5E6613-4C98-45CA-9296-919328E65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8BF3EDF-537C-45C4-B528-5FF1D744A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900928A-2A98-45C2-8A64-EA2F4DF7C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42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AB720EA-E4A6-403F-8BA4-4ACCAB26D05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6248"/>
            <a:chOff x="660400" y="1130300"/>
            <a:chExt cx="10858500" cy="5006248"/>
          </a:xfrm>
        </p:grpSpPr>
        <p:sp>
          <p:nvSpPr>
            <p:cNvPr id="6" name="íşḻíḓè">
              <a:extLst>
                <a:ext uri="{FF2B5EF4-FFF2-40B4-BE49-F238E27FC236}">
                  <a16:creationId xmlns:a16="http://schemas.microsoft.com/office/drawing/2014/main" id="{3C7F31EC-F6E3-4706-9DC5-EC77C90DBE88}"/>
                </a:ext>
              </a:extLst>
            </p:cNvPr>
            <p:cNvSpPr/>
            <p:nvPr/>
          </p:nvSpPr>
          <p:spPr>
            <a:xfrm>
              <a:off x="3262313" y="4730620"/>
              <a:ext cx="723900" cy="723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/>
            </a:bodyPr>
            <a:lstStyle/>
            <a:p>
              <a:pPr algn="ctr" defTabSz="1218804">
                <a:defRPr/>
              </a:pPr>
              <a:r>
                <a:rPr lang="en-US" altLang="zh-CN" sz="2400" b="1" kern="0" dirty="0">
                  <a:solidFill>
                    <a:prstClr val="white"/>
                  </a:solidFill>
                </a:rPr>
                <a:t>01</a:t>
              </a:r>
              <a:endParaRPr lang="zh-CN" altLang="en-US" sz="2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7" name="isľîďe">
              <a:extLst>
                <a:ext uri="{FF2B5EF4-FFF2-40B4-BE49-F238E27FC236}">
                  <a16:creationId xmlns:a16="http://schemas.microsoft.com/office/drawing/2014/main" id="{B4656BF4-9533-424C-A82E-140D978FA92E}"/>
                </a:ext>
              </a:extLst>
            </p:cNvPr>
            <p:cNvSpPr/>
            <p:nvPr/>
          </p:nvSpPr>
          <p:spPr>
            <a:xfrm>
              <a:off x="4243388" y="3225670"/>
              <a:ext cx="723900" cy="723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/>
            </a:bodyPr>
            <a:lstStyle/>
            <a:p>
              <a:pPr algn="ctr" defTabSz="1218804">
                <a:defRPr/>
              </a:pPr>
              <a:r>
                <a:rPr lang="en-US" altLang="zh-CN" sz="2400" b="1" kern="0" dirty="0">
                  <a:solidFill>
                    <a:prstClr val="white"/>
                  </a:solidFill>
                </a:rPr>
                <a:t>02</a:t>
              </a:r>
              <a:endParaRPr lang="zh-CN" altLang="en-US" sz="2400" b="1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66AF7D44-0A9A-41C0-B5C0-D92EA79D9B1A}"/>
                </a:ext>
              </a:extLst>
            </p:cNvPr>
            <p:cNvCxnSpPr>
              <a:endCxn id="6" idx="6"/>
            </p:cNvCxnSpPr>
            <p:nvPr/>
          </p:nvCxnSpPr>
          <p:spPr>
            <a:xfrm flipH="1" flipV="1">
              <a:off x="3986213" y="5092570"/>
              <a:ext cx="1528762" cy="462953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D421C12-C6E6-4F29-BF39-5C5F9B604ADB}"/>
                </a:ext>
              </a:extLst>
            </p:cNvPr>
            <p:cNvCxnSpPr>
              <a:cxnSpLocks/>
              <a:stCxn id="10" idx="1"/>
              <a:endCxn id="7" idx="5"/>
            </p:cNvCxnSpPr>
            <p:nvPr/>
          </p:nvCxnSpPr>
          <p:spPr>
            <a:xfrm flipH="1" flipV="1">
              <a:off x="4861275" y="3843557"/>
              <a:ext cx="823878" cy="1301119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ṡ1îḍé">
              <a:extLst>
                <a:ext uri="{FF2B5EF4-FFF2-40B4-BE49-F238E27FC236}">
                  <a16:creationId xmlns:a16="http://schemas.microsoft.com/office/drawing/2014/main" id="{87766014-C9FD-410D-971C-CAD02852AA3C}"/>
                </a:ext>
              </a:extLst>
            </p:cNvPr>
            <p:cNvSpPr/>
            <p:nvPr/>
          </p:nvSpPr>
          <p:spPr>
            <a:xfrm>
              <a:off x="5514975" y="4974498"/>
              <a:ext cx="1162050" cy="1162050"/>
            </a:xfrm>
            <a:prstGeom prst="donu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D1DADD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r>
                <a:rPr lang="en-US" altLang="zh-CN" sz="1400" b="1" dirty="0">
                  <a:solidFill>
                    <a:schemeClr val="tx1"/>
                  </a:solidFill>
                </a:rPr>
                <a:t>Text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i$lïďe">
              <a:extLst>
                <a:ext uri="{FF2B5EF4-FFF2-40B4-BE49-F238E27FC236}">
                  <a16:creationId xmlns:a16="http://schemas.microsoft.com/office/drawing/2014/main" id="{B4E455A5-F031-46AC-BFDC-39872250063E}"/>
                </a:ext>
              </a:extLst>
            </p:cNvPr>
            <p:cNvSpPr/>
            <p:nvPr/>
          </p:nvSpPr>
          <p:spPr>
            <a:xfrm>
              <a:off x="5734050" y="2361349"/>
              <a:ext cx="723900" cy="723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/>
            </a:bodyPr>
            <a:lstStyle/>
            <a:p>
              <a:pPr algn="ctr" defTabSz="1218804"/>
              <a:r>
                <a:rPr lang="en-US" altLang="zh-CN" sz="2400" b="1" kern="0" dirty="0">
                  <a:solidFill>
                    <a:prstClr val="white"/>
                  </a:solidFill>
                </a:rPr>
                <a:t>03</a:t>
              </a:r>
              <a:endParaRPr lang="zh-CN" altLang="en-US" sz="2400" b="1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246CF851-F1B5-4AC5-8411-1413FA0B9DBE}"/>
                </a:ext>
              </a:extLst>
            </p:cNvPr>
            <p:cNvCxnSpPr>
              <a:cxnSpLocks/>
              <a:stCxn id="10" idx="0"/>
              <a:endCxn id="11" idx="4"/>
            </p:cNvCxnSpPr>
            <p:nvPr/>
          </p:nvCxnSpPr>
          <p:spPr>
            <a:xfrm flipV="1">
              <a:off x="6096000" y="3085249"/>
              <a:ext cx="0" cy="1889249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ïs1îḑé">
              <a:extLst>
                <a:ext uri="{FF2B5EF4-FFF2-40B4-BE49-F238E27FC236}">
                  <a16:creationId xmlns:a16="http://schemas.microsoft.com/office/drawing/2014/main" id="{1129349F-48CC-4EC1-8ADA-47DDDA14E2DE}"/>
                </a:ext>
              </a:extLst>
            </p:cNvPr>
            <p:cNvSpPr/>
            <p:nvPr/>
          </p:nvSpPr>
          <p:spPr>
            <a:xfrm>
              <a:off x="7224712" y="3225670"/>
              <a:ext cx="723900" cy="7239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/>
            </a:bodyPr>
            <a:lstStyle/>
            <a:p>
              <a:pPr algn="ctr" defTabSz="1218804">
                <a:defRPr/>
              </a:pPr>
              <a:r>
                <a:rPr lang="en-US" altLang="zh-CN" sz="2400" b="1" kern="0" dirty="0">
                  <a:solidFill>
                    <a:prstClr val="white"/>
                  </a:solidFill>
                </a:rPr>
                <a:t>04</a:t>
              </a:r>
              <a:endParaRPr lang="zh-CN" altLang="en-US" sz="2400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4" name="îṡlidé">
              <a:extLst>
                <a:ext uri="{FF2B5EF4-FFF2-40B4-BE49-F238E27FC236}">
                  <a16:creationId xmlns:a16="http://schemas.microsoft.com/office/drawing/2014/main" id="{53F05F92-BF35-4D71-B159-24B275C85A55}"/>
                </a:ext>
              </a:extLst>
            </p:cNvPr>
            <p:cNvSpPr/>
            <p:nvPr/>
          </p:nvSpPr>
          <p:spPr>
            <a:xfrm>
              <a:off x="8205787" y="4730620"/>
              <a:ext cx="723900" cy="723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92500"/>
            </a:bodyPr>
            <a:lstStyle/>
            <a:p>
              <a:pPr algn="ctr" defTabSz="1218804"/>
              <a:r>
                <a:rPr lang="en-US" altLang="zh-CN" sz="2400" b="1" kern="0" dirty="0">
                  <a:solidFill>
                    <a:prstClr val="white"/>
                  </a:solidFill>
                </a:rPr>
                <a:t>05</a:t>
              </a:r>
              <a:endParaRPr lang="zh-CN" altLang="en-US" sz="2400" b="1" kern="0" dirty="0">
                <a:solidFill>
                  <a:prstClr val="white"/>
                </a:solidFill>
              </a:endParaRPr>
            </a:p>
          </p:txBody>
        </p: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8A502EB9-8279-4528-9AFF-485DEBC684E3}"/>
                </a:ext>
              </a:extLst>
            </p:cNvPr>
            <p:cNvCxnSpPr>
              <a:cxnSpLocks/>
              <a:stCxn id="10" idx="7"/>
              <a:endCxn id="13" idx="3"/>
            </p:cNvCxnSpPr>
            <p:nvPr/>
          </p:nvCxnSpPr>
          <p:spPr>
            <a:xfrm flipV="1">
              <a:off x="6506847" y="3843557"/>
              <a:ext cx="823878" cy="1301119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56FB4D00-A885-451C-AADA-A768CFBFECAC}"/>
                </a:ext>
              </a:extLst>
            </p:cNvPr>
            <p:cNvCxnSpPr>
              <a:endCxn id="14" idx="2"/>
            </p:cNvCxnSpPr>
            <p:nvPr/>
          </p:nvCxnSpPr>
          <p:spPr>
            <a:xfrm flipV="1">
              <a:off x="6677025" y="5092570"/>
              <a:ext cx="1528762" cy="462953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íṧļiḓé">
              <a:extLst>
                <a:ext uri="{FF2B5EF4-FFF2-40B4-BE49-F238E27FC236}">
                  <a16:creationId xmlns:a16="http://schemas.microsoft.com/office/drawing/2014/main" id="{2AEE4FD1-110F-48EA-929D-C61B8B3A4052}"/>
                </a:ext>
              </a:extLst>
            </p:cNvPr>
            <p:cNvSpPr/>
            <p:nvPr/>
          </p:nvSpPr>
          <p:spPr bwMode="auto">
            <a:xfrm>
              <a:off x="660400" y="5125674"/>
              <a:ext cx="2506663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ïṥḷíde">
              <a:extLst>
                <a:ext uri="{FF2B5EF4-FFF2-40B4-BE49-F238E27FC236}">
                  <a16:creationId xmlns:a16="http://schemas.microsoft.com/office/drawing/2014/main" id="{BF2AA008-2A5D-478A-B435-396CCB5FBA86}"/>
                </a:ext>
              </a:extLst>
            </p:cNvPr>
            <p:cNvSpPr txBox="1"/>
            <p:nvPr/>
          </p:nvSpPr>
          <p:spPr bwMode="auto">
            <a:xfrm>
              <a:off x="660400" y="4692520"/>
              <a:ext cx="25066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9" name="ï$liḑe">
              <a:extLst>
                <a:ext uri="{FF2B5EF4-FFF2-40B4-BE49-F238E27FC236}">
                  <a16:creationId xmlns:a16="http://schemas.microsoft.com/office/drawing/2014/main" id="{2AEE4FD1-110F-48EA-929D-C61B8B3A4052}"/>
                </a:ext>
              </a:extLst>
            </p:cNvPr>
            <p:cNvSpPr/>
            <p:nvPr/>
          </p:nvSpPr>
          <p:spPr bwMode="auto">
            <a:xfrm>
              <a:off x="1641475" y="3468324"/>
              <a:ext cx="2506663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0" name="ïṩ1ïḑé">
              <a:extLst>
                <a:ext uri="{FF2B5EF4-FFF2-40B4-BE49-F238E27FC236}">
                  <a16:creationId xmlns:a16="http://schemas.microsoft.com/office/drawing/2014/main" id="{BF2AA008-2A5D-478A-B435-396CCB5FBA86}"/>
                </a:ext>
              </a:extLst>
            </p:cNvPr>
            <p:cNvSpPr txBox="1"/>
            <p:nvPr/>
          </p:nvSpPr>
          <p:spPr bwMode="auto">
            <a:xfrm>
              <a:off x="1641475" y="3035170"/>
              <a:ext cx="25066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grpSp>
          <p:nvGrpSpPr>
            <p:cNvPr id="21" name="iSḷiḑê">
              <a:extLst>
                <a:ext uri="{FF2B5EF4-FFF2-40B4-BE49-F238E27FC236}">
                  <a16:creationId xmlns:a16="http://schemas.microsoft.com/office/drawing/2014/main" id="{D2524B29-1851-4D13-8FC9-F1600F9D7DC0}"/>
                </a:ext>
              </a:extLst>
            </p:cNvPr>
            <p:cNvGrpSpPr/>
            <p:nvPr/>
          </p:nvGrpSpPr>
          <p:grpSpPr>
            <a:xfrm>
              <a:off x="4802218" y="1130300"/>
              <a:ext cx="2617758" cy="1146306"/>
              <a:chOff x="721217" y="4378195"/>
              <a:chExt cx="2287617" cy="1146306"/>
            </a:xfrm>
          </p:grpSpPr>
          <p:sp>
            <p:nvSpPr>
              <p:cNvPr id="26" name="iṡľïďè">
                <a:extLst>
                  <a:ext uri="{FF2B5EF4-FFF2-40B4-BE49-F238E27FC236}">
                    <a16:creationId xmlns:a16="http://schemas.microsoft.com/office/drawing/2014/main" id="{2AEE4FD1-110F-48EA-929D-C61B8B3A4052}"/>
                  </a:ext>
                </a:extLst>
              </p:cNvPr>
              <p:cNvSpPr/>
              <p:nvPr/>
            </p:nvSpPr>
            <p:spPr bwMode="auto">
              <a:xfrm>
                <a:off x="721217" y="4811349"/>
                <a:ext cx="2287617" cy="713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7" name="ïslîḋé">
                <a:extLst>
                  <a:ext uri="{FF2B5EF4-FFF2-40B4-BE49-F238E27FC236}">
                    <a16:creationId xmlns:a16="http://schemas.microsoft.com/office/drawing/2014/main" id="{BF2AA008-2A5D-478A-B435-396CCB5FBA86}"/>
                  </a:ext>
                </a:extLst>
              </p:cNvPr>
              <p:cNvSpPr txBox="1"/>
              <p:nvPr/>
            </p:nvSpPr>
            <p:spPr bwMode="auto">
              <a:xfrm>
                <a:off x="721217" y="4378195"/>
                <a:ext cx="2287617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/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  <a:endParaRPr lang="zh-CN" altLang="en-US" sz="1800" b="1" dirty="0"/>
              </a:p>
            </p:txBody>
          </p:sp>
        </p:grpSp>
        <p:sp>
          <p:nvSpPr>
            <p:cNvPr id="22" name="išľîdè">
              <a:extLst>
                <a:ext uri="{FF2B5EF4-FFF2-40B4-BE49-F238E27FC236}">
                  <a16:creationId xmlns:a16="http://schemas.microsoft.com/office/drawing/2014/main" id="{2AEE4FD1-110F-48EA-929D-C61B8B3A4052}"/>
                </a:ext>
              </a:extLst>
            </p:cNvPr>
            <p:cNvSpPr/>
            <p:nvPr/>
          </p:nvSpPr>
          <p:spPr bwMode="auto">
            <a:xfrm>
              <a:off x="8043862" y="3468324"/>
              <a:ext cx="2493963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3" name="íṩḻïḓè">
              <a:extLst>
                <a:ext uri="{FF2B5EF4-FFF2-40B4-BE49-F238E27FC236}">
                  <a16:creationId xmlns:a16="http://schemas.microsoft.com/office/drawing/2014/main" id="{BF2AA008-2A5D-478A-B435-396CCB5FBA86}"/>
                </a:ext>
              </a:extLst>
            </p:cNvPr>
            <p:cNvSpPr txBox="1"/>
            <p:nvPr/>
          </p:nvSpPr>
          <p:spPr bwMode="auto">
            <a:xfrm>
              <a:off x="8043862" y="3035170"/>
              <a:ext cx="24939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24" name="íṥḷídé">
              <a:extLst>
                <a:ext uri="{FF2B5EF4-FFF2-40B4-BE49-F238E27FC236}">
                  <a16:creationId xmlns:a16="http://schemas.microsoft.com/office/drawing/2014/main" id="{2AEE4FD1-110F-48EA-929D-C61B8B3A4052}"/>
                </a:ext>
              </a:extLst>
            </p:cNvPr>
            <p:cNvSpPr/>
            <p:nvPr/>
          </p:nvSpPr>
          <p:spPr bwMode="auto">
            <a:xfrm>
              <a:off x="9024937" y="5125674"/>
              <a:ext cx="2493963" cy="713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5" name="îṣlïďè">
              <a:extLst>
                <a:ext uri="{FF2B5EF4-FFF2-40B4-BE49-F238E27FC236}">
                  <a16:creationId xmlns:a16="http://schemas.microsoft.com/office/drawing/2014/main" id="{BF2AA008-2A5D-478A-B435-396CCB5FBA86}"/>
                </a:ext>
              </a:extLst>
            </p:cNvPr>
            <p:cNvSpPr txBox="1"/>
            <p:nvPr/>
          </p:nvSpPr>
          <p:spPr bwMode="auto">
            <a:xfrm>
              <a:off x="9024937" y="4692520"/>
              <a:ext cx="24939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16202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6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6F22F3A-D7B9-4A95-B462-45D24065FA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14413" y="1334761"/>
            <a:ext cx="8888238" cy="4539405"/>
            <a:chOff x="1014413" y="1334761"/>
            <a:chExt cx="8888238" cy="4539405"/>
          </a:xfrm>
        </p:grpSpPr>
        <p:grpSp>
          <p:nvGrpSpPr>
            <p:cNvPr id="3" name="iSḻïdé">
              <a:extLst>
                <a:ext uri="{FF2B5EF4-FFF2-40B4-BE49-F238E27FC236}">
                  <a16:creationId xmlns:a16="http://schemas.microsoft.com/office/drawing/2014/main" id="{87E7917A-6FB7-432B-9481-5177A70B4FF6}"/>
                </a:ext>
              </a:extLst>
            </p:cNvPr>
            <p:cNvGrpSpPr/>
            <p:nvPr/>
          </p:nvGrpSpPr>
          <p:grpSpPr>
            <a:xfrm>
              <a:off x="1014413" y="2546104"/>
              <a:ext cx="3370411" cy="1582542"/>
              <a:chOff x="-22546" y="2564904"/>
              <a:chExt cx="3370411" cy="1582542"/>
            </a:xfrm>
          </p:grpSpPr>
          <p:grpSp>
            <p:nvGrpSpPr>
              <p:cNvPr id="33" name="íṡľîḓè">
                <a:extLst>
                  <a:ext uri="{FF2B5EF4-FFF2-40B4-BE49-F238E27FC236}">
                    <a16:creationId xmlns:a16="http://schemas.microsoft.com/office/drawing/2014/main" id="{082CF116-3420-4265-9988-C9E526B841B3}"/>
                  </a:ext>
                </a:extLst>
              </p:cNvPr>
              <p:cNvGrpSpPr/>
              <p:nvPr/>
            </p:nvGrpSpPr>
            <p:grpSpPr>
              <a:xfrm>
                <a:off x="-22546" y="2564904"/>
                <a:ext cx="3370411" cy="1037958"/>
                <a:chOff x="7453945" y="2930257"/>
                <a:chExt cx="3370411" cy="1037958"/>
              </a:xfrm>
            </p:grpSpPr>
            <p:sp>
              <p:nvSpPr>
                <p:cNvPr id="36" name="îSľïḍè">
                  <a:extLst>
                    <a:ext uri="{FF2B5EF4-FFF2-40B4-BE49-F238E27FC236}">
                      <a16:creationId xmlns:a16="http://schemas.microsoft.com/office/drawing/2014/main" id="{362F7D63-9BCE-4083-BE1D-052102BB580A}"/>
                    </a:ext>
                  </a:extLst>
                </p:cNvPr>
                <p:cNvSpPr txBox="1"/>
                <p:nvPr/>
              </p:nvSpPr>
              <p:spPr>
                <a:xfrm>
                  <a:off x="7453945" y="2930257"/>
                  <a:ext cx="3370411" cy="103795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40000"/>
                      <a:lumOff val="60000"/>
                    </a:schemeClr>
                  </a:solidFill>
                </a:ln>
              </p:spPr>
              <p:txBody>
                <a:bodyPr wrap="square" lIns="91440" tIns="45720" rIns="91440" bIns="45720">
                  <a:normAutofit fontScale="92500" lnSpcReduction="20000"/>
                </a:bodyPr>
                <a:lstStyle/>
                <a:p>
                  <a:pPr algn="r"/>
                  <a:br>
                    <a:rPr lang="zh-CN" altLang="en-US" sz="2400" b="1" dirty="0"/>
                  </a:br>
                  <a:r>
                    <a:rPr lang="en-US" altLang="zh-CN" sz="3500" b="1" dirty="0"/>
                    <a:t>CONTENTS</a:t>
                  </a:r>
                  <a:br>
                    <a:rPr lang="zh-CN" altLang="en-US" sz="2400" b="1" dirty="0"/>
                  </a:br>
                  <a:endParaRPr lang="zh-CN" altLang="en-US" sz="2400" b="1" dirty="0"/>
                </a:p>
              </p:txBody>
            </p:sp>
            <p:sp>
              <p:nvSpPr>
                <p:cNvPr id="37" name="ïṩ1îḓé">
                  <a:extLst>
                    <a:ext uri="{FF2B5EF4-FFF2-40B4-BE49-F238E27FC236}">
                      <a16:creationId xmlns:a16="http://schemas.microsoft.com/office/drawing/2014/main" id="{93C81569-B007-483B-AE75-7217D8C04AAE}"/>
                    </a:ext>
                  </a:extLst>
                </p:cNvPr>
                <p:cNvSpPr txBox="1"/>
                <p:nvPr/>
              </p:nvSpPr>
              <p:spPr>
                <a:xfrm>
                  <a:off x="9024156" y="3545810"/>
                  <a:ext cx="1800200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34" name="直接连接符 33">
                <a:extLst>
                  <a:ext uri="{FF2B5EF4-FFF2-40B4-BE49-F238E27FC236}">
                    <a16:creationId xmlns:a16="http://schemas.microsoft.com/office/drawing/2014/main" id="{BEA04D7E-13A0-4EB7-8EA5-645F031B6DC7}"/>
                  </a:ext>
                </a:extLst>
              </p:cNvPr>
              <p:cNvCxnSpPr/>
              <p:nvPr/>
            </p:nvCxnSpPr>
            <p:spPr>
              <a:xfrm>
                <a:off x="2309919" y="3566045"/>
                <a:ext cx="468052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ïS1ide">
                <a:extLst>
                  <a:ext uri="{FF2B5EF4-FFF2-40B4-BE49-F238E27FC236}">
                    <a16:creationId xmlns:a16="http://schemas.microsoft.com/office/drawing/2014/main" id="{3CEA09B4-BC4B-4F3A-B082-E636B8C29C33}"/>
                  </a:ext>
                </a:extLst>
              </p:cNvPr>
              <p:cNvSpPr txBox="1"/>
              <p:nvPr/>
            </p:nvSpPr>
            <p:spPr>
              <a:xfrm>
                <a:off x="-22546" y="3639615"/>
                <a:ext cx="3370411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  <a:endParaRPr lang="zh-CN" altLang="en-US" sz="1100" dirty="0"/>
              </a:p>
            </p:txBody>
          </p:sp>
        </p:grpSp>
        <p:grpSp>
          <p:nvGrpSpPr>
            <p:cNvPr id="4" name="iṥ1íḍê">
              <a:extLst>
                <a:ext uri="{FF2B5EF4-FFF2-40B4-BE49-F238E27FC236}">
                  <a16:creationId xmlns:a16="http://schemas.microsoft.com/office/drawing/2014/main" id="{797E182F-A9F1-48B3-9F37-4498962B13A4}"/>
                </a:ext>
              </a:extLst>
            </p:cNvPr>
            <p:cNvGrpSpPr/>
            <p:nvPr/>
          </p:nvGrpSpPr>
          <p:grpSpPr>
            <a:xfrm>
              <a:off x="5467115" y="5202871"/>
              <a:ext cx="4435536" cy="671295"/>
              <a:chOff x="5411924" y="5057599"/>
              <a:chExt cx="4435536" cy="671295"/>
            </a:xfrm>
          </p:grpSpPr>
          <p:sp>
            <p:nvSpPr>
              <p:cNvPr id="29" name="îŝlíḑe">
                <a:extLst>
                  <a:ext uri="{FF2B5EF4-FFF2-40B4-BE49-F238E27FC236}">
                    <a16:creationId xmlns:a16="http://schemas.microsoft.com/office/drawing/2014/main" id="{93233C05-4827-43E1-AE16-1F569F933831}"/>
                  </a:ext>
                </a:extLst>
              </p:cNvPr>
              <p:cNvSpPr/>
              <p:nvPr/>
            </p:nvSpPr>
            <p:spPr>
              <a:xfrm>
                <a:off x="5411924" y="5104545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05</a:t>
                </a:r>
              </a:p>
            </p:txBody>
          </p:sp>
          <p:grpSp>
            <p:nvGrpSpPr>
              <p:cNvPr id="30" name="îṡḷíḓè">
                <a:extLst>
                  <a:ext uri="{FF2B5EF4-FFF2-40B4-BE49-F238E27FC236}">
                    <a16:creationId xmlns:a16="http://schemas.microsoft.com/office/drawing/2014/main" id="{F70818EA-5D71-455B-BA94-7A2FA45A2783}"/>
                  </a:ext>
                </a:extLst>
              </p:cNvPr>
              <p:cNvGrpSpPr/>
              <p:nvPr/>
            </p:nvGrpSpPr>
            <p:grpSpPr>
              <a:xfrm>
                <a:off x="6036271" y="5057599"/>
                <a:ext cx="3811189" cy="640736"/>
                <a:chOff x="6605788" y="1391888"/>
                <a:chExt cx="4070427" cy="640736"/>
              </a:xfrm>
            </p:grpSpPr>
            <p:sp>
              <p:nvSpPr>
                <p:cNvPr id="31" name="íšlïḑè">
                  <a:extLst>
                    <a:ext uri="{FF2B5EF4-FFF2-40B4-BE49-F238E27FC236}">
                      <a16:creationId xmlns:a16="http://schemas.microsoft.com/office/drawing/2014/main" id="{CAB7D439-BB31-4F49-AF45-CC6332E11B0C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32" name="ïṣľide">
                  <a:extLst>
                    <a:ext uri="{FF2B5EF4-FFF2-40B4-BE49-F238E27FC236}">
                      <a16:creationId xmlns:a16="http://schemas.microsoft.com/office/drawing/2014/main" id="{52345D39-28CE-41A2-9906-70DA40FBBEED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5" name="işľïḑe">
              <a:extLst>
                <a:ext uri="{FF2B5EF4-FFF2-40B4-BE49-F238E27FC236}">
                  <a16:creationId xmlns:a16="http://schemas.microsoft.com/office/drawing/2014/main" id="{BC6F86DC-12E3-4421-8434-C227DF5A8D16}"/>
                </a:ext>
              </a:extLst>
            </p:cNvPr>
            <p:cNvGrpSpPr/>
            <p:nvPr/>
          </p:nvGrpSpPr>
          <p:grpSpPr>
            <a:xfrm>
              <a:off x="5472554" y="4235843"/>
              <a:ext cx="4430097" cy="671295"/>
              <a:chOff x="5417363" y="4179023"/>
              <a:chExt cx="4430097" cy="671295"/>
            </a:xfrm>
          </p:grpSpPr>
          <p:sp>
            <p:nvSpPr>
              <p:cNvPr id="25" name="íşlîdé">
                <a:extLst>
                  <a:ext uri="{FF2B5EF4-FFF2-40B4-BE49-F238E27FC236}">
                    <a16:creationId xmlns:a16="http://schemas.microsoft.com/office/drawing/2014/main" id="{A6AB85B6-DE81-4F46-984C-4DA4DD235E3F}"/>
                  </a:ext>
                </a:extLst>
              </p:cNvPr>
              <p:cNvSpPr/>
              <p:nvPr/>
            </p:nvSpPr>
            <p:spPr>
              <a:xfrm>
                <a:off x="5417363" y="4225969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04</a:t>
                </a:r>
              </a:p>
            </p:txBody>
          </p:sp>
          <p:grpSp>
            <p:nvGrpSpPr>
              <p:cNvPr id="26" name="ïṩľíḑé">
                <a:extLst>
                  <a:ext uri="{FF2B5EF4-FFF2-40B4-BE49-F238E27FC236}">
                    <a16:creationId xmlns:a16="http://schemas.microsoft.com/office/drawing/2014/main" id="{06ADA1CE-78A7-4F86-87AF-87CCED07C98F}"/>
                  </a:ext>
                </a:extLst>
              </p:cNvPr>
              <p:cNvGrpSpPr/>
              <p:nvPr/>
            </p:nvGrpSpPr>
            <p:grpSpPr>
              <a:xfrm>
                <a:off x="6036271" y="4179023"/>
                <a:ext cx="3811189" cy="640736"/>
                <a:chOff x="6605788" y="1391888"/>
                <a:chExt cx="4070427" cy="640736"/>
              </a:xfrm>
            </p:grpSpPr>
            <p:sp>
              <p:nvSpPr>
                <p:cNvPr id="27" name="ïSļîďè">
                  <a:extLst>
                    <a:ext uri="{FF2B5EF4-FFF2-40B4-BE49-F238E27FC236}">
                      <a16:creationId xmlns:a16="http://schemas.microsoft.com/office/drawing/2014/main" id="{E62B1A0F-07B0-47C5-864F-B9526646DA8D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8" name="í$ļîḑé">
                  <a:extLst>
                    <a:ext uri="{FF2B5EF4-FFF2-40B4-BE49-F238E27FC236}">
                      <a16:creationId xmlns:a16="http://schemas.microsoft.com/office/drawing/2014/main" id="{E30FD03E-189F-4769-BB55-90194F8A7894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6" name="îṥḻïḋe">
              <a:extLst>
                <a:ext uri="{FF2B5EF4-FFF2-40B4-BE49-F238E27FC236}">
                  <a16:creationId xmlns:a16="http://schemas.microsoft.com/office/drawing/2014/main" id="{95757E3E-92EA-4CEB-89E6-F4210D034F43}"/>
                </a:ext>
              </a:extLst>
            </p:cNvPr>
            <p:cNvGrpSpPr/>
            <p:nvPr/>
          </p:nvGrpSpPr>
          <p:grpSpPr>
            <a:xfrm>
              <a:off x="5472554" y="3268815"/>
              <a:ext cx="4430097" cy="671295"/>
              <a:chOff x="5417363" y="3300447"/>
              <a:chExt cx="4430097" cy="671295"/>
            </a:xfrm>
          </p:grpSpPr>
          <p:sp>
            <p:nvSpPr>
              <p:cNvPr id="21" name="îṡľíḑè">
                <a:extLst>
                  <a:ext uri="{FF2B5EF4-FFF2-40B4-BE49-F238E27FC236}">
                    <a16:creationId xmlns:a16="http://schemas.microsoft.com/office/drawing/2014/main" id="{ED7CCD61-A012-4D0F-A50F-B6F44FA83BD4}"/>
                  </a:ext>
                </a:extLst>
              </p:cNvPr>
              <p:cNvSpPr/>
              <p:nvPr/>
            </p:nvSpPr>
            <p:spPr>
              <a:xfrm>
                <a:off x="5417363" y="3347393"/>
                <a:ext cx="624349" cy="624349"/>
              </a:xfrm>
              <a:prstGeom prst="diamond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Impact" panose="020B0806030902050204" pitchFamily="34" charset="0"/>
                  </a:rPr>
                  <a:t>03</a:t>
                </a:r>
              </a:p>
            </p:txBody>
          </p:sp>
          <p:grpSp>
            <p:nvGrpSpPr>
              <p:cNvPr id="22" name="î$ľiḋê">
                <a:extLst>
                  <a:ext uri="{FF2B5EF4-FFF2-40B4-BE49-F238E27FC236}">
                    <a16:creationId xmlns:a16="http://schemas.microsoft.com/office/drawing/2014/main" id="{1B3800DB-E1A6-4E3E-AC37-466ED784249B}"/>
                  </a:ext>
                </a:extLst>
              </p:cNvPr>
              <p:cNvGrpSpPr/>
              <p:nvPr/>
            </p:nvGrpSpPr>
            <p:grpSpPr>
              <a:xfrm>
                <a:off x="6036271" y="3300447"/>
                <a:ext cx="3811189" cy="640736"/>
                <a:chOff x="6605788" y="1391888"/>
                <a:chExt cx="4070427" cy="640736"/>
              </a:xfrm>
            </p:grpSpPr>
            <p:sp>
              <p:nvSpPr>
                <p:cNvPr id="23" name="išḻîḑe">
                  <a:extLst>
                    <a:ext uri="{FF2B5EF4-FFF2-40B4-BE49-F238E27FC236}">
                      <a16:creationId xmlns:a16="http://schemas.microsoft.com/office/drawing/2014/main" id="{AA1A317F-E2EE-4459-91DE-CFC5CB4A2AB6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4" name="iŝ1iḓe">
                  <a:extLst>
                    <a:ext uri="{FF2B5EF4-FFF2-40B4-BE49-F238E27FC236}">
                      <a16:creationId xmlns:a16="http://schemas.microsoft.com/office/drawing/2014/main" id="{6366309A-AA78-4BE0-BAFE-1915F8F0038D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7" name="işḻîḑè">
              <a:extLst>
                <a:ext uri="{FF2B5EF4-FFF2-40B4-BE49-F238E27FC236}">
                  <a16:creationId xmlns:a16="http://schemas.microsoft.com/office/drawing/2014/main" id="{6EDB1B5B-5F96-44CB-AAED-CF0838EAA819}"/>
                </a:ext>
              </a:extLst>
            </p:cNvPr>
            <p:cNvGrpSpPr/>
            <p:nvPr/>
          </p:nvGrpSpPr>
          <p:grpSpPr>
            <a:xfrm>
              <a:off x="5472554" y="2301788"/>
              <a:ext cx="4430097" cy="671295"/>
              <a:chOff x="5417363" y="2421871"/>
              <a:chExt cx="4430097" cy="671295"/>
            </a:xfrm>
          </p:grpSpPr>
          <p:sp>
            <p:nvSpPr>
              <p:cNvPr id="17" name="iSļîḍé">
                <a:extLst>
                  <a:ext uri="{FF2B5EF4-FFF2-40B4-BE49-F238E27FC236}">
                    <a16:creationId xmlns:a16="http://schemas.microsoft.com/office/drawing/2014/main" id="{ADEDEE5F-A361-41A1-9501-B7B10973C637}"/>
                  </a:ext>
                </a:extLst>
              </p:cNvPr>
              <p:cNvSpPr/>
              <p:nvPr/>
            </p:nvSpPr>
            <p:spPr>
              <a:xfrm>
                <a:off x="5417363" y="2468817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02</a:t>
                </a:r>
              </a:p>
            </p:txBody>
          </p:sp>
          <p:grpSp>
            <p:nvGrpSpPr>
              <p:cNvPr id="18" name="ïṣlîďe">
                <a:extLst>
                  <a:ext uri="{FF2B5EF4-FFF2-40B4-BE49-F238E27FC236}">
                    <a16:creationId xmlns:a16="http://schemas.microsoft.com/office/drawing/2014/main" id="{698742FA-AFA4-4C1E-84A9-289A73FF9990}"/>
                  </a:ext>
                </a:extLst>
              </p:cNvPr>
              <p:cNvGrpSpPr/>
              <p:nvPr/>
            </p:nvGrpSpPr>
            <p:grpSpPr>
              <a:xfrm>
                <a:off x="6036271" y="2421871"/>
                <a:ext cx="3811189" cy="640736"/>
                <a:chOff x="6605788" y="1391888"/>
                <a:chExt cx="4070427" cy="640736"/>
              </a:xfrm>
            </p:grpSpPr>
            <p:sp>
              <p:nvSpPr>
                <p:cNvPr id="19" name="íṧḻïḍè">
                  <a:extLst>
                    <a:ext uri="{FF2B5EF4-FFF2-40B4-BE49-F238E27FC236}">
                      <a16:creationId xmlns:a16="http://schemas.microsoft.com/office/drawing/2014/main" id="{1B1A3D76-DD9F-49CD-BAFB-1238C8598CFE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20" name="ï$ḻîḑé">
                  <a:extLst>
                    <a:ext uri="{FF2B5EF4-FFF2-40B4-BE49-F238E27FC236}">
                      <a16:creationId xmlns:a16="http://schemas.microsoft.com/office/drawing/2014/main" id="{3E6EF3AB-4DB7-44FF-B040-F29D45B2DA61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8" name="iŝḻíḑè">
              <a:extLst>
                <a:ext uri="{FF2B5EF4-FFF2-40B4-BE49-F238E27FC236}">
                  <a16:creationId xmlns:a16="http://schemas.microsoft.com/office/drawing/2014/main" id="{B59523CB-A807-4256-A761-9351E1B36DF1}"/>
                </a:ext>
              </a:extLst>
            </p:cNvPr>
            <p:cNvGrpSpPr/>
            <p:nvPr/>
          </p:nvGrpSpPr>
          <p:grpSpPr>
            <a:xfrm>
              <a:off x="5472556" y="1334761"/>
              <a:ext cx="4430095" cy="671295"/>
              <a:chOff x="5417365" y="1543295"/>
              <a:chExt cx="4430095" cy="671295"/>
            </a:xfrm>
          </p:grpSpPr>
          <p:sp>
            <p:nvSpPr>
              <p:cNvPr id="13" name="îSľîḍe">
                <a:extLst>
                  <a:ext uri="{FF2B5EF4-FFF2-40B4-BE49-F238E27FC236}">
                    <a16:creationId xmlns:a16="http://schemas.microsoft.com/office/drawing/2014/main" id="{F42D6BC3-04B1-4533-8823-57C82B42E8E0}"/>
                  </a:ext>
                </a:extLst>
              </p:cNvPr>
              <p:cNvSpPr/>
              <p:nvPr/>
            </p:nvSpPr>
            <p:spPr>
              <a:xfrm>
                <a:off x="5417365" y="1590241"/>
                <a:ext cx="624349" cy="624349"/>
              </a:xfrm>
              <a:prstGeom prst="diamond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latin typeface="Impact" panose="020B0806030902050204" pitchFamily="34" charset="0"/>
                  </a:rPr>
                  <a:t>01</a:t>
                </a:r>
              </a:p>
            </p:txBody>
          </p:sp>
          <p:grpSp>
            <p:nvGrpSpPr>
              <p:cNvPr id="14" name="ïšḻíḑê">
                <a:extLst>
                  <a:ext uri="{FF2B5EF4-FFF2-40B4-BE49-F238E27FC236}">
                    <a16:creationId xmlns:a16="http://schemas.microsoft.com/office/drawing/2014/main" id="{195A8BD4-936D-4041-BD22-F344006757FE}"/>
                  </a:ext>
                </a:extLst>
              </p:cNvPr>
              <p:cNvGrpSpPr/>
              <p:nvPr/>
            </p:nvGrpSpPr>
            <p:grpSpPr>
              <a:xfrm>
                <a:off x="6036271" y="1543295"/>
                <a:ext cx="3811189" cy="640736"/>
                <a:chOff x="6605788" y="1391888"/>
                <a:chExt cx="4070427" cy="640736"/>
              </a:xfrm>
            </p:grpSpPr>
            <p:sp>
              <p:nvSpPr>
                <p:cNvPr id="15" name="ïsľíḍe">
                  <a:extLst>
                    <a:ext uri="{FF2B5EF4-FFF2-40B4-BE49-F238E27FC236}">
                      <a16:creationId xmlns:a16="http://schemas.microsoft.com/office/drawing/2014/main" id="{F1B507AE-9B2C-41D5-828B-0398A95DEC58}"/>
                    </a:ext>
                  </a:extLst>
                </p:cNvPr>
                <p:cNvSpPr txBox="1"/>
                <p:nvPr/>
              </p:nvSpPr>
              <p:spPr>
                <a:xfrm>
                  <a:off x="6605788" y="1391888"/>
                  <a:ext cx="4070427" cy="320368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anchor="b" anchorCtr="0">
                  <a:normAutofit lnSpcReduction="10000"/>
                </a:bodyPr>
                <a:lstStyle/>
                <a:p>
                  <a:r>
                    <a:rPr lang="en-US" altLang="zh-CN" sz="1600" b="1" dirty="0"/>
                    <a:t>Text here</a:t>
                  </a:r>
                  <a:endParaRPr lang="zh-CN" altLang="en-US" sz="1600" b="1" dirty="0"/>
                </a:p>
              </p:txBody>
            </p:sp>
            <p:sp>
              <p:nvSpPr>
                <p:cNvPr id="16" name="íṩľíḓé">
                  <a:extLst>
                    <a:ext uri="{FF2B5EF4-FFF2-40B4-BE49-F238E27FC236}">
                      <a16:creationId xmlns:a16="http://schemas.microsoft.com/office/drawing/2014/main" id="{198AECAA-A259-4118-B807-452500076E12}"/>
                    </a:ext>
                  </a:extLst>
                </p:cNvPr>
                <p:cNvSpPr txBox="1"/>
                <p:nvPr/>
              </p:nvSpPr>
              <p:spPr>
                <a:xfrm>
                  <a:off x="6605788" y="1712256"/>
                  <a:ext cx="4070427" cy="320368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en-US" altLang="zh-CN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Copy paste fonts. Choose the only option to retain text.</a:t>
                  </a:r>
                  <a:r>
                    <a:rPr lang="zh-CN" altLang="en-US" sz="1100" dirty="0">
                      <a:solidFill>
                        <a:schemeClr val="dk1">
                          <a:lumMod val="100000"/>
                        </a:schemeClr>
                      </a:solidFill>
                    </a:rPr>
                    <a:t> </a:t>
                  </a: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742B6B69-C8A6-4BD7-839B-329707537B74}"/>
                </a:ext>
              </a:extLst>
            </p:cNvPr>
            <p:cNvCxnSpPr/>
            <p:nvPr/>
          </p:nvCxnSpPr>
          <p:spPr>
            <a:xfrm>
              <a:off x="6210300" y="21336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469D096C-DBDD-4AAD-BEC0-F6B882B85554}"/>
                </a:ext>
              </a:extLst>
            </p:cNvPr>
            <p:cNvCxnSpPr/>
            <p:nvPr/>
          </p:nvCxnSpPr>
          <p:spPr>
            <a:xfrm>
              <a:off x="6210300" y="31242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F870435-58C5-4E35-B559-6F1124AF2C00}"/>
                </a:ext>
              </a:extLst>
            </p:cNvPr>
            <p:cNvCxnSpPr/>
            <p:nvPr/>
          </p:nvCxnSpPr>
          <p:spPr>
            <a:xfrm>
              <a:off x="6210300" y="41148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54726C63-54C3-4F94-B440-0B00D2B74671}"/>
                </a:ext>
              </a:extLst>
            </p:cNvPr>
            <p:cNvCxnSpPr/>
            <p:nvPr/>
          </p:nvCxnSpPr>
          <p:spPr>
            <a:xfrm>
              <a:off x="6210300" y="5105400"/>
              <a:ext cx="35242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0225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0D4DBF-8225-4F37-8371-9984C55DA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4EBA2C-D839-45C2-AA55-BED8BEEA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F2F269-8603-4131-9936-6E01C4101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238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FFDE8B0-B1C4-4898-9092-15C3388D13D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071873"/>
            <a:chOff x="0" y="0"/>
            <a:chExt cx="12192000" cy="6071873"/>
          </a:xfrm>
        </p:grpSpPr>
        <p:sp>
          <p:nvSpPr>
            <p:cNvPr id="6" name="iŝḻïḓe">
              <a:extLst>
                <a:ext uri="{FF2B5EF4-FFF2-40B4-BE49-F238E27FC236}">
                  <a16:creationId xmlns:a16="http://schemas.microsoft.com/office/drawing/2014/main" id="{7FA0142A-0E56-439D-B6FA-F809B5B44AED}"/>
                </a:ext>
              </a:extLst>
            </p:cNvPr>
            <p:cNvSpPr/>
            <p:nvPr/>
          </p:nvSpPr>
          <p:spPr>
            <a:xfrm>
              <a:off x="0" y="0"/>
              <a:ext cx="12192000" cy="46958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prstDash val="sysDash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800" b="1" dirty="0">
                <a:solidFill>
                  <a:schemeClr val="lt1"/>
                </a:solidFill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121928F5-C260-442B-8FB5-B33E5B6860D4}"/>
                </a:ext>
              </a:extLst>
            </p:cNvPr>
            <p:cNvCxnSpPr/>
            <p:nvPr/>
          </p:nvCxnSpPr>
          <p:spPr>
            <a:xfrm>
              <a:off x="673100" y="5508311"/>
              <a:ext cx="108458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ïṥḻïḋê">
              <a:extLst>
                <a:ext uri="{FF2B5EF4-FFF2-40B4-BE49-F238E27FC236}">
                  <a16:creationId xmlns:a16="http://schemas.microsoft.com/office/drawing/2014/main" id="{3AA5C0BE-1375-4A2E-9F45-84C4C51D1DA9}"/>
                </a:ext>
              </a:extLst>
            </p:cNvPr>
            <p:cNvGrpSpPr/>
            <p:nvPr/>
          </p:nvGrpSpPr>
          <p:grpSpPr>
            <a:xfrm>
              <a:off x="3074989" y="4944749"/>
              <a:ext cx="6042025" cy="1127124"/>
              <a:chOff x="673100" y="4914901"/>
              <a:chExt cx="10845800" cy="1127124"/>
            </a:xfrm>
            <a:solidFill>
              <a:schemeClr val="bg1"/>
            </a:solidFill>
          </p:grpSpPr>
          <p:sp>
            <p:nvSpPr>
              <p:cNvPr id="217" name="íṥ1iḑe">
                <a:extLst>
                  <a:ext uri="{FF2B5EF4-FFF2-40B4-BE49-F238E27FC236}">
                    <a16:creationId xmlns:a16="http://schemas.microsoft.com/office/drawing/2014/main" id="{64DC2847-DA63-4AF3-B015-B0D0DC7F9B4A}"/>
                  </a:ext>
                </a:extLst>
              </p:cNvPr>
              <p:cNvSpPr txBox="1"/>
              <p:nvPr/>
            </p:nvSpPr>
            <p:spPr>
              <a:xfrm>
                <a:off x="673100" y="4914901"/>
                <a:ext cx="10845796" cy="497954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2400" b="1" dirty="0"/>
                  <a:t>Unified fonts make reading more fluent.</a:t>
                </a:r>
              </a:p>
            </p:txBody>
          </p:sp>
          <p:sp>
            <p:nvSpPr>
              <p:cNvPr id="218" name="îṥlïḓè">
                <a:extLst>
                  <a:ext uri="{FF2B5EF4-FFF2-40B4-BE49-F238E27FC236}">
                    <a16:creationId xmlns:a16="http://schemas.microsoft.com/office/drawing/2014/main" id="{23E9BBEA-FB54-47C3-BA28-CE85931B8740}"/>
                  </a:ext>
                </a:extLst>
              </p:cNvPr>
              <p:cNvSpPr txBox="1"/>
              <p:nvPr/>
            </p:nvSpPr>
            <p:spPr>
              <a:xfrm>
                <a:off x="673100" y="5412855"/>
                <a:ext cx="10845800" cy="62917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9" name="íşḻíḍ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37178CC7-296A-45BF-ACAE-68426EE1453B}"/>
                </a:ext>
              </a:extLst>
            </p:cNvPr>
            <p:cNvGrpSpPr/>
            <p:nvPr/>
          </p:nvGrpSpPr>
          <p:grpSpPr>
            <a:xfrm>
              <a:off x="6143626" y="356792"/>
              <a:ext cx="5375276" cy="4291407"/>
              <a:chOff x="3190875" y="1104900"/>
              <a:chExt cx="5810251" cy="4638675"/>
            </a:xfrm>
          </p:grpSpPr>
          <p:sp>
            <p:nvSpPr>
              <p:cNvPr id="31" name="ïṧḻïďe">
                <a:extLst>
                  <a:ext uri="{FF2B5EF4-FFF2-40B4-BE49-F238E27FC236}">
                    <a16:creationId xmlns:a16="http://schemas.microsoft.com/office/drawing/2014/main" id="{E5B7FD57-03C7-46E3-8EA9-8C65BB8A0B3E}"/>
                  </a:ext>
                </a:extLst>
              </p:cNvPr>
              <p:cNvSpPr/>
              <p:nvPr/>
            </p:nvSpPr>
            <p:spPr bwMode="auto">
              <a:xfrm>
                <a:off x="3371850" y="1104900"/>
                <a:ext cx="5457825" cy="3486150"/>
              </a:xfrm>
              <a:custGeom>
                <a:avLst/>
                <a:gdLst>
                  <a:gd name="T0" fmla="*/ 1160 w 3753"/>
                  <a:gd name="T1" fmla="*/ 132 h 2402"/>
                  <a:gd name="T2" fmla="*/ 1652 w 3753"/>
                  <a:gd name="T3" fmla="*/ 9 h 2402"/>
                  <a:gd name="T4" fmla="*/ 3135 w 3753"/>
                  <a:gd name="T5" fmla="*/ 605 h 2402"/>
                  <a:gd name="T6" fmla="*/ 3547 w 3753"/>
                  <a:gd name="T7" fmla="*/ 982 h 2402"/>
                  <a:gd name="T8" fmla="*/ 3405 w 3753"/>
                  <a:gd name="T9" fmla="*/ 1965 h 2402"/>
                  <a:gd name="T10" fmla="*/ 3067 w 3753"/>
                  <a:gd name="T11" fmla="*/ 2175 h 2402"/>
                  <a:gd name="T12" fmla="*/ 2373 w 3753"/>
                  <a:gd name="T13" fmla="*/ 2386 h 2402"/>
                  <a:gd name="T14" fmla="*/ 1847 w 3753"/>
                  <a:gd name="T15" fmla="*/ 2365 h 2402"/>
                  <a:gd name="T16" fmla="*/ 485 w 3753"/>
                  <a:gd name="T17" fmla="*/ 1904 h 2402"/>
                  <a:gd name="T18" fmla="*/ 72 w 3753"/>
                  <a:gd name="T19" fmla="*/ 1482 h 2402"/>
                  <a:gd name="T20" fmla="*/ 225 w 3753"/>
                  <a:gd name="T21" fmla="*/ 977 h 2402"/>
                  <a:gd name="T22" fmla="*/ 474 w 3753"/>
                  <a:gd name="T23" fmla="*/ 896 h 2402"/>
                  <a:gd name="T24" fmla="*/ 846 w 3753"/>
                  <a:gd name="T25" fmla="*/ 787 h 2402"/>
                  <a:gd name="T26" fmla="*/ 1082 w 3753"/>
                  <a:gd name="T27" fmla="*/ 495 h 2402"/>
                  <a:gd name="T28" fmla="*/ 1160 w 3753"/>
                  <a:gd name="T29" fmla="*/ 132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3" h="2402">
                    <a:moveTo>
                      <a:pt x="1160" y="132"/>
                    </a:moveTo>
                    <a:cubicBezTo>
                      <a:pt x="1283" y="22"/>
                      <a:pt x="1476" y="0"/>
                      <a:pt x="1652" y="9"/>
                    </a:cubicBezTo>
                    <a:cubicBezTo>
                      <a:pt x="2205" y="36"/>
                      <a:pt x="2704" y="303"/>
                      <a:pt x="3135" y="605"/>
                    </a:cubicBezTo>
                    <a:cubicBezTo>
                      <a:pt x="3291" y="714"/>
                      <a:pt x="3445" y="832"/>
                      <a:pt x="3547" y="982"/>
                    </a:cubicBezTo>
                    <a:cubicBezTo>
                      <a:pt x="3753" y="1288"/>
                      <a:pt x="3692" y="1713"/>
                      <a:pt x="3405" y="1965"/>
                    </a:cubicBezTo>
                    <a:cubicBezTo>
                      <a:pt x="3307" y="2051"/>
                      <a:pt x="3189" y="2117"/>
                      <a:pt x="3067" y="2175"/>
                    </a:cubicBezTo>
                    <a:cubicBezTo>
                      <a:pt x="2851" y="2279"/>
                      <a:pt x="2618" y="2362"/>
                      <a:pt x="2373" y="2386"/>
                    </a:cubicBezTo>
                    <a:cubicBezTo>
                      <a:pt x="2198" y="2402"/>
                      <a:pt x="2021" y="2389"/>
                      <a:pt x="1847" y="2365"/>
                    </a:cubicBezTo>
                    <a:cubicBezTo>
                      <a:pt x="1361" y="2299"/>
                      <a:pt x="884" y="2154"/>
                      <a:pt x="485" y="1904"/>
                    </a:cubicBezTo>
                    <a:cubicBezTo>
                      <a:pt x="309" y="1795"/>
                      <a:pt x="144" y="1659"/>
                      <a:pt x="72" y="1482"/>
                    </a:cubicBezTo>
                    <a:cubicBezTo>
                      <a:pt x="0" y="1305"/>
                      <a:pt x="46" y="1082"/>
                      <a:pt x="225" y="977"/>
                    </a:cubicBezTo>
                    <a:cubicBezTo>
                      <a:pt x="299" y="933"/>
                      <a:pt x="388" y="914"/>
                      <a:pt x="474" y="896"/>
                    </a:cubicBezTo>
                    <a:cubicBezTo>
                      <a:pt x="602" y="868"/>
                      <a:pt x="731" y="842"/>
                      <a:pt x="846" y="787"/>
                    </a:cubicBezTo>
                    <a:cubicBezTo>
                      <a:pt x="965" y="730"/>
                      <a:pt x="1106" y="620"/>
                      <a:pt x="1082" y="495"/>
                    </a:cubicBezTo>
                    <a:cubicBezTo>
                      <a:pt x="1057" y="360"/>
                      <a:pt x="1037" y="242"/>
                      <a:pt x="1160" y="132"/>
                    </a:cubicBezTo>
                  </a:path>
                </a:pathLst>
              </a:custGeom>
              <a:solidFill>
                <a:srgbClr val="6C63FF">
                  <a:alpha val="20000"/>
                </a:srgb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Sḻîďé">
                <a:extLst>
                  <a:ext uri="{FF2B5EF4-FFF2-40B4-BE49-F238E27FC236}">
                    <a16:creationId xmlns:a16="http://schemas.microsoft.com/office/drawing/2014/main" id="{B8BAAE75-DCA9-4165-8613-2B3A6DD27942}"/>
                  </a:ext>
                </a:extLst>
              </p:cNvPr>
              <p:cNvSpPr/>
              <p:nvPr/>
            </p:nvSpPr>
            <p:spPr bwMode="auto">
              <a:xfrm>
                <a:off x="4019550" y="1684338"/>
                <a:ext cx="366713" cy="365125"/>
              </a:xfrm>
              <a:prstGeom prst="ellipse">
                <a:avLst/>
              </a:prstGeom>
              <a:solidFill>
                <a:srgbClr val="F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ïšlïḋê">
                <a:extLst>
                  <a:ext uri="{FF2B5EF4-FFF2-40B4-BE49-F238E27FC236}">
                    <a16:creationId xmlns:a16="http://schemas.microsoft.com/office/drawing/2014/main" id="{5A3670A0-3918-45D7-A4CE-17184124453C}"/>
                  </a:ext>
                </a:extLst>
              </p:cNvPr>
              <p:cNvSpPr/>
              <p:nvPr/>
            </p:nvSpPr>
            <p:spPr bwMode="auto">
              <a:xfrm>
                <a:off x="3705225" y="1317625"/>
                <a:ext cx="227013" cy="227013"/>
              </a:xfrm>
              <a:prstGeom prst="ellipse">
                <a:avLst/>
              </a:prstGeom>
              <a:solidFill>
                <a:srgbClr val="F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ï$ḻîḑe">
                <a:extLst>
                  <a:ext uri="{FF2B5EF4-FFF2-40B4-BE49-F238E27FC236}">
                    <a16:creationId xmlns:a16="http://schemas.microsoft.com/office/drawing/2014/main" id="{DCB7A053-F643-4F85-9BC4-AF9A8560F0FB}"/>
                  </a:ext>
                </a:extLst>
              </p:cNvPr>
              <p:cNvSpPr/>
              <p:nvPr/>
            </p:nvSpPr>
            <p:spPr bwMode="auto">
              <a:xfrm>
                <a:off x="8339138" y="1709738"/>
                <a:ext cx="139700" cy="139700"/>
              </a:xfrm>
              <a:prstGeom prst="ellipse">
                <a:avLst/>
              </a:prstGeom>
              <a:solidFill>
                <a:srgbClr val="F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ï$ľîďè">
                <a:extLst>
                  <a:ext uri="{FF2B5EF4-FFF2-40B4-BE49-F238E27FC236}">
                    <a16:creationId xmlns:a16="http://schemas.microsoft.com/office/drawing/2014/main" id="{9346AC96-45F3-4A51-9B1E-5015DCCECF97}"/>
                  </a:ext>
                </a:extLst>
              </p:cNvPr>
              <p:cNvSpPr/>
              <p:nvPr/>
            </p:nvSpPr>
            <p:spPr bwMode="auto">
              <a:xfrm>
                <a:off x="6713538" y="5667375"/>
                <a:ext cx="981075" cy="76200"/>
              </a:xfrm>
              <a:custGeom>
                <a:avLst/>
                <a:gdLst>
                  <a:gd name="T0" fmla="*/ 614 w 674"/>
                  <a:gd name="T1" fmla="*/ 0 h 53"/>
                  <a:gd name="T2" fmla="*/ 325 w 674"/>
                  <a:gd name="T3" fmla="*/ 46 h 53"/>
                  <a:gd name="T4" fmla="*/ 42 w 674"/>
                  <a:gd name="T5" fmla="*/ 3 h 53"/>
                  <a:gd name="T6" fmla="*/ 0 w 674"/>
                  <a:gd name="T7" fmla="*/ 19 h 53"/>
                  <a:gd name="T8" fmla="*/ 337 w 674"/>
                  <a:gd name="T9" fmla="*/ 53 h 53"/>
                  <a:gd name="T10" fmla="*/ 674 w 674"/>
                  <a:gd name="T11" fmla="*/ 19 h 53"/>
                  <a:gd name="T12" fmla="*/ 614 w 674"/>
                  <a:gd name="T1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4" h="53">
                    <a:moveTo>
                      <a:pt x="614" y="0"/>
                    </a:moveTo>
                    <a:cubicBezTo>
                      <a:pt x="553" y="28"/>
                      <a:pt x="447" y="46"/>
                      <a:pt x="325" y="46"/>
                    </a:cubicBezTo>
                    <a:cubicBezTo>
                      <a:pt x="207" y="46"/>
                      <a:pt x="104" y="29"/>
                      <a:pt x="42" y="3"/>
                    </a:cubicBezTo>
                    <a:cubicBezTo>
                      <a:pt x="15" y="8"/>
                      <a:pt x="0" y="13"/>
                      <a:pt x="0" y="19"/>
                    </a:cubicBezTo>
                    <a:cubicBezTo>
                      <a:pt x="0" y="38"/>
                      <a:pt x="151" y="53"/>
                      <a:pt x="337" y="53"/>
                    </a:cubicBezTo>
                    <a:cubicBezTo>
                      <a:pt x="523" y="53"/>
                      <a:pt x="674" y="38"/>
                      <a:pt x="674" y="19"/>
                    </a:cubicBezTo>
                    <a:cubicBezTo>
                      <a:pt x="674" y="12"/>
                      <a:pt x="651" y="6"/>
                      <a:pt x="614" y="0"/>
                    </a:cubicBezTo>
                  </a:path>
                </a:pathLst>
              </a:custGeom>
              <a:solidFill>
                <a:srgbClr val="F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ṣḻïďè">
                <a:extLst>
                  <a:ext uri="{FF2B5EF4-FFF2-40B4-BE49-F238E27FC236}">
                    <a16:creationId xmlns:a16="http://schemas.microsoft.com/office/drawing/2014/main" id="{EC464D51-5549-4FF0-A401-96185414348A}"/>
                  </a:ext>
                </a:extLst>
              </p:cNvPr>
              <p:cNvSpPr/>
              <p:nvPr/>
            </p:nvSpPr>
            <p:spPr bwMode="auto">
              <a:xfrm>
                <a:off x="3760788" y="3943350"/>
                <a:ext cx="674688" cy="1404938"/>
              </a:xfrm>
              <a:custGeom>
                <a:avLst/>
                <a:gdLst>
                  <a:gd name="T0" fmla="*/ 425 w 425"/>
                  <a:gd name="T1" fmla="*/ 0 h 885"/>
                  <a:gd name="T2" fmla="*/ 424 w 425"/>
                  <a:gd name="T3" fmla="*/ 73 h 885"/>
                  <a:gd name="T4" fmla="*/ 413 w 425"/>
                  <a:gd name="T5" fmla="*/ 665 h 885"/>
                  <a:gd name="T6" fmla="*/ 320 w 425"/>
                  <a:gd name="T7" fmla="*/ 882 h 885"/>
                  <a:gd name="T8" fmla="*/ 0 w 425"/>
                  <a:gd name="T9" fmla="*/ 885 h 885"/>
                  <a:gd name="T10" fmla="*/ 0 w 425"/>
                  <a:gd name="T11" fmla="*/ 34 h 885"/>
                  <a:gd name="T12" fmla="*/ 334 w 425"/>
                  <a:gd name="T13" fmla="*/ 8 h 885"/>
                  <a:gd name="T14" fmla="*/ 425 w 425"/>
                  <a:gd name="T15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5" h="885">
                    <a:moveTo>
                      <a:pt x="425" y="0"/>
                    </a:moveTo>
                    <a:lnTo>
                      <a:pt x="424" y="73"/>
                    </a:lnTo>
                    <a:lnTo>
                      <a:pt x="413" y="665"/>
                    </a:lnTo>
                    <a:lnTo>
                      <a:pt x="320" y="882"/>
                    </a:lnTo>
                    <a:lnTo>
                      <a:pt x="0" y="885"/>
                    </a:lnTo>
                    <a:lnTo>
                      <a:pt x="0" y="34"/>
                    </a:lnTo>
                    <a:lnTo>
                      <a:pt x="334" y="8"/>
                    </a:lnTo>
                    <a:lnTo>
                      <a:pt x="425" y="0"/>
                    </a:lnTo>
                    <a:close/>
                  </a:path>
                </a:pathLst>
              </a:cu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ï$ḷïdé">
                <a:extLst>
                  <a:ext uri="{FF2B5EF4-FFF2-40B4-BE49-F238E27FC236}">
                    <a16:creationId xmlns:a16="http://schemas.microsoft.com/office/drawing/2014/main" id="{93CFEF6C-77CD-43EA-AEA5-E413A4D46097}"/>
                  </a:ext>
                </a:extLst>
              </p:cNvPr>
              <p:cNvSpPr/>
              <p:nvPr/>
            </p:nvSpPr>
            <p:spPr bwMode="auto">
              <a:xfrm>
                <a:off x="3760788" y="3943350"/>
                <a:ext cx="674688" cy="1404938"/>
              </a:xfrm>
              <a:custGeom>
                <a:avLst/>
                <a:gdLst>
                  <a:gd name="T0" fmla="*/ 425 w 425"/>
                  <a:gd name="T1" fmla="*/ 0 h 885"/>
                  <a:gd name="T2" fmla="*/ 424 w 425"/>
                  <a:gd name="T3" fmla="*/ 73 h 885"/>
                  <a:gd name="T4" fmla="*/ 413 w 425"/>
                  <a:gd name="T5" fmla="*/ 665 h 885"/>
                  <a:gd name="T6" fmla="*/ 320 w 425"/>
                  <a:gd name="T7" fmla="*/ 882 h 885"/>
                  <a:gd name="T8" fmla="*/ 0 w 425"/>
                  <a:gd name="T9" fmla="*/ 885 h 885"/>
                  <a:gd name="T10" fmla="*/ 0 w 425"/>
                  <a:gd name="T11" fmla="*/ 34 h 885"/>
                  <a:gd name="T12" fmla="*/ 334 w 425"/>
                  <a:gd name="T13" fmla="*/ 8 h 885"/>
                  <a:gd name="T14" fmla="*/ 425 w 425"/>
                  <a:gd name="T15" fmla="*/ 0 h 8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5" h="885">
                    <a:moveTo>
                      <a:pt x="425" y="0"/>
                    </a:moveTo>
                    <a:lnTo>
                      <a:pt x="424" y="73"/>
                    </a:lnTo>
                    <a:lnTo>
                      <a:pt x="413" y="665"/>
                    </a:lnTo>
                    <a:lnTo>
                      <a:pt x="320" y="882"/>
                    </a:lnTo>
                    <a:lnTo>
                      <a:pt x="0" y="885"/>
                    </a:lnTo>
                    <a:lnTo>
                      <a:pt x="0" y="34"/>
                    </a:lnTo>
                    <a:lnTo>
                      <a:pt x="334" y="8"/>
                    </a:lnTo>
                    <a:lnTo>
                      <a:pt x="4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iṧḷîḍé">
                <a:extLst>
                  <a:ext uri="{FF2B5EF4-FFF2-40B4-BE49-F238E27FC236}">
                    <a16:creationId xmlns:a16="http://schemas.microsoft.com/office/drawing/2014/main" id="{2167AF7A-7206-4C5F-BB81-908C2D4B1E7B}"/>
                  </a:ext>
                </a:extLst>
              </p:cNvPr>
              <p:cNvSpPr/>
              <p:nvPr/>
            </p:nvSpPr>
            <p:spPr bwMode="auto">
              <a:xfrm>
                <a:off x="3760788" y="4048125"/>
                <a:ext cx="673100" cy="1300163"/>
              </a:xfrm>
              <a:custGeom>
                <a:avLst/>
                <a:gdLst>
                  <a:gd name="T0" fmla="*/ 424 w 424"/>
                  <a:gd name="T1" fmla="*/ 0 h 819"/>
                  <a:gd name="T2" fmla="*/ 424 w 424"/>
                  <a:gd name="T3" fmla="*/ 0 h 819"/>
                  <a:gd name="T4" fmla="*/ 424 w 424"/>
                  <a:gd name="T5" fmla="*/ 7 h 819"/>
                  <a:gd name="T6" fmla="*/ 413 w 424"/>
                  <a:gd name="T7" fmla="*/ 599 h 819"/>
                  <a:gd name="T8" fmla="*/ 320 w 424"/>
                  <a:gd name="T9" fmla="*/ 816 h 819"/>
                  <a:gd name="T10" fmla="*/ 344 w 424"/>
                  <a:gd name="T11" fmla="*/ 9 h 819"/>
                  <a:gd name="T12" fmla="*/ 344 w 424"/>
                  <a:gd name="T13" fmla="*/ 8 h 819"/>
                  <a:gd name="T14" fmla="*/ 0 w 424"/>
                  <a:gd name="T15" fmla="*/ 12 h 819"/>
                  <a:gd name="T16" fmla="*/ 0 w 424"/>
                  <a:gd name="T17" fmla="*/ 5 h 819"/>
                  <a:gd name="T18" fmla="*/ 0 w 424"/>
                  <a:gd name="T19" fmla="*/ 819 h 819"/>
                  <a:gd name="T20" fmla="*/ 320 w 424"/>
                  <a:gd name="T21" fmla="*/ 816 h 819"/>
                  <a:gd name="T22" fmla="*/ 413 w 424"/>
                  <a:gd name="T23" fmla="*/ 599 h 819"/>
                  <a:gd name="T24" fmla="*/ 424 w 424"/>
                  <a:gd name="T25" fmla="*/ 7 h 819"/>
                  <a:gd name="T26" fmla="*/ 424 w 424"/>
                  <a:gd name="T27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4" h="819">
                    <a:moveTo>
                      <a:pt x="424" y="0"/>
                    </a:moveTo>
                    <a:lnTo>
                      <a:pt x="424" y="0"/>
                    </a:lnTo>
                    <a:lnTo>
                      <a:pt x="424" y="7"/>
                    </a:lnTo>
                    <a:lnTo>
                      <a:pt x="413" y="599"/>
                    </a:lnTo>
                    <a:lnTo>
                      <a:pt x="320" y="816"/>
                    </a:lnTo>
                    <a:lnTo>
                      <a:pt x="344" y="9"/>
                    </a:lnTo>
                    <a:lnTo>
                      <a:pt x="344" y="8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819"/>
                    </a:lnTo>
                    <a:lnTo>
                      <a:pt x="320" y="816"/>
                    </a:lnTo>
                    <a:lnTo>
                      <a:pt x="413" y="599"/>
                    </a:lnTo>
                    <a:lnTo>
                      <a:pt x="424" y="7"/>
                    </a:lnTo>
                    <a:lnTo>
                      <a:pt x="424" y="0"/>
                    </a:lnTo>
                    <a:close/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ïšľíďè">
                <a:extLst>
                  <a:ext uri="{FF2B5EF4-FFF2-40B4-BE49-F238E27FC236}">
                    <a16:creationId xmlns:a16="http://schemas.microsoft.com/office/drawing/2014/main" id="{0A6E602F-A9FE-4EE2-8630-5F80656D49AA}"/>
                  </a:ext>
                </a:extLst>
              </p:cNvPr>
              <p:cNvSpPr/>
              <p:nvPr/>
            </p:nvSpPr>
            <p:spPr bwMode="auto">
              <a:xfrm>
                <a:off x="3760788" y="4048125"/>
                <a:ext cx="673100" cy="1300163"/>
              </a:xfrm>
              <a:custGeom>
                <a:avLst/>
                <a:gdLst>
                  <a:gd name="T0" fmla="*/ 424 w 424"/>
                  <a:gd name="T1" fmla="*/ 0 h 819"/>
                  <a:gd name="T2" fmla="*/ 424 w 424"/>
                  <a:gd name="T3" fmla="*/ 0 h 819"/>
                  <a:gd name="T4" fmla="*/ 424 w 424"/>
                  <a:gd name="T5" fmla="*/ 7 h 819"/>
                  <a:gd name="T6" fmla="*/ 413 w 424"/>
                  <a:gd name="T7" fmla="*/ 599 h 819"/>
                  <a:gd name="T8" fmla="*/ 320 w 424"/>
                  <a:gd name="T9" fmla="*/ 816 h 819"/>
                  <a:gd name="T10" fmla="*/ 344 w 424"/>
                  <a:gd name="T11" fmla="*/ 9 h 819"/>
                  <a:gd name="T12" fmla="*/ 344 w 424"/>
                  <a:gd name="T13" fmla="*/ 8 h 819"/>
                  <a:gd name="T14" fmla="*/ 0 w 424"/>
                  <a:gd name="T15" fmla="*/ 12 h 819"/>
                  <a:gd name="T16" fmla="*/ 0 w 424"/>
                  <a:gd name="T17" fmla="*/ 5 h 819"/>
                  <a:gd name="T18" fmla="*/ 0 w 424"/>
                  <a:gd name="T19" fmla="*/ 819 h 819"/>
                  <a:gd name="T20" fmla="*/ 320 w 424"/>
                  <a:gd name="T21" fmla="*/ 816 h 819"/>
                  <a:gd name="T22" fmla="*/ 413 w 424"/>
                  <a:gd name="T23" fmla="*/ 599 h 819"/>
                  <a:gd name="T24" fmla="*/ 424 w 424"/>
                  <a:gd name="T25" fmla="*/ 7 h 819"/>
                  <a:gd name="T26" fmla="*/ 424 w 424"/>
                  <a:gd name="T27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4" h="819">
                    <a:moveTo>
                      <a:pt x="424" y="0"/>
                    </a:moveTo>
                    <a:lnTo>
                      <a:pt x="424" y="0"/>
                    </a:lnTo>
                    <a:lnTo>
                      <a:pt x="424" y="7"/>
                    </a:lnTo>
                    <a:lnTo>
                      <a:pt x="413" y="599"/>
                    </a:lnTo>
                    <a:lnTo>
                      <a:pt x="320" y="816"/>
                    </a:lnTo>
                    <a:lnTo>
                      <a:pt x="344" y="9"/>
                    </a:lnTo>
                    <a:lnTo>
                      <a:pt x="344" y="8"/>
                    </a:lnTo>
                    <a:lnTo>
                      <a:pt x="0" y="12"/>
                    </a:lnTo>
                    <a:lnTo>
                      <a:pt x="0" y="5"/>
                    </a:lnTo>
                    <a:lnTo>
                      <a:pt x="0" y="819"/>
                    </a:lnTo>
                    <a:lnTo>
                      <a:pt x="320" y="816"/>
                    </a:lnTo>
                    <a:lnTo>
                      <a:pt x="413" y="599"/>
                    </a:lnTo>
                    <a:lnTo>
                      <a:pt x="424" y="7"/>
                    </a:lnTo>
                    <a:lnTo>
                      <a:pt x="4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îslïdé">
                <a:extLst>
                  <a:ext uri="{FF2B5EF4-FFF2-40B4-BE49-F238E27FC236}">
                    <a16:creationId xmlns:a16="http://schemas.microsoft.com/office/drawing/2014/main" id="{DEADD6E1-FE54-4205-9CD9-60970520D269}"/>
                  </a:ext>
                </a:extLst>
              </p:cNvPr>
              <p:cNvSpPr/>
              <p:nvPr/>
            </p:nvSpPr>
            <p:spPr bwMode="auto">
              <a:xfrm>
                <a:off x="4268788" y="3943350"/>
                <a:ext cx="166688" cy="1400175"/>
              </a:xfrm>
              <a:custGeom>
                <a:avLst/>
                <a:gdLst>
                  <a:gd name="T0" fmla="*/ 105 w 105"/>
                  <a:gd name="T1" fmla="*/ 0 h 882"/>
                  <a:gd name="T2" fmla="*/ 104 w 105"/>
                  <a:gd name="T3" fmla="*/ 73 h 882"/>
                  <a:gd name="T4" fmla="*/ 93 w 105"/>
                  <a:gd name="T5" fmla="*/ 665 h 882"/>
                  <a:gd name="T6" fmla="*/ 0 w 105"/>
                  <a:gd name="T7" fmla="*/ 882 h 882"/>
                  <a:gd name="T8" fmla="*/ 24 w 105"/>
                  <a:gd name="T9" fmla="*/ 75 h 882"/>
                  <a:gd name="T10" fmla="*/ 24 w 105"/>
                  <a:gd name="T11" fmla="*/ 74 h 882"/>
                  <a:gd name="T12" fmla="*/ 14 w 105"/>
                  <a:gd name="T13" fmla="*/ 8 h 882"/>
                  <a:gd name="T14" fmla="*/ 105 w 105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882">
                    <a:moveTo>
                      <a:pt x="105" y="0"/>
                    </a:moveTo>
                    <a:lnTo>
                      <a:pt x="104" y="73"/>
                    </a:lnTo>
                    <a:lnTo>
                      <a:pt x="93" y="665"/>
                    </a:lnTo>
                    <a:lnTo>
                      <a:pt x="0" y="882"/>
                    </a:lnTo>
                    <a:lnTo>
                      <a:pt x="24" y="75"/>
                    </a:lnTo>
                    <a:lnTo>
                      <a:pt x="24" y="74"/>
                    </a:lnTo>
                    <a:lnTo>
                      <a:pt x="14" y="8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$lîḍè">
                <a:extLst>
                  <a:ext uri="{FF2B5EF4-FFF2-40B4-BE49-F238E27FC236}">
                    <a16:creationId xmlns:a16="http://schemas.microsoft.com/office/drawing/2014/main" id="{1DFBF8BA-BB9F-4192-B0F9-BAD4A6BF3ECD}"/>
                  </a:ext>
                </a:extLst>
              </p:cNvPr>
              <p:cNvSpPr/>
              <p:nvPr/>
            </p:nvSpPr>
            <p:spPr bwMode="auto">
              <a:xfrm>
                <a:off x="4268788" y="3943350"/>
                <a:ext cx="166688" cy="1400175"/>
              </a:xfrm>
              <a:custGeom>
                <a:avLst/>
                <a:gdLst>
                  <a:gd name="T0" fmla="*/ 105 w 105"/>
                  <a:gd name="T1" fmla="*/ 0 h 882"/>
                  <a:gd name="T2" fmla="*/ 104 w 105"/>
                  <a:gd name="T3" fmla="*/ 73 h 882"/>
                  <a:gd name="T4" fmla="*/ 93 w 105"/>
                  <a:gd name="T5" fmla="*/ 665 h 882"/>
                  <a:gd name="T6" fmla="*/ 0 w 105"/>
                  <a:gd name="T7" fmla="*/ 882 h 882"/>
                  <a:gd name="T8" fmla="*/ 24 w 105"/>
                  <a:gd name="T9" fmla="*/ 75 h 882"/>
                  <a:gd name="T10" fmla="*/ 24 w 105"/>
                  <a:gd name="T11" fmla="*/ 74 h 882"/>
                  <a:gd name="T12" fmla="*/ 14 w 105"/>
                  <a:gd name="T13" fmla="*/ 8 h 882"/>
                  <a:gd name="T14" fmla="*/ 105 w 105"/>
                  <a:gd name="T15" fmla="*/ 0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882">
                    <a:moveTo>
                      <a:pt x="105" y="0"/>
                    </a:moveTo>
                    <a:lnTo>
                      <a:pt x="104" y="73"/>
                    </a:lnTo>
                    <a:lnTo>
                      <a:pt x="93" y="665"/>
                    </a:lnTo>
                    <a:lnTo>
                      <a:pt x="0" y="882"/>
                    </a:lnTo>
                    <a:lnTo>
                      <a:pt x="24" y="75"/>
                    </a:lnTo>
                    <a:lnTo>
                      <a:pt x="24" y="74"/>
                    </a:lnTo>
                    <a:lnTo>
                      <a:pt x="14" y="8"/>
                    </a:lnTo>
                    <a:lnTo>
                      <a:pt x="1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š1ïďê">
                <a:extLst>
                  <a:ext uri="{FF2B5EF4-FFF2-40B4-BE49-F238E27FC236}">
                    <a16:creationId xmlns:a16="http://schemas.microsoft.com/office/drawing/2014/main" id="{80809473-9409-4D01-A9DF-E361DE446CA0}"/>
                  </a:ext>
                </a:extLst>
              </p:cNvPr>
              <p:cNvSpPr/>
              <p:nvPr/>
            </p:nvSpPr>
            <p:spPr bwMode="auto">
              <a:xfrm>
                <a:off x="3760788" y="4049713"/>
                <a:ext cx="546100" cy="17463"/>
              </a:xfrm>
              <a:custGeom>
                <a:avLst/>
                <a:gdLst>
                  <a:gd name="T0" fmla="*/ 344 w 344"/>
                  <a:gd name="T1" fmla="*/ 0 h 11"/>
                  <a:gd name="T2" fmla="*/ 0 w 344"/>
                  <a:gd name="T3" fmla="*/ 4 h 11"/>
                  <a:gd name="T4" fmla="*/ 0 w 344"/>
                  <a:gd name="T5" fmla="*/ 11 h 11"/>
                  <a:gd name="T6" fmla="*/ 344 w 344"/>
                  <a:gd name="T7" fmla="*/ 7 h 11"/>
                  <a:gd name="T8" fmla="*/ 344 w 34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4" h="11">
                    <a:moveTo>
                      <a:pt x="344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344" y="7"/>
                    </a:lnTo>
                    <a:lnTo>
                      <a:pt x="344" y="0"/>
                    </a:lnTo>
                    <a:close/>
                  </a:path>
                </a:pathLst>
              </a:custGeom>
              <a:solidFill>
                <a:srgbClr val="4C4B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iS1iḍé">
                <a:extLst>
                  <a:ext uri="{FF2B5EF4-FFF2-40B4-BE49-F238E27FC236}">
                    <a16:creationId xmlns:a16="http://schemas.microsoft.com/office/drawing/2014/main" id="{124559FB-4B42-486F-894E-F5C179167F4F}"/>
                  </a:ext>
                </a:extLst>
              </p:cNvPr>
              <p:cNvSpPr/>
              <p:nvPr/>
            </p:nvSpPr>
            <p:spPr bwMode="auto">
              <a:xfrm>
                <a:off x="3760788" y="4049713"/>
                <a:ext cx="546100" cy="17463"/>
              </a:xfrm>
              <a:custGeom>
                <a:avLst/>
                <a:gdLst>
                  <a:gd name="T0" fmla="*/ 344 w 344"/>
                  <a:gd name="T1" fmla="*/ 0 h 11"/>
                  <a:gd name="T2" fmla="*/ 0 w 344"/>
                  <a:gd name="T3" fmla="*/ 4 h 11"/>
                  <a:gd name="T4" fmla="*/ 0 w 344"/>
                  <a:gd name="T5" fmla="*/ 11 h 11"/>
                  <a:gd name="T6" fmla="*/ 344 w 344"/>
                  <a:gd name="T7" fmla="*/ 7 h 11"/>
                  <a:gd name="T8" fmla="*/ 344 w 344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4" h="11">
                    <a:moveTo>
                      <a:pt x="344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344" y="7"/>
                    </a:lnTo>
                    <a:lnTo>
                      <a:pt x="34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í$ḻîḑê">
                <a:extLst>
                  <a:ext uri="{FF2B5EF4-FFF2-40B4-BE49-F238E27FC236}">
                    <a16:creationId xmlns:a16="http://schemas.microsoft.com/office/drawing/2014/main" id="{33AEA0DB-6AC3-443E-976A-47F2737C2170}"/>
                  </a:ext>
                </a:extLst>
              </p:cNvPr>
              <p:cNvSpPr/>
              <p:nvPr/>
            </p:nvSpPr>
            <p:spPr bwMode="auto">
              <a:xfrm>
                <a:off x="4306888" y="4048125"/>
                <a:ext cx="127000" cy="12700"/>
              </a:xfrm>
              <a:custGeom>
                <a:avLst/>
                <a:gdLst>
                  <a:gd name="T0" fmla="*/ 80 w 80"/>
                  <a:gd name="T1" fmla="*/ 0 h 8"/>
                  <a:gd name="T2" fmla="*/ 0 w 80"/>
                  <a:gd name="T3" fmla="*/ 1 h 8"/>
                  <a:gd name="T4" fmla="*/ 0 w 80"/>
                  <a:gd name="T5" fmla="*/ 8 h 8"/>
                  <a:gd name="T6" fmla="*/ 80 w 80"/>
                  <a:gd name="T7" fmla="*/ 7 h 8"/>
                  <a:gd name="T8" fmla="*/ 80 w 8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8">
                    <a:moveTo>
                      <a:pt x="80" y="0"/>
                    </a:moveTo>
                    <a:lnTo>
                      <a:pt x="0" y="1"/>
                    </a:lnTo>
                    <a:lnTo>
                      <a:pt x="0" y="8"/>
                    </a:lnTo>
                    <a:lnTo>
                      <a:pt x="80" y="7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ṧḷîḍé">
                <a:extLst>
                  <a:ext uri="{FF2B5EF4-FFF2-40B4-BE49-F238E27FC236}">
                    <a16:creationId xmlns:a16="http://schemas.microsoft.com/office/drawing/2014/main" id="{9CAB7563-60D5-46E1-9C39-CBD9E56FDB85}"/>
                  </a:ext>
                </a:extLst>
              </p:cNvPr>
              <p:cNvSpPr/>
              <p:nvPr/>
            </p:nvSpPr>
            <p:spPr bwMode="auto">
              <a:xfrm>
                <a:off x="4306888" y="4048125"/>
                <a:ext cx="127000" cy="12700"/>
              </a:xfrm>
              <a:custGeom>
                <a:avLst/>
                <a:gdLst>
                  <a:gd name="T0" fmla="*/ 80 w 80"/>
                  <a:gd name="T1" fmla="*/ 0 h 8"/>
                  <a:gd name="T2" fmla="*/ 0 w 80"/>
                  <a:gd name="T3" fmla="*/ 1 h 8"/>
                  <a:gd name="T4" fmla="*/ 0 w 80"/>
                  <a:gd name="T5" fmla="*/ 8 h 8"/>
                  <a:gd name="T6" fmla="*/ 80 w 80"/>
                  <a:gd name="T7" fmla="*/ 7 h 8"/>
                  <a:gd name="T8" fmla="*/ 80 w 8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8">
                    <a:moveTo>
                      <a:pt x="80" y="0"/>
                    </a:moveTo>
                    <a:lnTo>
                      <a:pt x="0" y="1"/>
                    </a:lnTo>
                    <a:lnTo>
                      <a:pt x="0" y="8"/>
                    </a:lnTo>
                    <a:lnTo>
                      <a:pt x="80" y="7"/>
                    </a:lnTo>
                    <a:lnTo>
                      <a:pt x="8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is1iḋê">
                <a:extLst>
                  <a:ext uri="{FF2B5EF4-FFF2-40B4-BE49-F238E27FC236}">
                    <a16:creationId xmlns:a16="http://schemas.microsoft.com/office/drawing/2014/main" id="{BF3547D7-FF57-4367-BC4E-CE447D1714CC}"/>
                  </a:ext>
                </a:extLst>
              </p:cNvPr>
              <p:cNvSpPr/>
              <p:nvPr/>
            </p:nvSpPr>
            <p:spPr bwMode="auto">
              <a:xfrm>
                <a:off x="8408988" y="3921125"/>
                <a:ext cx="592138" cy="1420813"/>
              </a:xfrm>
              <a:custGeom>
                <a:avLst/>
                <a:gdLst>
                  <a:gd name="T0" fmla="*/ 373 w 373"/>
                  <a:gd name="T1" fmla="*/ 48 h 895"/>
                  <a:gd name="T2" fmla="*/ 373 w 373"/>
                  <a:gd name="T3" fmla="*/ 895 h 895"/>
                  <a:gd name="T4" fmla="*/ 299 w 373"/>
                  <a:gd name="T5" fmla="*/ 895 h 895"/>
                  <a:gd name="T6" fmla="*/ 0 w 373"/>
                  <a:gd name="T7" fmla="*/ 678 h 895"/>
                  <a:gd name="T8" fmla="*/ 0 w 373"/>
                  <a:gd name="T9" fmla="*/ 24 h 895"/>
                  <a:gd name="T10" fmla="*/ 267 w 373"/>
                  <a:gd name="T11" fmla="*/ 0 h 895"/>
                  <a:gd name="T12" fmla="*/ 283 w 373"/>
                  <a:gd name="T13" fmla="*/ 7 h 895"/>
                  <a:gd name="T14" fmla="*/ 299 w 373"/>
                  <a:gd name="T15" fmla="*/ 14 h 895"/>
                  <a:gd name="T16" fmla="*/ 373 w 373"/>
                  <a:gd name="T17" fmla="*/ 48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3" h="895">
                    <a:moveTo>
                      <a:pt x="373" y="48"/>
                    </a:moveTo>
                    <a:lnTo>
                      <a:pt x="373" y="895"/>
                    </a:lnTo>
                    <a:lnTo>
                      <a:pt x="299" y="895"/>
                    </a:lnTo>
                    <a:lnTo>
                      <a:pt x="0" y="678"/>
                    </a:lnTo>
                    <a:lnTo>
                      <a:pt x="0" y="24"/>
                    </a:lnTo>
                    <a:lnTo>
                      <a:pt x="267" y="0"/>
                    </a:lnTo>
                    <a:lnTo>
                      <a:pt x="283" y="7"/>
                    </a:lnTo>
                    <a:lnTo>
                      <a:pt x="299" y="14"/>
                    </a:lnTo>
                    <a:lnTo>
                      <a:pt x="373" y="48"/>
                    </a:lnTo>
                    <a:close/>
                  </a:path>
                </a:pathLst>
              </a:cu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íṣľídé">
                <a:extLst>
                  <a:ext uri="{FF2B5EF4-FFF2-40B4-BE49-F238E27FC236}">
                    <a16:creationId xmlns:a16="http://schemas.microsoft.com/office/drawing/2014/main" id="{A69B1689-46EC-4F84-9F60-8289A196DD3D}"/>
                  </a:ext>
                </a:extLst>
              </p:cNvPr>
              <p:cNvSpPr/>
              <p:nvPr/>
            </p:nvSpPr>
            <p:spPr bwMode="auto">
              <a:xfrm>
                <a:off x="8408988" y="3921125"/>
                <a:ext cx="592138" cy="1420813"/>
              </a:xfrm>
              <a:custGeom>
                <a:avLst/>
                <a:gdLst>
                  <a:gd name="T0" fmla="*/ 373 w 373"/>
                  <a:gd name="T1" fmla="*/ 48 h 895"/>
                  <a:gd name="T2" fmla="*/ 373 w 373"/>
                  <a:gd name="T3" fmla="*/ 895 h 895"/>
                  <a:gd name="T4" fmla="*/ 299 w 373"/>
                  <a:gd name="T5" fmla="*/ 895 h 895"/>
                  <a:gd name="T6" fmla="*/ 0 w 373"/>
                  <a:gd name="T7" fmla="*/ 678 h 895"/>
                  <a:gd name="T8" fmla="*/ 0 w 373"/>
                  <a:gd name="T9" fmla="*/ 24 h 895"/>
                  <a:gd name="T10" fmla="*/ 267 w 373"/>
                  <a:gd name="T11" fmla="*/ 0 h 895"/>
                  <a:gd name="T12" fmla="*/ 283 w 373"/>
                  <a:gd name="T13" fmla="*/ 7 h 895"/>
                  <a:gd name="T14" fmla="*/ 299 w 373"/>
                  <a:gd name="T15" fmla="*/ 14 h 895"/>
                  <a:gd name="T16" fmla="*/ 373 w 373"/>
                  <a:gd name="T17" fmla="*/ 48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3" h="895">
                    <a:moveTo>
                      <a:pt x="373" y="48"/>
                    </a:moveTo>
                    <a:lnTo>
                      <a:pt x="373" y="895"/>
                    </a:lnTo>
                    <a:lnTo>
                      <a:pt x="299" y="895"/>
                    </a:lnTo>
                    <a:lnTo>
                      <a:pt x="0" y="678"/>
                    </a:lnTo>
                    <a:lnTo>
                      <a:pt x="0" y="24"/>
                    </a:lnTo>
                    <a:lnTo>
                      <a:pt x="267" y="0"/>
                    </a:lnTo>
                    <a:lnTo>
                      <a:pt x="283" y="7"/>
                    </a:lnTo>
                    <a:lnTo>
                      <a:pt x="299" y="14"/>
                    </a:lnTo>
                    <a:lnTo>
                      <a:pt x="373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îş1ídê">
                <a:extLst>
                  <a:ext uri="{FF2B5EF4-FFF2-40B4-BE49-F238E27FC236}">
                    <a16:creationId xmlns:a16="http://schemas.microsoft.com/office/drawing/2014/main" id="{A1B57138-C897-4694-9695-BD29A1B23DC0}"/>
                  </a:ext>
                </a:extLst>
              </p:cNvPr>
              <p:cNvSpPr/>
              <p:nvPr/>
            </p:nvSpPr>
            <p:spPr bwMode="auto">
              <a:xfrm>
                <a:off x="8883650" y="4008438"/>
                <a:ext cx="117475" cy="1333500"/>
              </a:xfrm>
              <a:custGeom>
                <a:avLst/>
                <a:gdLst>
                  <a:gd name="T0" fmla="*/ 74 w 74"/>
                  <a:gd name="T1" fmla="*/ 0 h 840"/>
                  <a:gd name="T2" fmla="*/ 0 w 74"/>
                  <a:gd name="T3" fmla="*/ 1 h 840"/>
                  <a:gd name="T4" fmla="*/ 0 w 74"/>
                  <a:gd name="T5" fmla="*/ 840 h 840"/>
                  <a:gd name="T6" fmla="*/ 74 w 74"/>
                  <a:gd name="T7" fmla="*/ 840 h 840"/>
                  <a:gd name="T8" fmla="*/ 74 w 74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40">
                    <a:moveTo>
                      <a:pt x="74" y="0"/>
                    </a:moveTo>
                    <a:lnTo>
                      <a:pt x="0" y="1"/>
                    </a:lnTo>
                    <a:lnTo>
                      <a:pt x="0" y="840"/>
                    </a:lnTo>
                    <a:lnTo>
                      <a:pt x="74" y="84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íśḷíḑê">
                <a:extLst>
                  <a:ext uri="{FF2B5EF4-FFF2-40B4-BE49-F238E27FC236}">
                    <a16:creationId xmlns:a16="http://schemas.microsoft.com/office/drawing/2014/main" id="{7D9C7472-41AA-4760-A384-B15E6E00FD81}"/>
                  </a:ext>
                </a:extLst>
              </p:cNvPr>
              <p:cNvSpPr/>
              <p:nvPr/>
            </p:nvSpPr>
            <p:spPr bwMode="auto">
              <a:xfrm>
                <a:off x="8883650" y="4008438"/>
                <a:ext cx="117475" cy="1333500"/>
              </a:xfrm>
              <a:custGeom>
                <a:avLst/>
                <a:gdLst>
                  <a:gd name="T0" fmla="*/ 74 w 74"/>
                  <a:gd name="T1" fmla="*/ 0 h 840"/>
                  <a:gd name="T2" fmla="*/ 0 w 74"/>
                  <a:gd name="T3" fmla="*/ 1 h 840"/>
                  <a:gd name="T4" fmla="*/ 0 w 74"/>
                  <a:gd name="T5" fmla="*/ 840 h 840"/>
                  <a:gd name="T6" fmla="*/ 74 w 74"/>
                  <a:gd name="T7" fmla="*/ 840 h 840"/>
                  <a:gd name="T8" fmla="*/ 74 w 74"/>
                  <a:gd name="T9" fmla="*/ 0 h 8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40">
                    <a:moveTo>
                      <a:pt x="74" y="0"/>
                    </a:moveTo>
                    <a:lnTo>
                      <a:pt x="0" y="1"/>
                    </a:lnTo>
                    <a:lnTo>
                      <a:pt x="0" y="840"/>
                    </a:lnTo>
                    <a:lnTo>
                      <a:pt x="74" y="840"/>
                    </a:lnTo>
                    <a:lnTo>
                      <a:pt x="7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ïşļiḑé">
                <a:extLst>
                  <a:ext uri="{FF2B5EF4-FFF2-40B4-BE49-F238E27FC236}">
                    <a16:creationId xmlns:a16="http://schemas.microsoft.com/office/drawing/2014/main" id="{8BEE424A-EC7D-4BEC-8E6B-4695854D7A3C}"/>
                  </a:ext>
                </a:extLst>
              </p:cNvPr>
              <p:cNvSpPr/>
              <p:nvPr/>
            </p:nvSpPr>
            <p:spPr bwMode="auto">
              <a:xfrm>
                <a:off x="8408988" y="3998913"/>
                <a:ext cx="474663" cy="17463"/>
              </a:xfrm>
              <a:custGeom>
                <a:avLst/>
                <a:gdLst>
                  <a:gd name="T0" fmla="*/ 299 w 299"/>
                  <a:gd name="T1" fmla="*/ 0 h 11"/>
                  <a:gd name="T2" fmla="*/ 0 w 299"/>
                  <a:gd name="T3" fmla="*/ 4 h 11"/>
                  <a:gd name="T4" fmla="*/ 0 w 299"/>
                  <a:gd name="T5" fmla="*/ 11 h 11"/>
                  <a:gd name="T6" fmla="*/ 299 w 299"/>
                  <a:gd name="T7" fmla="*/ 7 h 11"/>
                  <a:gd name="T8" fmla="*/ 299 w 29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11">
                    <a:moveTo>
                      <a:pt x="299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99" y="7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Sľíďé">
                <a:extLst>
                  <a:ext uri="{FF2B5EF4-FFF2-40B4-BE49-F238E27FC236}">
                    <a16:creationId xmlns:a16="http://schemas.microsoft.com/office/drawing/2014/main" id="{E8A92622-9BF1-46DF-8FE8-2630B238F2C8}"/>
                  </a:ext>
                </a:extLst>
              </p:cNvPr>
              <p:cNvSpPr/>
              <p:nvPr/>
            </p:nvSpPr>
            <p:spPr bwMode="auto">
              <a:xfrm>
                <a:off x="8408988" y="3998913"/>
                <a:ext cx="474663" cy="17463"/>
              </a:xfrm>
              <a:custGeom>
                <a:avLst/>
                <a:gdLst>
                  <a:gd name="T0" fmla="*/ 299 w 299"/>
                  <a:gd name="T1" fmla="*/ 0 h 11"/>
                  <a:gd name="T2" fmla="*/ 0 w 299"/>
                  <a:gd name="T3" fmla="*/ 4 h 11"/>
                  <a:gd name="T4" fmla="*/ 0 w 299"/>
                  <a:gd name="T5" fmla="*/ 11 h 11"/>
                  <a:gd name="T6" fmla="*/ 299 w 299"/>
                  <a:gd name="T7" fmla="*/ 7 h 11"/>
                  <a:gd name="T8" fmla="*/ 299 w 299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11">
                    <a:moveTo>
                      <a:pt x="299" y="0"/>
                    </a:moveTo>
                    <a:lnTo>
                      <a:pt x="0" y="4"/>
                    </a:lnTo>
                    <a:lnTo>
                      <a:pt x="0" y="11"/>
                    </a:lnTo>
                    <a:lnTo>
                      <a:pt x="299" y="7"/>
                    </a:lnTo>
                    <a:lnTo>
                      <a:pt x="29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sḷiḓê">
                <a:extLst>
                  <a:ext uri="{FF2B5EF4-FFF2-40B4-BE49-F238E27FC236}">
                    <a16:creationId xmlns:a16="http://schemas.microsoft.com/office/drawing/2014/main" id="{33CB8EC6-064D-4882-81A5-547C6DA72D92}"/>
                  </a:ext>
                </a:extLst>
              </p:cNvPr>
              <p:cNvSpPr/>
              <p:nvPr/>
            </p:nvSpPr>
            <p:spPr bwMode="auto">
              <a:xfrm>
                <a:off x="8883650" y="3997325"/>
                <a:ext cx="117475" cy="12700"/>
              </a:xfrm>
              <a:custGeom>
                <a:avLst/>
                <a:gdLst>
                  <a:gd name="T0" fmla="*/ 74 w 74"/>
                  <a:gd name="T1" fmla="*/ 0 h 8"/>
                  <a:gd name="T2" fmla="*/ 0 w 74"/>
                  <a:gd name="T3" fmla="*/ 1 h 8"/>
                  <a:gd name="T4" fmla="*/ 0 w 74"/>
                  <a:gd name="T5" fmla="*/ 8 h 8"/>
                  <a:gd name="T6" fmla="*/ 74 w 74"/>
                  <a:gd name="T7" fmla="*/ 7 h 8"/>
                  <a:gd name="T8" fmla="*/ 74 w 7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">
                    <a:moveTo>
                      <a:pt x="74" y="0"/>
                    </a:moveTo>
                    <a:lnTo>
                      <a:pt x="0" y="1"/>
                    </a:lnTo>
                    <a:lnTo>
                      <a:pt x="0" y="8"/>
                    </a:lnTo>
                    <a:lnTo>
                      <a:pt x="74" y="7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4C4B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š1ídé">
                <a:extLst>
                  <a:ext uri="{FF2B5EF4-FFF2-40B4-BE49-F238E27FC236}">
                    <a16:creationId xmlns:a16="http://schemas.microsoft.com/office/drawing/2014/main" id="{66822E89-B194-4BE1-8088-F87C6AEC8F52}"/>
                  </a:ext>
                </a:extLst>
              </p:cNvPr>
              <p:cNvSpPr/>
              <p:nvPr/>
            </p:nvSpPr>
            <p:spPr bwMode="auto">
              <a:xfrm>
                <a:off x="8883650" y="3997325"/>
                <a:ext cx="117475" cy="12700"/>
              </a:xfrm>
              <a:custGeom>
                <a:avLst/>
                <a:gdLst>
                  <a:gd name="T0" fmla="*/ 74 w 74"/>
                  <a:gd name="T1" fmla="*/ 0 h 8"/>
                  <a:gd name="T2" fmla="*/ 0 w 74"/>
                  <a:gd name="T3" fmla="*/ 1 h 8"/>
                  <a:gd name="T4" fmla="*/ 0 w 74"/>
                  <a:gd name="T5" fmla="*/ 8 h 8"/>
                  <a:gd name="T6" fmla="*/ 74 w 74"/>
                  <a:gd name="T7" fmla="*/ 7 h 8"/>
                  <a:gd name="T8" fmla="*/ 74 w 7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">
                    <a:moveTo>
                      <a:pt x="74" y="0"/>
                    </a:moveTo>
                    <a:lnTo>
                      <a:pt x="0" y="1"/>
                    </a:lnTo>
                    <a:lnTo>
                      <a:pt x="0" y="8"/>
                    </a:lnTo>
                    <a:lnTo>
                      <a:pt x="74" y="7"/>
                    </a:lnTo>
                    <a:lnTo>
                      <a:pt x="7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ïṥḷïḋe">
                <a:extLst>
                  <a:ext uri="{FF2B5EF4-FFF2-40B4-BE49-F238E27FC236}">
                    <a16:creationId xmlns:a16="http://schemas.microsoft.com/office/drawing/2014/main" id="{D63E03A4-A52D-4040-B908-E1C67D4454E4}"/>
                  </a:ext>
                </a:extLst>
              </p:cNvPr>
              <p:cNvSpPr/>
              <p:nvPr/>
            </p:nvSpPr>
            <p:spPr bwMode="auto">
              <a:xfrm>
                <a:off x="3190875" y="3778250"/>
                <a:ext cx="5810250" cy="284163"/>
              </a:xfrm>
              <a:custGeom>
                <a:avLst/>
                <a:gdLst>
                  <a:gd name="T0" fmla="*/ 3660 w 3660"/>
                  <a:gd name="T1" fmla="*/ 69 h 179"/>
                  <a:gd name="T2" fmla="*/ 3660 w 3660"/>
                  <a:gd name="T3" fmla="*/ 138 h 179"/>
                  <a:gd name="T4" fmla="*/ 0 w 3660"/>
                  <a:gd name="T5" fmla="*/ 179 h 179"/>
                  <a:gd name="T6" fmla="*/ 0 w 3660"/>
                  <a:gd name="T7" fmla="*/ 91 h 179"/>
                  <a:gd name="T8" fmla="*/ 344 w 3660"/>
                  <a:gd name="T9" fmla="*/ 22 h 179"/>
                  <a:gd name="T10" fmla="*/ 3341 w 3660"/>
                  <a:gd name="T11" fmla="*/ 0 h 179"/>
                  <a:gd name="T12" fmla="*/ 3660 w 3660"/>
                  <a:gd name="T13" fmla="*/ 6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60" h="179">
                    <a:moveTo>
                      <a:pt x="3660" y="69"/>
                    </a:moveTo>
                    <a:lnTo>
                      <a:pt x="3660" y="138"/>
                    </a:lnTo>
                    <a:lnTo>
                      <a:pt x="0" y="179"/>
                    </a:lnTo>
                    <a:lnTo>
                      <a:pt x="0" y="91"/>
                    </a:lnTo>
                    <a:lnTo>
                      <a:pt x="344" y="22"/>
                    </a:lnTo>
                    <a:lnTo>
                      <a:pt x="3341" y="0"/>
                    </a:lnTo>
                    <a:lnTo>
                      <a:pt x="3660" y="69"/>
                    </a:lnTo>
                    <a:close/>
                  </a:path>
                </a:pathLst>
              </a:cu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ïṥļiḋè">
                <a:extLst>
                  <a:ext uri="{FF2B5EF4-FFF2-40B4-BE49-F238E27FC236}">
                    <a16:creationId xmlns:a16="http://schemas.microsoft.com/office/drawing/2014/main" id="{C0BA5F39-818B-473A-B9FB-2F8B8C0E317E}"/>
                  </a:ext>
                </a:extLst>
              </p:cNvPr>
              <p:cNvSpPr/>
              <p:nvPr/>
            </p:nvSpPr>
            <p:spPr bwMode="auto">
              <a:xfrm>
                <a:off x="3190875" y="3778250"/>
                <a:ext cx="5810250" cy="284163"/>
              </a:xfrm>
              <a:custGeom>
                <a:avLst/>
                <a:gdLst>
                  <a:gd name="T0" fmla="*/ 3660 w 3660"/>
                  <a:gd name="T1" fmla="*/ 69 h 179"/>
                  <a:gd name="T2" fmla="*/ 3660 w 3660"/>
                  <a:gd name="T3" fmla="*/ 138 h 179"/>
                  <a:gd name="T4" fmla="*/ 0 w 3660"/>
                  <a:gd name="T5" fmla="*/ 179 h 179"/>
                  <a:gd name="T6" fmla="*/ 0 w 3660"/>
                  <a:gd name="T7" fmla="*/ 91 h 179"/>
                  <a:gd name="T8" fmla="*/ 344 w 3660"/>
                  <a:gd name="T9" fmla="*/ 22 h 179"/>
                  <a:gd name="T10" fmla="*/ 3341 w 3660"/>
                  <a:gd name="T11" fmla="*/ 0 h 179"/>
                  <a:gd name="T12" fmla="*/ 3660 w 3660"/>
                  <a:gd name="T13" fmla="*/ 6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60" h="179">
                    <a:moveTo>
                      <a:pt x="3660" y="69"/>
                    </a:moveTo>
                    <a:lnTo>
                      <a:pt x="3660" y="138"/>
                    </a:lnTo>
                    <a:lnTo>
                      <a:pt x="0" y="179"/>
                    </a:lnTo>
                    <a:lnTo>
                      <a:pt x="0" y="91"/>
                    </a:lnTo>
                    <a:lnTo>
                      <a:pt x="344" y="22"/>
                    </a:lnTo>
                    <a:lnTo>
                      <a:pt x="3341" y="0"/>
                    </a:lnTo>
                    <a:lnTo>
                      <a:pt x="3660" y="6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í$1ïďê">
                <a:extLst>
                  <a:ext uri="{FF2B5EF4-FFF2-40B4-BE49-F238E27FC236}">
                    <a16:creationId xmlns:a16="http://schemas.microsoft.com/office/drawing/2014/main" id="{B390E4B9-F7F6-46A2-BF3F-C6028317C573}"/>
                  </a:ext>
                </a:extLst>
              </p:cNvPr>
              <p:cNvSpPr/>
              <p:nvPr/>
            </p:nvSpPr>
            <p:spPr bwMode="auto">
              <a:xfrm>
                <a:off x="3190875" y="3887788"/>
                <a:ext cx="5810250" cy="174625"/>
              </a:xfrm>
              <a:custGeom>
                <a:avLst/>
                <a:gdLst>
                  <a:gd name="T0" fmla="*/ 2511 w 3996"/>
                  <a:gd name="T1" fmla="*/ 8 h 120"/>
                  <a:gd name="T2" fmla="*/ 0 w 3996"/>
                  <a:gd name="T3" fmla="*/ 24 h 120"/>
                  <a:gd name="T4" fmla="*/ 0 w 3996"/>
                  <a:gd name="T5" fmla="*/ 120 h 120"/>
                  <a:gd name="T6" fmla="*/ 2536 w 3996"/>
                  <a:gd name="T7" fmla="*/ 91 h 120"/>
                  <a:gd name="T8" fmla="*/ 2511 w 3996"/>
                  <a:gd name="T9" fmla="*/ 8 h 120"/>
                  <a:gd name="T10" fmla="*/ 3996 w 3996"/>
                  <a:gd name="T11" fmla="*/ 0 h 120"/>
                  <a:gd name="T12" fmla="*/ 3041 w 3996"/>
                  <a:gd name="T13" fmla="*/ 5 h 120"/>
                  <a:gd name="T14" fmla="*/ 3035 w 3996"/>
                  <a:gd name="T15" fmla="*/ 49 h 120"/>
                  <a:gd name="T16" fmla="*/ 3154 w 3996"/>
                  <a:gd name="T17" fmla="*/ 42 h 120"/>
                  <a:gd name="T18" fmla="*/ 3155 w 3996"/>
                  <a:gd name="T19" fmla="*/ 42 h 120"/>
                  <a:gd name="T20" fmla="*/ 3213 w 3996"/>
                  <a:gd name="T21" fmla="*/ 84 h 120"/>
                  <a:gd name="T22" fmla="*/ 3996 w 3996"/>
                  <a:gd name="T23" fmla="*/ 75 h 120"/>
                  <a:gd name="T24" fmla="*/ 3996 w 3996"/>
                  <a:gd name="T2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96" h="120">
                    <a:moveTo>
                      <a:pt x="2511" y="8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2536" y="91"/>
                      <a:pt x="2536" y="91"/>
                      <a:pt x="2536" y="91"/>
                    </a:cubicBezTo>
                    <a:cubicBezTo>
                      <a:pt x="2516" y="69"/>
                      <a:pt x="2512" y="31"/>
                      <a:pt x="2511" y="8"/>
                    </a:cubicBezTo>
                    <a:moveTo>
                      <a:pt x="3996" y="0"/>
                    </a:moveTo>
                    <a:cubicBezTo>
                      <a:pt x="3041" y="5"/>
                      <a:pt x="3041" y="5"/>
                      <a:pt x="3041" y="5"/>
                    </a:cubicBezTo>
                    <a:cubicBezTo>
                      <a:pt x="3039" y="21"/>
                      <a:pt x="3036" y="36"/>
                      <a:pt x="3035" y="49"/>
                    </a:cubicBezTo>
                    <a:cubicBezTo>
                      <a:pt x="3085" y="44"/>
                      <a:pt x="3130" y="42"/>
                      <a:pt x="3154" y="42"/>
                    </a:cubicBezTo>
                    <a:cubicBezTo>
                      <a:pt x="3154" y="42"/>
                      <a:pt x="3155" y="42"/>
                      <a:pt x="3155" y="42"/>
                    </a:cubicBezTo>
                    <a:cubicBezTo>
                      <a:pt x="3182" y="42"/>
                      <a:pt x="3205" y="59"/>
                      <a:pt x="3213" y="84"/>
                    </a:cubicBezTo>
                    <a:cubicBezTo>
                      <a:pt x="3996" y="75"/>
                      <a:pt x="3996" y="75"/>
                      <a:pt x="3996" y="75"/>
                    </a:cubicBezTo>
                    <a:cubicBezTo>
                      <a:pt x="3996" y="0"/>
                      <a:pt x="3996" y="0"/>
                      <a:pt x="3996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iṡ1íḑê">
                <a:extLst>
                  <a:ext uri="{FF2B5EF4-FFF2-40B4-BE49-F238E27FC236}">
                    <a16:creationId xmlns:a16="http://schemas.microsoft.com/office/drawing/2014/main" id="{ACE404BC-5E8B-46D2-9973-B89185C58F34}"/>
                  </a:ext>
                </a:extLst>
              </p:cNvPr>
              <p:cNvSpPr/>
              <p:nvPr/>
            </p:nvSpPr>
            <p:spPr bwMode="auto">
              <a:xfrm>
                <a:off x="5316538" y="2246313"/>
                <a:ext cx="2035175" cy="1577975"/>
              </a:xfrm>
              <a:custGeom>
                <a:avLst/>
                <a:gdLst>
                  <a:gd name="T0" fmla="*/ 91 w 1400"/>
                  <a:gd name="T1" fmla="*/ 0 h 1087"/>
                  <a:gd name="T2" fmla="*/ 1308 w 1400"/>
                  <a:gd name="T3" fmla="*/ 0 h 1087"/>
                  <a:gd name="T4" fmla="*/ 1400 w 1400"/>
                  <a:gd name="T5" fmla="*/ 91 h 1087"/>
                  <a:gd name="T6" fmla="*/ 1400 w 1400"/>
                  <a:gd name="T7" fmla="*/ 995 h 1087"/>
                  <a:gd name="T8" fmla="*/ 1308 w 1400"/>
                  <a:gd name="T9" fmla="*/ 1087 h 1087"/>
                  <a:gd name="T10" fmla="*/ 91 w 1400"/>
                  <a:gd name="T11" fmla="*/ 1087 h 1087"/>
                  <a:gd name="T12" fmla="*/ 0 w 1400"/>
                  <a:gd name="T13" fmla="*/ 995 h 1087"/>
                  <a:gd name="T14" fmla="*/ 0 w 1400"/>
                  <a:gd name="T15" fmla="*/ 91 h 1087"/>
                  <a:gd name="T16" fmla="*/ 91 w 1400"/>
                  <a:gd name="T17" fmla="*/ 0 h 10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0" h="1087">
                    <a:moveTo>
                      <a:pt x="91" y="0"/>
                    </a:moveTo>
                    <a:cubicBezTo>
                      <a:pt x="1308" y="0"/>
                      <a:pt x="1308" y="0"/>
                      <a:pt x="1308" y="0"/>
                    </a:cubicBezTo>
                    <a:cubicBezTo>
                      <a:pt x="1359" y="0"/>
                      <a:pt x="1400" y="41"/>
                      <a:pt x="1400" y="91"/>
                    </a:cubicBezTo>
                    <a:cubicBezTo>
                      <a:pt x="1400" y="995"/>
                      <a:pt x="1400" y="995"/>
                      <a:pt x="1400" y="995"/>
                    </a:cubicBezTo>
                    <a:cubicBezTo>
                      <a:pt x="1400" y="1046"/>
                      <a:pt x="1359" y="1087"/>
                      <a:pt x="1308" y="1087"/>
                    </a:cubicBezTo>
                    <a:cubicBezTo>
                      <a:pt x="91" y="1087"/>
                      <a:pt x="91" y="1087"/>
                      <a:pt x="91" y="1087"/>
                    </a:cubicBezTo>
                    <a:cubicBezTo>
                      <a:pt x="41" y="1087"/>
                      <a:pt x="0" y="1046"/>
                      <a:pt x="0" y="995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41"/>
                      <a:pt x="41" y="0"/>
                      <a:pt x="91" y="0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ïsľïdé">
                <a:extLst>
                  <a:ext uri="{FF2B5EF4-FFF2-40B4-BE49-F238E27FC236}">
                    <a16:creationId xmlns:a16="http://schemas.microsoft.com/office/drawing/2014/main" id="{3381E014-E8DF-47EE-B64C-F06FB694C202}"/>
                  </a:ext>
                </a:extLst>
              </p:cNvPr>
              <p:cNvSpPr/>
              <p:nvPr/>
            </p:nvSpPr>
            <p:spPr bwMode="auto">
              <a:xfrm>
                <a:off x="5481638" y="2389188"/>
                <a:ext cx="1709738" cy="1285875"/>
              </a:xfrm>
              <a:prstGeom prst="rect">
                <a:avLst/>
              </a:prstGeom>
              <a:solidFill>
                <a:srgbClr val="EDED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ṥḻïḋe">
                <a:extLst>
                  <a:ext uri="{FF2B5EF4-FFF2-40B4-BE49-F238E27FC236}">
                    <a16:creationId xmlns:a16="http://schemas.microsoft.com/office/drawing/2014/main" id="{6E94A56D-BBDE-4DBE-ACD8-DC15BE412378}"/>
                  </a:ext>
                </a:extLst>
              </p:cNvPr>
              <p:cNvSpPr/>
              <p:nvPr/>
            </p:nvSpPr>
            <p:spPr bwMode="auto">
              <a:xfrm>
                <a:off x="5481638" y="2389188"/>
                <a:ext cx="1709738" cy="1285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ïṣḻíḍè">
                <a:extLst>
                  <a:ext uri="{FF2B5EF4-FFF2-40B4-BE49-F238E27FC236}">
                    <a16:creationId xmlns:a16="http://schemas.microsoft.com/office/drawing/2014/main" id="{9FDC6062-D704-4BA4-930A-067731E3B0AE}"/>
                  </a:ext>
                </a:extLst>
              </p:cNvPr>
              <p:cNvSpPr/>
              <p:nvPr/>
            </p:nvSpPr>
            <p:spPr bwMode="auto">
              <a:xfrm>
                <a:off x="5384800" y="3005138"/>
                <a:ext cx="57150" cy="53975"/>
              </a:xfrm>
              <a:prstGeom prst="ellipse">
                <a:avLst/>
              </a:prstGeom>
              <a:solidFill>
                <a:srgbClr val="E6E8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ŝḻíďé">
                <a:extLst>
                  <a:ext uri="{FF2B5EF4-FFF2-40B4-BE49-F238E27FC236}">
                    <a16:creationId xmlns:a16="http://schemas.microsoft.com/office/drawing/2014/main" id="{D147D6E6-672A-48D1-BD64-0A627259416E}"/>
                  </a:ext>
                </a:extLst>
              </p:cNvPr>
              <p:cNvSpPr/>
              <p:nvPr/>
            </p:nvSpPr>
            <p:spPr bwMode="auto">
              <a:xfrm>
                <a:off x="7219950" y="2989263"/>
                <a:ext cx="93663" cy="92075"/>
              </a:xfrm>
              <a:prstGeom prst="ellipse">
                <a:avLst/>
              </a:prstGeom>
              <a:solidFill>
                <a:srgbClr val="E6E8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ṥḻiḋé">
                <a:extLst>
                  <a:ext uri="{FF2B5EF4-FFF2-40B4-BE49-F238E27FC236}">
                    <a16:creationId xmlns:a16="http://schemas.microsoft.com/office/drawing/2014/main" id="{F506F299-E097-4D44-ACDB-3A9B0A93DFFA}"/>
                  </a:ext>
                </a:extLst>
              </p:cNvPr>
              <p:cNvSpPr/>
              <p:nvPr/>
            </p:nvSpPr>
            <p:spPr bwMode="auto">
              <a:xfrm>
                <a:off x="6069013" y="2752725"/>
                <a:ext cx="615950" cy="614363"/>
              </a:xfrm>
              <a:custGeom>
                <a:avLst/>
                <a:gdLst>
                  <a:gd name="T0" fmla="*/ 311 w 424"/>
                  <a:gd name="T1" fmla="*/ 197 h 424"/>
                  <a:gd name="T2" fmla="*/ 160 w 424"/>
                  <a:gd name="T3" fmla="*/ 105 h 424"/>
                  <a:gd name="T4" fmla="*/ 132 w 424"/>
                  <a:gd name="T5" fmla="*/ 113 h 424"/>
                  <a:gd name="T6" fmla="*/ 130 w 424"/>
                  <a:gd name="T7" fmla="*/ 123 h 424"/>
                  <a:gd name="T8" fmla="*/ 130 w 424"/>
                  <a:gd name="T9" fmla="*/ 301 h 424"/>
                  <a:gd name="T10" fmla="*/ 150 w 424"/>
                  <a:gd name="T11" fmla="*/ 321 h 424"/>
                  <a:gd name="T12" fmla="*/ 160 w 424"/>
                  <a:gd name="T13" fmla="*/ 319 h 424"/>
                  <a:gd name="T14" fmla="*/ 311 w 424"/>
                  <a:gd name="T15" fmla="*/ 233 h 424"/>
                  <a:gd name="T16" fmla="*/ 319 w 424"/>
                  <a:gd name="T17" fmla="*/ 204 h 424"/>
                  <a:gd name="T18" fmla="*/ 311 w 424"/>
                  <a:gd name="T19" fmla="*/ 197 h 424"/>
                  <a:gd name="T20" fmla="*/ 424 w 424"/>
                  <a:gd name="T21" fmla="*/ 212 h 424"/>
                  <a:gd name="T22" fmla="*/ 212 w 424"/>
                  <a:gd name="T23" fmla="*/ 0 h 424"/>
                  <a:gd name="T24" fmla="*/ 0 w 424"/>
                  <a:gd name="T25" fmla="*/ 212 h 424"/>
                  <a:gd name="T26" fmla="*/ 212 w 424"/>
                  <a:gd name="T27" fmla="*/ 424 h 424"/>
                  <a:gd name="T28" fmla="*/ 424 w 424"/>
                  <a:gd name="T29" fmla="*/ 212 h 424"/>
                  <a:gd name="T30" fmla="*/ 41 w 424"/>
                  <a:gd name="T31" fmla="*/ 212 h 424"/>
                  <a:gd name="T32" fmla="*/ 212 w 424"/>
                  <a:gd name="T33" fmla="*/ 41 h 424"/>
                  <a:gd name="T34" fmla="*/ 383 w 424"/>
                  <a:gd name="T35" fmla="*/ 212 h 424"/>
                  <a:gd name="T36" fmla="*/ 212 w 424"/>
                  <a:gd name="T37" fmla="*/ 383 h 424"/>
                  <a:gd name="T38" fmla="*/ 41 w 424"/>
                  <a:gd name="T3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4" h="424">
                    <a:moveTo>
                      <a:pt x="311" y="197"/>
                    </a:moveTo>
                    <a:cubicBezTo>
                      <a:pt x="160" y="105"/>
                      <a:pt x="160" y="105"/>
                      <a:pt x="160" y="105"/>
                    </a:cubicBezTo>
                    <a:cubicBezTo>
                      <a:pt x="150" y="100"/>
                      <a:pt x="138" y="103"/>
                      <a:pt x="132" y="113"/>
                    </a:cubicBezTo>
                    <a:cubicBezTo>
                      <a:pt x="131" y="116"/>
                      <a:pt x="130" y="120"/>
                      <a:pt x="130" y="123"/>
                    </a:cubicBezTo>
                    <a:cubicBezTo>
                      <a:pt x="130" y="301"/>
                      <a:pt x="130" y="301"/>
                      <a:pt x="130" y="301"/>
                    </a:cubicBezTo>
                    <a:cubicBezTo>
                      <a:pt x="130" y="312"/>
                      <a:pt x="139" y="321"/>
                      <a:pt x="150" y="321"/>
                    </a:cubicBezTo>
                    <a:cubicBezTo>
                      <a:pt x="154" y="321"/>
                      <a:pt x="157" y="321"/>
                      <a:pt x="160" y="319"/>
                    </a:cubicBezTo>
                    <a:cubicBezTo>
                      <a:pt x="311" y="233"/>
                      <a:pt x="311" y="233"/>
                      <a:pt x="311" y="233"/>
                    </a:cubicBezTo>
                    <a:cubicBezTo>
                      <a:pt x="321" y="227"/>
                      <a:pt x="324" y="214"/>
                      <a:pt x="319" y="204"/>
                    </a:cubicBezTo>
                    <a:cubicBezTo>
                      <a:pt x="317" y="201"/>
                      <a:pt x="314" y="198"/>
                      <a:pt x="311" y="197"/>
                    </a:cubicBezTo>
                    <a:close/>
                    <a:moveTo>
                      <a:pt x="424" y="212"/>
                    </a:moveTo>
                    <a:cubicBezTo>
                      <a:pt x="424" y="95"/>
                      <a:pt x="329" y="0"/>
                      <a:pt x="212" y="0"/>
                    </a:cubicBezTo>
                    <a:cubicBezTo>
                      <a:pt x="95" y="0"/>
                      <a:pt x="0" y="95"/>
                      <a:pt x="0" y="212"/>
                    </a:cubicBezTo>
                    <a:cubicBezTo>
                      <a:pt x="0" y="329"/>
                      <a:pt x="95" y="424"/>
                      <a:pt x="212" y="424"/>
                    </a:cubicBezTo>
                    <a:cubicBezTo>
                      <a:pt x="329" y="424"/>
                      <a:pt x="424" y="329"/>
                      <a:pt x="424" y="212"/>
                    </a:cubicBezTo>
                    <a:close/>
                    <a:moveTo>
                      <a:pt x="41" y="212"/>
                    </a:moveTo>
                    <a:cubicBezTo>
                      <a:pt x="41" y="118"/>
                      <a:pt x="117" y="41"/>
                      <a:pt x="212" y="41"/>
                    </a:cubicBezTo>
                    <a:cubicBezTo>
                      <a:pt x="306" y="41"/>
                      <a:pt x="383" y="118"/>
                      <a:pt x="383" y="212"/>
                    </a:cubicBezTo>
                    <a:cubicBezTo>
                      <a:pt x="383" y="306"/>
                      <a:pt x="306" y="383"/>
                      <a:pt x="212" y="383"/>
                    </a:cubicBezTo>
                    <a:cubicBezTo>
                      <a:pt x="117" y="383"/>
                      <a:pt x="41" y="306"/>
                      <a:pt x="41" y="212"/>
                    </a:cubicBezTo>
                    <a:close/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ŝḻïďe">
                <a:extLst>
                  <a:ext uri="{FF2B5EF4-FFF2-40B4-BE49-F238E27FC236}">
                    <a16:creationId xmlns:a16="http://schemas.microsoft.com/office/drawing/2014/main" id="{149DAF0A-5FC7-4609-A815-DE0FB73A83E6}"/>
                  </a:ext>
                </a:extLst>
              </p:cNvPr>
              <p:cNvSpPr/>
              <p:nvPr/>
            </p:nvSpPr>
            <p:spPr bwMode="auto">
              <a:xfrm>
                <a:off x="7318375" y="52689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2 w 3"/>
                  <a:gd name="T7" fmla="*/ 3 h 3"/>
                  <a:gd name="T8" fmla="*/ 3 w 3"/>
                  <a:gd name="T9" fmla="*/ 3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Sľïḍé">
                <a:extLst>
                  <a:ext uri="{FF2B5EF4-FFF2-40B4-BE49-F238E27FC236}">
                    <a16:creationId xmlns:a16="http://schemas.microsoft.com/office/drawing/2014/main" id="{0BD8D45D-6BA8-4DE8-9EE3-A6FB91D2D9A7}"/>
                  </a:ext>
                </a:extLst>
              </p:cNvPr>
              <p:cNvSpPr/>
              <p:nvPr/>
            </p:nvSpPr>
            <p:spPr bwMode="auto">
              <a:xfrm>
                <a:off x="6856413" y="4618038"/>
                <a:ext cx="476250" cy="871538"/>
              </a:xfrm>
              <a:custGeom>
                <a:avLst/>
                <a:gdLst>
                  <a:gd name="T0" fmla="*/ 327 w 327"/>
                  <a:gd name="T1" fmla="*/ 461 h 600"/>
                  <a:gd name="T2" fmla="*/ 311 w 327"/>
                  <a:gd name="T3" fmla="*/ 513 h 600"/>
                  <a:gd name="T4" fmla="*/ 243 w 327"/>
                  <a:gd name="T5" fmla="*/ 572 h 600"/>
                  <a:gd name="T6" fmla="*/ 143 w 327"/>
                  <a:gd name="T7" fmla="*/ 600 h 600"/>
                  <a:gd name="T8" fmla="*/ 112 w 327"/>
                  <a:gd name="T9" fmla="*/ 570 h 600"/>
                  <a:gd name="T10" fmla="*/ 127 w 327"/>
                  <a:gd name="T11" fmla="*/ 556 h 600"/>
                  <a:gd name="T12" fmla="*/ 140 w 327"/>
                  <a:gd name="T13" fmla="*/ 537 h 600"/>
                  <a:gd name="T14" fmla="*/ 167 w 327"/>
                  <a:gd name="T15" fmla="*/ 497 h 600"/>
                  <a:gd name="T16" fmla="*/ 193 w 327"/>
                  <a:gd name="T17" fmla="*/ 431 h 600"/>
                  <a:gd name="T18" fmla="*/ 129 w 327"/>
                  <a:gd name="T19" fmla="*/ 265 h 600"/>
                  <a:gd name="T20" fmla="*/ 0 w 327"/>
                  <a:gd name="T21" fmla="*/ 0 h 600"/>
                  <a:gd name="T22" fmla="*/ 180 w 327"/>
                  <a:gd name="T23" fmla="*/ 22 h 600"/>
                  <a:gd name="T24" fmla="*/ 277 w 327"/>
                  <a:gd name="T25" fmla="*/ 371 h 600"/>
                  <a:gd name="T26" fmla="*/ 318 w 327"/>
                  <a:gd name="T27" fmla="*/ 448 h 600"/>
                  <a:gd name="T28" fmla="*/ 327 w 327"/>
                  <a:gd name="T29" fmla="*/ 461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7" h="600">
                    <a:moveTo>
                      <a:pt x="327" y="461"/>
                    </a:moveTo>
                    <a:cubicBezTo>
                      <a:pt x="311" y="513"/>
                      <a:pt x="311" y="513"/>
                      <a:pt x="311" y="513"/>
                    </a:cubicBezTo>
                    <a:cubicBezTo>
                      <a:pt x="243" y="572"/>
                      <a:pt x="243" y="572"/>
                      <a:pt x="243" y="572"/>
                    </a:cubicBezTo>
                    <a:cubicBezTo>
                      <a:pt x="143" y="600"/>
                      <a:pt x="143" y="600"/>
                      <a:pt x="143" y="600"/>
                    </a:cubicBezTo>
                    <a:cubicBezTo>
                      <a:pt x="143" y="600"/>
                      <a:pt x="96" y="575"/>
                      <a:pt x="112" y="570"/>
                    </a:cubicBezTo>
                    <a:cubicBezTo>
                      <a:pt x="116" y="568"/>
                      <a:pt x="121" y="563"/>
                      <a:pt x="127" y="556"/>
                    </a:cubicBezTo>
                    <a:cubicBezTo>
                      <a:pt x="132" y="550"/>
                      <a:pt x="136" y="544"/>
                      <a:pt x="140" y="537"/>
                    </a:cubicBezTo>
                    <a:cubicBezTo>
                      <a:pt x="149" y="523"/>
                      <a:pt x="158" y="510"/>
                      <a:pt x="167" y="497"/>
                    </a:cubicBezTo>
                    <a:cubicBezTo>
                      <a:pt x="181" y="477"/>
                      <a:pt x="190" y="455"/>
                      <a:pt x="193" y="431"/>
                    </a:cubicBezTo>
                    <a:cubicBezTo>
                      <a:pt x="200" y="376"/>
                      <a:pt x="129" y="265"/>
                      <a:pt x="129" y="26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80" y="22"/>
                      <a:pt x="277" y="355"/>
                      <a:pt x="277" y="371"/>
                    </a:cubicBezTo>
                    <a:cubicBezTo>
                      <a:pt x="277" y="383"/>
                      <a:pt x="304" y="426"/>
                      <a:pt x="318" y="448"/>
                    </a:cubicBezTo>
                    <a:cubicBezTo>
                      <a:pt x="323" y="456"/>
                      <a:pt x="327" y="461"/>
                      <a:pt x="327" y="461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íṡḻïďe">
                <a:extLst>
                  <a:ext uri="{FF2B5EF4-FFF2-40B4-BE49-F238E27FC236}">
                    <a16:creationId xmlns:a16="http://schemas.microsoft.com/office/drawing/2014/main" id="{FF4AB740-DB13-4FB1-82A1-727BBA0C3F3F}"/>
                  </a:ext>
                </a:extLst>
              </p:cNvPr>
              <p:cNvSpPr/>
              <p:nvPr/>
            </p:nvSpPr>
            <p:spPr bwMode="auto">
              <a:xfrm>
                <a:off x="6691313" y="5448300"/>
                <a:ext cx="989013" cy="285750"/>
              </a:xfrm>
              <a:prstGeom prst="ellipse">
                <a:avLst/>
              </a:pr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iṣḻïḋê">
                <a:extLst>
                  <a:ext uri="{FF2B5EF4-FFF2-40B4-BE49-F238E27FC236}">
                    <a16:creationId xmlns:a16="http://schemas.microsoft.com/office/drawing/2014/main" id="{558913E8-F532-425A-9C8D-56F02A519497}"/>
                  </a:ext>
                </a:extLst>
              </p:cNvPr>
              <p:cNvSpPr/>
              <p:nvPr/>
            </p:nvSpPr>
            <p:spPr bwMode="auto">
              <a:xfrm>
                <a:off x="6929438" y="5272088"/>
                <a:ext cx="449263" cy="249238"/>
              </a:xfrm>
              <a:custGeom>
                <a:avLst/>
                <a:gdLst>
                  <a:gd name="T0" fmla="*/ 309 w 309"/>
                  <a:gd name="T1" fmla="*/ 75 h 172"/>
                  <a:gd name="T2" fmla="*/ 303 w 309"/>
                  <a:gd name="T3" fmla="*/ 83 h 172"/>
                  <a:gd name="T4" fmla="*/ 128 w 309"/>
                  <a:gd name="T5" fmla="*/ 158 h 172"/>
                  <a:gd name="T6" fmla="*/ 83 w 309"/>
                  <a:gd name="T7" fmla="*/ 171 h 172"/>
                  <a:gd name="T8" fmla="*/ 20 w 309"/>
                  <a:gd name="T9" fmla="*/ 150 h 172"/>
                  <a:gd name="T10" fmla="*/ 26 w 309"/>
                  <a:gd name="T11" fmla="*/ 112 h 172"/>
                  <a:gd name="T12" fmla="*/ 82 w 309"/>
                  <a:gd name="T13" fmla="*/ 100 h 172"/>
                  <a:gd name="T14" fmla="*/ 116 w 309"/>
                  <a:gd name="T15" fmla="*/ 105 h 172"/>
                  <a:gd name="T16" fmla="*/ 243 w 309"/>
                  <a:gd name="T17" fmla="*/ 14 h 172"/>
                  <a:gd name="T18" fmla="*/ 277 w 309"/>
                  <a:gd name="T19" fmla="*/ 0 h 172"/>
                  <a:gd name="T20" fmla="*/ 309 w 309"/>
                  <a:gd name="T21" fmla="*/ 75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9" h="172">
                    <a:moveTo>
                      <a:pt x="309" y="75"/>
                    </a:moveTo>
                    <a:cubicBezTo>
                      <a:pt x="308" y="78"/>
                      <a:pt x="305" y="81"/>
                      <a:pt x="303" y="83"/>
                    </a:cubicBezTo>
                    <a:cubicBezTo>
                      <a:pt x="278" y="105"/>
                      <a:pt x="186" y="139"/>
                      <a:pt x="128" y="158"/>
                    </a:cubicBezTo>
                    <a:cubicBezTo>
                      <a:pt x="113" y="163"/>
                      <a:pt x="98" y="167"/>
                      <a:pt x="83" y="171"/>
                    </a:cubicBezTo>
                    <a:cubicBezTo>
                      <a:pt x="69" y="172"/>
                      <a:pt x="40" y="163"/>
                      <a:pt x="20" y="150"/>
                    </a:cubicBezTo>
                    <a:cubicBezTo>
                      <a:pt x="0" y="138"/>
                      <a:pt x="18" y="121"/>
                      <a:pt x="26" y="112"/>
                    </a:cubicBezTo>
                    <a:cubicBezTo>
                      <a:pt x="34" y="103"/>
                      <a:pt x="82" y="100"/>
                      <a:pt x="82" y="100"/>
                    </a:cubicBezTo>
                    <a:cubicBezTo>
                      <a:pt x="59" y="138"/>
                      <a:pt x="116" y="105"/>
                      <a:pt x="116" y="105"/>
                    </a:cubicBezTo>
                    <a:cubicBezTo>
                      <a:pt x="116" y="105"/>
                      <a:pt x="231" y="23"/>
                      <a:pt x="243" y="14"/>
                    </a:cubicBezTo>
                    <a:cubicBezTo>
                      <a:pt x="255" y="5"/>
                      <a:pt x="277" y="0"/>
                      <a:pt x="277" y="0"/>
                    </a:cubicBezTo>
                    <a:cubicBezTo>
                      <a:pt x="309" y="75"/>
                      <a:pt x="309" y="75"/>
                      <a:pt x="309" y="75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iṩlïḋé">
                <a:extLst>
                  <a:ext uri="{FF2B5EF4-FFF2-40B4-BE49-F238E27FC236}">
                    <a16:creationId xmlns:a16="http://schemas.microsoft.com/office/drawing/2014/main" id="{AFB62A5C-1BBA-4D1F-A154-3AC7894D3FE0}"/>
                  </a:ext>
                </a:extLst>
              </p:cNvPr>
              <p:cNvSpPr/>
              <p:nvPr/>
            </p:nvSpPr>
            <p:spPr bwMode="auto">
              <a:xfrm>
                <a:off x="6945313" y="5272088"/>
                <a:ext cx="433388" cy="247650"/>
              </a:xfrm>
              <a:custGeom>
                <a:avLst/>
                <a:gdLst>
                  <a:gd name="T0" fmla="*/ 128 w 298"/>
                  <a:gd name="T1" fmla="*/ 88 h 171"/>
                  <a:gd name="T2" fmla="*/ 105 w 298"/>
                  <a:gd name="T3" fmla="*/ 105 h 171"/>
                  <a:gd name="T4" fmla="*/ 71 w 298"/>
                  <a:gd name="T5" fmla="*/ 118 h 171"/>
                  <a:gd name="T6" fmla="*/ 65 w 298"/>
                  <a:gd name="T7" fmla="*/ 114 h 171"/>
                  <a:gd name="T8" fmla="*/ 71 w 298"/>
                  <a:gd name="T9" fmla="*/ 100 h 171"/>
                  <a:gd name="T10" fmla="*/ 15 w 298"/>
                  <a:gd name="T11" fmla="*/ 112 h 171"/>
                  <a:gd name="T12" fmla="*/ 0 w 298"/>
                  <a:gd name="T13" fmla="*/ 137 h 171"/>
                  <a:gd name="T14" fmla="*/ 9 w 298"/>
                  <a:gd name="T15" fmla="*/ 150 h 171"/>
                  <a:gd name="T16" fmla="*/ 69 w 298"/>
                  <a:gd name="T17" fmla="*/ 171 h 171"/>
                  <a:gd name="T18" fmla="*/ 72 w 298"/>
                  <a:gd name="T19" fmla="*/ 171 h 171"/>
                  <a:gd name="T20" fmla="*/ 117 w 298"/>
                  <a:gd name="T21" fmla="*/ 158 h 171"/>
                  <a:gd name="T22" fmla="*/ 118 w 298"/>
                  <a:gd name="T23" fmla="*/ 157 h 171"/>
                  <a:gd name="T24" fmla="*/ 128 w 298"/>
                  <a:gd name="T25" fmla="*/ 149 h 171"/>
                  <a:gd name="T26" fmla="*/ 128 w 298"/>
                  <a:gd name="T27" fmla="*/ 88 h 171"/>
                  <a:gd name="T28" fmla="*/ 266 w 298"/>
                  <a:gd name="T29" fmla="*/ 0 h 171"/>
                  <a:gd name="T30" fmla="*/ 259 w 298"/>
                  <a:gd name="T31" fmla="*/ 1 h 171"/>
                  <a:gd name="T32" fmla="*/ 232 w 298"/>
                  <a:gd name="T33" fmla="*/ 14 h 171"/>
                  <a:gd name="T34" fmla="*/ 198 w 298"/>
                  <a:gd name="T35" fmla="*/ 38 h 171"/>
                  <a:gd name="T36" fmla="*/ 198 w 298"/>
                  <a:gd name="T37" fmla="*/ 112 h 171"/>
                  <a:gd name="T38" fmla="*/ 292 w 298"/>
                  <a:gd name="T39" fmla="*/ 83 h 171"/>
                  <a:gd name="T40" fmla="*/ 292 w 298"/>
                  <a:gd name="T41" fmla="*/ 83 h 171"/>
                  <a:gd name="T42" fmla="*/ 298 w 298"/>
                  <a:gd name="T43" fmla="*/ 75 h 171"/>
                  <a:gd name="T44" fmla="*/ 266 w 298"/>
                  <a:gd name="T45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8" h="171">
                    <a:moveTo>
                      <a:pt x="128" y="88"/>
                    </a:moveTo>
                    <a:cubicBezTo>
                      <a:pt x="114" y="98"/>
                      <a:pt x="105" y="105"/>
                      <a:pt x="105" y="105"/>
                    </a:cubicBezTo>
                    <a:cubicBezTo>
                      <a:pt x="105" y="105"/>
                      <a:pt x="82" y="118"/>
                      <a:pt x="71" y="118"/>
                    </a:cubicBezTo>
                    <a:cubicBezTo>
                      <a:pt x="67" y="118"/>
                      <a:pt x="65" y="117"/>
                      <a:pt x="65" y="114"/>
                    </a:cubicBezTo>
                    <a:cubicBezTo>
                      <a:pt x="65" y="111"/>
                      <a:pt x="67" y="106"/>
                      <a:pt x="71" y="100"/>
                    </a:cubicBezTo>
                    <a:cubicBezTo>
                      <a:pt x="71" y="100"/>
                      <a:pt x="23" y="103"/>
                      <a:pt x="15" y="112"/>
                    </a:cubicBezTo>
                    <a:cubicBezTo>
                      <a:pt x="9" y="118"/>
                      <a:pt x="0" y="127"/>
                      <a:pt x="0" y="137"/>
                    </a:cubicBezTo>
                    <a:cubicBezTo>
                      <a:pt x="0" y="141"/>
                      <a:pt x="2" y="146"/>
                      <a:pt x="9" y="150"/>
                    </a:cubicBezTo>
                    <a:cubicBezTo>
                      <a:pt x="28" y="162"/>
                      <a:pt x="55" y="171"/>
                      <a:pt x="69" y="171"/>
                    </a:cubicBezTo>
                    <a:cubicBezTo>
                      <a:pt x="70" y="171"/>
                      <a:pt x="71" y="171"/>
                      <a:pt x="72" y="171"/>
                    </a:cubicBezTo>
                    <a:cubicBezTo>
                      <a:pt x="87" y="167"/>
                      <a:pt x="102" y="163"/>
                      <a:pt x="117" y="158"/>
                    </a:cubicBezTo>
                    <a:cubicBezTo>
                      <a:pt x="117" y="158"/>
                      <a:pt x="118" y="157"/>
                      <a:pt x="118" y="157"/>
                    </a:cubicBezTo>
                    <a:cubicBezTo>
                      <a:pt x="121" y="155"/>
                      <a:pt x="124" y="152"/>
                      <a:pt x="128" y="149"/>
                    </a:cubicBezTo>
                    <a:cubicBezTo>
                      <a:pt x="128" y="88"/>
                      <a:pt x="128" y="88"/>
                      <a:pt x="128" y="88"/>
                    </a:cubicBezTo>
                    <a:moveTo>
                      <a:pt x="266" y="0"/>
                    </a:moveTo>
                    <a:cubicBezTo>
                      <a:pt x="266" y="0"/>
                      <a:pt x="263" y="0"/>
                      <a:pt x="259" y="1"/>
                    </a:cubicBezTo>
                    <a:cubicBezTo>
                      <a:pt x="252" y="3"/>
                      <a:pt x="240" y="8"/>
                      <a:pt x="232" y="14"/>
                    </a:cubicBezTo>
                    <a:cubicBezTo>
                      <a:pt x="228" y="16"/>
                      <a:pt x="215" y="26"/>
                      <a:pt x="198" y="38"/>
                    </a:cubicBezTo>
                    <a:cubicBezTo>
                      <a:pt x="198" y="112"/>
                      <a:pt x="198" y="112"/>
                      <a:pt x="198" y="112"/>
                    </a:cubicBezTo>
                    <a:cubicBezTo>
                      <a:pt x="235" y="97"/>
                      <a:pt x="271" y="87"/>
                      <a:pt x="292" y="83"/>
                    </a:cubicBezTo>
                    <a:cubicBezTo>
                      <a:pt x="292" y="83"/>
                      <a:pt x="292" y="83"/>
                      <a:pt x="292" y="83"/>
                    </a:cubicBezTo>
                    <a:cubicBezTo>
                      <a:pt x="294" y="81"/>
                      <a:pt x="297" y="78"/>
                      <a:pt x="298" y="75"/>
                    </a:cubicBezTo>
                    <a:cubicBezTo>
                      <a:pt x="266" y="0"/>
                      <a:pt x="266" y="0"/>
                      <a:pt x="266" y="0"/>
                    </a:cubicBezTo>
                  </a:path>
                </a:pathLst>
              </a:custGeom>
              <a:solidFill>
                <a:srgbClr val="4B45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îṣlíḍé">
                <a:extLst>
                  <a:ext uri="{FF2B5EF4-FFF2-40B4-BE49-F238E27FC236}">
                    <a16:creationId xmlns:a16="http://schemas.microsoft.com/office/drawing/2014/main" id="{CB9F25D7-487F-484C-BA9A-796EE88A96A8}"/>
                  </a:ext>
                </a:extLst>
              </p:cNvPr>
              <p:cNvSpPr/>
              <p:nvPr/>
            </p:nvSpPr>
            <p:spPr bwMode="auto">
              <a:xfrm>
                <a:off x="7256463" y="5392738"/>
                <a:ext cx="112713" cy="57150"/>
              </a:xfrm>
              <a:custGeom>
                <a:avLst/>
                <a:gdLst>
                  <a:gd name="T0" fmla="*/ 78 w 78"/>
                  <a:gd name="T1" fmla="*/ 0 h 40"/>
                  <a:gd name="T2" fmla="*/ 78 w 78"/>
                  <a:gd name="T3" fmla="*/ 0 h 40"/>
                  <a:gd name="T4" fmla="*/ 0 w 78"/>
                  <a:gd name="T5" fmla="*/ 40 h 40"/>
                  <a:gd name="T6" fmla="*/ 0 w 78"/>
                  <a:gd name="T7" fmla="*/ 40 h 40"/>
                  <a:gd name="T8" fmla="*/ 78 w 78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40">
                    <a:moveTo>
                      <a:pt x="78" y="0"/>
                    </a:moveTo>
                    <a:cubicBezTo>
                      <a:pt x="78" y="0"/>
                      <a:pt x="78" y="0"/>
                      <a:pt x="78" y="0"/>
                    </a:cubicBezTo>
                    <a:cubicBezTo>
                      <a:pt x="65" y="12"/>
                      <a:pt x="34" y="26"/>
                      <a:pt x="0" y="4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4" y="26"/>
                      <a:pt x="65" y="12"/>
                      <a:pt x="7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sḷïḓè">
                <a:extLst>
                  <a:ext uri="{FF2B5EF4-FFF2-40B4-BE49-F238E27FC236}">
                    <a16:creationId xmlns:a16="http://schemas.microsoft.com/office/drawing/2014/main" id="{918A49AB-6F41-4875-BD62-47F5C638FF64}"/>
                  </a:ext>
                </a:extLst>
              </p:cNvPr>
              <p:cNvSpPr/>
              <p:nvPr/>
            </p:nvSpPr>
            <p:spPr bwMode="auto">
              <a:xfrm>
                <a:off x="7232650" y="5449888"/>
                <a:ext cx="23813" cy="9525"/>
              </a:xfrm>
              <a:custGeom>
                <a:avLst/>
                <a:gdLst>
                  <a:gd name="T0" fmla="*/ 16 w 16"/>
                  <a:gd name="T1" fmla="*/ 0 h 6"/>
                  <a:gd name="T2" fmla="*/ 0 w 16"/>
                  <a:gd name="T3" fmla="*/ 6 h 6"/>
                  <a:gd name="T4" fmla="*/ 0 w 16"/>
                  <a:gd name="T5" fmla="*/ 6 h 6"/>
                  <a:gd name="T6" fmla="*/ 16 w 16"/>
                  <a:gd name="T7" fmla="*/ 0 h 6"/>
                  <a:gd name="T8" fmla="*/ 16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6" y="0"/>
                    </a:moveTo>
                    <a:cubicBezTo>
                      <a:pt x="11" y="2"/>
                      <a:pt x="5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5" y="4"/>
                      <a:pt x="11" y="2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slídè">
                <a:extLst>
                  <a:ext uri="{FF2B5EF4-FFF2-40B4-BE49-F238E27FC236}">
                    <a16:creationId xmlns:a16="http://schemas.microsoft.com/office/drawing/2014/main" id="{1FD5E52C-5871-4915-8A58-FEA8E1A98AD0}"/>
                  </a:ext>
                </a:extLst>
              </p:cNvPr>
              <p:cNvSpPr/>
              <p:nvPr/>
            </p:nvSpPr>
            <p:spPr bwMode="auto">
              <a:xfrm>
                <a:off x="7232650" y="5392738"/>
                <a:ext cx="136525" cy="66675"/>
              </a:xfrm>
              <a:custGeom>
                <a:avLst/>
                <a:gdLst>
                  <a:gd name="T0" fmla="*/ 94 w 94"/>
                  <a:gd name="T1" fmla="*/ 0 h 46"/>
                  <a:gd name="T2" fmla="*/ 0 w 94"/>
                  <a:gd name="T3" fmla="*/ 29 h 46"/>
                  <a:gd name="T4" fmla="*/ 0 w 94"/>
                  <a:gd name="T5" fmla="*/ 46 h 46"/>
                  <a:gd name="T6" fmla="*/ 94 w 94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46">
                    <a:moveTo>
                      <a:pt x="94" y="0"/>
                    </a:moveTo>
                    <a:cubicBezTo>
                      <a:pt x="73" y="4"/>
                      <a:pt x="37" y="14"/>
                      <a:pt x="0" y="2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41" y="31"/>
                      <a:pt x="79" y="13"/>
                      <a:pt x="94" y="0"/>
                    </a:cubicBezTo>
                  </a:path>
                </a:pathLst>
              </a:custGeom>
              <a:solidFill>
                <a:srgbClr val="433E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îṧļîdé">
                <a:extLst>
                  <a:ext uri="{FF2B5EF4-FFF2-40B4-BE49-F238E27FC236}">
                    <a16:creationId xmlns:a16="http://schemas.microsoft.com/office/drawing/2014/main" id="{7AB50539-26F0-4FD6-9D4F-15C09B19B74F}"/>
                  </a:ext>
                </a:extLst>
              </p:cNvPr>
              <p:cNvSpPr/>
              <p:nvPr/>
            </p:nvSpPr>
            <p:spPr bwMode="auto">
              <a:xfrm>
                <a:off x="7115175" y="5495925"/>
                <a:ext cx="15875" cy="4763"/>
              </a:xfrm>
              <a:custGeom>
                <a:avLst/>
                <a:gdLst>
                  <a:gd name="T0" fmla="*/ 11 w 11"/>
                  <a:gd name="T1" fmla="*/ 0 h 4"/>
                  <a:gd name="T2" fmla="*/ 1 w 11"/>
                  <a:gd name="T3" fmla="*/ 3 h 4"/>
                  <a:gd name="T4" fmla="*/ 0 w 11"/>
                  <a:gd name="T5" fmla="*/ 4 h 4"/>
                  <a:gd name="T6" fmla="*/ 11 w 11"/>
                  <a:gd name="T7" fmla="*/ 0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cubicBezTo>
                      <a:pt x="7" y="1"/>
                      <a:pt x="4" y="2"/>
                      <a:pt x="1" y="3"/>
                    </a:cubicBezTo>
                    <a:cubicBezTo>
                      <a:pt x="1" y="4"/>
                      <a:pt x="0" y="4"/>
                      <a:pt x="0" y="4"/>
                    </a:cubicBezTo>
                    <a:cubicBezTo>
                      <a:pt x="4" y="3"/>
                      <a:pt x="7" y="1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ṧľiḓè">
                <a:extLst>
                  <a:ext uri="{FF2B5EF4-FFF2-40B4-BE49-F238E27FC236}">
                    <a16:creationId xmlns:a16="http://schemas.microsoft.com/office/drawing/2014/main" id="{DDEECD31-0B24-4E63-8323-C94FEDDD4F85}"/>
                  </a:ext>
                </a:extLst>
              </p:cNvPr>
              <p:cNvSpPr/>
              <p:nvPr/>
            </p:nvSpPr>
            <p:spPr bwMode="auto">
              <a:xfrm>
                <a:off x="7116763" y="5487988"/>
                <a:ext cx="14288" cy="11113"/>
              </a:xfrm>
              <a:custGeom>
                <a:avLst/>
                <a:gdLst>
                  <a:gd name="T0" fmla="*/ 10 w 10"/>
                  <a:gd name="T1" fmla="*/ 0 h 8"/>
                  <a:gd name="T2" fmla="*/ 0 w 10"/>
                  <a:gd name="T3" fmla="*/ 8 h 8"/>
                  <a:gd name="T4" fmla="*/ 10 w 10"/>
                  <a:gd name="T5" fmla="*/ 5 h 8"/>
                  <a:gd name="T6" fmla="*/ 10 w 10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6" y="3"/>
                      <a:pt x="3" y="6"/>
                      <a:pt x="0" y="8"/>
                    </a:cubicBezTo>
                    <a:cubicBezTo>
                      <a:pt x="3" y="7"/>
                      <a:pt x="6" y="6"/>
                      <a:pt x="10" y="5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433E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ïṧḻïḋê">
                <a:extLst>
                  <a:ext uri="{FF2B5EF4-FFF2-40B4-BE49-F238E27FC236}">
                    <a16:creationId xmlns:a16="http://schemas.microsoft.com/office/drawing/2014/main" id="{0C494385-00FF-4112-A091-A6893D8E6CD4}"/>
                  </a:ext>
                </a:extLst>
              </p:cNvPr>
              <p:cNvSpPr/>
              <p:nvPr/>
            </p:nvSpPr>
            <p:spPr bwMode="auto">
              <a:xfrm>
                <a:off x="7088188" y="5519738"/>
                <a:ext cx="196850" cy="53975"/>
              </a:xfrm>
              <a:custGeom>
                <a:avLst/>
                <a:gdLst>
                  <a:gd name="T0" fmla="*/ 100 w 136"/>
                  <a:gd name="T1" fmla="*/ 0 h 37"/>
                  <a:gd name="T2" fmla="*/ 100 w 136"/>
                  <a:gd name="T3" fmla="*/ 18 h 37"/>
                  <a:gd name="T4" fmla="*/ 30 w 136"/>
                  <a:gd name="T5" fmla="*/ 18 h 37"/>
                  <a:gd name="T6" fmla="*/ 30 w 136"/>
                  <a:gd name="T7" fmla="*/ 1 h 37"/>
                  <a:gd name="T8" fmla="*/ 0 w 136"/>
                  <a:gd name="T9" fmla="*/ 18 h 37"/>
                  <a:gd name="T10" fmla="*/ 68 w 136"/>
                  <a:gd name="T11" fmla="*/ 37 h 37"/>
                  <a:gd name="T12" fmla="*/ 136 w 136"/>
                  <a:gd name="T13" fmla="*/ 18 h 37"/>
                  <a:gd name="T14" fmla="*/ 100 w 136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" h="37">
                    <a:moveTo>
                      <a:pt x="100" y="0"/>
                    </a:moveTo>
                    <a:cubicBezTo>
                      <a:pt x="100" y="18"/>
                      <a:pt x="100" y="18"/>
                      <a:pt x="10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12" y="5"/>
                      <a:pt x="0" y="11"/>
                      <a:pt x="0" y="18"/>
                    </a:cubicBezTo>
                    <a:cubicBezTo>
                      <a:pt x="0" y="28"/>
                      <a:pt x="30" y="37"/>
                      <a:pt x="68" y="37"/>
                    </a:cubicBezTo>
                    <a:cubicBezTo>
                      <a:pt x="105" y="37"/>
                      <a:pt x="136" y="28"/>
                      <a:pt x="136" y="18"/>
                    </a:cubicBezTo>
                    <a:cubicBezTo>
                      <a:pt x="136" y="10"/>
                      <a:pt x="121" y="4"/>
                      <a:pt x="100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ís1íḓê">
                <a:extLst>
                  <a:ext uri="{FF2B5EF4-FFF2-40B4-BE49-F238E27FC236}">
                    <a16:creationId xmlns:a16="http://schemas.microsoft.com/office/drawing/2014/main" id="{1FBA23B2-8EF9-4F88-AC1D-90102EA9CA13}"/>
                  </a:ext>
                </a:extLst>
              </p:cNvPr>
              <p:cNvSpPr/>
              <p:nvPr/>
            </p:nvSpPr>
            <p:spPr bwMode="auto">
              <a:xfrm>
                <a:off x="7131050" y="4794250"/>
                <a:ext cx="101600" cy="752475"/>
              </a:xfrm>
              <a:prstGeom prst="rect">
                <a:avLst/>
              </a:pr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îśḻîďe">
                <a:extLst>
                  <a:ext uri="{FF2B5EF4-FFF2-40B4-BE49-F238E27FC236}">
                    <a16:creationId xmlns:a16="http://schemas.microsoft.com/office/drawing/2014/main" id="{6B695A02-8F49-4397-9751-B6820411A2D1}"/>
                  </a:ext>
                </a:extLst>
              </p:cNvPr>
              <p:cNvSpPr/>
              <p:nvPr/>
            </p:nvSpPr>
            <p:spPr bwMode="auto">
              <a:xfrm>
                <a:off x="7131050" y="4794250"/>
                <a:ext cx="101600" cy="752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îŝľïdè">
                <a:extLst>
                  <a:ext uri="{FF2B5EF4-FFF2-40B4-BE49-F238E27FC236}">
                    <a16:creationId xmlns:a16="http://schemas.microsoft.com/office/drawing/2014/main" id="{C0D5DADA-9F66-45CA-B979-BBA7A5221C37}"/>
                  </a:ext>
                </a:extLst>
              </p:cNvPr>
              <p:cNvSpPr/>
              <p:nvPr/>
            </p:nvSpPr>
            <p:spPr bwMode="auto">
              <a:xfrm>
                <a:off x="7131050" y="4846638"/>
                <a:ext cx="101600" cy="71438"/>
              </a:xfrm>
              <a:custGeom>
                <a:avLst/>
                <a:gdLst>
                  <a:gd name="T0" fmla="*/ 0 w 70"/>
                  <a:gd name="T1" fmla="*/ 0 h 49"/>
                  <a:gd name="T2" fmla="*/ 0 w 70"/>
                  <a:gd name="T3" fmla="*/ 12 h 49"/>
                  <a:gd name="T4" fmla="*/ 70 w 70"/>
                  <a:gd name="T5" fmla="*/ 49 h 49"/>
                  <a:gd name="T6" fmla="*/ 70 w 70"/>
                  <a:gd name="T7" fmla="*/ 20 h 49"/>
                  <a:gd name="T8" fmla="*/ 0 w 70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49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4" y="27"/>
                      <a:pt x="56" y="45"/>
                      <a:pt x="70" y="4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44" y="16"/>
                      <a:pt x="20" y="10"/>
                      <a:pt x="0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işļîḑé">
                <a:extLst>
                  <a:ext uri="{FF2B5EF4-FFF2-40B4-BE49-F238E27FC236}">
                    <a16:creationId xmlns:a16="http://schemas.microsoft.com/office/drawing/2014/main" id="{4B35C389-16F3-4D38-97D3-EA386ABE86B0}"/>
                  </a:ext>
                </a:extLst>
              </p:cNvPr>
              <p:cNvSpPr/>
              <p:nvPr/>
            </p:nvSpPr>
            <p:spPr bwMode="auto">
              <a:xfrm>
                <a:off x="6992938" y="4251325"/>
                <a:ext cx="831850" cy="687388"/>
              </a:xfrm>
              <a:custGeom>
                <a:avLst/>
                <a:gdLst>
                  <a:gd name="T0" fmla="*/ 0 w 572"/>
                  <a:gd name="T1" fmla="*/ 148 h 473"/>
                  <a:gd name="T2" fmla="*/ 289 w 572"/>
                  <a:gd name="T3" fmla="*/ 44 h 473"/>
                  <a:gd name="T4" fmla="*/ 542 w 572"/>
                  <a:gd name="T5" fmla="*/ 288 h 473"/>
                  <a:gd name="T6" fmla="*/ 404 w 572"/>
                  <a:gd name="T7" fmla="*/ 424 h 473"/>
                  <a:gd name="T8" fmla="*/ 52 w 572"/>
                  <a:gd name="T9" fmla="*/ 371 h 473"/>
                  <a:gd name="T10" fmla="*/ 0 w 572"/>
                  <a:gd name="T11" fmla="*/ 148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2" h="473">
                    <a:moveTo>
                      <a:pt x="0" y="148"/>
                    </a:moveTo>
                    <a:cubicBezTo>
                      <a:pt x="0" y="148"/>
                      <a:pt x="231" y="89"/>
                      <a:pt x="289" y="44"/>
                    </a:cubicBezTo>
                    <a:cubicBezTo>
                      <a:pt x="346" y="0"/>
                      <a:pt x="572" y="209"/>
                      <a:pt x="542" y="288"/>
                    </a:cubicBezTo>
                    <a:cubicBezTo>
                      <a:pt x="512" y="367"/>
                      <a:pt x="404" y="424"/>
                      <a:pt x="404" y="424"/>
                    </a:cubicBezTo>
                    <a:cubicBezTo>
                      <a:pt x="404" y="424"/>
                      <a:pt x="103" y="473"/>
                      <a:pt x="52" y="371"/>
                    </a:cubicBezTo>
                    <a:cubicBezTo>
                      <a:pt x="1" y="269"/>
                      <a:pt x="0" y="148"/>
                      <a:pt x="0" y="148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iSľíde">
                <a:extLst>
                  <a:ext uri="{FF2B5EF4-FFF2-40B4-BE49-F238E27FC236}">
                    <a16:creationId xmlns:a16="http://schemas.microsoft.com/office/drawing/2014/main" id="{3565911B-D267-46CC-A73A-E0218A1567E9}"/>
                  </a:ext>
                </a:extLst>
              </p:cNvPr>
              <p:cNvSpPr/>
              <p:nvPr/>
            </p:nvSpPr>
            <p:spPr bwMode="auto">
              <a:xfrm>
                <a:off x="7096125" y="4549775"/>
                <a:ext cx="688975" cy="334963"/>
              </a:xfrm>
              <a:custGeom>
                <a:avLst/>
                <a:gdLst>
                  <a:gd name="T0" fmla="*/ 450 w 474"/>
                  <a:gd name="T1" fmla="*/ 0 h 230"/>
                  <a:gd name="T2" fmla="*/ 446 w 474"/>
                  <a:gd name="T3" fmla="*/ 8 h 230"/>
                  <a:gd name="T4" fmla="*/ 451 w 474"/>
                  <a:gd name="T5" fmla="*/ 58 h 230"/>
                  <a:gd name="T6" fmla="*/ 313 w 474"/>
                  <a:gd name="T7" fmla="*/ 194 h 230"/>
                  <a:gd name="T8" fmla="*/ 287 w 474"/>
                  <a:gd name="T9" fmla="*/ 198 h 230"/>
                  <a:gd name="T10" fmla="*/ 276 w 474"/>
                  <a:gd name="T11" fmla="*/ 216 h 230"/>
                  <a:gd name="T12" fmla="*/ 255 w 474"/>
                  <a:gd name="T13" fmla="*/ 219 h 230"/>
                  <a:gd name="T14" fmla="*/ 50 w 474"/>
                  <a:gd name="T15" fmla="*/ 200 h 230"/>
                  <a:gd name="T16" fmla="*/ 0 w 474"/>
                  <a:gd name="T17" fmla="*/ 189 h 230"/>
                  <a:gd name="T18" fmla="*/ 181 w 474"/>
                  <a:gd name="T19" fmla="*/ 230 h 230"/>
                  <a:gd name="T20" fmla="*/ 333 w 474"/>
                  <a:gd name="T21" fmla="*/ 218 h 230"/>
                  <a:gd name="T22" fmla="*/ 471 w 474"/>
                  <a:gd name="T23" fmla="*/ 82 h 230"/>
                  <a:gd name="T24" fmla="*/ 474 w 474"/>
                  <a:gd name="T25" fmla="*/ 66 h 230"/>
                  <a:gd name="T26" fmla="*/ 450 w 474"/>
                  <a:gd name="T27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4" h="230">
                    <a:moveTo>
                      <a:pt x="450" y="0"/>
                    </a:moveTo>
                    <a:cubicBezTo>
                      <a:pt x="448" y="3"/>
                      <a:pt x="447" y="6"/>
                      <a:pt x="446" y="8"/>
                    </a:cubicBezTo>
                    <a:cubicBezTo>
                      <a:pt x="454" y="27"/>
                      <a:pt x="456" y="45"/>
                      <a:pt x="451" y="58"/>
                    </a:cubicBezTo>
                    <a:cubicBezTo>
                      <a:pt x="421" y="137"/>
                      <a:pt x="313" y="194"/>
                      <a:pt x="313" y="194"/>
                    </a:cubicBezTo>
                    <a:cubicBezTo>
                      <a:pt x="313" y="194"/>
                      <a:pt x="303" y="196"/>
                      <a:pt x="287" y="198"/>
                    </a:cubicBezTo>
                    <a:cubicBezTo>
                      <a:pt x="286" y="204"/>
                      <a:pt x="283" y="212"/>
                      <a:pt x="276" y="216"/>
                    </a:cubicBezTo>
                    <a:cubicBezTo>
                      <a:pt x="274" y="218"/>
                      <a:pt x="266" y="219"/>
                      <a:pt x="255" y="219"/>
                    </a:cubicBezTo>
                    <a:cubicBezTo>
                      <a:pt x="199" y="219"/>
                      <a:pt x="50" y="200"/>
                      <a:pt x="50" y="200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39" y="221"/>
                      <a:pt x="113" y="230"/>
                      <a:pt x="181" y="230"/>
                    </a:cubicBezTo>
                    <a:cubicBezTo>
                      <a:pt x="261" y="230"/>
                      <a:pt x="333" y="218"/>
                      <a:pt x="333" y="218"/>
                    </a:cubicBezTo>
                    <a:cubicBezTo>
                      <a:pt x="333" y="218"/>
                      <a:pt x="441" y="161"/>
                      <a:pt x="471" y="82"/>
                    </a:cubicBezTo>
                    <a:cubicBezTo>
                      <a:pt x="473" y="77"/>
                      <a:pt x="474" y="72"/>
                      <a:pt x="474" y="66"/>
                    </a:cubicBezTo>
                    <a:cubicBezTo>
                      <a:pt x="474" y="47"/>
                      <a:pt x="465" y="24"/>
                      <a:pt x="450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íSḷîďe">
                <a:extLst>
                  <a:ext uri="{FF2B5EF4-FFF2-40B4-BE49-F238E27FC236}">
                    <a16:creationId xmlns:a16="http://schemas.microsoft.com/office/drawing/2014/main" id="{A1B784DB-2E96-4BDE-B0D5-B124DA025A9D}"/>
                  </a:ext>
                </a:extLst>
              </p:cNvPr>
              <p:cNvSpPr/>
              <p:nvPr/>
            </p:nvSpPr>
            <p:spPr bwMode="auto">
              <a:xfrm>
                <a:off x="6964363" y="4216400"/>
                <a:ext cx="831850" cy="687388"/>
              </a:xfrm>
              <a:custGeom>
                <a:avLst/>
                <a:gdLst>
                  <a:gd name="T0" fmla="*/ 0 w 572"/>
                  <a:gd name="T1" fmla="*/ 148 h 473"/>
                  <a:gd name="T2" fmla="*/ 289 w 572"/>
                  <a:gd name="T3" fmla="*/ 44 h 473"/>
                  <a:gd name="T4" fmla="*/ 542 w 572"/>
                  <a:gd name="T5" fmla="*/ 288 h 473"/>
                  <a:gd name="T6" fmla="*/ 404 w 572"/>
                  <a:gd name="T7" fmla="*/ 424 h 473"/>
                  <a:gd name="T8" fmla="*/ 52 w 572"/>
                  <a:gd name="T9" fmla="*/ 371 h 473"/>
                  <a:gd name="T10" fmla="*/ 0 w 572"/>
                  <a:gd name="T11" fmla="*/ 148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2" h="473">
                    <a:moveTo>
                      <a:pt x="0" y="148"/>
                    </a:moveTo>
                    <a:cubicBezTo>
                      <a:pt x="0" y="148"/>
                      <a:pt x="231" y="89"/>
                      <a:pt x="289" y="44"/>
                    </a:cubicBezTo>
                    <a:cubicBezTo>
                      <a:pt x="346" y="0"/>
                      <a:pt x="572" y="209"/>
                      <a:pt x="542" y="288"/>
                    </a:cubicBezTo>
                    <a:cubicBezTo>
                      <a:pt x="512" y="367"/>
                      <a:pt x="404" y="424"/>
                      <a:pt x="404" y="424"/>
                    </a:cubicBezTo>
                    <a:cubicBezTo>
                      <a:pt x="404" y="424"/>
                      <a:pt x="103" y="473"/>
                      <a:pt x="52" y="371"/>
                    </a:cubicBezTo>
                    <a:cubicBezTo>
                      <a:pt x="1" y="269"/>
                      <a:pt x="0" y="148"/>
                      <a:pt x="0" y="148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íṡ1ïḋé">
                <a:extLst>
                  <a:ext uri="{FF2B5EF4-FFF2-40B4-BE49-F238E27FC236}">
                    <a16:creationId xmlns:a16="http://schemas.microsoft.com/office/drawing/2014/main" id="{17A8F476-84EB-41FB-82D7-1B9522F0EDD7}"/>
                  </a:ext>
                </a:extLst>
              </p:cNvPr>
              <p:cNvSpPr/>
              <p:nvPr/>
            </p:nvSpPr>
            <p:spPr bwMode="auto">
              <a:xfrm>
                <a:off x="6421438" y="3068638"/>
                <a:ext cx="277813" cy="741363"/>
              </a:xfrm>
              <a:custGeom>
                <a:avLst/>
                <a:gdLst>
                  <a:gd name="T0" fmla="*/ 159 w 191"/>
                  <a:gd name="T1" fmla="*/ 394 h 511"/>
                  <a:gd name="T2" fmla="*/ 134 w 191"/>
                  <a:gd name="T3" fmla="*/ 385 h 511"/>
                  <a:gd name="T4" fmla="*/ 146 w 191"/>
                  <a:gd name="T5" fmla="*/ 316 h 511"/>
                  <a:gd name="T6" fmla="*/ 141 w 191"/>
                  <a:gd name="T7" fmla="*/ 251 h 511"/>
                  <a:gd name="T8" fmla="*/ 159 w 191"/>
                  <a:gd name="T9" fmla="*/ 165 h 511"/>
                  <a:gd name="T10" fmla="*/ 122 w 191"/>
                  <a:gd name="T11" fmla="*/ 60 h 511"/>
                  <a:gd name="T12" fmla="*/ 71 w 191"/>
                  <a:gd name="T13" fmla="*/ 32 h 511"/>
                  <a:gd name="T14" fmla="*/ 93 w 191"/>
                  <a:gd name="T15" fmla="*/ 75 h 511"/>
                  <a:gd name="T16" fmla="*/ 33 w 191"/>
                  <a:gd name="T17" fmla="*/ 132 h 511"/>
                  <a:gd name="T18" fmla="*/ 75 w 191"/>
                  <a:gd name="T19" fmla="*/ 167 h 511"/>
                  <a:gd name="T20" fmla="*/ 62 w 191"/>
                  <a:gd name="T21" fmla="*/ 269 h 511"/>
                  <a:gd name="T22" fmla="*/ 42 w 191"/>
                  <a:gd name="T23" fmla="*/ 407 h 511"/>
                  <a:gd name="T24" fmla="*/ 51 w 191"/>
                  <a:gd name="T25" fmla="*/ 474 h 511"/>
                  <a:gd name="T26" fmla="*/ 99 w 191"/>
                  <a:gd name="T27" fmla="*/ 510 h 511"/>
                  <a:gd name="T28" fmla="*/ 159 w 191"/>
                  <a:gd name="T29" fmla="*/ 39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511">
                    <a:moveTo>
                      <a:pt x="159" y="394"/>
                    </a:moveTo>
                    <a:cubicBezTo>
                      <a:pt x="134" y="385"/>
                      <a:pt x="134" y="385"/>
                      <a:pt x="134" y="385"/>
                    </a:cubicBezTo>
                    <a:cubicBezTo>
                      <a:pt x="134" y="385"/>
                      <a:pt x="156" y="354"/>
                      <a:pt x="146" y="316"/>
                    </a:cubicBezTo>
                    <a:cubicBezTo>
                      <a:pt x="146" y="316"/>
                      <a:pt x="136" y="270"/>
                      <a:pt x="141" y="251"/>
                    </a:cubicBezTo>
                    <a:cubicBezTo>
                      <a:pt x="146" y="233"/>
                      <a:pt x="159" y="165"/>
                      <a:pt x="159" y="165"/>
                    </a:cubicBezTo>
                    <a:cubicBezTo>
                      <a:pt x="159" y="165"/>
                      <a:pt x="161" y="93"/>
                      <a:pt x="122" y="60"/>
                    </a:cubicBezTo>
                    <a:cubicBezTo>
                      <a:pt x="83" y="27"/>
                      <a:pt x="56" y="0"/>
                      <a:pt x="71" y="32"/>
                    </a:cubicBezTo>
                    <a:cubicBezTo>
                      <a:pt x="77" y="46"/>
                      <a:pt x="85" y="61"/>
                      <a:pt x="93" y="75"/>
                    </a:cubicBezTo>
                    <a:cubicBezTo>
                      <a:pt x="93" y="75"/>
                      <a:pt x="0" y="97"/>
                      <a:pt x="33" y="132"/>
                    </a:cubicBezTo>
                    <a:cubicBezTo>
                      <a:pt x="66" y="167"/>
                      <a:pt x="75" y="167"/>
                      <a:pt x="75" y="167"/>
                    </a:cubicBezTo>
                    <a:cubicBezTo>
                      <a:pt x="75" y="167"/>
                      <a:pt x="64" y="253"/>
                      <a:pt x="62" y="269"/>
                    </a:cubicBezTo>
                    <a:cubicBezTo>
                      <a:pt x="60" y="285"/>
                      <a:pt x="42" y="407"/>
                      <a:pt x="42" y="407"/>
                    </a:cubicBezTo>
                    <a:cubicBezTo>
                      <a:pt x="42" y="407"/>
                      <a:pt x="41" y="465"/>
                      <a:pt x="51" y="474"/>
                    </a:cubicBezTo>
                    <a:cubicBezTo>
                      <a:pt x="55" y="496"/>
                      <a:pt x="76" y="511"/>
                      <a:pt x="99" y="510"/>
                    </a:cubicBezTo>
                    <a:cubicBezTo>
                      <a:pt x="106" y="509"/>
                      <a:pt x="191" y="416"/>
                      <a:pt x="159" y="394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ïSḷíḑe">
                <a:extLst>
                  <a:ext uri="{FF2B5EF4-FFF2-40B4-BE49-F238E27FC236}">
                    <a16:creationId xmlns:a16="http://schemas.microsoft.com/office/drawing/2014/main" id="{E586AD9B-2CCA-4B3C-B796-FA7CACC38ED2}"/>
                  </a:ext>
                </a:extLst>
              </p:cNvPr>
              <p:cNvSpPr/>
              <p:nvPr/>
            </p:nvSpPr>
            <p:spPr bwMode="auto">
              <a:xfrm>
                <a:off x="6986588" y="3124200"/>
                <a:ext cx="544513" cy="492125"/>
              </a:xfrm>
              <a:custGeom>
                <a:avLst/>
                <a:gdLst>
                  <a:gd name="T0" fmla="*/ 374 w 374"/>
                  <a:gd name="T1" fmla="*/ 172 h 339"/>
                  <a:gd name="T2" fmla="*/ 374 w 374"/>
                  <a:gd name="T3" fmla="*/ 228 h 339"/>
                  <a:gd name="T4" fmla="*/ 316 w 374"/>
                  <a:gd name="T5" fmla="*/ 247 h 339"/>
                  <a:gd name="T6" fmla="*/ 217 w 374"/>
                  <a:gd name="T7" fmla="*/ 319 h 339"/>
                  <a:gd name="T8" fmla="*/ 191 w 374"/>
                  <a:gd name="T9" fmla="*/ 339 h 339"/>
                  <a:gd name="T10" fmla="*/ 74 w 374"/>
                  <a:gd name="T11" fmla="*/ 292 h 339"/>
                  <a:gd name="T12" fmla="*/ 0 w 374"/>
                  <a:gd name="T13" fmla="*/ 214 h 339"/>
                  <a:gd name="T14" fmla="*/ 10 w 374"/>
                  <a:gd name="T15" fmla="*/ 208 h 339"/>
                  <a:gd name="T16" fmla="*/ 14 w 374"/>
                  <a:gd name="T17" fmla="*/ 206 h 339"/>
                  <a:gd name="T18" fmla="*/ 68 w 374"/>
                  <a:gd name="T19" fmla="*/ 182 h 339"/>
                  <a:gd name="T20" fmla="*/ 91 w 374"/>
                  <a:gd name="T21" fmla="*/ 80 h 339"/>
                  <a:gd name="T22" fmla="*/ 91 w 374"/>
                  <a:gd name="T23" fmla="*/ 76 h 339"/>
                  <a:gd name="T24" fmla="*/ 87 w 374"/>
                  <a:gd name="T25" fmla="*/ 23 h 339"/>
                  <a:gd name="T26" fmla="*/ 117 w 374"/>
                  <a:gd name="T27" fmla="*/ 18 h 339"/>
                  <a:gd name="T28" fmla="*/ 250 w 374"/>
                  <a:gd name="T29" fmla="*/ 31 h 339"/>
                  <a:gd name="T30" fmla="*/ 250 w 374"/>
                  <a:gd name="T31" fmla="*/ 62 h 339"/>
                  <a:gd name="T32" fmla="*/ 250 w 374"/>
                  <a:gd name="T33" fmla="*/ 65 h 339"/>
                  <a:gd name="T34" fmla="*/ 285 w 374"/>
                  <a:gd name="T35" fmla="*/ 140 h 339"/>
                  <a:gd name="T36" fmla="*/ 365 w 374"/>
                  <a:gd name="T37" fmla="*/ 168 h 339"/>
                  <a:gd name="T38" fmla="*/ 367 w 374"/>
                  <a:gd name="T39" fmla="*/ 169 h 339"/>
                  <a:gd name="T40" fmla="*/ 374 w 374"/>
                  <a:gd name="T41" fmla="*/ 17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4" h="339">
                    <a:moveTo>
                      <a:pt x="374" y="172"/>
                    </a:moveTo>
                    <a:cubicBezTo>
                      <a:pt x="374" y="228"/>
                      <a:pt x="374" y="228"/>
                      <a:pt x="374" y="228"/>
                    </a:cubicBezTo>
                    <a:cubicBezTo>
                      <a:pt x="316" y="247"/>
                      <a:pt x="316" y="247"/>
                      <a:pt x="316" y="247"/>
                    </a:cubicBezTo>
                    <a:cubicBezTo>
                      <a:pt x="217" y="319"/>
                      <a:pt x="217" y="319"/>
                      <a:pt x="217" y="319"/>
                    </a:cubicBezTo>
                    <a:cubicBezTo>
                      <a:pt x="191" y="339"/>
                      <a:pt x="191" y="339"/>
                      <a:pt x="191" y="339"/>
                    </a:cubicBezTo>
                    <a:cubicBezTo>
                      <a:pt x="74" y="292"/>
                      <a:pt x="74" y="292"/>
                      <a:pt x="74" y="292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3" y="212"/>
                      <a:pt x="10" y="208"/>
                    </a:cubicBezTo>
                    <a:cubicBezTo>
                      <a:pt x="14" y="206"/>
                      <a:pt x="14" y="206"/>
                      <a:pt x="14" y="206"/>
                    </a:cubicBezTo>
                    <a:cubicBezTo>
                      <a:pt x="26" y="200"/>
                      <a:pt x="46" y="190"/>
                      <a:pt x="68" y="182"/>
                    </a:cubicBezTo>
                    <a:cubicBezTo>
                      <a:pt x="89" y="173"/>
                      <a:pt x="92" y="122"/>
                      <a:pt x="91" y="80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0" y="47"/>
                      <a:pt x="87" y="23"/>
                      <a:pt x="87" y="23"/>
                    </a:cubicBezTo>
                    <a:cubicBezTo>
                      <a:pt x="87" y="23"/>
                      <a:pt x="99" y="20"/>
                      <a:pt x="117" y="18"/>
                    </a:cubicBezTo>
                    <a:cubicBezTo>
                      <a:pt x="166" y="10"/>
                      <a:pt x="258" y="0"/>
                      <a:pt x="250" y="31"/>
                    </a:cubicBezTo>
                    <a:cubicBezTo>
                      <a:pt x="247" y="41"/>
                      <a:pt x="247" y="52"/>
                      <a:pt x="250" y="62"/>
                    </a:cubicBezTo>
                    <a:cubicBezTo>
                      <a:pt x="250" y="63"/>
                      <a:pt x="250" y="64"/>
                      <a:pt x="250" y="65"/>
                    </a:cubicBezTo>
                    <a:cubicBezTo>
                      <a:pt x="259" y="102"/>
                      <a:pt x="285" y="140"/>
                      <a:pt x="285" y="140"/>
                    </a:cubicBezTo>
                    <a:cubicBezTo>
                      <a:pt x="365" y="168"/>
                      <a:pt x="365" y="168"/>
                      <a:pt x="365" y="168"/>
                    </a:cubicBezTo>
                    <a:cubicBezTo>
                      <a:pt x="367" y="169"/>
                      <a:pt x="367" y="169"/>
                      <a:pt x="367" y="169"/>
                    </a:cubicBezTo>
                    <a:cubicBezTo>
                      <a:pt x="374" y="172"/>
                      <a:pt x="374" y="172"/>
                      <a:pt x="374" y="172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şļíḓè">
                <a:extLst>
                  <a:ext uri="{FF2B5EF4-FFF2-40B4-BE49-F238E27FC236}">
                    <a16:creationId xmlns:a16="http://schemas.microsoft.com/office/drawing/2014/main" id="{4B640354-E0C0-4D1B-AC9D-8D3C60365FDE}"/>
                  </a:ext>
                </a:extLst>
              </p:cNvPr>
              <p:cNvSpPr/>
              <p:nvPr/>
            </p:nvSpPr>
            <p:spPr bwMode="auto">
              <a:xfrm>
                <a:off x="7459663" y="3371850"/>
                <a:ext cx="200025" cy="788988"/>
              </a:xfrm>
              <a:custGeom>
                <a:avLst/>
                <a:gdLst>
                  <a:gd name="T0" fmla="*/ 49 w 137"/>
                  <a:gd name="T1" fmla="*/ 18 h 544"/>
                  <a:gd name="T2" fmla="*/ 49 w 137"/>
                  <a:gd name="T3" fmla="*/ 1 h 544"/>
                  <a:gd name="T4" fmla="*/ 68 w 137"/>
                  <a:gd name="T5" fmla="*/ 1 h 544"/>
                  <a:gd name="T6" fmla="*/ 94 w 137"/>
                  <a:gd name="T7" fmla="*/ 26 h 544"/>
                  <a:gd name="T8" fmla="*/ 133 w 137"/>
                  <a:gd name="T9" fmla="*/ 177 h 544"/>
                  <a:gd name="T10" fmla="*/ 91 w 137"/>
                  <a:gd name="T11" fmla="*/ 460 h 544"/>
                  <a:gd name="T12" fmla="*/ 15 w 137"/>
                  <a:gd name="T13" fmla="*/ 544 h 544"/>
                  <a:gd name="T14" fmla="*/ 0 w 137"/>
                  <a:gd name="T15" fmla="*/ 313 h 544"/>
                  <a:gd name="T16" fmla="*/ 49 w 137"/>
                  <a:gd name="T17" fmla="*/ 176 h 544"/>
                  <a:gd name="T18" fmla="*/ 49 w 137"/>
                  <a:gd name="T19" fmla="*/ 18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7" h="544">
                    <a:moveTo>
                      <a:pt x="49" y="18"/>
                    </a:moveTo>
                    <a:cubicBezTo>
                      <a:pt x="49" y="1"/>
                      <a:pt x="49" y="1"/>
                      <a:pt x="49" y="1"/>
                    </a:cubicBezTo>
                    <a:cubicBezTo>
                      <a:pt x="55" y="0"/>
                      <a:pt x="61" y="0"/>
                      <a:pt x="68" y="1"/>
                    </a:cubicBezTo>
                    <a:cubicBezTo>
                      <a:pt x="75" y="3"/>
                      <a:pt x="88" y="24"/>
                      <a:pt x="94" y="26"/>
                    </a:cubicBezTo>
                    <a:cubicBezTo>
                      <a:pt x="100" y="28"/>
                      <a:pt x="137" y="165"/>
                      <a:pt x="133" y="177"/>
                    </a:cubicBezTo>
                    <a:cubicBezTo>
                      <a:pt x="129" y="189"/>
                      <a:pt x="91" y="460"/>
                      <a:pt x="91" y="460"/>
                    </a:cubicBezTo>
                    <a:cubicBezTo>
                      <a:pt x="15" y="544"/>
                      <a:pt x="15" y="544"/>
                      <a:pt x="15" y="544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49" y="176"/>
                      <a:pt x="49" y="176"/>
                      <a:pt x="49" y="176"/>
                    </a:cubicBezTo>
                    <a:cubicBezTo>
                      <a:pt x="49" y="18"/>
                      <a:pt x="49" y="18"/>
                      <a:pt x="49" y="18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ŝļíḋê">
                <a:extLst>
                  <a:ext uri="{FF2B5EF4-FFF2-40B4-BE49-F238E27FC236}">
                    <a16:creationId xmlns:a16="http://schemas.microsoft.com/office/drawing/2014/main" id="{D0D7F69B-4AA6-4073-95CF-A7814D14ED1F}"/>
                  </a:ext>
                </a:extLst>
              </p:cNvPr>
              <p:cNvSpPr/>
              <p:nvPr/>
            </p:nvSpPr>
            <p:spPr bwMode="auto">
              <a:xfrm>
                <a:off x="6854825" y="4311650"/>
                <a:ext cx="101600" cy="85725"/>
              </a:xfrm>
              <a:custGeom>
                <a:avLst/>
                <a:gdLst>
                  <a:gd name="T0" fmla="*/ 70 w 70"/>
                  <a:gd name="T1" fmla="*/ 0 h 60"/>
                  <a:gd name="T2" fmla="*/ 9 w 70"/>
                  <a:gd name="T3" fmla="*/ 37 h 60"/>
                  <a:gd name="T4" fmla="*/ 57 w 70"/>
                  <a:gd name="T5" fmla="*/ 60 h 60"/>
                  <a:gd name="T6" fmla="*/ 70 w 70"/>
                  <a:gd name="T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0" h="60">
                    <a:moveTo>
                      <a:pt x="70" y="0"/>
                    </a:moveTo>
                    <a:cubicBezTo>
                      <a:pt x="70" y="0"/>
                      <a:pt x="0" y="15"/>
                      <a:pt x="9" y="37"/>
                    </a:cubicBezTo>
                    <a:cubicBezTo>
                      <a:pt x="18" y="59"/>
                      <a:pt x="57" y="60"/>
                      <a:pt x="57" y="60"/>
                    </a:cubicBezTo>
                    <a:cubicBezTo>
                      <a:pt x="70" y="0"/>
                      <a:pt x="70" y="0"/>
                      <a:pt x="70" y="0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í$lïdê">
                <a:extLst>
                  <a:ext uri="{FF2B5EF4-FFF2-40B4-BE49-F238E27FC236}">
                    <a16:creationId xmlns:a16="http://schemas.microsoft.com/office/drawing/2014/main" id="{1375AFBB-D30E-4E48-BB5B-FE2A96F30370}"/>
                  </a:ext>
                </a:extLst>
              </p:cNvPr>
              <p:cNvSpPr/>
              <p:nvPr/>
            </p:nvSpPr>
            <p:spPr bwMode="auto">
              <a:xfrm>
                <a:off x="6565900" y="3424238"/>
                <a:ext cx="531813" cy="474663"/>
              </a:xfrm>
              <a:custGeom>
                <a:avLst/>
                <a:gdLst>
                  <a:gd name="T0" fmla="*/ 366 w 366"/>
                  <a:gd name="T1" fmla="*/ 166 h 327"/>
                  <a:gd name="T2" fmla="*/ 313 w 366"/>
                  <a:gd name="T3" fmla="*/ 281 h 327"/>
                  <a:gd name="T4" fmla="*/ 250 w 366"/>
                  <a:gd name="T5" fmla="*/ 327 h 327"/>
                  <a:gd name="T6" fmla="*/ 239 w 366"/>
                  <a:gd name="T7" fmla="*/ 256 h 327"/>
                  <a:gd name="T8" fmla="*/ 208 w 366"/>
                  <a:gd name="T9" fmla="*/ 201 h 327"/>
                  <a:gd name="T10" fmla="*/ 207 w 366"/>
                  <a:gd name="T11" fmla="*/ 200 h 327"/>
                  <a:gd name="T12" fmla="*/ 101 w 366"/>
                  <a:gd name="T13" fmla="*/ 254 h 327"/>
                  <a:gd name="T14" fmla="*/ 0 w 366"/>
                  <a:gd name="T15" fmla="*/ 265 h 327"/>
                  <a:gd name="T16" fmla="*/ 35 w 366"/>
                  <a:gd name="T17" fmla="*/ 140 h 327"/>
                  <a:gd name="T18" fmla="*/ 114 w 366"/>
                  <a:gd name="T19" fmla="*/ 102 h 327"/>
                  <a:gd name="T20" fmla="*/ 197 w 366"/>
                  <a:gd name="T21" fmla="*/ 22 h 327"/>
                  <a:gd name="T22" fmla="*/ 276 w 366"/>
                  <a:gd name="T23" fmla="*/ 8 h 327"/>
                  <a:gd name="T24" fmla="*/ 277 w 366"/>
                  <a:gd name="T25" fmla="*/ 8 h 327"/>
                  <a:gd name="T26" fmla="*/ 290 w 366"/>
                  <a:gd name="T27" fmla="*/ 14 h 327"/>
                  <a:gd name="T28" fmla="*/ 328 w 366"/>
                  <a:gd name="T29" fmla="*/ 107 h 327"/>
                  <a:gd name="T30" fmla="*/ 366 w 366"/>
                  <a:gd name="T31" fmla="*/ 166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6" h="327">
                    <a:moveTo>
                      <a:pt x="366" y="166"/>
                    </a:moveTo>
                    <a:cubicBezTo>
                      <a:pt x="313" y="281"/>
                      <a:pt x="313" y="281"/>
                      <a:pt x="313" y="281"/>
                    </a:cubicBezTo>
                    <a:cubicBezTo>
                      <a:pt x="250" y="327"/>
                      <a:pt x="250" y="327"/>
                      <a:pt x="250" y="327"/>
                    </a:cubicBezTo>
                    <a:cubicBezTo>
                      <a:pt x="239" y="256"/>
                      <a:pt x="239" y="256"/>
                      <a:pt x="239" y="256"/>
                    </a:cubicBezTo>
                    <a:cubicBezTo>
                      <a:pt x="239" y="256"/>
                      <a:pt x="217" y="209"/>
                      <a:pt x="208" y="201"/>
                    </a:cubicBezTo>
                    <a:cubicBezTo>
                      <a:pt x="208" y="200"/>
                      <a:pt x="207" y="200"/>
                      <a:pt x="207" y="200"/>
                    </a:cubicBezTo>
                    <a:cubicBezTo>
                      <a:pt x="199" y="197"/>
                      <a:pt x="123" y="245"/>
                      <a:pt x="101" y="254"/>
                    </a:cubicBezTo>
                    <a:cubicBezTo>
                      <a:pt x="79" y="263"/>
                      <a:pt x="0" y="265"/>
                      <a:pt x="0" y="265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105" y="114"/>
                      <a:pt x="114" y="102"/>
                    </a:cubicBezTo>
                    <a:cubicBezTo>
                      <a:pt x="123" y="90"/>
                      <a:pt x="169" y="44"/>
                      <a:pt x="197" y="22"/>
                    </a:cubicBezTo>
                    <a:cubicBezTo>
                      <a:pt x="225" y="0"/>
                      <a:pt x="276" y="8"/>
                      <a:pt x="276" y="8"/>
                    </a:cubicBezTo>
                    <a:cubicBezTo>
                      <a:pt x="277" y="8"/>
                      <a:pt x="277" y="8"/>
                      <a:pt x="277" y="8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328" y="107"/>
                      <a:pt x="328" y="107"/>
                      <a:pt x="328" y="107"/>
                    </a:cubicBezTo>
                    <a:cubicBezTo>
                      <a:pt x="366" y="166"/>
                      <a:pt x="366" y="166"/>
                      <a:pt x="366" y="166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íşḷíḍé">
                <a:extLst>
                  <a:ext uri="{FF2B5EF4-FFF2-40B4-BE49-F238E27FC236}">
                    <a16:creationId xmlns:a16="http://schemas.microsoft.com/office/drawing/2014/main" id="{F65914E7-A355-4977-AAC1-B2E4E0F7ED1A}"/>
                  </a:ext>
                </a:extLst>
              </p:cNvPr>
              <p:cNvSpPr/>
              <p:nvPr/>
            </p:nvSpPr>
            <p:spPr bwMode="auto">
              <a:xfrm>
                <a:off x="6569075" y="4397375"/>
                <a:ext cx="327025" cy="1104900"/>
              </a:xfrm>
              <a:custGeom>
                <a:avLst/>
                <a:gdLst>
                  <a:gd name="T0" fmla="*/ 225 w 225"/>
                  <a:gd name="T1" fmla="*/ 635 h 761"/>
                  <a:gd name="T2" fmla="*/ 224 w 225"/>
                  <a:gd name="T3" fmla="*/ 666 h 761"/>
                  <a:gd name="T4" fmla="*/ 225 w 225"/>
                  <a:gd name="T5" fmla="*/ 687 h 761"/>
                  <a:gd name="T6" fmla="*/ 202 w 225"/>
                  <a:gd name="T7" fmla="*/ 735 h 761"/>
                  <a:gd name="T8" fmla="*/ 136 w 225"/>
                  <a:gd name="T9" fmla="*/ 750 h 761"/>
                  <a:gd name="T10" fmla="*/ 144 w 225"/>
                  <a:gd name="T11" fmla="*/ 723 h 761"/>
                  <a:gd name="T12" fmla="*/ 141 w 225"/>
                  <a:gd name="T13" fmla="*/ 635 h 761"/>
                  <a:gd name="T14" fmla="*/ 90 w 225"/>
                  <a:gd name="T15" fmla="*/ 489 h 761"/>
                  <a:gd name="T16" fmla="*/ 25 w 225"/>
                  <a:gd name="T17" fmla="*/ 324 h 761"/>
                  <a:gd name="T18" fmla="*/ 9 w 225"/>
                  <a:gd name="T19" fmla="*/ 147 h 761"/>
                  <a:gd name="T20" fmla="*/ 31 w 225"/>
                  <a:gd name="T21" fmla="*/ 35 h 761"/>
                  <a:gd name="T22" fmla="*/ 119 w 225"/>
                  <a:gd name="T23" fmla="*/ 0 h 761"/>
                  <a:gd name="T24" fmla="*/ 152 w 225"/>
                  <a:gd name="T25" fmla="*/ 109 h 761"/>
                  <a:gd name="T26" fmla="*/ 189 w 225"/>
                  <a:gd name="T27" fmla="*/ 226 h 761"/>
                  <a:gd name="T28" fmla="*/ 192 w 225"/>
                  <a:gd name="T29" fmla="*/ 439 h 761"/>
                  <a:gd name="T30" fmla="*/ 197 w 225"/>
                  <a:gd name="T31" fmla="*/ 521 h 761"/>
                  <a:gd name="T32" fmla="*/ 221 w 225"/>
                  <a:gd name="T33" fmla="*/ 618 h 761"/>
                  <a:gd name="T34" fmla="*/ 225 w 225"/>
                  <a:gd name="T35" fmla="*/ 635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5" h="761">
                    <a:moveTo>
                      <a:pt x="225" y="635"/>
                    </a:moveTo>
                    <a:cubicBezTo>
                      <a:pt x="224" y="645"/>
                      <a:pt x="224" y="656"/>
                      <a:pt x="224" y="666"/>
                    </a:cubicBezTo>
                    <a:cubicBezTo>
                      <a:pt x="224" y="677"/>
                      <a:pt x="225" y="687"/>
                      <a:pt x="225" y="687"/>
                    </a:cubicBezTo>
                    <a:cubicBezTo>
                      <a:pt x="202" y="735"/>
                      <a:pt x="202" y="735"/>
                      <a:pt x="202" y="735"/>
                    </a:cubicBezTo>
                    <a:cubicBezTo>
                      <a:pt x="202" y="735"/>
                      <a:pt x="123" y="761"/>
                      <a:pt x="136" y="750"/>
                    </a:cubicBezTo>
                    <a:cubicBezTo>
                      <a:pt x="140" y="746"/>
                      <a:pt x="143" y="736"/>
                      <a:pt x="144" y="723"/>
                    </a:cubicBezTo>
                    <a:cubicBezTo>
                      <a:pt x="146" y="698"/>
                      <a:pt x="143" y="662"/>
                      <a:pt x="141" y="635"/>
                    </a:cubicBezTo>
                    <a:cubicBezTo>
                      <a:pt x="138" y="593"/>
                      <a:pt x="90" y="489"/>
                      <a:pt x="90" y="489"/>
                    </a:cubicBezTo>
                    <a:cubicBezTo>
                      <a:pt x="90" y="489"/>
                      <a:pt x="50" y="387"/>
                      <a:pt x="25" y="324"/>
                    </a:cubicBezTo>
                    <a:cubicBezTo>
                      <a:pt x="0" y="261"/>
                      <a:pt x="9" y="147"/>
                      <a:pt x="9" y="147"/>
                    </a:cubicBezTo>
                    <a:cubicBezTo>
                      <a:pt x="9" y="147"/>
                      <a:pt x="13" y="61"/>
                      <a:pt x="31" y="35"/>
                    </a:cubicBezTo>
                    <a:cubicBezTo>
                      <a:pt x="49" y="9"/>
                      <a:pt x="119" y="0"/>
                      <a:pt x="119" y="0"/>
                    </a:cubicBezTo>
                    <a:cubicBezTo>
                      <a:pt x="152" y="109"/>
                      <a:pt x="152" y="109"/>
                      <a:pt x="152" y="109"/>
                    </a:cubicBezTo>
                    <a:cubicBezTo>
                      <a:pt x="152" y="109"/>
                      <a:pt x="179" y="211"/>
                      <a:pt x="189" y="226"/>
                    </a:cubicBezTo>
                    <a:cubicBezTo>
                      <a:pt x="199" y="241"/>
                      <a:pt x="196" y="420"/>
                      <a:pt x="192" y="439"/>
                    </a:cubicBezTo>
                    <a:cubicBezTo>
                      <a:pt x="190" y="448"/>
                      <a:pt x="193" y="487"/>
                      <a:pt x="197" y="521"/>
                    </a:cubicBezTo>
                    <a:cubicBezTo>
                      <a:pt x="201" y="555"/>
                      <a:pt x="209" y="587"/>
                      <a:pt x="221" y="618"/>
                    </a:cubicBezTo>
                    <a:cubicBezTo>
                      <a:pt x="224" y="623"/>
                      <a:pt x="225" y="629"/>
                      <a:pt x="225" y="635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í$ḷïďé">
                <a:extLst>
                  <a:ext uri="{FF2B5EF4-FFF2-40B4-BE49-F238E27FC236}">
                    <a16:creationId xmlns:a16="http://schemas.microsoft.com/office/drawing/2014/main" id="{8ADC7199-BCF1-483F-98EF-EA25AD2CDF61}"/>
                  </a:ext>
                </a:extLst>
              </p:cNvPr>
              <p:cNvSpPr/>
              <p:nvPr/>
            </p:nvSpPr>
            <p:spPr bwMode="auto">
              <a:xfrm>
                <a:off x="6894513" y="5364163"/>
                <a:ext cx="0" cy="6350"/>
              </a:xfrm>
              <a:custGeom>
                <a:avLst/>
                <a:gdLst>
                  <a:gd name="T0" fmla="*/ 0 h 4"/>
                  <a:gd name="T1" fmla="*/ 0 h 4"/>
                  <a:gd name="T2" fmla="*/ 4 h 4"/>
                  <a:gd name="T3" fmla="*/ 4 h 4"/>
                  <a:gd name="T4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ïṧľíḋe">
                <a:extLst>
                  <a:ext uri="{FF2B5EF4-FFF2-40B4-BE49-F238E27FC236}">
                    <a16:creationId xmlns:a16="http://schemas.microsoft.com/office/drawing/2014/main" id="{55A4830E-03AB-4D02-BDFF-E7302C117710}"/>
                  </a:ext>
                </a:extLst>
              </p:cNvPr>
              <p:cNvSpPr/>
              <p:nvPr/>
            </p:nvSpPr>
            <p:spPr bwMode="auto">
              <a:xfrm>
                <a:off x="6777038" y="5364163"/>
                <a:ext cx="117475" cy="88900"/>
              </a:xfrm>
              <a:custGeom>
                <a:avLst/>
                <a:gdLst>
                  <a:gd name="T0" fmla="*/ 81 w 81"/>
                  <a:gd name="T1" fmla="*/ 0 h 61"/>
                  <a:gd name="T2" fmla="*/ 10 w 81"/>
                  <a:gd name="T3" fmla="*/ 48 h 61"/>
                  <a:gd name="T4" fmla="*/ 1 w 81"/>
                  <a:gd name="T5" fmla="*/ 57 h 61"/>
                  <a:gd name="T6" fmla="*/ 1 w 81"/>
                  <a:gd name="T7" fmla="*/ 57 h 61"/>
                  <a:gd name="T8" fmla="*/ 0 w 81"/>
                  <a:gd name="T9" fmla="*/ 61 h 61"/>
                  <a:gd name="T10" fmla="*/ 9 w 81"/>
                  <a:gd name="T11" fmla="*/ 52 h 61"/>
                  <a:gd name="T12" fmla="*/ 10 w 81"/>
                  <a:gd name="T13" fmla="*/ 51 h 61"/>
                  <a:gd name="T14" fmla="*/ 81 w 81"/>
                  <a:gd name="T15" fmla="*/ 4 h 61"/>
                  <a:gd name="T16" fmla="*/ 81 w 81"/>
                  <a:gd name="T17" fmla="*/ 4 h 61"/>
                  <a:gd name="T18" fmla="*/ 81 w 81"/>
                  <a:gd name="T1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61">
                    <a:moveTo>
                      <a:pt x="81" y="0"/>
                    </a:moveTo>
                    <a:cubicBezTo>
                      <a:pt x="54" y="11"/>
                      <a:pt x="30" y="27"/>
                      <a:pt x="10" y="48"/>
                    </a:cubicBezTo>
                    <a:cubicBezTo>
                      <a:pt x="7" y="51"/>
                      <a:pt x="4" y="54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8"/>
                      <a:pt x="0" y="60"/>
                      <a:pt x="0" y="61"/>
                    </a:cubicBezTo>
                    <a:cubicBezTo>
                      <a:pt x="3" y="58"/>
                      <a:pt x="6" y="55"/>
                      <a:pt x="9" y="52"/>
                    </a:cubicBezTo>
                    <a:cubicBezTo>
                      <a:pt x="9" y="52"/>
                      <a:pt x="10" y="51"/>
                      <a:pt x="10" y="51"/>
                    </a:cubicBezTo>
                    <a:cubicBezTo>
                      <a:pt x="30" y="31"/>
                      <a:pt x="54" y="1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3"/>
                      <a:pt x="81" y="1"/>
                      <a:pt x="81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íSlíḍe">
                <a:extLst>
                  <a:ext uri="{FF2B5EF4-FFF2-40B4-BE49-F238E27FC236}">
                    <a16:creationId xmlns:a16="http://schemas.microsoft.com/office/drawing/2014/main" id="{470EA2AC-8E98-40F4-8508-C0D5981810D7}"/>
                  </a:ext>
                </a:extLst>
              </p:cNvPr>
              <p:cNvSpPr/>
              <p:nvPr/>
            </p:nvSpPr>
            <p:spPr bwMode="auto">
              <a:xfrm>
                <a:off x="6713538" y="5370513"/>
                <a:ext cx="238125" cy="212725"/>
              </a:xfrm>
              <a:custGeom>
                <a:avLst/>
                <a:gdLst>
                  <a:gd name="T0" fmla="*/ 161 w 164"/>
                  <a:gd name="T1" fmla="*/ 88 h 147"/>
                  <a:gd name="T2" fmla="*/ 161 w 164"/>
                  <a:gd name="T3" fmla="*/ 89 h 147"/>
                  <a:gd name="T4" fmla="*/ 91 w 164"/>
                  <a:gd name="T5" fmla="*/ 134 h 147"/>
                  <a:gd name="T6" fmla="*/ 25 w 164"/>
                  <a:gd name="T7" fmla="*/ 147 h 147"/>
                  <a:gd name="T8" fmla="*/ 19 w 164"/>
                  <a:gd name="T9" fmla="*/ 147 h 147"/>
                  <a:gd name="T10" fmla="*/ 0 w 164"/>
                  <a:gd name="T11" fmla="*/ 105 h 147"/>
                  <a:gd name="T12" fmla="*/ 30 w 164"/>
                  <a:gd name="T13" fmla="*/ 70 h 147"/>
                  <a:gd name="T14" fmla="*/ 52 w 164"/>
                  <a:gd name="T15" fmla="*/ 48 h 147"/>
                  <a:gd name="T16" fmla="*/ 125 w 164"/>
                  <a:gd name="T17" fmla="*/ 0 h 147"/>
                  <a:gd name="T18" fmla="*/ 161 w 164"/>
                  <a:gd name="T19" fmla="*/ 88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147">
                    <a:moveTo>
                      <a:pt x="161" y="88"/>
                    </a:moveTo>
                    <a:cubicBezTo>
                      <a:pt x="161" y="89"/>
                      <a:pt x="161" y="89"/>
                      <a:pt x="161" y="89"/>
                    </a:cubicBezTo>
                    <a:cubicBezTo>
                      <a:pt x="157" y="108"/>
                      <a:pt x="91" y="134"/>
                      <a:pt x="91" y="134"/>
                    </a:cubicBezTo>
                    <a:cubicBezTo>
                      <a:pt x="91" y="134"/>
                      <a:pt x="49" y="141"/>
                      <a:pt x="25" y="147"/>
                    </a:cubicBezTo>
                    <a:cubicBezTo>
                      <a:pt x="23" y="147"/>
                      <a:pt x="21" y="147"/>
                      <a:pt x="19" y="147"/>
                    </a:cubicBezTo>
                    <a:cubicBezTo>
                      <a:pt x="1" y="146"/>
                      <a:pt x="0" y="110"/>
                      <a:pt x="0" y="105"/>
                    </a:cubicBezTo>
                    <a:cubicBezTo>
                      <a:pt x="0" y="99"/>
                      <a:pt x="23" y="74"/>
                      <a:pt x="30" y="70"/>
                    </a:cubicBezTo>
                    <a:cubicBezTo>
                      <a:pt x="38" y="63"/>
                      <a:pt x="45" y="56"/>
                      <a:pt x="52" y="48"/>
                    </a:cubicBezTo>
                    <a:cubicBezTo>
                      <a:pt x="73" y="27"/>
                      <a:pt x="97" y="10"/>
                      <a:pt x="125" y="0"/>
                    </a:cubicBezTo>
                    <a:cubicBezTo>
                      <a:pt x="125" y="0"/>
                      <a:pt x="164" y="68"/>
                      <a:pt x="161" y="88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íšliḍe">
                <a:extLst>
                  <a:ext uri="{FF2B5EF4-FFF2-40B4-BE49-F238E27FC236}">
                    <a16:creationId xmlns:a16="http://schemas.microsoft.com/office/drawing/2014/main" id="{F592A408-4BC5-40E5-BE88-6C4911C480A4}"/>
                  </a:ext>
                </a:extLst>
              </p:cNvPr>
              <p:cNvSpPr/>
              <p:nvPr/>
            </p:nvSpPr>
            <p:spPr bwMode="auto">
              <a:xfrm>
                <a:off x="6894513" y="5370513"/>
                <a:ext cx="47625" cy="96838"/>
              </a:xfrm>
              <a:custGeom>
                <a:avLst/>
                <a:gdLst>
                  <a:gd name="T0" fmla="*/ 1 w 33"/>
                  <a:gd name="T1" fmla="*/ 0 h 67"/>
                  <a:gd name="T2" fmla="*/ 0 w 33"/>
                  <a:gd name="T3" fmla="*/ 0 h 67"/>
                  <a:gd name="T4" fmla="*/ 0 w 33"/>
                  <a:gd name="T5" fmla="*/ 0 h 67"/>
                  <a:gd name="T6" fmla="*/ 1 w 33"/>
                  <a:gd name="T7" fmla="*/ 0 h 67"/>
                  <a:gd name="T8" fmla="*/ 33 w 33"/>
                  <a:gd name="T9" fmla="*/ 67 h 67"/>
                  <a:gd name="T10" fmla="*/ 33 w 33"/>
                  <a:gd name="T11" fmla="*/ 67 h 67"/>
                  <a:gd name="T12" fmla="*/ 1 w 33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67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3" y="39"/>
                      <a:pt x="3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23" y="39"/>
                      <a:pt x="1" y="0"/>
                      <a:pt x="1" y="0"/>
                    </a:cubicBezTo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íşḻïďé">
                <a:extLst>
                  <a:ext uri="{FF2B5EF4-FFF2-40B4-BE49-F238E27FC236}">
                    <a16:creationId xmlns:a16="http://schemas.microsoft.com/office/drawing/2014/main" id="{1378502C-12D9-40B3-9BA9-FE4E9D000D20}"/>
                  </a:ext>
                </a:extLst>
              </p:cNvPr>
              <p:cNvSpPr/>
              <p:nvPr/>
            </p:nvSpPr>
            <p:spPr bwMode="auto">
              <a:xfrm>
                <a:off x="6942138" y="5467350"/>
                <a:ext cx="6350" cy="28575"/>
              </a:xfrm>
              <a:custGeom>
                <a:avLst/>
                <a:gdLst>
                  <a:gd name="T0" fmla="*/ 0 w 4"/>
                  <a:gd name="T1" fmla="*/ 0 h 19"/>
                  <a:gd name="T2" fmla="*/ 0 w 4"/>
                  <a:gd name="T3" fmla="*/ 0 h 19"/>
                  <a:gd name="T4" fmla="*/ 4 w 4"/>
                  <a:gd name="T5" fmla="*/ 19 h 19"/>
                  <a:gd name="T6" fmla="*/ 0 w 4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7"/>
                      <a:pt x="4" y="14"/>
                      <a:pt x="4" y="19"/>
                    </a:cubicBezTo>
                    <a:cubicBezTo>
                      <a:pt x="4" y="14"/>
                      <a:pt x="2" y="7"/>
                      <a:pt x="0" y="0"/>
                    </a:cubicBezTo>
                  </a:path>
                </a:pathLst>
              </a:custGeom>
              <a:solidFill>
                <a:srgbClr val="4241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iṣľïdé">
                <a:extLst>
                  <a:ext uri="{FF2B5EF4-FFF2-40B4-BE49-F238E27FC236}">
                    <a16:creationId xmlns:a16="http://schemas.microsoft.com/office/drawing/2014/main" id="{C93099F9-0B61-4AAB-8A57-104EA15ADBA8}"/>
                  </a:ext>
                </a:extLst>
              </p:cNvPr>
              <p:cNvSpPr/>
              <p:nvPr/>
            </p:nvSpPr>
            <p:spPr bwMode="auto">
              <a:xfrm>
                <a:off x="6894513" y="5370513"/>
                <a:ext cx="1588" cy="1588"/>
              </a:xfrm>
              <a:prstGeom prst="ellipse">
                <a:avLst/>
              </a:pr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îṡḷiḓè">
                <a:extLst>
                  <a:ext uri="{FF2B5EF4-FFF2-40B4-BE49-F238E27FC236}">
                    <a16:creationId xmlns:a16="http://schemas.microsoft.com/office/drawing/2014/main" id="{702DC7D0-CEF0-4FDB-B624-886889421DA2}"/>
                  </a:ext>
                </a:extLst>
              </p:cNvPr>
              <p:cNvSpPr/>
              <p:nvPr/>
            </p:nvSpPr>
            <p:spPr bwMode="auto">
              <a:xfrm>
                <a:off x="6791325" y="5370513"/>
                <a:ext cx="103188" cy="68263"/>
              </a:xfrm>
              <a:custGeom>
                <a:avLst/>
                <a:gdLst>
                  <a:gd name="T0" fmla="*/ 71 w 71"/>
                  <a:gd name="T1" fmla="*/ 0 h 47"/>
                  <a:gd name="T2" fmla="*/ 71 w 71"/>
                  <a:gd name="T3" fmla="*/ 0 h 47"/>
                  <a:gd name="T4" fmla="*/ 0 w 71"/>
                  <a:gd name="T5" fmla="*/ 47 h 47"/>
                  <a:gd name="T6" fmla="*/ 71 w 71"/>
                  <a:gd name="T7" fmla="*/ 0 h 47"/>
                  <a:gd name="T8" fmla="*/ 71 w 71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7">
                    <a:moveTo>
                      <a:pt x="71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44" y="10"/>
                      <a:pt x="20" y="27"/>
                      <a:pt x="0" y="47"/>
                    </a:cubicBezTo>
                    <a:cubicBezTo>
                      <a:pt x="20" y="27"/>
                      <a:pt x="44" y="11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rgbClr val="9E79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ísḻiḍe">
                <a:extLst>
                  <a:ext uri="{FF2B5EF4-FFF2-40B4-BE49-F238E27FC236}">
                    <a16:creationId xmlns:a16="http://schemas.microsoft.com/office/drawing/2014/main" id="{27825538-BC67-4647-8BD2-1110822B8634}"/>
                  </a:ext>
                </a:extLst>
              </p:cNvPr>
              <p:cNvSpPr/>
              <p:nvPr/>
            </p:nvSpPr>
            <p:spPr bwMode="auto">
              <a:xfrm>
                <a:off x="6713538" y="5370513"/>
                <a:ext cx="234950" cy="212725"/>
              </a:xfrm>
              <a:custGeom>
                <a:avLst/>
                <a:gdLst>
                  <a:gd name="T0" fmla="*/ 125 w 161"/>
                  <a:gd name="T1" fmla="*/ 0 h 147"/>
                  <a:gd name="T2" fmla="*/ 124 w 161"/>
                  <a:gd name="T3" fmla="*/ 0 h 147"/>
                  <a:gd name="T4" fmla="*/ 124 w 161"/>
                  <a:gd name="T5" fmla="*/ 0 h 147"/>
                  <a:gd name="T6" fmla="*/ 53 w 161"/>
                  <a:gd name="T7" fmla="*/ 47 h 147"/>
                  <a:gd name="T8" fmla="*/ 52 w 161"/>
                  <a:gd name="T9" fmla="*/ 48 h 147"/>
                  <a:gd name="T10" fmla="*/ 30 w 161"/>
                  <a:gd name="T11" fmla="*/ 70 h 147"/>
                  <a:gd name="T12" fmla="*/ 30 w 161"/>
                  <a:gd name="T13" fmla="*/ 70 h 147"/>
                  <a:gd name="T14" fmla="*/ 0 w 161"/>
                  <a:gd name="T15" fmla="*/ 105 h 147"/>
                  <a:gd name="T16" fmla="*/ 19 w 161"/>
                  <a:gd name="T17" fmla="*/ 147 h 147"/>
                  <a:gd name="T18" fmla="*/ 20 w 161"/>
                  <a:gd name="T19" fmla="*/ 147 h 147"/>
                  <a:gd name="T20" fmla="*/ 25 w 161"/>
                  <a:gd name="T21" fmla="*/ 147 h 147"/>
                  <a:gd name="T22" fmla="*/ 91 w 161"/>
                  <a:gd name="T23" fmla="*/ 134 h 147"/>
                  <a:gd name="T24" fmla="*/ 161 w 161"/>
                  <a:gd name="T25" fmla="*/ 89 h 147"/>
                  <a:gd name="T26" fmla="*/ 161 w 161"/>
                  <a:gd name="T27" fmla="*/ 89 h 147"/>
                  <a:gd name="T28" fmla="*/ 91 w 161"/>
                  <a:gd name="T29" fmla="*/ 134 h 147"/>
                  <a:gd name="T30" fmla="*/ 25 w 161"/>
                  <a:gd name="T31" fmla="*/ 147 h 147"/>
                  <a:gd name="T32" fmla="*/ 20 w 161"/>
                  <a:gd name="T33" fmla="*/ 147 h 147"/>
                  <a:gd name="T34" fmla="*/ 19 w 161"/>
                  <a:gd name="T35" fmla="*/ 147 h 147"/>
                  <a:gd name="T36" fmla="*/ 101 w 161"/>
                  <a:gd name="T37" fmla="*/ 96 h 147"/>
                  <a:gd name="T38" fmla="*/ 152 w 161"/>
                  <a:gd name="T39" fmla="*/ 87 h 147"/>
                  <a:gd name="T40" fmla="*/ 161 w 161"/>
                  <a:gd name="T41" fmla="*/ 88 h 147"/>
                  <a:gd name="T42" fmla="*/ 161 w 161"/>
                  <a:gd name="T43" fmla="*/ 88 h 147"/>
                  <a:gd name="T44" fmla="*/ 161 w 161"/>
                  <a:gd name="T45" fmla="*/ 86 h 147"/>
                  <a:gd name="T46" fmla="*/ 157 w 161"/>
                  <a:gd name="T47" fmla="*/ 67 h 147"/>
                  <a:gd name="T48" fmla="*/ 125 w 161"/>
                  <a:gd name="T4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1" h="147">
                    <a:moveTo>
                      <a:pt x="125" y="0"/>
                    </a:moveTo>
                    <a:cubicBezTo>
                      <a:pt x="125" y="0"/>
                      <a:pt x="124" y="0"/>
                      <a:pt x="124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97" y="11"/>
                      <a:pt x="73" y="27"/>
                      <a:pt x="53" y="47"/>
                    </a:cubicBezTo>
                    <a:cubicBezTo>
                      <a:pt x="53" y="47"/>
                      <a:pt x="53" y="48"/>
                      <a:pt x="52" y="48"/>
                    </a:cubicBezTo>
                    <a:cubicBezTo>
                      <a:pt x="45" y="56"/>
                      <a:pt x="38" y="63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3" y="74"/>
                      <a:pt x="0" y="99"/>
                      <a:pt x="0" y="105"/>
                    </a:cubicBezTo>
                    <a:cubicBezTo>
                      <a:pt x="0" y="110"/>
                      <a:pt x="1" y="146"/>
                      <a:pt x="19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22" y="147"/>
                      <a:pt x="23" y="147"/>
                      <a:pt x="25" y="147"/>
                    </a:cubicBezTo>
                    <a:cubicBezTo>
                      <a:pt x="49" y="141"/>
                      <a:pt x="91" y="134"/>
                      <a:pt x="91" y="134"/>
                    </a:cubicBezTo>
                    <a:cubicBezTo>
                      <a:pt x="91" y="134"/>
                      <a:pt x="157" y="108"/>
                      <a:pt x="161" y="89"/>
                    </a:cubicBezTo>
                    <a:cubicBezTo>
                      <a:pt x="161" y="89"/>
                      <a:pt x="161" y="89"/>
                      <a:pt x="161" y="89"/>
                    </a:cubicBezTo>
                    <a:cubicBezTo>
                      <a:pt x="157" y="108"/>
                      <a:pt x="91" y="134"/>
                      <a:pt x="91" y="134"/>
                    </a:cubicBezTo>
                    <a:cubicBezTo>
                      <a:pt x="91" y="134"/>
                      <a:pt x="49" y="141"/>
                      <a:pt x="25" y="147"/>
                    </a:cubicBezTo>
                    <a:cubicBezTo>
                      <a:pt x="23" y="147"/>
                      <a:pt x="22" y="147"/>
                      <a:pt x="20" y="147"/>
                    </a:cubicBezTo>
                    <a:cubicBezTo>
                      <a:pt x="20" y="147"/>
                      <a:pt x="20" y="147"/>
                      <a:pt x="19" y="147"/>
                    </a:cubicBezTo>
                    <a:cubicBezTo>
                      <a:pt x="41" y="132"/>
                      <a:pt x="94" y="96"/>
                      <a:pt x="101" y="96"/>
                    </a:cubicBezTo>
                    <a:cubicBezTo>
                      <a:pt x="107" y="95"/>
                      <a:pt x="134" y="87"/>
                      <a:pt x="152" y="87"/>
                    </a:cubicBezTo>
                    <a:cubicBezTo>
                      <a:pt x="155" y="87"/>
                      <a:pt x="158" y="88"/>
                      <a:pt x="161" y="88"/>
                    </a:cubicBezTo>
                    <a:cubicBezTo>
                      <a:pt x="161" y="88"/>
                      <a:pt x="161" y="88"/>
                      <a:pt x="161" y="88"/>
                    </a:cubicBezTo>
                    <a:cubicBezTo>
                      <a:pt x="161" y="87"/>
                      <a:pt x="161" y="86"/>
                      <a:pt x="161" y="86"/>
                    </a:cubicBezTo>
                    <a:cubicBezTo>
                      <a:pt x="161" y="81"/>
                      <a:pt x="159" y="74"/>
                      <a:pt x="157" y="67"/>
                    </a:cubicBezTo>
                    <a:cubicBezTo>
                      <a:pt x="147" y="39"/>
                      <a:pt x="125" y="0"/>
                      <a:pt x="125" y="0"/>
                    </a:cubicBezTo>
                  </a:path>
                </a:pathLst>
              </a:custGeom>
              <a:solidFill>
                <a:srgbClr val="4B45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şļîďé">
                <a:extLst>
                  <a:ext uri="{FF2B5EF4-FFF2-40B4-BE49-F238E27FC236}">
                    <a16:creationId xmlns:a16="http://schemas.microsoft.com/office/drawing/2014/main" id="{853B2417-F919-46D1-AB63-1FC3401F016D}"/>
                  </a:ext>
                </a:extLst>
              </p:cNvPr>
              <p:cNvSpPr/>
              <p:nvPr/>
            </p:nvSpPr>
            <p:spPr bwMode="auto">
              <a:xfrm>
                <a:off x="6742113" y="5497513"/>
                <a:ext cx="206375" cy="85725"/>
              </a:xfrm>
              <a:custGeom>
                <a:avLst/>
                <a:gdLst>
                  <a:gd name="T0" fmla="*/ 133 w 142"/>
                  <a:gd name="T1" fmla="*/ 0 h 60"/>
                  <a:gd name="T2" fmla="*/ 82 w 142"/>
                  <a:gd name="T3" fmla="*/ 9 h 60"/>
                  <a:gd name="T4" fmla="*/ 0 w 142"/>
                  <a:gd name="T5" fmla="*/ 60 h 60"/>
                  <a:gd name="T6" fmla="*/ 1 w 142"/>
                  <a:gd name="T7" fmla="*/ 60 h 60"/>
                  <a:gd name="T8" fmla="*/ 6 w 142"/>
                  <a:gd name="T9" fmla="*/ 60 h 60"/>
                  <a:gd name="T10" fmla="*/ 72 w 142"/>
                  <a:gd name="T11" fmla="*/ 47 h 60"/>
                  <a:gd name="T12" fmla="*/ 142 w 142"/>
                  <a:gd name="T13" fmla="*/ 2 h 60"/>
                  <a:gd name="T14" fmla="*/ 142 w 142"/>
                  <a:gd name="T15" fmla="*/ 1 h 60"/>
                  <a:gd name="T16" fmla="*/ 142 w 142"/>
                  <a:gd name="T17" fmla="*/ 1 h 60"/>
                  <a:gd name="T18" fmla="*/ 142 w 142"/>
                  <a:gd name="T19" fmla="*/ 1 h 60"/>
                  <a:gd name="T20" fmla="*/ 133 w 142"/>
                  <a:gd name="T2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2" h="60">
                    <a:moveTo>
                      <a:pt x="133" y="0"/>
                    </a:moveTo>
                    <a:cubicBezTo>
                      <a:pt x="115" y="0"/>
                      <a:pt x="88" y="8"/>
                      <a:pt x="82" y="9"/>
                    </a:cubicBezTo>
                    <a:cubicBezTo>
                      <a:pt x="75" y="9"/>
                      <a:pt x="22" y="45"/>
                      <a:pt x="0" y="60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3" y="60"/>
                      <a:pt x="4" y="60"/>
                      <a:pt x="6" y="60"/>
                    </a:cubicBezTo>
                    <a:cubicBezTo>
                      <a:pt x="30" y="54"/>
                      <a:pt x="72" y="47"/>
                      <a:pt x="72" y="47"/>
                    </a:cubicBezTo>
                    <a:cubicBezTo>
                      <a:pt x="72" y="47"/>
                      <a:pt x="138" y="21"/>
                      <a:pt x="142" y="2"/>
                    </a:cubicBezTo>
                    <a:cubicBezTo>
                      <a:pt x="142" y="1"/>
                      <a:pt x="142" y="1"/>
                      <a:pt x="142" y="1"/>
                    </a:cubicBezTo>
                    <a:cubicBezTo>
                      <a:pt x="142" y="1"/>
                      <a:pt x="142" y="1"/>
                      <a:pt x="142" y="1"/>
                    </a:cubicBezTo>
                    <a:cubicBezTo>
                      <a:pt x="142" y="1"/>
                      <a:pt x="142" y="1"/>
                      <a:pt x="142" y="1"/>
                    </a:cubicBezTo>
                    <a:cubicBezTo>
                      <a:pt x="139" y="1"/>
                      <a:pt x="136" y="0"/>
                      <a:pt x="133" y="0"/>
                    </a:cubicBezTo>
                  </a:path>
                </a:pathLst>
              </a:custGeom>
              <a:solidFill>
                <a:srgbClr val="433E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ísḷîḍe">
                <a:extLst>
                  <a:ext uri="{FF2B5EF4-FFF2-40B4-BE49-F238E27FC236}">
                    <a16:creationId xmlns:a16="http://schemas.microsoft.com/office/drawing/2014/main" id="{284AF663-D8D4-4AD0-B47E-F6478C35307D}"/>
                  </a:ext>
                </a:extLst>
              </p:cNvPr>
              <p:cNvSpPr/>
              <p:nvPr/>
            </p:nvSpPr>
            <p:spPr bwMode="auto">
              <a:xfrm>
                <a:off x="7119938" y="32337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5D5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îşḷïdé">
                <a:extLst>
                  <a:ext uri="{FF2B5EF4-FFF2-40B4-BE49-F238E27FC236}">
                    <a16:creationId xmlns:a16="http://schemas.microsoft.com/office/drawing/2014/main" id="{A37037EB-3544-4C3F-B039-5E7315B98BDD}"/>
                  </a:ext>
                </a:extLst>
              </p:cNvPr>
              <p:cNvSpPr/>
              <p:nvPr/>
            </p:nvSpPr>
            <p:spPr bwMode="auto">
              <a:xfrm>
                <a:off x="7119938" y="3233738"/>
                <a:ext cx="14288" cy="11113"/>
              </a:xfrm>
              <a:custGeom>
                <a:avLst/>
                <a:gdLst>
                  <a:gd name="T0" fmla="*/ 0 w 10"/>
                  <a:gd name="T1" fmla="*/ 0 h 8"/>
                  <a:gd name="T2" fmla="*/ 0 w 10"/>
                  <a:gd name="T3" fmla="*/ 0 h 8"/>
                  <a:gd name="T4" fmla="*/ 0 w 10"/>
                  <a:gd name="T5" fmla="*/ 4 h 8"/>
                  <a:gd name="T6" fmla="*/ 10 w 10"/>
                  <a:gd name="T7" fmla="*/ 8 h 8"/>
                  <a:gd name="T8" fmla="*/ 10 w 10"/>
                  <a:gd name="T9" fmla="*/ 5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3" y="6"/>
                      <a:pt x="7" y="7"/>
                      <a:pt x="10" y="8"/>
                    </a:cubicBezTo>
                    <a:cubicBezTo>
                      <a:pt x="10" y="7"/>
                      <a:pt x="10" y="6"/>
                      <a:pt x="10" y="5"/>
                    </a:cubicBezTo>
                    <a:cubicBezTo>
                      <a:pt x="6" y="3"/>
                      <a:pt x="3" y="2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îṩḻîḓe">
                <a:extLst>
                  <a:ext uri="{FF2B5EF4-FFF2-40B4-BE49-F238E27FC236}">
                    <a16:creationId xmlns:a16="http://schemas.microsoft.com/office/drawing/2014/main" id="{593F48BD-49B8-4968-8A96-DF8A9C04DBC0}"/>
                  </a:ext>
                </a:extLst>
              </p:cNvPr>
              <p:cNvSpPr/>
              <p:nvPr/>
            </p:nvSpPr>
            <p:spPr bwMode="auto">
              <a:xfrm>
                <a:off x="7004050" y="2836863"/>
                <a:ext cx="423863" cy="423863"/>
              </a:xfrm>
              <a:custGeom>
                <a:avLst/>
                <a:gdLst>
                  <a:gd name="T0" fmla="*/ 292 w 292"/>
                  <a:gd name="T1" fmla="*/ 149 h 292"/>
                  <a:gd name="T2" fmla="*/ 149 w 292"/>
                  <a:gd name="T3" fmla="*/ 292 h 292"/>
                  <a:gd name="T4" fmla="*/ 138 w 292"/>
                  <a:gd name="T5" fmla="*/ 291 h 292"/>
                  <a:gd name="T6" fmla="*/ 6 w 292"/>
                  <a:gd name="T7" fmla="*/ 138 h 292"/>
                  <a:gd name="T8" fmla="*/ 160 w 292"/>
                  <a:gd name="T9" fmla="*/ 6 h 292"/>
                  <a:gd name="T10" fmla="*/ 292 w 292"/>
                  <a:gd name="T11" fmla="*/ 149 h 292"/>
                  <a:gd name="T12" fmla="*/ 292 w 292"/>
                  <a:gd name="T13" fmla="*/ 149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2" h="292">
                    <a:moveTo>
                      <a:pt x="292" y="149"/>
                    </a:moveTo>
                    <a:cubicBezTo>
                      <a:pt x="292" y="228"/>
                      <a:pt x="228" y="292"/>
                      <a:pt x="149" y="292"/>
                    </a:cubicBezTo>
                    <a:cubicBezTo>
                      <a:pt x="145" y="292"/>
                      <a:pt x="141" y="292"/>
                      <a:pt x="138" y="291"/>
                    </a:cubicBezTo>
                    <a:cubicBezTo>
                      <a:pt x="59" y="285"/>
                      <a:pt x="0" y="217"/>
                      <a:pt x="6" y="138"/>
                    </a:cubicBezTo>
                    <a:cubicBezTo>
                      <a:pt x="12" y="59"/>
                      <a:pt x="81" y="0"/>
                      <a:pt x="160" y="6"/>
                    </a:cubicBezTo>
                    <a:cubicBezTo>
                      <a:pt x="234" y="12"/>
                      <a:pt x="292" y="74"/>
                      <a:pt x="292" y="149"/>
                    </a:cubicBezTo>
                    <a:cubicBezTo>
                      <a:pt x="292" y="149"/>
                      <a:pt x="292" y="149"/>
                      <a:pt x="292" y="149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íṩlïḓè">
                <a:extLst>
                  <a:ext uri="{FF2B5EF4-FFF2-40B4-BE49-F238E27FC236}">
                    <a16:creationId xmlns:a16="http://schemas.microsoft.com/office/drawing/2014/main" id="{B6F5EC7E-4D35-4E57-AB54-D3DB6ED9F991}"/>
                  </a:ext>
                </a:extLst>
              </p:cNvPr>
              <p:cNvSpPr/>
              <p:nvPr/>
            </p:nvSpPr>
            <p:spPr bwMode="auto">
              <a:xfrm>
                <a:off x="6867525" y="3652838"/>
                <a:ext cx="125413" cy="138113"/>
              </a:xfrm>
              <a:custGeom>
                <a:avLst/>
                <a:gdLst>
                  <a:gd name="T0" fmla="*/ 85 w 86"/>
                  <a:gd name="T1" fmla="*/ 0 h 95"/>
                  <a:gd name="T2" fmla="*/ 29 w 86"/>
                  <a:gd name="T3" fmla="*/ 91 h 95"/>
                  <a:gd name="T4" fmla="*/ 5 w 86"/>
                  <a:gd name="T5" fmla="*/ 36 h 95"/>
                  <a:gd name="T6" fmla="*/ 4 w 86"/>
                  <a:gd name="T7" fmla="*/ 35 h 95"/>
                  <a:gd name="T8" fmla="*/ 0 w 86"/>
                  <a:gd name="T9" fmla="*/ 43 h 95"/>
                  <a:gd name="T10" fmla="*/ 1 w 86"/>
                  <a:gd name="T11" fmla="*/ 44 h 95"/>
                  <a:gd name="T12" fmla="*/ 4 w 86"/>
                  <a:gd name="T13" fmla="*/ 39 h 95"/>
                  <a:gd name="T14" fmla="*/ 5 w 86"/>
                  <a:gd name="T15" fmla="*/ 40 h 95"/>
                  <a:gd name="T16" fmla="*/ 11 w 86"/>
                  <a:gd name="T17" fmla="*/ 59 h 95"/>
                  <a:gd name="T18" fmla="*/ 29 w 86"/>
                  <a:gd name="T19" fmla="*/ 95 h 95"/>
                  <a:gd name="T20" fmla="*/ 85 w 86"/>
                  <a:gd name="T2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95">
                    <a:moveTo>
                      <a:pt x="85" y="0"/>
                    </a:moveTo>
                    <a:cubicBezTo>
                      <a:pt x="85" y="32"/>
                      <a:pt x="75" y="75"/>
                      <a:pt x="29" y="91"/>
                    </a:cubicBezTo>
                    <a:cubicBezTo>
                      <a:pt x="29" y="91"/>
                      <a:pt x="5" y="46"/>
                      <a:pt x="5" y="36"/>
                    </a:cubicBezTo>
                    <a:cubicBezTo>
                      <a:pt x="5" y="35"/>
                      <a:pt x="5" y="35"/>
                      <a:pt x="4" y="35"/>
                    </a:cubicBezTo>
                    <a:cubicBezTo>
                      <a:pt x="4" y="35"/>
                      <a:pt x="2" y="38"/>
                      <a:pt x="0" y="43"/>
                    </a:cubicBezTo>
                    <a:cubicBezTo>
                      <a:pt x="1" y="43"/>
                      <a:pt x="1" y="43"/>
                      <a:pt x="1" y="44"/>
                    </a:cubicBezTo>
                    <a:cubicBezTo>
                      <a:pt x="3" y="41"/>
                      <a:pt x="4" y="39"/>
                      <a:pt x="4" y="39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5" y="43"/>
                      <a:pt x="8" y="50"/>
                      <a:pt x="11" y="59"/>
                    </a:cubicBezTo>
                    <a:cubicBezTo>
                      <a:pt x="18" y="71"/>
                      <a:pt x="26" y="88"/>
                      <a:pt x="29" y="95"/>
                    </a:cubicBezTo>
                    <a:cubicBezTo>
                      <a:pt x="77" y="78"/>
                      <a:pt x="86" y="32"/>
                      <a:pt x="85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iśľïḋe">
                <a:extLst>
                  <a:ext uri="{FF2B5EF4-FFF2-40B4-BE49-F238E27FC236}">
                    <a16:creationId xmlns:a16="http://schemas.microsoft.com/office/drawing/2014/main" id="{E23D9CB3-C9C5-4CD5-8F3D-9509CFBDAF96}"/>
                  </a:ext>
                </a:extLst>
              </p:cNvPr>
              <p:cNvSpPr/>
              <p:nvPr/>
            </p:nvSpPr>
            <p:spPr bwMode="auto">
              <a:xfrm>
                <a:off x="7002463" y="3422650"/>
                <a:ext cx="144463" cy="47625"/>
              </a:xfrm>
              <a:custGeom>
                <a:avLst/>
                <a:gdLst>
                  <a:gd name="T0" fmla="*/ 4 w 100"/>
                  <a:gd name="T1" fmla="*/ 0 h 33"/>
                  <a:gd name="T2" fmla="*/ 4 w 100"/>
                  <a:gd name="T3" fmla="*/ 0 h 33"/>
                  <a:gd name="T4" fmla="*/ 0 w 100"/>
                  <a:gd name="T5" fmla="*/ 2 h 33"/>
                  <a:gd name="T6" fmla="*/ 100 w 100"/>
                  <a:gd name="T7" fmla="*/ 33 h 33"/>
                  <a:gd name="T8" fmla="*/ 97 w 100"/>
                  <a:gd name="T9" fmla="*/ 28 h 33"/>
                  <a:gd name="T10" fmla="*/ 4 w 100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3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33" y="18"/>
                      <a:pt x="68" y="27"/>
                      <a:pt x="100" y="33"/>
                    </a:cubicBezTo>
                    <a:cubicBezTo>
                      <a:pt x="99" y="32"/>
                      <a:pt x="98" y="30"/>
                      <a:pt x="97" y="28"/>
                    </a:cubicBezTo>
                    <a:cubicBezTo>
                      <a:pt x="67" y="23"/>
                      <a:pt x="35" y="14"/>
                      <a:pt x="4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iŝḷïḍê">
                <a:extLst>
                  <a:ext uri="{FF2B5EF4-FFF2-40B4-BE49-F238E27FC236}">
                    <a16:creationId xmlns:a16="http://schemas.microsoft.com/office/drawing/2014/main" id="{6DBA8979-5464-4178-A345-D095BEB427BB}"/>
                  </a:ext>
                </a:extLst>
              </p:cNvPr>
              <p:cNvSpPr/>
              <p:nvPr/>
            </p:nvSpPr>
            <p:spPr bwMode="auto">
              <a:xfrm>
                <a:off x="6596063" y="3367088"/>
                <a:ext cx="1050925" cy="1430338"/>
              </a:xfrm>
              <a:custGeom>
                <a:avLst/>
                <a:gdLst>
                  <a:gd name="T0" fmla="*/ 686 w 723"/>
                  <a:gd name="T1" fmla="*/ 911 h 985"/>
                  <a:gd name="T2" fmla="*/ 570 w 723"/>
                  <a:gd name="T3" fmla="*/ 960 h 985"/>
                  <a:gd name="T4" fmla="*/ 330 w 723"/>
                  <a:gd name="T5" fmla="*/ 947 h 985"/>
                  <a:gd name="T6" fmla="*/ 109 w 723"/>
                  <a:gd name="T7" fmla="*/ 862 h 985"/>
                  <a:gd name="T8" fmla="*/ 41 w 723"/>
                  <a:gd name="T9" fmla="*/ 853 h 985"/>
                  <a:gd name="T10" fmla="*/ 26 w 723"/>
                  <a:gd name="T11" fmla="*/ 856 h 985"/>
                  <a:gd name="T12" fmla="*/ 2 w 723"/>
                  <a:gd name="T13" fmla="*/ 822 h 985"/>
                  <a:gd name="T14" fmla="*/ 59 w 723"/>
                  <a:gd name="T15" fmla="*/ 723 h 985"/>
                  <a:gd name="T16" fmla="*/ 152 w 723"/>
                  <a:gd name="T17" fmla="*/ 696 h 985"/>
                  <a:gd name="T18" fmla="*/ 224 w 723"/>
                  <a:gd name="T19" fmla="*/ 696 h 985"/>
                  <a:gd name="T20" fmla="*/ 243 w 723"/>
                  <a:gd name="T21" fmla="*/ 620 h 985"/>
                  <a:gd name="T22" fmla="*/ 205 w 723"/>
                  <a:gd name="T23" fmla="*/ 460 h 985"/>
                  <a:gd name="T24" fmla="*/ 170 w 723"/>
                  <a:gd name="T25" fmla="*/ 349 h 985"/>
                  <a:gd name="T26" fmla="*/ 192 w 723"/>
                  <a:gd name="T27" fmla="*/ 237 h 985"/>
                  <a:gd name="T28" fmla="*/ 216 w 723"/>
                  <a:gd name="T29" fmla="*/ 292 h 985"/>
                  <a:gd name="T30" fmla="*/ 269 w 723"/>
                  <a:gd name="T31" fmla="*/ 165 h 985"/>
                  <a:gd name="T32" fmla="*/ 255 w 723"/>
                  <a:gd name="T33" fmla="*/ 47 h 985"/>
                  <a:gd name="T34" fmla="*/ 269 w 723"/>
                  <a:gd name="T35" fmla="*/ 36 h 985"/>
                  <a:gd name="T36" fmla="*/ 279 w 723"/>
                  <a:gd name="T37" fmla="*/ 40 h 985"/>
                  <a:gd name="T38" fmla="*/ 430 w 723"/>
                  <a:gd name="T39" fmla="*/ 77 h 985"/>
                  <a:gd name="T40" fmla="*/ 485 w 723"/>
                  <a:gd name="T41" fmla="*/ 79 h 985"/>
                  <a:gd name="T42" fmla="*/ 634 w 723"/>
                  <a:gd name="T43" fmla="*/ 0 h 985"/>
                  <a:gd name="T44" fmla="*/ 643 w 723"/>
                  <a:gd name="T45" fmla="*/ 4 h 985"/>
                  <a:gd name="T46" fmla="*/ 689 w 723"/>
                  <a:gd name="T47" fmla="*/ 211 h 985"/>
                  <a:gd name="T48" fmla="*/ 664 w 723"/>
                  <a:gd name="T49" fmla="*/ 329 h 985"/>
                  <a:gd name="T50" fmla="*/ 646 w 723"/>
                  <a:gd name="T51" fmla="*/ 418 h 985"/>
                  <a:gd name="T52" fmla="*/ 717 w 723"/>
                  <a:gd name="T53" fmla="*/ 832 h 985"/>
                  <a:gd name="T54" fmla="*/ 686 w 723"/>
                  <a:gd name="T55" fmla="*/ 911 h 9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23" h="985">
                    <a:moveTo>
                      <a:pt x="686" y="911"/>
                    </a:moveTo>
                    <a:cubicBezTo>
                      <a:pt x="648" y="929"/>
                      <a:pt x="609" y="945"/>
                      <a:pt x="570" y="960"/>
                    </a:cubicBezTo>
                    <a:cubicBezTo>
                      <a:pt x="501" y="985"/>
                      <a:pt x="349" y="952"/>
                      <a:pt x="330" y="947"/>
                    </a:cubicBezTo>
                    <a:cubicBezTo>
                      <a:pt x="311" y="942"/>
                      <a:pt x="165" y="884"/>
                      <a:pt x="109" y="862"/>
                    </a:cubicBezTo>
                    <a:cubicBezTo>
                      <a:pt x="71" y="847"/>
                      <a:pt x="53" y="850"/>
                      <a:pt x="41" y="853"/>
                    </a:cubicBezTo>
                    <a:cubicBezTo>
                      <a:pt x="34" y="855"/>
                      <a:pt x="30" y="856"/>
                      <a:pt x="26" y="856"/>
                    </a:cubicBezTo>
                    <a:cubicBezTo>
                      <a:pt x="13" y="854"/>
                      <a:pt x="4" y="829"/>
                      <a:pt x="2" y="822"/>
                    </a:cubicBezTo>
                    <a:cubicBezTo>
                      <a:pt x="0" y="815"/>
                      <a:pt x="38" y="754"/>
                      <a:pt x="59" y="723"/>
                    </a:cubicBezTo>
                    <a:cubicBezTo>
                      <a:pt x="80" y="692"/>
                      <a:pt x="143" y="698"/>
                      <a:pt x="152" y="696"/>
                    </a:cubicBezTo>
                    <a:cubicBezTo>
                      <a:pt x="161" y="694"/>
                      <a:pt x="224" y="696"/>
                      <a:pt x="224" y="696"/>
                    </a:cubicBezTo>
                    <a:cubicBezTo>
                      <a:pt x="224" y="696"/>
                      <a:pt x="220" y="676"/>
                      <a:pt x="243" y="620"/>
                    </a:cubicBezTo>
                    <a:cubicBezTo>
                      <a:pt x="266" y="564"/>
                      <a:pt x="205" y="460"/>
                      <a:pt x="205" y="460"/>
                    </a:cubicBezTo>
                    <a:cubicBezTo>
                      <a:pt x="163" y="433"/>
                      <a:pt x="170" y="349"/>
                      <a:pt x="170" y="349"/>
                    </a:cubicBezTo>
                    <a:cubicBezTo>
                      <a:pt x="160" y="312"/>
                      <a:pt x="192" y="227"/>
                      <a:pt x="192" y="237"/>
                    </a:cubicBezTo>
                    <a:cubicBezTo>
                      <a:pt x="192" y="247"/>
                      <a:pt x="216" y="292"/>
                      <a:pt x="216" y="292"/>
                    </a:cubicBezTo>
                    <a:cubicBezTo>
                      <a:pt x="292" y="266"/>
                      <a:pt x="269" y="165"/>
                      <a:pt x="269" y="165"/>
                    </a:cubicBezTo>
                    <a:cubicBezTo>
                      <a:pt x="269" y="165"/>
                      <a:pt x="258" y="60"/>
                      <a:pt x="255" y="47"/>
                    </a:cubicBezTo>
                    <a:cubicBezTo>
                      <a:pt x="252" y="34"/>
                      <a:pt x="269" y="36"/>
                      <a:pt x="269" y="36"/>
                    </a:cubicBezTo>
                    <a:cubicBezTo>
                      <a:pt x="272" y="37"/>
                      <a:pt x="275" y="39"/>
                      <a:pt x="279" y="40"/>
                    </a:cubicBezTo>
                    <a:cubicBezTo>
                      <a:pt x="331" y="65"/>
                      <a:pt x="389" y="74"/>
                      <a:pt x="430" y="77"/>
                    </a:cubicBezTo>
                    <a:cubicBezTo>
                      <a:pt x="448" y="79"/>
                      <a:pt x="466" y="79"/>
                      <a:pt x="485" y="79"/>
                    </a:cubicBezTo>
                    <a:cubicBezTo>
                      <a:pt x="667" y="49"/>
                      <a:pt x="635" y="2"/>
                      <a:pt x="634" y="0"/>
                    </a:cubicBezTo>
                    <a:cubicBezTo>
                      <a:pt x="643" y="4"/>
                      <a:pt x="643" y="4"/>
                      <a:pt x="643" y="4"/>
                    </a:cubicBezTo>
                    <a:cubicBezTo>
                      <a:pt x="709" y="52"/>
                      <a:pt x="689" y="211"/>
                      <a:pt x="689" y="211"/>
                    </a:cubicBezTo>
                    <a:cubicBezTo>
                      <a:pt x="664" y="329"/>
                      <a:pt x="664" y="329"/>
                      <a:pt x="664" y="329"/>
                    </a:cubicBezTo>
                    <a:cubicBezTo>
                      <a:pt x="646" y="418"/>
                      <a:pt x="646" y="418"/>
                      <a:pt x="646" y="418"/>
                    </a:cubicBezTo>
                    <a:cubicBezTo>
                      <a:pt x="646" y="418"/>
                      <a:pt x="711" y="812"/>
                      <a:pt x="717" y="832"/>
                    </a:cubicBezTo>
                    <a:cubicBezTo>
                      <a:pt x="723" y="852"/>
                      <a:pt x="686" y="911"/>
                      <a:pt x="686" y="911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ïşḻîḍé">
                <a:extLst>
                  <a:ext uri="{FF2B5EF4-FFF2-40B4-BE49-F238E27FC236}">
                    <a16:creationId xmlns:a16="http://schemas.microsoft.com/office/drawing/2014/main" id="{A9491B2B-4C5C-4CB9-AD45-E76C6CCDAFC2}"/>
                  </a:ext>
                </a:extLst>
              </p:cNvPr>
              <p:cNvSpPr/>
              <p:nvPr/>
            </p:nvSpPr>
            <p:spPr bwMode="auto">
              <a:xfrm>
                <a:off x="7056438" y="4586288"/>
                <a:ext cx="85725" cy="98425"/>
              </a:xfrm>
              <a:custGeom>
                <a:avLst/>
                <a:gdLst>
                  <a:gd name="T0" fmla="*/ 0 w 60"/>
                  <a:gd name="T1" fmla="*/ 0 h 67"/>
                  <a:gd name="T2" fmla="*/ 9 w 60"/>
                  <a:gd name="T3" fmla="*/ 30 h 67"/>
                  <a:gd name="T4" fmla="*/ 60 w 60"/>
                  <a:gd name="T5" fmla="*/ 67 h 67"/>
                  <a:gd name="T6" fmla="*/ 0 w 60"/>
                  <a:gd name="T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67">
                    <a:moveTo>
                      <a:pt x="0" y="0"/>
                    </a:moveTo>
                    <a:cubicBezTo>
                      <a:pt x="3" y="10"/>
                      <a:pt x="6" y="20"/>
                      <a:pt x="9" y="30"/>
                    </a:cubicBezTo>
                    <a:cubicBezTo>
                      <a:pt x="27" y="49"/>
                      <a:pt x="45" y="63"/>
                      <a:pt x="60" y="6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îṣḻiḍe">
                <a:extLst>
                  <a:ext uri="{FF2B5EF4-FFF2-40B4-BE49-F238E27FC236}">
                    <a16:creationId xmlns:a16="http://schemas.microsoft.com/office/drawing/2014/main" id="{2AB605AF-2698-4307-98E4-D1AB24E67CD5}"/>
                  </a:ext>
                </a:extLst>
              </p:cNvPr>
              <p:cNvSpPr/>
              <p:nvPr/>
            </p:nvSpPr>
            <p:spPr bwMode="auto">
              <a:xfrm>
                <a:off x="6959600" y="2932113"/>
                <a:ext cx="79375" cy="23813"/>
              </a:xfrm>
              <a:custGeom>
                <a:avLst/>
                <a:gdLst>
                  <a:gd name="T0" fmla="*/ 3 w 55"/>
                  <a:gd name="T1" fmla="*/ 0 h 16"/>
                  <a:gd name="T2" fmla="*/ 0 w 55"/>
                  <a:gd name="T3" fmla="*/ 4 h 16"/>
                  <a:gd name="T4" fmla="*/ 5 w 55"/>
                  <a:gd name="T5" fmla="*/ 6 h 16"/>
                  <a:gd name="T6" fmla="*/ 42 w 55"/>
                  <a:gd name="T7" fmla="*/ 13 h 16"/>
                  <a:gd name="T8" fmla="*/ 52 w 55"/>
                  <a:gd name="T9" fmla="*/ 16 h 16"/>
                  <a:gd name="T10" fmla="*/ 55 w 55"/>
                  <a:gd name="T11" fmla="*/ 12 h 16"/>
                  <a:gd name="T12" fmla="*/ 46 w 55"/>
                  <a:gd name="T13" fmla="*/ 9 h 16"/>
                  <a:gd name="T14" fmla="*/ 9 w 55"/>
                  <a:gd name="T15" fmla="*/ 2 h 16"/>
                  <a:gd name="T16" fmla="*/ 3 w 55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16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2" y="5"/>
                      <a:pt x="3" y="5"/>
                      <a:pt x="5" y="6"/>
                    </a:cubicBezTo>
                    <a:cubicBezTo>
                      <a:pt x="17" y="9"/>
                      <a:pt x="30" y="10"/>
                      <a:pt x="42" y="13"/>
                    </a:cubicBezTo>
                    <a:cubicBezTo>
                      <a:pt x="46" y="14"/>
                      <a:pt x="49" y="15"/>
                      <a:pt x="52" y="16"/>
                    </a:cubicBezTo>
                    <a:cubicBezTo>
                      <a:pt x="53" y="15"/>
                      <a:pt x="54" y="13"/>
                      <a:pt x="55" y="12"/>
                    </a:cubicBezTo>
                    <a:cubicBezTo>
                      <a:pt x="52" y="11"/>
                      <a:pt x="49" y="10"/>
                      <a:pt x="46" y="9"/>
                    </a:cubicBezTo>
                    <a:cubicBezTo>
                      <a:pt x="34" y="6"/>
                      <a:pt x="21" y="5"/>
                      <a:pt x="9" y="2"/>
                    </a:cubicBezTo>
                    <a:cubicBezTo>
                      <a:pt x="7" y="1"/>
                      <a:pt x="5" y="1"/>
                      <a:pt x="3" y="0"/>
                    </a:cubicBezTo>
                  </a:path>
                </a:pathLst>
              </a:custGeom>
              <a:solidFill>
                <a:srgbClr val="D5D5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şlîdè">
                <a:extLst>
                  <a:ext uri="{FF2B5EF4-FFF2-40B4-BE49-F238E27FC236}">
                    <a16:creationId xmlns:a16="http://schemas.microsoft.com/office/drawing/2014/main" id="{E295D2E7-11B4-4617-AF09-AAE8C562789D}"/>
                  </a:ext>
                </a:extLst>
              </p:cNvPr>
              <p:cNvSpPr/>
              <p:nvPr/>
            </p:nvSpPr>
            <p:spPr bwMode="auto">
              <a:xfrm>
                <a:off x="7134225" y="3244850"/>
                <a:ext cx="20638" cy="220663"/>
              </a:xfrm>
              <a:custGeom>
                <a:avLst/>
                <a:gdLst>
                  <a:gd name="T0" fmla="*/ 0 w 14"/>
                  <a:gd name="T1" fmla="*/ 0 h 152"/>
                  <a:gd name="T2" fmla="*/ 2 w 14"/>
                  <a:gd name="T3" fmla="*/ 9 h 152"/>
                  <a:gd name="T4" fmla="*/ 3 w 14"/>
                  <a:gd name="T5" fmla="*/ 44 h 152"/>
                  <a:gd name="T6" fmla="*/ 1 w 14"/>
                  <a:gd name="T7" fmla="*/ 114 h 152"/>
                  <a:gd name="T8" fmla="*/ 6 w 14"/>
                  <a:gd name="T9" fmla="*/ 150 h 152"/>
                  <a:gd name="T10" fmla="*/ 14 w 14"/>
                  <a:gd name="T11" fmla="*/ 152 h 152"/>
                  <a:gd name="T12" fmla="*/ 4 w 14"/>
                  <a:gd name="T13" fmla="*/ 110 h 152"/>
                  <a:gd name="T14" fmla="*/ 7 w 14"/>
                  <a:gd name="T15" fmla="*/ 40 h 152"/>
                  <a:gd name="T16" fmla="*/ 5 w 14"/>
                  <a:gd name="T17" fmla="*/ 1 h 152"/>
                  <a:gd name="T18" fmla="*/ 0 w 14"/>
                  <a:gd name="T19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2">
                    <a:moveTo>
                      <a:pt x="0" y="0"/>
                    </a:moveTo>
                    <a:cubicBezTo>
                      <a:pt x="1" y="3"/>
                      <a:pt x="2" y="6"/>
                      <a:pt x="2" y="9"/>
                    </a:cubicBezTo>
                    <a:cubicBezTo>
                      <a:pt x="3" y="21"/>
                      <a:pt x="4" y="32"/>
                      <a:pt x="3" y="44"/>
                    </a:cubicBezTo>
                    <a:cubicBezTo>
                      <a:pt x="2" y="67"/>
                      <a:pt x="1" y="91"/>
                      <a:pt x="1" y="114"/>
                    </a:cubicBezTo>
                    <a:cubicBezTo>
                      <a:pt x="0" y="126"/>
                      <a:pt x="1" y="140"/>
                      <a:pt x="6" y="150"/>
                    </a:cubicBezTo>
                    <a:cubicBezTo>
                      <a:pt x="9" y="151"/>
                      <a:pt x="11" y="151"/>
                      <a:pt x="14" y="152"/>
                    </a:cubicBezTo>
                    <a:cubicBezTo>
                      <a:pt x="5" y="141"/>
                      <a:pt x="4" y="124"/>
                      <a:pt x="4" y="110"/>
                    </a:cubicBezTo>
                    <a:cubicBezTo>
                      <a:pt x="5" y="87"/>
                      <a:pt x="6" y="63"/>
                      <a:pt x="7" y="40"/>
                    </a:cubicBezTo>
                    <a:cubicBezTo>
                      <a:pt x="7" y="27"/>
                      <a:pt x="8" y="14"/>
                      <a:pt x="5" y="1"/>
                    </a:cubicBezTo>
                    <a:cubicBezTo>
                      <a:pt x="4" y="1"/>
                      <a:pt x="2" y="0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íṥlíḍe">
                <a:extLst>
                  <a:ext uri="{FF2B5EF4-FFF2-40B4-BE49-F238E27FC236}">
                    <a16:creationId xmlns:a16="http://schemas.microsoft.com/office/drawing/2014/main" id="{6E585D99-0A3E-4B8A-9DE5-D23278982BC1}"/>
                  </a:ext>
                </a:extLst>
              </p:cNvPr>
              <p:cNvSpPr/>
              <p:nvPr/>
            </p:nvSpPr>
            <p:spPr bwMode="auto">
              <a:xfrm>
                <a:off x="7134225" y="3241675"/>
                <a:ext cx="7938" cy="4763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3 h 4"/>
                  <a:gd name="T4" fmla="*/ 5 w 5"/>
                  <a:gd name="T5" fmla="*/ 4 h 4"/>
                  <a:gd name="T6" fmla="*/ 5 w 5"/>
                  <a:gd name="T7" fmla="*/ 2 h 4"/>
                  <a:gd name="T8" fmla="*/ 0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2" y="3"/>
                      <a:pt x="4" y="4"/>
                      <a:pt x="5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3" y="2"/>
                      <a:pt x="1" y="1"/>
                      <a:pt x="0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îšḷïḓè">
                <a:extLst>
                  <a:ext uri="{FF2B5EF4-FFF2-40B4-BE49-F238E27FC236}">
                    <a16:creationId xmlns:a16="http://schemas.microsoft.com/office/drawing/2014/main" id="{94CB722D-D3A4-461C-9F70-572ADF516255}"/>
                  </a:ext>
                </a:extLst>
              </p:cNvPr>
              <p:cNvSpPr/>
              <p:nvPr/>
            </p:nvSpPr>
            <p:spPr bwMode="auto">
              <a:xfrm>
                <a:off x="7035800" y="2949575"/>
                <a:ext cx="106363" cy="293688"/>
              </a:xfrm>
              <a:custGeom>
                <a:avLst/>
                <a:gdLst>
                  <a:gd name="T0" fmla="*/ 3 w 73"/>
                  <a:gd name="T1" fmla="*/ 0 h 203"/>
                  <a:gd name="T2" fmla="*/ 0 w 73"/>
                  <a:gd name="T3" fmla="*/ 4 h 203"/>
                  <a:gd name="T4" fmla="*/ 47 w 73"/>
                  <a:gd name="T5" fmla="*/ 84 h 203"/>
                  <a:gd name="T6" fmla="*/ 34 w 73"/>
                  <a:gd name="T7" fmla="*/ 135 h 203"/>
                  <a:gd name="T8" fmla="*/ 34 w 73"/>
                  <a:gd name="T9" fmla="*/ 138 h 203"/>
                  <a:gd name="T10" fmla="*/ 64 w 73"/>
                  <a:gd name="T11" fmla="*/ 191 h 203"/>
                  <a:gd name="T12" fmla="*/ 68 w 73"/>
                  <a:gd name="T13" fmla="*/ 201 h 203"/>
                  <a:gd name="T14" fmla="*/ 73 w 73"/>
                  <a:gd name="T15" fmla="*/ 203 h 203"/>
                  <a:gd name="T16" fmla="*/ 68 w 73"/>
                  <a:gd name="T17" fmla="*/ 187 h 203"/>
                  <a:gd name="T18" fmla="*/ 37 w 73"/>
                  <a:gd name="T19" fmla="*/ 131 h 203"/>
                  <a:gd name="T20" fmla="*/ 51 w 73"/>
                  <a:gd name="T21" fmla="*/ 80 h 203"/>
                  <a:gd name="T22" fmla="*/ 3 w 73"/>
                  <a:gd name="T23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3" h="203">
                    <a:moveTo>
                      <a:pt x="3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33" y="18"/>
                      <a:pt x="54" y="52"/>
                      <a:pt x="47" y="84"/>
                    </a:cubicBezTo>
                    <a:cubicBezTo>
                      <a:pt x="43" y="101"/>
                      <a:pt x="32" y="117"/>
                      <a:pt x="34" y="135"/>
                    </a:cubicBezTo>
                    <a:cubicBezTo>
                      <a:pt x="34" y="136"/>
                      <a:pt x="34" y="137"/>
                      <a:pt x="34" y="138"/>
                    </a:cubicBezTo>
                    <a:cubicBezTo>
                      <a:pt x="37" y="157"/>
                      <a:pt x="55" y="173"/>
                      <a:pt x="64" y="191"/>
                    </a:cubicBezTo>
                    <a:cubicBezTo>
                      <a:pt x="65" y="194"/>
                      <a:pt x="67" y="198"/>
                      <a:pt x="68" y="201"/>
                    </a:cubicBezTo>
                    <a:cubicBezTo>
                      <a:pt x="69" y="202"/>
                      <a:pt x="71" y="203"/>
                      <a:pt x="73" y="203"/>
                    </a:cubicBezTo>
                    <a:cubicBezTo>
                      <a:pt x="72" y="198"/>
                      <a:pt x="70" y="193"/>
                      <a:pt x="68" y="187"/>
                    </a:cubicBezTo>
                    <a:cubicBezTo>
                      <a:pt x="59" y="168"/>
                      <a:pt x="39" y="152"/>
                      <a:pt x="37" y="131"/>
                    </a:cubicBezTo>
                    <a:cubicBezTo>
                      <a:pt x="36" y="113"/>
                      <a:pt x="47" y="97"/>
                      <a:pt x="51" y="80"/>
                    </a:cubicBezTo>
                    <a:cubicBezTo>
                      <a:pt x="58" y="48"/>
                      <a:pt x="36" y="13"/>
                      <a:pt x="3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ïŝḻïďé">
                <a:extLst>
                  <a:ext uri="{FF2B5EF4-FFF2-40B4-BE49-F238E27FC236}">
                    <a16:creationId xmlns:a16="http://schemas.microsoft.com/office/drawing/2014/main" id="{749180F1-1C12-4F4F-83E1-EED9D8E906AE}"/>
                  </a:ext>
                </a:extLst>
              </p:cNvPr>
              <p:cNvSpPr/>
              <p:nvPr/>
            </p:nvSpPr>
            <p:spPr bwMode="auto">
              <a:xfrm>
                <a:off x="7142163" y="3463925"/>
                <a:ext cx="17463" cy="9525"/>
              </a:xfrm>
              <a:custGeom>
                <a:avLst/>
                <a:gdLst>
                  <a:gd name="T0" fmla="*/ 0 w 12"/>
                  <a:gd name="T1" fmla="*/ 0 h 7"/>
                  <a:gd name="T2" fmla="*/ 3 w 12"/>
                  <a:gd name="T3" fmla="*/ 5 h 7"/>
                  <a:gd name="T4" fmla="*/ 12 w 12"/>
                  <a:gd name="T5" fmla="*/ 7 h 7"/>
                  <a:gd name="T6" fmla="*/ 8 w 12"/>
                  <a:gd name="T7" fmla="*/ 2 h 7"/>
                  <a:gd name="T8" fmla="*/ 0 w 12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1" y="2"/>
                      <a:pt x="2" y="4"/>
                      <a:pt x="3" y="5"/>
                    </a:cubicBezTo>
                    <a:cubicBezTo>
                      <a:pt x="6" y="6"/>
                      <a:pt x="9" y="6"/>
                      <a:pt x="12" y="7"/>
                    </a:cubicBezTo>
                    <a:cubicBezTo>
                      <a:pt x="11" y="5"/>
                      <a:pt x="9" y="3"/>
                      <a:pt x="8" y="2"/>
                    </a:cubicBezTo>
                    <a:cubicBezTo>
                      <a:pt x="5" y="1"/>
                      <a:pt x="3" y="1"/>
                      <a:pt x="0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ṧḻíḋe">
                <a:extLst>
                  <a:ext uri="{FF2B5EF4-FFF2-40B4-BE49-F238E27FC236}">
                    <a16:creationId xmlns:a16="http://schemas.microsoft.com/office/drawing/2014/main" id="{79F28337-D14F-4056-B220-6151CEDD6C75}"/>
                  </a:ext>
                </a:extLst>
              </p:cNvPr>
              <p:cNvSpPr/>
              <p:nvPr/>
            </p:nvSpPr>
            <p:spPr bwMode="auto">
              <a:xfrm>
                <a:off x="7146925" y="3470275"/>
                <a:ext cx="396875" cy="374650"/>
              </a:xfrm>
              <a:custGeom>
                <a:avLst/>
                <a:gdLst>
                  <a:gd name="T0" fmla="*/ 0 w 273"/>
                  <a:gd name="T1" fmla="*/ 0 h 258"/>
                  <a:gd name="T2" fmla="*/ 7 w 273"/>
                  <a:gd name="T3" fmla="*/ 6 h 258"/>
                  <a:gd name="T4" fmla="*/ 11 w 273"/>
                  <a:gd name="T5" fmla="*/ 9 h 258"/>
                  <a:gd name="T6" fmla="*/ 43 w 273"/>
                  <a:gd name="T7" fmla="*/ 17 h 258"/>
                  <a:gd name="T8" fmla="*/ 69 w 273"/>
                  <a:gd name="T9" fmla="*/ 67 h 258"/>
                  <a:gd name="T10" fmla="*/ 70 w 273"/>
                  <a:gd name="T11" fmla="*/ 80 h 258"/>
                  <a:gd name="T12" fmla="*/ 70 w 273"/>
                  <a:gd name="T13" fmla="*/ 149 h 258"/>
                  <a:gd name="T14" fmla="*/ 78 w 273"/>
                  <a:gd name="T15" fmla="*/ 183 h 258"/>
                  <a:gd name="T16" fmla="*/ 94 w 273"/>
                  <a:gd name="T17" fmla="*/ 191 h 258"/>
                  <a:gd name="T18" fmla="*/ 155 w 273"/>
                  <a:gd name="T19" fmla="*/ 202 h 258"/>
                  <a:gd name="T20" fmla="*/ 205 w 273"/>
                  <a:gd name="T21" fmla="*/ 208 h 258"/>
                  <a:gd name="T22" fmla="*/ 233 w 273"/>
                  <a:gd name="T23" fmla="*/ 232 h 258"/>
                  <a:gd name="T24" fmla="*/ 272 w 273"/>
                  <a:gd name="T25" fmla="*/ 258 h 258"/>
                  <a:gd name="T26" fmla="*/ 273 w 273"/>
                  <a:gd name="T27" fmla="*/ 253 h 258"/>
                  <a:gd name="T28" fmla="*/ 237 w 273"/>
                  <a:gd name="T29" fmla="*/ 228 h 258"/>
                  <a:gd name="T30" fmla="*/ 209 w 273"/>
                  <a:gd name="T31" fmla="*/ 204 h 258"/>
                  <a:gd name="T32" fmla="*/ 159 w 273"/>
                  <a:gd name="T33" fmla="*/ 198 h 258"/>
                  <a:gd name="T34" fmla="*/ 98 w 273"/>
                  <a:gd name="T35" fmla="*/ 187 h 258"/>
                  <a:gd name="T36" fmla="*/ 82 w 273"/>
                  <a:gd name="T37" fmla="*/ 179 h 258"/>
                  <a:gd name="T38" fmla="*/ 74 w 273"/>
                  <a:gd name="T39" fmla="*/ 145 h 258"/>
                  <a:gd name="T40" fmla="*/ 73 w 273"/>
                  <a:gd name="T41" fmla="*/ 63 h 258"/>
                  <a:gd name="T42" fmla="*/ 47 w 273"/>
                  <a:gd name="T43" fmla="*/ 13 h 258"/>
                  <a:gd name="T44" fmla="*/ 15 w 273"/>
                  <a:gd name="T45" fmla="*/ 5 h 258"/>
                  <a:gd name="T46" fmla="*/ 9 w 273"/>
                  <a:gd name="T47" fmla="*/ 2 h 258"/>
                  <a:gd name="T48" fmla="*/ 0 w 273"/>
                  <a:gd name="T4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73" h="258">
                    <a:moveTo>
                      <a:pt x="0" y="0"/>
                    </a:moveTo>
                    <a:cubicBezTo>
                      <a:pt x="2" y="2"/>
                      <a:pt x="4" y="4"/>
                      <a:pt x="7" y="6"/>
                    </a:cubicBezTo>
                    <a:cubicBezTo>
                      <a:pt x="8" y="7"/>
                      <a:pt x="9" y="8"/>
                      <a:pt x="11" y="9"/>
                    </a:cubicBezTo>
                    <a:cubicBezTo>
                      <a:pt x="20" y="14"/>
                      <a:pt x="33" y="13"/>
                      <a:pt x="43" y="17"/>
                    </a:cubicBezTo>
                    <a:cubicBezTo>
                      <a:pt x="62" y="26"/>
                      <a:pt x="68" y="48"/>
                      <a:pt x="69" y="67"/>
                    </a:cubicBezTo>
                    <a:cubicBezTo>
                      <a:pt x="70" y="72"/>
                      <a:pt x="70" y="76"/>
                      <a:pt x="70" y="80"/>
                    </a:cubicBezTo>
                    <a:cubicBezTo>
                      <a:pt x="72" y="103"/>
                      <a:pt x="71" y="126"/>
                      <a:pt x="70" y="149"/>
                    </a:cubicBezTo>
                    <a:cubicBezTo>
                      <a:pt x="69" y="161"/>
                      <a:pt x="68" y="175"/>
                      <a:pt x="78" y="183"/>
                    </a:cubicBezTo>
                    <a:cubicBezTo>
                      <a:pt x="82" y="187"/>
                      <a:pt x="88" y="190"/>
                      <a:pt x="94" y="191"/>
                    </a:cubicBezTo>
                    <a:cubicBezTo>
                      <a:pt x="114" y="197"/>
                      <a:pt x="134" y="201"/>
                      <a:pt x="155" y="202"/>
                    </a:cubicBezTo>
                    <a:cubicBezTo>
                      <a:pt x="172" y="202"/>
                      <a:pt x="190" y="201"/>
                      <a:pt x="205" y="208"/>
                    </a:cubicBezTo>
                    <a:cubicBezTo>
                      <a:pt x="216" y="214"/>
                      <a:pt x="224" y="224"/>
                      <a:pt x="233" y="232"/>
                    </a:cubicBezTo>
                    <a:cubicBezTo>
                      <a:pt x="244" y="243"/>
                      <a:pt x="258" y="252"/>
                      <a:pt x="272" y="258"/>
                    </a:cubicBezTo>
                    <a:cubicBezTo>
                      <a:pt x="273" y="253"/>
                      <a:pt x="273" y="253"/>
                      <a:pt x="273" y="253"/>
                    </a:cubicBezTo>
                    <a:cubicBezTo>
                      <a:pt x="260" y="246"/>
                      <a:pt x="248" y="238"/>
                      <a:pt x="237" y="228"/>
                    </a:cubicBezTo>
                    <a:cubicBezTo>
                      <a:pt x="228" y="220"/>
                      <a:pt x="220" y="210"/>
                      <a:pt x="209" y="204"/>
                    </a:cubicBezTo>
                    <a:cubicBezTo>
                      <a:pt x="194" y="197"/>
                      <a:pt x="176" y="198"/>
                      <a:pt x="159" y="198"/>
                    </a:cubicBezTo>
                    <a:cubicBezTo>
                      <a:pt x="138" y="197"/>
                      <a:pt x="118" y="193"/>
                      <a:pt x="98" y="187"/>
                    </a:cubicBezTo>
                    <a:cubicBezTo>
                      <a:pt x="92" y="186"/>
                      <a:pt x="86" y="183"/>
                      <a:pt x="82" y="179"/>
                    </a:cubicBezTo>
                    <a:cubicBezTo>
                      <a:pt x="72" y="171"/>
                      <a:pt x="73" y="157"/>
                      <a:pt x="74" y="145"/>
                    </a:cubicBezTo>
                    <a:cubicBezTo>
                      <a:pt x="76" y="118"/>
                      <a:pt x="76" y="91"/>
                      <a:pt x="73" y="63"/>
                    </a:cubicBezTo>
                    <a:cubicBezTo>
                      <a:pt x="72" y="44"/>
                      <a:pt x="66" y="22"/>
                      <a:pt x="47" y="13"/>
                    </a:cubicBezTo>
                    <a:cubicBezTo>
                      <a:pt x="37" y="9"/>
                      <a:pt x="24" y="10"/>
                      <a:pt x="15" y="5"/>
                    </a:cubicBezTo>
                    <a:cubicBezTo>
                      <a:pt x="13" y="4"/>
                      <a:pt x="11" y="3"/>
                      <a:pt x="9" y="2"/>
                    </a:cubicBezTo>
                    <a:cubicBezTo>
                      <a:pt x="6" y="1"/>
                      <a:pt x="3" y="1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íşḻíḍe">
                <a:extLst>
                  <a:ext uri="{FF2B5EF4-FFF2-40B4-BE49-F238E27FC236}">
                    <a16:creationId xmlns:a16="http://schemas.microsoft.com/office/drawing/2014/main" id="{5148F2AB-53F8-4849-9EAA-1385C1041CD6}"/>
                  </a:ext>
                </a:extLst>
              </p:cNvPr>
              <p:cNvSpPr/>
              <p:nvPr/>
            </p:nvSpPr>
            <p:spPr bwMode="auto">
              <a:xfrm>
                <a:off x="6932613" y="2727325"/>
                <a:ext cx="777875" cy="1133475"/>
              </a:xfrm>
              <a:custGeom>
                <a:avLst/>
                <a:gdLst>
                  <a:gd name="T0" fmla="*/ 188 w 535"/>
                  <a:gd name="T1" fmla="*/ 9 h 781"/>
                  <a:gd name="T2" fmla="*/ 111 w 535"/>
                  <a:gd name="T3" fmla="*/ 1 h 781"/>
                  <a:gd name="T4" fmla="*/ 87 w 535"/>
                  <a:gd name="T5" fmla="*/ 6 h 781"/>
                  <a:gd name="T6" fmla="*/ 75 w 535"/>
                  <a:gd name="T7" fmla="*/ 33 h 781"/>
                  <a:gd name="T8" fmla="*/ 46 w 535"/>
                  <a:gd name="T9" fmla="*/ 73 h 781"/>
                  <a:gd name="T10" fmla="*/ 16 w 535"/>
                  <a:gd name="T11" fmla="*/ 92 h 781"/>
                  <a:gd name="T12" fmla="*/ 3 w 535"/>
                  <a:gd name="T13" fmla="*/ 121 h 781"/>
                  <a:gd name="T14" fmla="*/ 29 w 535"/>
                  <a:gd name="T15" fmla="*/ 143 h 781"/>
                  <a:gd name="T16" fmla="*/ 66 w 535"/>
                  <a:gd name="T17" fmla="*/ 150 h 781"/>
                  <a:gd name="T18" fmla="*/ 122 w 535"/>
                  <a:gd name="T19" fmla="*/ 233 h 781"/>
                  <a:gd name="T20" fmla="*/ 109 w 535"/>
                  <a:gd name="T21" fmla="*/ 284 h 781"/>
                  <a:gd name="T22" fmla="*/ 140 w 535"/>
                  <a:gd name="T23" fmla="*/ 340 h 781"/>
                  <a:gd name="T24" fmla="*/ 147 w 535"/>
                  <a:gd name="T25" fmla="*/ 397 h 781"/>
                  <a:gd name="T26" fmla="*/ 144 w 535"/>
                  <a:gd name="T27" fmla="*/ 467 h 781"/>
                  <a:gd name="T28" fmla="*/ 163 w 535"/>
                  <a:gd name="T29" fmla="*/ 517 h 781"/>
                  <a:gd name="T30" fmla="*/ 195 w 535"/>
                  <a:gd name="T31" fmla="*/ 525 h 781"/>
                  <a:gd name="T32" fmla="*/ 222 w 535"/>
                  <a:gd name="T33" fmla="*/ 575 h 781"/>
                  <a:gd name="T34" fmla="*/ 222 w 535"/>
                  <a:gd name="T35" fmla="*/ 657 h 781"/>
                  <a:gd name="T36" fmla="*/ 230 w 535"/>
                  <a:gd name="T37" fmla="*/ 691 h 781"/>
                  <a:gd name="T38" fmla="*/ 246 w 535"/>
                  <a:gd name="T39" fmla="*/ 699 h 781"/>
                  <a:gd name="T40" fmla="*/ 308 w 535"/>
                  <a:gd name="T41" fmla="*/ 710 h 781"/>
                  <a:gd name="T42" fmla="*/ 357 w 535"/>
                  <a:gd name="T43" fmla="*/ 716 h 781"/>
                  <a:gd name="T44" fmla="*/ 386 w 535"/>
                  <a:gd name="T45" fmla="*/ 740 h 781"/>
                  <a:gd name="T46" fmla="*/ 478 w 535"/>
                  <a:gd name="T47" fmla="*/ 781 h 781"/>
                  <a:gd name="T48" fmla="*/ 499 w 535"/>
                  <a:gd name="T49" fmla="*/ 776 h 781"/>
                  <a:gd name="T50" fmla="*/ 494 w 535"/>
                  <a:gd name="T51" fmla="*/ 762 h 781"/>
                  <a:gd name="T52" fmla="*/ 528 w 535"/>
                  <a:gd name="T53" fmla="*/ 749 h 781"/>
                  <a:gd name="T54" fmla="*/ 528 w 535"/>
                  <a:gd name="T55" fmla="*/ 716 h 781"/>
                  <a:gd name="T56" fmla="*/ 501 w 535"/>
                  <a:gd name="T57" fmla="*/ 682 h 781"/>
                  <a:gd name="T58" fmla="*/ 510 w 535"/>
                  <a:gd name="T59" fmla="*/ 660 h 781"/>
                  <a:gd name="T60" fmla="*/ 495 w 535"/>
                  <a:gd name="T61" fmla="*/ 548 h 781"/>
                  <a:gd name="T62" fmla="*/ 442 w 535"/>
                  <a:gd name="T63" fmla="*/ 489 h 781"/>
                  <a:gd name="T64" fmla="*/ 441 w 535"/>
                  <a:gd name="T65" fmla="*/ 438 h 781"/>
                  <a:gd name="T66" fmla="*/ 394 w 535"/>
                  <a:gd name="T67" fmla="*/ 365 h 781"/>
                  <a:gd name="T68" fmla="*/ 380 w 535"/>
                  <a:gd name="T69" fmla="*/ 281 h 781"/>
                  <a:gd name="T70" fmla="*/ 402 w 535"/>
                  <a:gd name="T71" fmla="*/ 198 h 781"/>
                  <a:gd name="T72" fmla="*/ 406 w 535"/>
                  <a:gd name="T73" fmla="*/ 135 h 781"/>
                  <a:gd name="T74" fmla="*/ 381 w 535"/>
                  <a:gd name="T75" fmla="*/ 96 h 781"/>
                  <a:gd name="T76" fmla="*/ 290 w 535"/>
                  <a:gd name="T77" fmla="*/ 24 h 781"/>
                  <a:gd name="T78" fmla="*/ 171 w 535"/>
                  <a:gd name="T79" fmla="*/ 13 h 781"/>
                  <a:gd name="T80" fmla="*/ 188 w 535"/>
                  <a:gd name="T81" fmla="*/ 9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5" h="781">
                    <a:moveTo>
                      <a:pt x="188" y="9"/>
                    </a:moveTo>
                    <a:cubicBezTo>
                      <a:pt x="163" y="4"/>
                      <a:pt x="137" y="1"/>
                      <a:pt x="111" y="1"/>
                    </a:cubicBezTo>
                    <a:cubicBezTo>
                      <a:pt x="103" y="1"/>
                      <a:pt x="94" y="1"/>
                      <a:pt x="87" y="6"/>
                    </a:cubicBezTo>
                    <a:cubicBezTo>
                      <a:pt x="79" y="12"/>
                      <a:pt x="77" y="23"/>
                      <a:pt x="75" y="33"/>
                    </a:cubicBezTo>
                    <a:cubicBezTo>
                      <a:pt x="70" y="49"/>
                      <a:pt x="60" y="63"/>
                      <a:pt x="46" y="73"/>
                    </a:cubicBezTo>
                    <a:cubicBezTo>
                      <a:pt x="37" y="80"/>
                      <a:pt x="26" y="85"/>
                      <a:pt x="16" y="92"/>
                    </a:cubicBezTo>
                    <a:cubicBezTo>
                      <a:pt x="7" y="99"/>
                      <a:pt x="0" y="110"/>
                      <a:pt x="3" y="121"/>
                    </a:cubicBezTo>
                    <a:cubicBezTo>
                      <a:pt x="5" y="131"/>
                      <a:pt x="17" y="140"/>
                      <a:pt x="29" y="143"/>
                    </a:cubicBezTo>
                    <a:cubicBezTo>
                      <a:pt x="41" y="146"/>
                      <a:pt x="54" y="147"/>
                      <a:pt x="66" y="150"/>
                    </a:cubicBezTo>
                    <a:cubicBezTo>
                      <a:pt x="104" y="160"/>
                      <a:pt x="130" y="198"/>
                      <a:pt x="122" y="233"/>
                    </a:cubicBezTo>
                    <a:cubicBezTo>
                      <a:pt x="118" y="250"/>
                      <a:pt x="108" y="266"/>
                      <a:pt x="109" y="284"/>
                    </a:cubicBezTo>
                    <a:cubicBezTo>
                      <a:pt x="111" y="305"/>
                      <a:pt x="131" y="321"/>
                      <a:pt x="140" y="340"/>
                    </a:cubicBezTo>
                    <a:cubicBezTo>
                      <a:pt x="148" y="358"/>
                      <a:pt x="147" y="378"/>
                      <a:pt x="147" y="397"/>
                    </a:cubicBezTo>
                    <a:cubicBezTo>
                      <a:pt x="144" y="467"/>
                      <a:pt x="144" y="467"/>
                      <a:pt x="144" y="467"/>
                    </a:cubicBezTo>
                    <a:cubicBezTo>
                      <a:pt x="144" y="486"/>
                      <a:pt x="145" y="508"/>
                      <a:pt x="163" y="517"/>
                    </a:cubicBezTo>
                    <a:cubicBezTo>
                      <a:pt x="173" y="522"/>
                      <a:pt x="185" y="521"/>
                      <a:pt x="195" y="525"/>
                    </a:cubicBezTo>
                    <a:cubicBezTo>
                      <a:pt x="215" y="534"/>
                      <a:pt x="220" y="556"/>
                      <a:pt x="222" y="575"/>
                    </a:cubicBezTo>
                    <a:cubicBezTo>
                      <a:pt x="224" y="603"/>
                      <a:pt x="224" y="630"/>
                      <a:pt x="222" y="657"/>
                    </a:cubicBezTo>
                    <a:cubicBezTo>
                      <a:pt x="221" y="669"/>
                      <a:pt x="221" y="683"/>
                      <a:pt x="230" y="691"/>
                    </a:cubicBezTo>
                    <a:cubicBezTo>
                      <a:pt x="235" y="695"/>
                      <a:pt x="241" y="698"/>
                      <a:pt x="246" y="699"/>
                    </a:cubicBezTo>
                    <a:cubicBezTo>
                      <a:pt x="266" y="705"/>
                      <a:pt x="287" y="709"/>
                      <a:pt x="308" y="710"/>
                    </a:cubicBezTo>
                    <a:cubicBezTo>
                      <a:pt x="325" y="710"/>
                      <a:pt x="343" y="709"/>
                      <a:pt x="357" y="716"/>
                    </a:cubicBezTo>
                    <a:cubicBezTo>
                      <a:pt x="369" y="722"/>
                      <a:pt x="377" y="732"/>
                      <a:pt x="386" y="740"/>
                    </a:cubicBezTo>
                    <a:cubicBezTo>
                      <a:pt x="411" y="764"/>
                      <a:pt x="444" y="778"/>
                      <a:pt x="478" y="781"/>
                    </a:cubicBezTo>
                    <a:cubicBezTo>
                      <a:pt x="486" y="781"/>
                      <a:pt x="494" y="781"/>
                      <a:pt x="499" y="776"/>
                    </a:cubicBezTo>
                    <a:cubicBezTo>
                      <a:pt x="505" y="772"/>
                      <a:pt x="502" y="761"/>
                      <a:pt x="494" y="762"/>
                    </a:cubicBezTo>
                    <a:cubicBezTo>
                      <a:pt x="507" y="764"/>
                      <a:pt x="520" y="759"/>
                      <a:pt x="528" y="749"/>
                    </a:cubicBezTo>
                    <a:cubicBezTo>
                      <a:pt x="535" y="739"/>
                      <a:pt x="535" y="726"/>
                      <a:pt x="528" y="716"/>
                    </a:cubicBezTo>
                    <a:cubicBezTo>
                      <a:pt x="519" y="704"/>
                      <a:pt x="502" y="696"/>
                      <a:pt x="501" y="682"/>
                    </a:cubicBezTo>
                    <a:cubicBezTo>
                      <a:pt x="500" y="674"/>
                      <a:pt x="506" y="667"/>
                      <a:pt x="510" y="660"/>
                    </a:cubicBezTo>
                    <a:cubicBezTo>
                      <a:pt x="530" y="623"/>
                      <a:pt x="524" y="578"/>
                      <a:pt x="495" y="548"/>
                    </a:cubicBezTo>
                    <a:cubicBezTo>
                      <a:pt x="476" y="528"/>
                      <a:pt x="448" y="514"/>
                      <a:pt x="442" y="489"/>
                    </a:cubicBezTo>
                    <a:cubicBezTo>
                      <a:pt x="437" y="472"/>
                      <a:pt x="444" y="455"/>
                      <a:pt x="441" y="438"/>
                    </a:cubicBezTo>
                    <a:cubicBezTo>
                      <a:pt x="437" y="410"/>
                      <a:pt x="410" y="390"/>
                      <a:pt x="394" y="365"/>
                    </a:cubicBezTo>
                    <a:cubicBezTo>
                      <a:pt x="379" y="340"/>
                      <a:pt x="377" y="310"/>
                      <a:pt x="380" y="281"/>
                    </a:cubicBezTo>
                    <a:cubicBezTo>
                      <a:pt x="384" y="253"/>
                      <a:pt x="394" y="225"/>
                      <a:pt x="402" y="198"/>
                    </a:cubicBezTo>
                    <a:cubicBezTo>
                      <a:pt x="408" y="177"/>
                      <a:pt x="413" y="155"/>
                      <a:pt x="406" y="135"/>
                    </a:cubicBezTo>
                    <a:cubicBezTo>
                      <a:pt x="402" y="120"/>
                      <a:pt x="391" y="108"/>
                      <a:pt x="381" y="96"/>
                    </a:cubicBezTo>
                    <a:cubicBezTo>
                      <a:pt x="355" y="67"/>
                      <a:pt x="326" y="41"/>
                      <a:pt x="290" y="24"/>
                    </a:cubicBezTo>
                    <a:cubicBezTo>
                      <a:pt x="253" y="7"/>
                      <a:pt x="209" y="0"/>
                      <a:pt x="171" y="13"/>
                    </a:cubicBezTo>
                    <a:cubicBezTo>
                      <a:pt x="188" y="9"/>
                      <a:pt x="188" y="9"/>
                      <a:pt x="188" y="9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îṥļiḑê">
                <a:extLst>
                  <a:ext uri="{FF2B5EF4-FFF2-40B4-BE49-F238E27FC236}">
                    <a16:creationId xmlns:a16="http://schemas.microsoft.com/office/drawing/2014/main" id="{6F3293D3-780F-4C0C-ABCB-D1284C91C5B1}"/>
                  </a:ext>
                </a:extLst>
              </p:cNvPr>
              <p:cNvSpPr/>
              <p:nvPr/>
            </p:nvSpPr>
            <p:spPr bwMode="auto">
              <a:xfrm>
                <a:off x="6958013" y="2728913"/>
                <a:ext cx="749300" cy="1131888"/>
              </a:xfrm>
              <a:custGeom>
                <a:avLst/>
                <a:gdLst>
                  <a:gd name="T0" fmla="*/ 93 w 515"/>
                  <a:gd name="T1" fmla="*/ 0 h 780"/>
                  <a:gd name="T2" fmla="*/ 74 w 515"/>
                  <a:gd name="T3" fmla="*/ 2 h 780"/>
                  <a:gd name="T4" fmla="*/ 93 w 515"/>
                  <a:gd name="T5" fmla="*/ 0 h 780"/>
                  <a:gd name="T6" fmla="*/ 103 w 515"/>
                  <a:gd name="T7" fmla="*/ 0 h 780"/>
                  <a:gd name="T8" fmla="*/ 87 w 515"/>
                  <a:gd name="T9" fmla="*/ 5 h 780"/>
                  <a:gd name="T10" fmla="*/ 74 w 515"/>
                  <a:gd name="T11" fmla="*/ 32 h 780"/>
                  <a:gd name="T12" fmla="*/ 46 w 515"/>
                  <a:gd name="T13" fmla="*/ 72 h 780"/>
                  <a:gd name="T14" fmla="*/ 16 w 515"/>
                  <a:gd name="T15" fmla="*/ 91 h 780"/>
                  <a:gd name="T16" fmla="*/ 2 w 515"/>
                  <a:gd name="T17" fmla="*/ 120 h 780"/>
                  <a:gd name="T18" fmla="*/ 28 w 515"/>
                  <a:gd name="T19" fmla="*/ 142 h 780"/>
                  <a:gd name="T20" fmla="*/ 65 w 515"/>
                  <a:gd name="T21" fmla="*/ 149 h 780"/>
                  <a:gd name="T22" fmla="*/ 122 w 515"/>
                  <a:gd name="T23" fmla="*/ 232 h 780"/>
                  <a:gd name="T24" fmla="*/ 109 w 515"/>
                  <a:gd name="T25" fmla="*/ 283 h 780"/>
                  <a:gd name="T26" fmla="*/ 139 w 515"/>
                  <a:gd name="T27" fmla="*/ 339 h 780"/>
                  <a:gd name="T28" fmla="*/ 146 w 515"/>
                  <a:gd name="T29" fmla="*/ 396 h 780"/>
                  <a:gd name="T30" fmla="*/ 144 w 515"/>
                  <a:gd name="T31" fmla="*/ 466 h 780"/>
                  <a:gd name="T32" fmla="*/ 163 w 515"/>
                  <a:gd name="T33" fmla="*/ 516 h 780"/>
                  <a:gd name="T34" fmla="*/ 195 w 515"/>
                  <a:gd name="T35" fmla="*/ 524 h 780"/>
                  <a:gd name="T36" fmla="*/ 222 w 515"/>
                  <a:gd name="T37" fmla="*/ 574 h 780"/>
                  <a:gd name="T38" fmla="*/ 222 w 515"/>
                  <a:gd name="T39" fmla="*/ 656 h 780"/>
                  <a:gd name="T40" fmla="*/ 230 w 515"/>
                  <a:gd name="T41" fmla="*/ 690 h 780"/>
                  <a:gd name="T42" fmla="*/ 246 w 515"/>
                  <a:gd name="T43" fmla="*/ 698 h 780"/>
                  <a:gd name="T44" fmla="*/ 308 w 515"/>
                  <a:gd name="T45" fmla="*/ 709 h 780"/>
                  <a:gd name="T46" fmla="*/ 357 w 515"/>
                  <a:gd name="T47" fmla="*/ 715 h 780"/>
                  <a:gd name="T48" fmla="*/ 385 w 515"/>
                  <a:gd name="T49" fmla="*/ 739 h 780"/>
                  <a:gd name="T50" fmla="*/ 473 w 515"/>
                  <a:gd name="T51" fmla="*/ 779 h 780"/>
                  <a:gd name="T52" fmla="*/ 466 w 515"/>
                  <a:gd name="T53" fmla="*/ 780 h 780"/>
                  <a:gd name="T54" fmla="*/ 481 w 515"/>
                  <a:gd name="T55" fmla="*/ 775 h 780"/>
                  <a:gd name="T56" fmla="*/ 484 w 515"/>
                  <a:gd name="T57" fmla="*/ 769 h 780"/>
                  <a:gd name="T58" fmla="*/ 479 w 515"/>
                  <a:gd name="T59" fmla="*/ 761 h 780"/>
                  <a:gd name="T60" fmla="*/ 479 w 515"/>
                  <a:gd name="T61" fmla="*/ 761 h 780"/>
                  <a:gd name="T62" fmla="*/ 479 w 515"/>
                  <a:gd name="T63" fmla="*/ 761 h 780"/>
                  <a:gd name="T64" fmla="*/ 482 w 515"/>
                  <a:gd name="T65" fmla="*/ 762 h 780"/>
                  <a:gd name="T66" fmla="*/ 510 w 515"/>
                  <a:gd name="T67" fmla="*/ 748 h 780"/>
                  <a:gd name="T68" fmla="*/ 515 w 515"/>
                  <a:gd name="T69" fmla="*/ 732 h 780"/>
                  <a:gd name="T70" fmla="*/ 515 w 515"/>
                  <a:gd name="T71" fmla="*/ 727 h 780"/>
                  <a:gd name="T72" fmla="*/ 510 w 515"/>
                  <a:gd name="T73" fmla="*/ 715 h 780"/>
                  <a:gd name="T74" fmla="*/ 483 w 515"/>
                  <a:gd name="T75" fmla="*/ 681 h 780"/>
                  <a:gd name="T76" fmla="*/ 483 w 515"/>
                  <a:gd name="T77" fmla="*/ 680 h 780"/>
                  <a:gd name="T78" fmla="*/ 492 w 515"/>
                  <a:gd name="T79" fmla="*/ 659 h 780"/>
                  <a:gd name="T80" fmla="*/ 504 w 515"/>
                  <a:gd name="T81" fmla="*/ 613 h 780"/>
                  <a:gd name="T82" fmla="*/ 477 w 515"/>
                  <a:gd name="T83" fmla="*/ 547 h 780"/>
                  <a:gd name="T84" fmla="*/ 424 w 515"/>
                  <a:gd name="T85" fmla="*/ 488 h 780"/>
                  <a:gd name="T86" fmla="*/ 422 w 515"/>
                  <a:gd name="T87" fmla="*/ 475 h 780"/>
                  <a:gd name="T88" fmla="*/ 424 w 515"/>
                  <a:gd name="T89" fmla="*/ 446 h 780"/>
                  <a:gd name="T90" fmla="*/ 423 w 515"/>
                  <a:gd name="T91" fmla="*/ 437 h 780"/>
                  <a:gd name="T92" fmla="*/ 376 w 515"/>
                  <a:gd name="T93" fmla="*/ 364 h 780"/>
                  <a:gd name="T94" fmla="*/ 361 w 515"/>
                  <a:gd name="T95" fmla="*/ 303 h 780"/>
                  <a:gd name="T96" fmla="*/ 362 w 515"/>
                  <a:gd name="T97" fmla="*/ 280 h 780"/>
                  <a:gd name="T98" fmla="*/ 384 w 515"/>
                  <a:gd name="T99" fmla="*/ 197 h 780"/>
                  <a:gd name="T100" fmla="*/ 392 w 515"/>
                  <a:gd name="T101" fmla="*/ 155 h 780"/>
                  <a:gd name="T102" fmla="*/ 388 w 515"/>
                  <a:gd name="T103" fmla="*/ 134 h 780"/>
                  <a:gd name="T104" fmla="*/ 363 w 515"/>
                  <a:gd name="T105" fmla="*/ 95 h 780"/>
                  <a:gd name="T106" fmla="*/ 272 w 515"/>
                  <a:gd name="T107" fmla="*/ 23 h 780"/>
                  <a:gd name="T108" fmla="*/ 203 w 515"/>
                  <a:gd name="T109" fmla="*/ 5 h 780"/>
                  <a:gd name="T110" fmla="*/ 185 w 515"/>
                  <a:gd name="T111" fmla="*/ 8 h 780"/>
                  <a:gd name="T112" fmla="*/ 178 w 515"/>
                  <a:gd name="T113" fmla="*/ 6 h 780"/>
                  <a:gd name="T114" fmla="*/ 168 w 515"/>
                  <a:gd name="T115" fmla="*/ 8 h 780"/>
                  <a:gd name="T116" fmla="*/ 93 w 515"/>
                  <a:gd name="T117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15" h="780">
                    <a:moveTo>
                      <a:pt x="93" y="0"/>
                    </a:moveTo>
                    <a:cubicBezTo>
                      <a:pt x="87" y="0"/>
                      <a:pt x="80" y="0"/>
                      <a:pt x="74" y="2"/>
                    </a:cubicBezTo>
                    <a:cubicBezTo>
                      <a:pt x="80" y="0"/>
                      <a:pt x="87" y="0"/>
                      <a:pt x="93" y="0"/>
                    </a:cubicBezTo>
                    <a:cubicBezTo>
                      <a:pt x="96" y="0"/>
                      <a:pt x="100" y="0"/>
                      <a:pt x="103" y="0"/>
                    </a:cubicBezTo>
                    <a:cubicBezTo>
                      <a:pt x="98" y="0"/>
                      <a:pt x="92" y="2"/>
                      <a:pt x="87" y="5"/>
                    </a:cubicBezTo>
                    <a:cubicBezTo>
                      <a:pt x="78" y="11"/>
                      <a:pt x="77" y="22"/>
                      <a:pt x="74" y="32"/>
                    </a:cubicBezTo>
                    <a:cubicBezTo>
                      <a:pt x="70" y="48"/>
                      <a:pt x="60" y="62"/>
                      <a:pt x="46" y="72"/>
                    </a:cubicBezTo>
                    <a:cubicBezTo>
                      <a:pt x="36" y="79"/>
                      <a:pt x="25" y="84"/>
                      <a:pt x="16" y="91"/>
                    </a:cubicBezTo>
                    <a:cubicBezTo>
                      <a:pt x="7" y="98"/>
                      <a:pt x="0" y="109"/>
                      <a:pt x="2" y="120"/>
                    </a:cubicBezTo>
                    <a:cubicBezTo>
                      <a:pt x="5" y="131"/>
                      <a:pt x="17" y="138"/>
                      <a:pt x="28" y="142"/>
                    </a:cubicBezTo>
                    <a:cubicBezTo>
                      <a:pt x="40" y="145"/>
                      <a:pt x="53" y="146"/>
                      <a:pt x="65" y="149"/>
                    </a:cubicBezTo>
                    <a:cubicBezTo>
                      <a:pt x="104" y="159"/>
                      <a:pt x="130" y="197"/>
                      <a:pt x="122" y="232"/>
                    </a:cubicBezTo>
                    <a:cubicBezTo>
                      <a:pt x="118" y="249"/>
                      <a:pt x="107" y="265"/>
                      <a:pt x="109" y="283"/>
                    </a:cubicBezTo>
                    <a:cubicBezTo>
                      <a:pt x="111" y="304"/>
                      <a:pt x="130" y="320"/>
                      <a:pt x="139" y="339"/>
                    </a:cubicBezTo>
                    <a:cubicBezTo>
                      <a:pt x="147" y="357"/>
                      <a:pt x="147" y="377"/>
                      <a:pt x="146" y="396"/>
                    </a:cubicBezTo>
                    <a:cubicBezTo>
                      <a:pt x="145" y="419"/>
                      <a:pt x="145" y="443"/>
                      <a:pt x="144" y="466"/>
                    </a:cubicBezTo>
                    <a:cubicBezTo>
                      <a:pt x="143" y="485"/>
                      <a:pt x="145" y="507"/>
                      <a:pt x="163" y="516"/>
                    </a:cubicBezTo>
                    <a:cubicBezTo>
                      <a:pt x="173" y="521"/>
                      <a:pt x="185" y="520"/>
                      <a:pt x="195" y="524"/>
                    </a:cubicBezTo>
                    <a:cubicBezTo>
                      <a:pt x="215" y="533"/>
                      <a:pt x="220" y="555"/>
                      <a:pt x="222" y="574"/>
                    </a:cubicBezTo>
                    <a:cubicBezTo>
                      <a:pt x="224" y="602"/>
                      <a:pt x="224" y="629"/>
                      <a:pt x="222" y="656"/>
                    </a:cubicBezTo>
                    <a:cubicBezTo>
                      <a:pt x="221" y="668"/>
                      <a:pt x="220" y="682"/>
                      <a:pt x="230" y="690"/>
                    </a:cubicBezTo>
                    <a:cubicBezTo>
                      <a:pt x="235" y="694"/>
                      <a:pt x="240" y="697"/>
                      <a:pt x="246" y="698"/>
                    </a:cubicBezTo>
                    <a:cubicBezTo>
                      <a:pt x="266" y="704"/>
                      <a:pt x="287" y="708"/>
                      <a:pt x="308" y="709"/>
                    </a:cubicBezTo>
                    <a:cubicBezTo>
                      <a:pt x="324" y="709"/>
                      <a:pt x="342" y="708"/>
                      <a:pt x="357" y="715"/>
                    </a:cubicBezTo>
                    <a:cubicBezTo>
                      <a:pt x="368" y="721"/>
                      <a:pt x="376" y="731"/>
                      <a:pt x="385" y="739"/>
                    </a:cubicBezTo>
                    <a:cubicBezTo>
                      <a:pt x="410" y="761"/>
                      <a:pt x="440" y="775"/>
                      <a:pt x="473" y="779"/>
                    </a:cubicBezTo>
                    <a:cubicBezTo>
                      <a:pt x="471" y="780"/>
                      <a:pt x="469" y="780"/>
                      <a:pt x="466" y="780"/>
                    </a:cubicBezTo>
                    <a:cubicBezTo>
                      <a:pt x="472" y="780"/>
                      <a:pt x="478" y="779"/>
                      <a:pt x="481" y="775"/>
                    </a:cubicBezTo>
                    <a:cubicBezTo>
                      <a:pt x="483" y="774"/>
                      <a:pt x="484" y="772"/>
                      <a:pt x="484" y="769"/>
                    </a:cubicBezTo>
                    <a:cubicBezTo>
                      <a:pt x="484" y="766"/>
                      <a:pt x="482" y="763"/>
                      <a:pt x="479" y="761"/>
                    </a:cubicBezTo>
                    <a:cubicBezTo>
                      <a:pt x="479" y="761"/>
                      <a:pt x="479" y="761"/>
                      <a:pt x="479" y="761"/>
                    </a:cubicBezTo>
                    <a:cubicBezTo>
                      <a:pt x="479" y="761"/>
                      <a:pt x="479" y="761"/>
                      <a:pt x="479" y="761"/>
                    </a:cubicBezTo>
                    <a:cubicBezTo>
                      <a:pt x="480" y="761"/>
                      <a:pt x="481" y="762"/>
                      <a:pt x="482" y="762"/>
                    </a:cubicBezTo>
                    <a:cubicBezTo>
                      <a:pt x="493" y="762"/>
                      <a:pt x="503" y="757"/>
                      <a:pt x="510" y="748"/>
                    </a:cubicBezTo>
                    <a:cubicBezTo>
                      <a:pt x="513" y="743"/>
                      <a:pt x="515" y="738"/>
                      <a:pt x="515" y="732"/>
                    </a:cubicBezTo>
                    <a:cubicBezTo>
                      <a:pt x="515" y="730"/>
                      <a:pt x="515" y="728"/>
                      <a:pt x="515" y="727"/>
                    </a:cubicBezTo>
                    <a:cubicBezTo>
                      <a:pt x="514" y="723"/>
                      <a:pt x="512" y="719"/>
                      <a:pt x="510" y="715"/>
                    </a:cubicBezTo>
                    <a:cubicBezTo>
                      <a:pt x="501" y="703"/>
                      <a:pt x="484" y="695"/>
                      <a:pt x="483" y="681"/>
                    </a:cubicBezTo>
                    <a:cubicBezTo>
                      <a:pt x="483" y="681"/>
                      <a:pt x="483" y="680"/>
                      <a:pt x="483" y="680"/>
                    </a:cubicBezTo>
                    <a:cubicBezTo>
                      <a:pt x="483" y="673"/>
                      <a:pt x="488" y="666"/>
                      <a:pt x="492" y="659"/>
                    </a:cubicBezTo>
                    <a:cubicBezTo>
                      <a:pt x="500" y="644"/>
                      <a:pt x="504" y="628"/>
                      <a:pt x="504" y="613"/>
                    </a:cubicBezTo>
                    <a:cubicBezTo>
                      <a:pt x="504" y="589"/>
                      <a:pt x="495" y="565"/>
                      <a:pt x="477" y="547"/>
                    </a:cubicBezTo>
                    <a:cubicBezTo>
                      <a:pt x="458" y="527"/>
                      <a:pt x="430" y="513"/>
                      <a:pt x="424" y="488"/>
                    </a:cubicBezTo>
                    <a:cubicBezTo>
                      <a:pt x="423" y="484"/>
                      <a:pt x="422" y="479"/>
                      <a:pt x="422" y="475"/>
                    </a:cubicBezTo>
                    <a:cubicBezTo>
                      <a:pt x="422" y="465"/>
                      <a:pt x="424" y="455"/>
                      <a:pt x="424" y="446"/>
                    </a:cubicBezTo>
                    <a:cubicBezTo>
                      <a:pt x="424" y="443"/>
                      <a:pt x="424" y="440"/>
                      <a:pt x="423" y="437"/>
                    </a:cubicBezTo>
                    <a:cubicBezTo>
                      <a:pt x="419" y="409"/>
                      <a:pt x="392" y="389"/>
                      <a:pt x="376" y="364"/>
                    </a:cubicBezTo>
                    <a:cubicBezTo>
                      <a:pt x="365" y="346"/>
                      <a:pt x="361" y="324"/>
                      <a:pt x="361" y="303"/>
                    </a:cubicBezTo>
                    <a:cubicBezTo>
                      <a:pt x="361" y="295"/>
                      <a:pt x="361" y="288"/>
                      <a:pt x="362" y="280"/>
                    </a:cubicBezTo>
                    <a:cubicBezTo>
                      <a:pt x="366" y="252"/>
                      <a:pt x="376" y="224"/>
                      <a:pt x="384" y="197"/>
                    </a:cubicBezTo>
                    <a:cubicBezTo>
                      <a:pt x="388" y="183"/>
                      <a:pt x="392" y="169"/>
                      <a:pt x="392" y="155"/>
                    </a:cubicBezTo>
                    <a:cubicBezTo>
                      <a:pt x="392" y="148"/>
                      <a:pt x="391" y="141"/>
                      <a:pt x="388" y="134"/>
                    </a:cubicBezTo>
                    <a:cubicBezTo>
                      <a:pt x="384" y="119"/>
                      <a:pt x="373" y="107"/>
                      <a:pt x="363" y="95"/>
                    </a:cubicBezTo>
                    <a:cubicBezTo>
                      <a:pt x="337" y="66"/>
                      <a:pt x="308" y="40"/>
                      <a:pt x="272" y="23"/>
                    </a:cubicBezTo>
                    <a:cubicBezTo>
                      <a:pt x="251" y="13"/>
                      <a:pt x="227" y="7"/>
                      <a:pt x="203" y="5"/>
                    </a:cubicBezTo>
                    <a:cubicBezTo>
                      <a:pt x="197" y="6"/>
                      <a:pt x="191" y="7"/>
                      <a:pt x="185" y="8"/>
                    </a:cubicBezTo>
                    <a:cubicBezTo>
                      <a:pt x="178" y="6"/>
                      <a:pt x="178" y="6"/>
                      <a:pt x="178" y="6"/>
                    </a:cubicBezTo>
                    <a:cubicBezTo>
                      <a:pt x="174" y="7"/>
                      <a:pt x="171" y="7"/>
                      <a:pt x="168" y="8"/>
                    </a:cubicBezTo>
                    <a:cubicBezTo>
                      <a:pt x="143" y="3"/>
                      <a:pt x="118" y="0"/>
                      <a:pt x="93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îśľïḋé">
                <a:extLst>
                  <a:ext uri="{FF2B5EF4-FFF2-40B4-BE49-F238E27FC236}">
                    <a16:creationId xmlns:a16="http://schemas.microsoft.com/office/drawing/2014/main" id="{6039A719-FD58-4BDD-9D42-33E441CED049}"/>
                  </a:ext>
                </a:extLst>
              </p:cNvPr>
              <p:cNvSpPr/>
              <p:nvPr/>
            </p:nvSpPr>
            <p:spPr bwMode="auto">
              <a:xfrm>
                <a:off x="6894513" y="40354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ïṧḻîḋé">
                <a:extLst>
                  <a:ext uri="{FF2B5EF4-FFF2-40B4-BE49-F238E27FC236}">
                    <a16:creationId xmlns:a16="http://schemas.microsoft.com/office/drawing/2014/main" id="{B8FECF6E-E420-4A21-A5B5-B4FDF6383238}"/>
                  </a:ext>
                </a:extLst>
              </p:cNvPr>
              <p:cNvSpPr/>
              <p:nvPr/>
            </p:nvSpPr>
            <p:spPr bwMode="auto">
              <a:xfrm>
                <a:off x="6894513" y="3984625"/>
                <a:ext cx="114300" cy="53975"/>
              </a:xfrm>
              <a:custGeom>
                <a:avLst/>
                <a:gdLst>
                  <a:gd name="T0" fmla="*/ 75 w 79"/>
                  <a:gd name="T1" fmla="*/ 0 h 37"/>
                  <a:gd name="T2" fmla="*/ 0 w 79"/>
                  <a:gd name="T3" fmla="*/ 35 h 37"/>
                  <a:gd name="T4" fmla="*/ 0 w 79"/>
                  <a:gd name="T5" fmla="*/ 35 h 37"/>
                  <a:gd name="T6" fmla="*/ 15 w 79"/>
                  <a:gd name="T7" fmla="*/ 37 h 37"/>
                  <a:gd name="T8" fmla="*/ 70 w 79"/>
                  <a:gd name="T9" fmla="*/ 12 h 37"/>
                  <a:gd name="T10" fmla="*/ 75 w 79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37">
                    <a:moveTo>
                      <a:pt x="75" y="0"/>
                    </a:moveTo>
                    <a:cubicBezTo>
                      <a:pt x="62" y="0"/>
                      <a:pt x="1" y="34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5"/>
                      <a:pt x="6" y="37"/>
                      <a:pt x="15" y="37"/>
                    </a:cubicBezTo>
                    <a:cubicBezTo>
                      <a:pt x="29" y="37"/>
                      <a:pt x="49" y="33"/>
                      <a:pt x="70" y="12"/>
                    </a:cubicBezTo>
                    <a:cubicBezTo>
                      <a:pt x="78" y="3"/>
                      <a:pt x="79" y="0"/>
                      <a:pt x="75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ṡḻîḍè">
                <a:extLst>
                  <a:ext uri="{FF2B5EF4-FFF2-40B4-BE49-F238E27FC236}">
                    <a16:creationId xmlns:a16="http://schemas.microsoft.com/office/drawing/2014/main" id="{9B7221E6-BCC5-47B3-A683-5CEA9ECEFEF9}"/>
                  </a:ext>
                </a:extLst>
              </p:cNvPr>
              <p:cNvSpPr/>
              <p:nvPr/>
            </p:nvSpPr>
            <p:spPr bwMode="auto">
              <a:xfrm>
                <a:off x="7215188" y="2735263"/>
                <a:ext cx="41275" cy="1588"/>
              </a:xfrm>
              <a:custGeom>
                <a:avLst/>
                <a:gdLst>
                  <a:gd name="T0" fmla="*/ 19 w 28"/>
                  <a:gd name="T1" fmla="*/ 0 h 1"/>
                  <a:gd name="T2" fmla="*/ 0 w 28"/>
                  <a:gd name="T3" fmla="*/ 1 h 1"/>
                  <a:gd name="T4" fmla="*/ 1 w 28"/>
                  <a:gd name="T5" fmla="*/ 1 h 1"/>
                  <a:gd name="T6" fmla="*/ 19 w 28"/>
                  <a:gd name="T7" fmla="*/ 0 h 1"/>
                  <a:gd name="T8" fmla="*/ 26 w 28"/>
                  <a:gd name="T9" fmla="*/ 0 h 1"/>
                  <a:gd name="T10" fmla="*/ 28 w 28"/>
                  <a:gd name="T11" fmla="*/ 0 h 1"/>
                  <a:gd name="T12" fmla="*/ 19 w 28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">
                    <a:moveTo>
                      <a:pt x="19" y="0"/>
                    </a:moveTo>
                    <a:cubicBezTo>
                      <a:pt x="12" y="0"/>
                      <a:pt x="6" y="0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7" y="1"/>
                      <a:pt x="13" y="0"/>
                      <a:pt x="19" y="0"/>
                    </a:cubicBezTo>
                    <a:cubicBezTo>
                      <a:pt x="21" y="0"/>
                      <a:pt x="23" y="0"/>
                      <a:pt x="26" y="0"/>
                    </a:cubicBezTo>
                    <a:cubicBezTo>
                      <a:pt x="26" y="0"/>
                      <a:pt x="27" y="0"/>
                      <a:pt x="28" y="0"/>
                    </a:cubicBezTo>
                    <a:cubicBezTo>
                      <a:pt x="25" y="0"/>
                      <a:pt x="22" y="0"/>
                      <a:pt x="19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îšlidé">
                <a:extLst>
                  <a:ext uri="{FF2B5EF4-FFF2-40B4-BE49-F238E27FC236}">
                    <a16:creationId xmlns:a16="http://schemas.microsoft.com/office/drawing/2014/main" id="{B2282DE8-8BBD-4522-84F4-9955070BBE5A}"/>
                  </a:ext>
                </a:extLst>
              </p:cNvPr>
              <p:cNvSpPr/>
              <p:nvPr/>
            </p:nvSpPr>
            <p:spPr bwMode="auto">
              <a:xfrm>
                <a:off x="7216775" y="2735263"/>
                <a:ext cx="36513" cy="4763"/>
              </a:xfrm>
              <a:custGeom>
                <a:avLst/>
                <a:gdLst>
                  <a:gd name="T0" fmla="*/ 18 w 25"/>
                  <a:gd name="T1" fmla="*/ 0 h 3"/>
                  <a:gd name="T2" fmla="*/ 0 w 25"/>
                  <a:gd name="T3" fmla="*/ 1 h 3"/>
                  <a:gd name="T4" fmla="*/ 7 w 25"/>
                  <a:gd name="T5" fmla="*/ 3 h 3"/>
                  <a:gd name="T6" fmla="*/ 25 w 25"/>
                  <a:gd name="T7" fmla="*/ 0 h 3"/>
                  <a:gd name="T8" fmla="*/ 18 w 25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">
                    <a:moveTo>
                      <a:pt x="18" y="0"/>
                    </a:moveTo>
                    <a:cubicBezTo>
                      <a:pt x="12" y="0"/>
                      <a:pt x="6" y="1"/>
                      <a:pt x="0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3" y="2"/>
                      <a:pt x="19" y="1"/>
                      <a:pt x="25" y="0"/>
                    </a:cubicBezTo>
                    <a:cubicBezTo>
                      <a:pt x="22" y="0"/>
                      <a:pt x="20" y="0"/>
                      <a:pt x="18" y="0"/>
                    </a:cubicBezTo>
                  </a:path>
                </a:pathLst>
              </a:cu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isľîde">
                <a:extLst>
                  <a:ext uri="{FF2B5EF4-FFF2-40B4-BE49-F238E27FC236}">
                    <a16:creationId xmlns:a16="http://schemas.microsoft.com/office/drawing/2014/main" id="{11A41CA0-A3A1-4C0C-A0B7-01137B916526}"/>
                  </a:ext>
                </a:extLst>
              </p:cNvPr>
              <p:cNvSpPr/>
              <p:nvPr/>
            </p:nvSpPr>
            <p:spPr bwMode="auto">
              <a:xfrm>
                <a:off x="7616825" y="3859213"/>
                <a:ext cx="19050" cy="1588"/>
              </a:xfrm>
              <a:custGeom>
                <a:avLst/>
                <a:gdLst>
                  <a:gd name="T0" fmla="*/ 0 w 13"/>
                  <a:gd name="T1" fmla="*/ 0 h 1"/>
                  <a:gd name="T2" fmla="*/ 0 w 13"/>
                  <a:gd name="T3" fmla="*/ 0 h 1"/>
                  <a:gd name="T4" fmla="*/ 7 w 13"/>
                  <a:gd name="T5" fmla="*/ 1 h 1"/>
                  <a:gd name="T6" fmla="*/ 12 w 13"/>
                  <a:gd name="T7" fmla="*/ 1 h 1"/>
                  <a:gd name="T8" fmla="*/ 13 w 13"/>
                  <a:gd name="T9" fmla="*/ 1 h 1"/>
                  <a:gd name="T10" fmla="*/ 13 w 13"/>
                  <a:gd name="T11" fmla="*/ 1 h 1"/>
                  <a:gd name="T12" fmla="*/ 7 w 13"/>
                  <a:gd name="T13" fmla="*/ 1 h 1"/>
                  <a:gd name="T14" fmla="*/ 0 w 13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5" y="1"/>
                      <a:pt x="7" y="1"/>
                    </a:cubicBezTo>
                    <a:cubicBezTo>
                      <a:pt x="8" y="1"/>
                      <a:pt x="10" y="1"/>
                      <a:pt x="12" y="1"/>
                    </a:cubicBezTo>
                    <a:cubicBezTo>
                      <a:pt x="12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1" y="1"/>
                      <a:pt x="9" y="1"/>
                      <a:pt x="7" y="1"/>
                    </a:cubicBezTo>
                    <a:cubicBezTo>
                      <a:pt x="5" y="1"/>
                      <a:pt x="3" y="0"/>
                      <a:pt x="0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ïŝliḋé">
                <a:extLst>
                  <a:ext uri="{FF2B5EF4-FFF2-40B4-BE49-F238E27FC236}">
                    <a16:creationId xmlns:a16="http://schemas.microsoft.com/office/drawing/2014/main" id="{FB6AC3D2-1285-4008-A3F4-48BF38A83535}"/>
                  </a:ext>
                </a:extLst>
              </p:cNvPr>
              <p:cNvSpPr/>
              <p:nvPr/>
            </p:nvSpPr>
            <p:spPr bwMode="auto">
              <a:xfrm>
                <a:off x="6932613" y="2732088"/>
                <a:ext cx="133350" cy="200025"/>
              </a:xfrm>
              <a:custGeom>
                <a:avLst/>
                <a:gdLst>
                  <a:gd name="T0" fmla="*/ 92 w 92"/>
                  <a:gd name="T1" fmla="*/ 0 h 138"/>
                  <a:gd name="T2" fmla="*/ 87 w 92"/>
                  <a:gd name="T3" fmla="*/ 3 h 138"/>
                  <a:gd name="T4" fmla="*/ 74 w 92"/>
                  <a:gd name="T5" fmla="*/ 30 h 138"/>
                  <a:gd name="T6" fmla="*/ 46 w 92"/>
                  <a:gd name="T7" fmla="*/ 70 h 138"/>
                  <a:gd name="T8" fmla="*/ 16 w 92"/>
                  <a:gd name="T9" fmla="*/ 89 h 138"/>
                  <a:gd name="T10" fmla="*/ 2 w 92"/>
                  <a:gd name="T11" fmla="*/ 118 h 138"/>
                  <a:gd name="T12" fmla="*/ 22 w 92"/>
                  <a:gd name="T13" fmla="*/ 138 h 138"/>
                  <a:gd name="T14" fmla="*/ 22 w 92"/>
                  <a:gd name="T15" fmla="*/ 137 h 138"/>
                  <a:gd name="T16" fmla="*/ 3 w 92"/>
                  <a:gd name="T17" fmla="*/ 118 h 138"/>
                  <a:gd name="T18" fmla="*/ 2 w 92"/>
                  <a:gd name="T19" fmla="*/ 114 h 138"/>
                  <a:gd name="T20" fmla="*/ 16 w 92"/>
                  <a:gd name="T21" fmla="*/ 89 h 138"/>
                  <a:gd name="T22" fmla="*/ 46 w 92"/>
                  <a:gd name="T23" fmla="*/ 70 h 138"/>
                  <a:gd name="T24" fmla="*/ 75 w 92"/>
                  <a:gd name="T25" fmla="*/ 30 h 138"/>
                  <a:gd name="T26" fmla="*/ 87 w 92"/>
                  <a:gd name="T27" fmla="*/ 3 h 138"/>
                  <a:gd name="T28" fmla="*/ 92 w 92"/>
                  <a:gd name="T2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" h="138">
                    <a:moveTo>
                      <a:pt x="92" y="0"/>
                    </a:moveTo>
                    <a:cubicBezTo>
                      <a:pt x="90" y="1"/>
                      <a:pt x="88" y="2"/>
                      <a:pt x="87" y="3"/>
                    </a:cubicBezTo>
                    <a:cubicBezTo>
                      <a:pt x="78" y="9"/>
                      <a:pt x="77" y="20"/>
                      <a:pt x="74" y="30"/>
                    </a:cubicBezTo>
                    <a:cubicBezTo>
                      <a:pt x="69" y="46"/>
                      <a:pt x="59" y="60"/>
                      <a:pt x="46" y="70"/>
                    </a:cubicBezTo>
                    <a:cubicBezTo>
                      <a:pt x="36" y="77"/>
                      <a:pt x="25" y="82"/>
                      <a:pt x="16" y="89"/>
                    </a:cubicBezTo>
                    <a:cubicBezTo>
                      <a:pt x="7" y="96"/>
                      <a:pt x="0" y="107"/>
                      <a:pt x="2" y="118"/>
                    </a:cubicBezTo>
                    <a:cubicBezTo>
                      <a:pt x="4" y="127"/>
                      <a:pt x="12" y="134"/>
                      <a:pt x="22" y="138"/>
                    </a:cubicBezTo>
                    <a:cubicBezTo>
                      <a:pt x="22" y="138"/>
                      <a:pt x="22" y="137"/>
                      <a:pt x="22" y="137"/>
                    </a:cubicBezTo>
                    <a:cubicBezTo>
                      <a:pt x="13" y="133"/>
                      <a:pt x="5" y="126"/>
                      <a:pt x="3" y="118"/>
                    </a:cubicBezTo>
                    <a:cubicBezTo>
                      <a:pt x="2" y="116"/>
                      <a:pt x="2" y="115"/>
                      <a:pt x="2" y="114"/>
                    </a:cubicBezTo>
                    <a:cubicBezTo>
                      <a:pt x="2" y="104"/>
                      <a:pt x="9" y="95"/>
                      <a:pt x="16" y="89"/>
                    </a:cubicBezTo>
                    <a:cubicBezTo>
                      <a:pt x="26" y="82"/>
                      <a:pt x="37" y="77"/>
                      <a:pt x="46" y="70"/>
                    </a:cubicBezTo>
                    <a:cubicBezTo>
                      <a:pt x="60" y="60"/>
                      <a:pt x="70" y="46"/>
                      <a:pt x="75" y="30"/>
                    </a:cubicBezTo>
                    <a:cubicBezTo>
                      <a:pt x="77" y="20"/>
                      <a:pt x="79" y="9"/>
                      <a:pt x="87" y="3"/>
                    </a:cubicBezTo>
                    <a:cubicBezTo>
                      <a:pt x="89" y="2"/>
                      <a:pt x="91" y="1"/>
                      <a:pt x="92" y="0"/>
                    </a:cubicBezTo>
                  </a:path>
                </a:pathLst>
              </a:custGeom>
              <a:solidFill>
                <a:srgbClr val="D5D5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isļíḍé">
                <a:extLst>
                  <a:ext uri="{FF2B5EF4-FFF2-40B4-BE49-F238E27FC236}">
                    <a16:creationId xmlns:a16="http://schemas.microsoft.com/office/drawing/2014/main" id="{CFD50B11-2021-4436-9F6D-1B83C06A8E6F}"/>
                  </a:ext>
                </a:extLst>
              </p:cNvPr>
              <p:cNvSpPr/>
              <p:nvPr/>
            </p:nvSpPr>
            <p:spPr bwMode="auto">
              <a:xfrm>
                <a:off x="7561263" y="3844925"/>
                <a:ext cx="55563" cy="14288"/>
              </a:xfrm>
              <a:custGeom>
                <a:avLst/>
                <a:gdLst>
                  <a:gd name="T0" fmla="*/ 0 w 38"/>
                  <a:gd name="T1" fmla="*/ 0 h 10"/>
                  <a:gd name="T2" fmla="*/ 0 w 38"/>
                  <a:gd name="T3" fmla="*/ 0 h 10"/>
                  <a:gd name="T4" fmla="*/ 0 w 38"/>
                  <a:gd name="T5" fmla="*/ 0 h 10"/>
                  <a:gd name="T6" fmla="*/ 38 w 38"/>
                  <a:gd name="T7" fmla="*/ 10 h 10"/>
                  <a:gd name="T8" fmla="*/ 38 w 38"/>
                  <a:gd name="T9" fmla="*/ 10 h 10"/>
                  <a:gd name="T10" fmla="*/ 0 w 38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5"/>
                      <a:pt x="25" y="8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25" y="8"/>
                      <a:pt x="12" y="5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íṧḷiḋe">
                <a:extLst>
                  <a:ext uri="{FF2B5EF4-FFF2-40B4-BE49-F238E27FC236}">
                    <a16:creationId xmlns:a16="http://schemas.microsoft.com/office/drawing/2014/main" id="{53B8AD3D-B430-4AD2-91CC-BCE104D37065}"/>
                  </a:ext>
                </a:extLst>
              </p:cNvPr>
              <p:cNvSpPr/>
              <p:nvPr/>
            </p:nvSpPr>
            <p:spPr bwMode="auto">
              <a:xfrm>
                <a:off x="7543800" y="3836988"/>
                <a:ext cx="17463" cy="7938"/>
              </a:xfrm>
              <a:custGeom>
                <a:avLst/>
                <a:gdLst>
                  <a:gd name="T0" fmla="*/ 0 w 12"/>
                  <a:gd name="T1" fmla="*/ 0 h 5"/>
                  <a:gd name="T2" fmla="*/ 0 w 12"/>
                  <a:gd name="T3" fmla="*/ 0 h 5"/>
                  <a:gd name="T4" fmla="*/ 12 w 12"/>
                  <a:gd name="T5" fmla="*/ 5 h 5"/>
                  <a:gd name="T6" fmla="*/ 12 w 12"/>
                  <a:gd name="T7" fmla="*/ 5 h 5"/>
                  <a:gd name="T8" fmla="*/ 12 w 12"/>
                  <a:gd name="T9" fmla="*/ 5 h 5"/>
                  <a:gd name="T10" fmla="*/ 0 w 12"/>
                  <a:gd name="T1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2"/>
                      <a:pt x="8" y="4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8" y="3"/>
                      <a:pt x="4" y="2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i$1íḓé">
                <a:extLst>
                  <a:ext uri="{FF2B5EF4-FFF2-40B4-BE49-F238E27FC236}">
                    <a16:creationId xmlns:a16="http://schemas.microsoft.com/office/drawing/2014/main" id="{D04F6209-F71D-4FB0-90E1-9A4CEDF9B1A8}"/>
                  </a:ext>
                </a:extLst>
              </p:cNvPr>
              <p:cNvSpPr/>
              <p:nvPr/>
            </p:nvSpPr>
            <p:spPr bwMode="auto">
              <a:xfrm>
                <a:off x="6964363" y="2930525"/>
                <a:ext cx="74613" cy="19050"/>
              </a:xfrm>
              <a:custGeom>
                <a:avLst/>
                <a:gdLst>
                  <a:gd name="T0" fmla="*/ 0 w 52"/>
                  <a:gd name="T1" fmla="*/ 0 h 13"/>
                  <a:gd name="T2" fmla="*/ 0 w 52"/>
                  <a:gd name="T3" fmla="*/ 1 h 13"/>
                  <a:gd name="T4" fmla="*/ 6 w 52"/>
                  <a:gd name="T5" fmla="*/ 3 h 13"/>
                  <a:gd name="T6" fmla="*/ 43 w 52"/>
                  <a:gd name="T7" fmla="*/ 10 h 13"/>
                  <a:gd name="T8" fmla="*/ 52 w 52"/>
                  <a:gd name="T9" fmla="*/ 13 h 13"/>
                  <a:gd name="T10" fmla="*/ 52 w 52"/>
                  <a:gd name="T11" fmla="*/ 13 h 13"/>
                  <a:gd name="T12" fmla="*/ 44 w 52"/>
                  <a:gd name="T13" fmla="*/ 10 h 13"/>
                  <a:gd name="T14" fmla="*/ 7 w 52"/>
                  <a:gd name="T15" fmla="*/ 3 h 13"/>
                  <a:gd name="T16" fmla="*/ 0 w 52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3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2" y="2"/>
                      <a:pt x="4" y="2"/>
                      <a:pt x="6" y="3"/>
                    </a:cubicBezTo>
                    <a:cubicBezTo>
                      <a:pt x="18" y="6"/>
                      <a:pt x="31" y="7"/>
                      <a:pt x="43" y="10"/>
                    </a:cubicBezTo>
                    <a:cubicBezTo>
                      <a:pt x="46" y="11"/>
                      <a:pt x="49" y="12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49" y="12"/>
                      <a:pt x="47" y="11"/>
                      <a:pt x="44" y="10"/>
                    </a:cubicBezTo>
                    <a:cubicBezTo>
                      <a:pt x="32" y="7"/>
                      <a:pt x="19" y="6"/>
                      <a:pt x="7" y="3"/>
                    </a:cubicBezTo>
                    <a:cubicBezTo>
                      <a:pt x="5" y="2"/>
                      <a:pt x="2" y="1"/>
                      <a:pt x="0" y="0"/>
                    </a:cubicBezTo>
                  </a:path>
                </a:pathLst>
              </a:custGeom>
              <a:solidFill>
                <a:srgbClr val="BFBF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îṥ1ïḓe">
                <a:extLst>
                  <a:ext uri="{FF2B5EF4-FFF2-40B4-BE49-F238E27FC236}">
                    <a16:creationId xmlns:a16="http://schemas.microsoft.com/office/drawing/2014/main" id="{BBF8A4F2-0376-43C7-98F6-9D980F814F27}"/>
                  </a:ext>
                </a:extLst>
              </p:cNvPr>
              <p:cNvSpPr/>
              <p:nvPr/>
            </p:nvSpPr>
            <p:spPr bwMode="auto">
              <a:xfrm>
                <a:off x="7140575" y="3246438"/>
                <a:ext cx="14288" cy="219075"/>
              </a:xfrm>
              <a:custGeom>
                <a:avLst/>
                <a:gdLst>
                  <a:gd name="T0" fmla="*/ 1 w 10"/>
                  <a:gd name="T1" fmla="*/ 0 h 151"/>
                  <a:gd name="T2" fmla="*/ 3 w 10"/>
                  <a:gd name="T3" fmla="*/ 39 h 151"/>
                  <a:gd name="T4" fmla="*/ 0 w 10"/>
                  <a:gd name="T5" fmla="*/ 109 h 151"/>
                  <a:gd name="T6" fmla="*/ 10 w 10"/>
                  <a:gd name="T7" fmla="*/ 151 h 151"/>
                  <a:gd name="T8" fmla="*/ 10 w 10"/>
                  <a:gd name="T9" fmla="*/ 151 h 151"/>
                  <a:gd name="T10" fmla="*/ 1 w 10"/>
                  <a:gd name="T11" fmla="*/ 115 h 151"/>
                  <a:gd name="T12" fmla="*/ 1 w 10"/>
                  <a:gd name="T13" fmla="*/ 109 h 151"/>
                  <a:gd name="T14" fmla="*/ 4 w 10"/>
                  <a:gd name="T15" fmla="*/ 39 h 151"/>
                  <a:gd name="T16" fmla="*/ 4 w 10"/>
                  <a:gd name="T17" fmla="*/ 24 h 151"/>
                  <a:gd name="T18" fmla="*/ 2 w 10"/>
                  <a:gd name="T19" fmla="*/ 0 h 151"/>
                  <a:gd name="T20" fmla="*/ 1 w 10"/>
                  <a:gd name="T2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" h="151">
                    <a:moveTo>
                      <a:pt x="1" y="0"/>
                    </a:moveTo>
                    <a:cubicBezTo>
                      <a:pt x="4" y="13"/>
                      <a:pt x="3" y="26"/>
                      <a:pt x="3" y="39"/>
                    </a:cubicBezTo>
                    <a:cubicBezTo>
                      <a:pt x="2" y="62"/>
                      <a:pt x="1" y="86"/>
                      <a:pt x="0" y="109"/>
                    </a:cubicBezTo>
                    <a:cubicBezTo>
                      <a:pt x="0" y="123"/>
                      <a:pt x="1" y="140"/>
                      <a:pt x="10" y="151"/>
                    </a:cubicBezTo>
                    <a:cubicBezTo>
                      <a:pt x="10" y="151"/>
                      <a:pt x="10" y="151"/>
                      <a:pt x="10" y="151"/>
                    </a:cubicBezTo>
                    <a:cubicBezTo>
                      <a:pt x="3" y="141"/>
                      <a:pt x="1" y="128"/>
                      <a:pt x="1" y="115"/>
                    </a:cubicBezTo>
                    <a:cubicBezTo>
                      <a:pt x="1" y="113"/>
                      <a:pt x="1" y="111"/>
                      <a:pt x="1" y="109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34"/>
                      <a:pt x="4" y="29"/>
                      <a:pt x="4" y="24"/>
                    </a:cubicBezTo>
                    <a:cubicBezTo>
                      <a:pt x="4" y="16"/>
                      <a:pt x="4" y="8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íṩḷïḓé">
                <a:extLst>
                  <a:ext uri="{FF2B5EF4-FFF2-40B4-BE49-F238E27FC236}">
                    <a16:creationId xmlns:a16="http://schemas.microsoft.com/office/drawing/2014/main" id="{CC36EE28-E926-4C49-AA5A-B7369F3BC6D8}"/>
                  </a:ext>
                </a:extLst>
              </p:cNvPr>
              <p:cNvSpPr/>
              <p:nvPr/>
            </p:nvSpPr>
            <p:spPr bwMode="auto">
              <a:xfrm>
                <a:off x="7142163" y="3243263"/>
                <a:ext cx="0" cy="3175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2 h 2"/>
                  <a:gd name="T4" fmla="*/ 1 w 1"/>
                  <a:gd name="T5" fmla="*/ 2 h 2"/>
                  <a:gd name="T6" fmla="*/ 1 w 1"/>
                  <a:gd name="T7" fmla="*/ 1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</a:path>
                </a:pathLst>
              </a:custGeom>
              <a:solidFill>
                <a:srgbClr val="B78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îs1íḋè">
                <a:extLst>
                  <a:ext uri="{FF2B5EF4-FFF2-40B4-BE49-F238E27FC236}">
                    <a16:creationId xmlns:a16="http://schemas.microsoft.com/office/drawing/2014/main" id="{86798F2E-B5B1-44D0-9A05-520BF3AF64C8}"/>
                  </a:ext>
                </a:extLst>
              </p:cNvPr>
              <p:cNvSpPr/>
              <p:nvPr/>
            </p:nvSpPr>
            <p:spPr bwMode="auto">
              <a:xfrm>
                <a:off x="7038975" y="2949575"/>
                <a:ext cx="103188" cy="295275"/>
              </a:xfrm>
              <a:custGeom>
                <a:avLst/>
                <a:gdLst>
                  <a:gd name="T0" fmla="*/ 0 w 71"/>
                  <a:gd name="T1" fmla="*/ 0 h 204"/>
                  <a:gd name="T2" fmla="*/ 0 w 71"/>
                  <a:gd name="T3" fmla="*/ 0 h 204"/>
                  <a:gd name="T4" fmla="*/ 48 w 71"/>
                  <a:gd name="T5" fmla="*/ 80 h 204"/>
                  <a:gd name="T6" fmla="*/ 34 w 71"/>
                  <a:gd name="T7" fmla="*/ 131 h 204"/>
                  <a:gd name="T8" fmla="*/ 65 w 71"/>
                  <a:gd name="T9" fmla="*/ 187 h 204"/>
                  <a:gd name="T10" fmla="*/ 70 w 71"/>
                  <a:gd name="T11" fmla="*/ 203 h 204"/>
                  <a:gd name="T12" fmla="*/ 71 w 71"/>
                  <a:gd name="T13" fmla="*/ 204 h 204"/>
                  <a:gd name="T14" fmla="*/ 66 w 71"/>
                  <a:gd name="T15" fmla="*/ 187 h 204"/>
                  <a:gd name="T16" fmla="*/ 35 w 71"/>
                  <a:gd name="T17" fmla="*/ 131 h 204"/>
                  <a:gd name="T18" fmla="*/ 35 w 71"/>
                  <a:gd name="T19" fmla="*/ 127 h 204"/>
                  <a:gd name="T20" fmla="*/ 48 w 71"/>
                  <a:gd name="T21" fmla="*/ 80 h 204"/>
                  <a:gd name="T22" fmla="*/ 50 w 71"/>
                  <a:gd name="T23" fmla="*/ 67 h 204"/>
                  <a:gd name="T24" fmla="*/ 0 w 71"/>
                  <a:gd name="T25" fmla="*/ 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20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3" y="13"/>
                      <a:pt x="55" y="48"/>
                      <a:pt x="48" y="80"/>
                    </a:cubicBezTo>
                    <a:cubicBezTo>
                      <a:pt x="44" y="97"/>
                      <a:pt x="33" y="113"/>
                      <a:pt x="34" y="131"/>
                    </a:cubicBezTo>
                    <a:cubicBezTo>
                      <a:pt x="36" y="152"/>
                      <a:pt x="56" y="168"/>
                      <a:pt x="65" y="187"/>
                    </a:cubicBezTo>
                    <a:cubicBezTo>
                      <a:pt x="67" y="193"/>
                      <a:pt x="69" y="198"/>
                      <a:pt x="70" y="203"/>
                    </a:cubicBezTo>
                    <a:cubicBezTo>
                      <a:pt x="70" y="203"/>
                      <a:pt x="71" y="204"/>
                      <a:pt x="71" y="204"/>
                    </a:cubicBezTo>
                    <a:cubicBezTo>
                      <a:pt x="70" y="198"/>
                      <a:pt x="68" y="193"/>
                      <a:pt x="66" y="187"/>
                    </a:cubicBezTo>
                    <a:cubicBezTo>
                      <a:pt x="57" y="168"/>
                      <a:pt x="37" y="152"/>
                      <a:pt x="35" y="131"/>
                    </a:cubicBezTo>
                    <a:cubicBezTo>
                      <a:pt x="35" y="130"/>
                      <a:pt x="35" y="128"/>
                      <a:pt x="35" y="127"/>
                    </a:cubicBezTo>
                    <a:cubicBezTo>
                      <a:pt x="35" y="111"/>
                      <a:pt x="45" y="96"/>
                      <a:pt x="48" y="80"/>
                    </a:cubicBezTo>
                    <a:cubicBezTo>
                      <a:pt x="49" y="76"/>
                      <a:pt x="50" y="72"/>
                      <a:pt x="50" y="67"/>
                    </a:cubicBezTo>
                    <a:cubicBezTo>
                      <a:pt x="50" y="39"/>
                      <a:pt x="29" y="11"/>
                      <a:pt x="0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ïsľîďè">
                <a:extLst>
                  <a:ext uri="{FF2B5EF4-FFF2-40B4-BE49-F238E27FC236}">
                    <a16:creationId xmlns:a16="http://schemas.microsoft.com/office/drawing/2014/main" id="{D1D8BE4E-8C18-4197-87B7-9685C0EB8994}"/>
                  </a:ext>
                </a:extLst>
              </p:cNvPr>
              <p:cNvSpPr/>
              <p:nvPr/>
            </p:nvSpPr>
            <p:spPr bwMode="auto">
              <a:xfrm>
                <a:off x="7154863" y="3465513"/>
                <a:ext cx="6350" cy="7938"/>
              </a:xfrm>
              <a:custGeom>
                <a:avLst/>
                <a:gdLst>
                  <a:gd name="T0" fmla="*/ 0 w 5"/>
                  <a:gd name="T1" fmla="*/ 0 h 5"/>
                  <a:gd name="T2" fmla="*/ 4 w 5"/>
                  <a:gd name="T3" fmla="*/ 5 h 5"/>
                  <a:gd name="T4" fmla="*/ 5 w 5"/>
                  <a:gd name="T5" fmla="*/ 5 h 5"/>
                  <a:gd name="T6" fmla="*/ 0 w 5"/>
                  <a:gd name="T7" fmla="*/ 0 h 5"/>
                  <a:gd name="T8" fmla="*/ 0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cubicBezTo>
                      <a:pt x="1" y="1"/>
                      <a:pt x="3" y="3"/>
                      <a:pt x="4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3"/>
                      <a:pt x="2" y="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78C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ïSḻiḋê">
                <a:extLst>
                  <a:ext uri="{FF2B5EF4-FFF2-40B4-BE49-F238E27FC236}">
                    <a16:creationId xmlns:a16="http://schemas.microsoft.com/office/drawing/2014/main" id="{CCB32E0F-56BC-4146-B15F-50668F347F1D}"/>
                  </a:ext>
                </a:extLst>
              </p:cNvPr>
              <p:cNvSpPr/>
              <p:nvPr/>
            </p:nvSpPr>
            <p:spPr bwMode="auto">
              <a:xfrm>
                <a:off x="7159625" y="3473450"/>
                <a:ext cx="384175" cy="363538"/>
              </a:xfrm>
              <a:custGeom>
                <a:avLst/>
                <a:gdLst>
                  <a:gd name="T0" fmla="*/ 0 w 264"/>
                  <a:gd name="T1" fmla="*/ 0 h 251"/>
                  <a:gd name="T2" fmla="*/ 6 w 264"/>
                  <a:gd name="T3" fmla="*/ 3 h 251"/>
                  <a:gd name="T4" fmla="*/ 38 w 264"/>
                  <a:gd name="T5" fmla="*/ 11 h 251"/>
                  <a:gd name="T6" fmla="*/ 64 w 264"/>
                  <a:gd name="T7" fmla="*/ 61 h 251"/>
                  <a:gd name="T8" fmla="*/ 65 w 264"/>
                  <a:gd name="T9" fmla="*/ 143 h 251"/>
                  <a:gd name="T10" fmla="*/ 73 w 264"/>
                  <a:gd name="T11" fmla="*/ 177 h 251"/>
                  <a:gd name="T12" fmla="*/ 89 w 264"/>
                  <a:gd name="T13" fmla="*/ 185 h 251"/>
                  <a:gd name="T14" fmla="*/ 150 w 264"/>
                  <a:gd name="T15" fmla="*/ 196 h 251"/>
                  <a:gd name="T16" fmla="*/ 200 w 264"/>
                  <a:gd name="T17" fmla="*/ 202 h 251"/>
                  <a:gd name="T18" fmla="*/ 228 w 264"/>
                  <a:gd name="T19" fmla="*/ 226 h 251"/>
                  <a:gd name="T20" fmla="*/ 264 w 264"/>
                  <a:gd name="T21" fmla="*/ 251 h 251"/>
                  <a:gd name="T22" fmla="*/ 264 w 264"/>
                  <a:gd name="T23" fmla="*/ 251 h 251"/>
                  <a:gd name="T24" fmla="*/ 229 w 264"/>
                  <a:gd name="T25" fmla="*/ 226 h 251"/>
                  <a:gd name="T26" fmla="*/ 200 w 264"/>
                  <a:gd name="T27" fmla="*/ 202 h 251"/>
                  <a:gd name="T28" fmla="*/ 151 w 264"/>
                  <a:gd name="T29" fmla="*/ 196 h 251"/>
                  <a:gd name="T30" fmla="*/ 89 w 264"/>
                  <a:gd name="T31" fmla="*/ 185 h 251"/>
                  <a:gd name="T32" fmla="*/ 73 w 264"/>
                  <a:gd name="T33" fmla="*/ 177 h 251"/>
                  <a:gd name="T34" fmla="*/ 65 w 264"/>
                  <a:gd name="T35" fmla="*/ 154 h 251"/>
                  <a:gd name="T36" fmla="*/ 65 w 264"/>
                  <a:gd name="T37" fmla="*/ 143 h 251"/>
                  <a:gd name="T38" fmla="*/ 67 w 264"/>
                  <a:gd name="T39" fmla="*/ 104 h 251"/>
                  <a:gd name="T40" fmla="*/ 65 w 264"/>
                  <a:gd name="T41" fmla="*/ 61 h 251"/>
                  <a:gd name="T42" fmla="*/ 38 w 264"/>
                  <a:gd name="T43" fmla="*/ 11 h 251"/>
                  <a:gd name="T44" fmla="*/ 6 w 264"/>
                  <a:gd name="T45" fmla="*/ 3 h 251"/>
                  <a:gd name="T46" fmla="*/ 1 w 264"/>
                  <a:gd name="T47" fmla="*/ 0 h 251"/>
                  <a:gd name="T48" fmla="*/ 0 w 264"/>
                  <a:gd name="T4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51">
                    <a:moveTo>
                      <a:pt x="0" y="0"/>
                    </a:moveTo>
                    <a:cubicBezTo>
                      <a:pt x="2" y="1"/>
                      <a:pt x="4" y="2"/>
                      <a:pt x="6" y="3"/>
                    </a:cubicBezTo>
                    <a:cubicBezTo>
                      <a:pt x="15" y="8"/>
                      <a:pt x="28" y="7"/>
                      <a:pt x="38" y="11"/>
                    </a:cubicBezTo>
                    <a:cubicBezTo>
                      <a:pt x="57" y="20"/>
                      <a:pt x="63" y="42"/>
                      <a:pt x="64" y="61"/>
                    </a:cubicBezTo>
                    <a:cubicBezTo>
                      <a:pt x="67" y="89"/>
                      <a:pt x="67" y="116"/>
                      <a:pt x="65" y="143"/>
                    </a:cubicBezTo>
                    <a:cubicBezTo>
                      <a:pt x="64" y="155"/>
                      <a:pt x="63" y="169"/>
                      <a:pt x="73" y="177"/>
                    </a:cubicBezTo>
                    <a:cubicBezTo>
                      <a:pt x="77" y="181"/>
                      <a:pt x="83" y="184"/>
                      <a:pt x="89" y="185"/>
                    </a:cubicBezTo>
                    <a:cubicBezTo>
                      <a:pt x="109" y="191"/>
                      <a:pt x="129" y="195"/>
                      <a:pt x="150" y="196"/>
                    </a:cubicBezTo>
                    <a:cubicBezTo>
                      <a:pt x="167" y="196"/>
                      <a:pt x="185" y="195"/>
                      <a:pt x="200" y="202"/>
                    </a:cubicBezTo>
                    <a:cubicBezTo>
                      <a:pt x="211" y="208"/>
                      <a:pt x="219" y="218"/>
                      <a:pt x="228" y="226"/>
                    </a:cubicBezTo>
                    <a:cubicBezTo>
                      <a:pt x="239" y="236"/>
                      <a:pt x="251" y="244"/>
                      <a:pt x="264" y="251"/>
                    </a:cubicBezTo>
                    <a:cubicBezTo>
                      <a:pt x="264" y="251"/>
                      <a:pt x="264" y="251"/>
                      <a:pt x="264" y="251"/>
                    </a:cubicBezTo>
                    <a:cubicBezTo>
                      <a:pt x="251" y="244"/>
                      <a:pt x="239" y="236"/>
                      <a:pt x="229" y="226"/>
                    </a:cubicBezTo>
                    <a:cubicBezTo>
                      <a:pt x="220" y="218"/>
                      <a:pt x="212" y="208"/>
                      <a:pt x="200" y="202"/>
                    </a:cubicBezTo>
                    <a:cubicBezTo>
                      <a:pt x="186" y="195"/>
                      <a:pt x="168" y="196"/>
                      <a:pt x="151" y="196"/>
                    </a:cubicBezTo>
                    <a:cubicBezTo>
                      <a:pt x="130" y="195"/>
                      <a:pt x="109" y="191"/>
                      <a:pt x="89" y="185"/>
                    </a:cubicBezTo>
                    <a:cubicBezTo>
                      <a:pt x="84" y="184"/>
                      <a:pt x="78" y="181"/>
                      <a:pt x="73" y="177"/>
                    </a:cubicBezTo>
                    <a:cubicBezTo>
                      <a:pt x="66" y="171"/>
                      <a:pt x="65" y="163"/>
                      <a:pt x="65" y="154"/>
                    </a:cubicBezTo>
                    <a:cubicBezTo>
                      <a:pt x="65" y="150"/>
                      <a:pt x="65" y="147"/>
                      <a:pt x="65" y="143"/>
                    </a:cubicBezTo>
                    <a:cubicBezTo>
                      <a:pt x="66" y="130"/>
                      <a:pt x="67" y="117"/>
                      <a:pt x="67" y="104"/>
                    </a:cubicBezTo>
                    <a:cubicBezTo>
                      <a:pt x="67" y="90"/>
                      <a:pt x="66" y="76"/>
                      <a:pt x="65" y="61"/>
                    </a:cubicBezTo>
                    <a:cubicBezTo>
                      <a:pt x="63" y="42"/>
                      <a:pt x="58" y="20"/>
                      <a:pt x="38" y="11"/>
                    </a:cubicBezTo>
                    <a:cubicBezTo>
                      <a:pt x="28" y="7"/>
                      <a:pt x="16" y="8"/>
                      <a:pt x="6" y="3"/>
                    </a:cubicBezTo>
                    <a:cubicBezTo>
                      <a:pt x="5" y="2"/>
                      <a:pt x="3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575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iṥḻíḍé">
                <a:extLst>
                  <a:ext uri="{FF2B5EF4-FFF2-40B4-BE49-F238E27FC236}">
                    <a16:creationId xmlns:a16="http://schemas.microsoft.com/office/drawing/2014/main" id="{3D494BE7-2935-464E-9FF9-2513B5171058}"/>
                  </a:ext>
                </a:extLst>
              </p:cNvPr>
              <p:cNvSpPr/>
              <p:nvPr/>
            </p:nvSpPr>
            <p:spPr bwMode="auto">
              <a:xfrm>
                <a:off x="6934200" y="2728913"/>
                <a:ext cx="711200" cy="1131888"/>
              </a:xfrm>
              <a:custGeom>
                <a:avLst/>
                <a:gdLst>
                  <a:gd name="T0" fmla="*/ 109 w 489"/>
                  <a:gd name="T1" fmla="*/ 0 h 780"/>
                  <a:gd name="T2" fmla="*/ 90 w 489"/>
                  <a:gd name="T3" fmla="*/ 2 h 780"/>
                  <a:gd name="T4" fmla="*/ 85 w 489"/>
                  <a:gd name="T5" fmla="*/ 5 h 780"/>
                  <a:gd name="T6" fmla="*/ 73 w 489"/>
                  <a:gd name="T7" fmla="*/ 32 h 780"/>
                  <a:gd name="T8" fmla="*/ 44 w 489"/>
                  <a:gd name="T9" fmla="*/ 72 h 780"/>
                  <a:gd name="T10" fmla="*/ 14 w 489"/>
                  <a:gd name="T11" fmla="*/ 91 h 780"/>
                  <a:gd name="T12" fmla="*/ 0 w 489"/>
                  <a:gd name="T13" fmla="*/ 116 h 780"/>
                  <a:gd name="T14" fmla="*/ 1 w 489"/>
                  <a:gd name="T15" fmla="*/ 120 h 780"/>
                  <a:gd name="T16" fmla="*/ 27 w 489"/>
                  <a:gd name="T17" fmla="*/ 142 h 780"/>
                  <a:gd name="T18" fmla="*/ 64 w 489"/>
                  <a:gd name="T19" fmla="*/ 149 h 780"/>
                  <a:gd name="T20" fmla="*/ 122 w 489"/>
                  <a:gd name="T21" fmla="*/ 219 h 780"/>
                  <a:gd name="T22" fmla="*/ 120 w 489"/>
                  <a:gd name="T23" fmla="*/ 232 h 780"/>
                  <a:gd name="T24" fmla="*/ 107 w 489"/>
                  <a:gd name="T25" fmla="*/ 279 h 780"/>
                  <a:gd name="T26" fmla="*/ 107 w 489"/>
                  <a:gd name="T27" fmla="*/ 283 h 780"/>
                  <a:gd name="T28" fmla="*/ 138 w 489"/>
                  <a:gd name="T29" fmla="*/ 339 h 780"/>
                  <a:gd name="T30" fmla="*/ 145 w 489"/>
                  <a:gd name="T31" fmla="*/ 381 h 780"/>
                  <a:gd name="T32" fmla="*/ 145 w 489"/>
                  <a:gd name="T33" fmla="*/ 396 h 780"/>
                  <a:gd name="T34" fmla="*/ 142 w 489"/>
                  <a:gd name="T35" fmla="*/ 466 h 780"/>
                  <a:gd name="T36" fmla="*/ 142 w 489"/>
                  <a:gd name="T37" fmla="*/ 472 h 780"/>
                  <a:gd name="T38" fmla="*/ 161 w 489"/>
                  <a:gd name="T39" fmla="*/ 516 h 780"/>
                  <a:gd name="T40" fmla="*/ 193 w 489"/>
                  <a:gd name="T41" fmla="*/ 524 h 780"/>
                  <a:gd name="T42" fmla="*/ 220 w 489"/>
                  <a:gd name="T43" fmla="*/ 574 h 780"/>
                  <a:gd name="T44" fmla="*/ 222 w 489"/>
                  <a:gd name="T45" fmla="*/ 617 h 780"/>
                  <a:gd name="T46" fmla="*/ 220 w 489"/>
                  <a:gd name="T47" fmla="*/ 656 h 780"/>
                  <a:gd name="T48" fmla="*/ 220 w 489"/>
                  <a:gd name="T49" fmla="*/ 667 h 780"/>
                  <a:gd name="T50" fmla="*/ 228 w 489"/>
                  <a:gd name="T51" fmla="*/ 690 h 780"/>
                  <a:gd name="T52" fmla="*/ 244 w 489"/>
                  <a:gd name="T53" fmla="*/ 698 h 780"/>
                  <a:gd name="T54" fmla="*/ 306 w 489"/>
                  <a:gd name="T55" fmla="*/ 709 h 780"/>
                  <a:gd name="T56" fmla="*/ 355 w 489"/>
                  <a:gd name="T57" fmla="*/ 715 h 780"/>
                  <a:gd name="T58" fmla="*/ 384 w 489"/>
                  <a:gd name="T59" fmla="*/ 739 h 780"/>
                  <a:gd name="T60" fmla="*/ 476 w 489"/>
                  <a:gd name="T61" fmla="*/ 780 h 780"/>
                  <a:gd name="T62" fmla="*/ 482 w 489"/>
                  <a:gd name="T63" fmla="*/ 780 h 780"/>
                  <a:gd name="T64" fmla="*/ 482 w 489"/>
                  <a:gd name="T65" fmla="*/ 780 h 780"/>
                  <a:gd name="T66" fmla="*/ 489 w 489"/>
                  <a:gd name="T67" fmla="*/ 779 h 780"/>
                  <a:gd name="T68" fmla="*/ 401 w 489"/>
                  <a:gd name="T69" fmla="*/ 739 h 780"/>
                  <a:gd name="T70" fmla="*/ 373 w 489"/>
                  <a:gd name="T71" fmla="*/ 715 h 780"/>
                  <a:gd name="T72" fmla="*/ 324 w 489"/>
                  <a:gd name="T73" fmla="*/ 709 h 780"/>
                  <a:gd name="T74" fmla="*/ 262 w 489"/>
                  <a:gd name="T75" fmla="*/ 698 h 780"/>
                  <a:gd name="T76" fmla="*/ 246 w 489"/>
                  <a:gd name="T77" fmla="*/ 690 h 780"/>
                  <a:gd name="T78" fmla="*/ 238 w 489"/>
                  <a:gd name="T79" fmla="*/ 656 h 780"/>
                  <a:gd name="T80" fmla="*/ 238 w 489"/>
                  <a:gd name="T81" fmla="*/ 574 h 780"/>
                  <a:gd name="T82" fmla="*/ 211 w 489"/>
                  <a:gd name="T83" fmla="*/ 524 h 780"/>
                  <a:gd name="T84" fmla="*/ 179 w 489"/>
                  <a:gd name="T85" fmla="*/ 516 h 780"/>
                  <a:gd name="T86" fmla="*/ 160 w 489"/>
                  <a:gd name="T87" fmla="*/ 466 h 780"/>
                  <a:gd name="T88" fmla="*/ 162 w 489"/>
                  <a:gd name="T89" fmla="*/ 396 h 780"/>
                  <a:gd name="T90" fmla="*/ 155 w 489"/>
                  <a:gd name="T91" fmla="*/ 339 h 780"/>
                  <a:gd name="T92" fmla="*/ 125 w 489"/>
                  <a:gd name="T93" fmla="*/ 283 h 780"/>
                  <a:gd name="T94" fmla="*/ 138 w 489"/>
                  <a:gd name="T95" fmla="*/ 232 h 780"/>
                  <a:gd name="T96" fmla="*/ 81 w 489"/>
                  <a:gd name="T97" fmla="*/ 149 h 780"/>
                  <a:gd name="T98" fmla="*/ 44 w 489"/>
                  <a:gd name="T99" fmla="*/ 142 h 780"/>
                  <a:gd name="T100" fmla="*/ 18 w 489"/>
                  <a:gd name="T101" fmla="*/ 120 h 780"/>
                  <a:gd name="T102" fmla="*/ 32 w 489"/>
                  <a:gd name="T103" fmla="*/ 91 h 780"/>
                  <a:gd name="T104" fmla="*/ 62 w 489"/>
                  <a:gd name="T105" fmla="*/ 72 h 780"/>
                  <a:gd name="T106" fmla="*/ 90 w 489"/>
                  <a:gd name="T107" fmla="*/ 32 h 780"/>
                  <a:gd name="T108" fmla="*/ 103 w 489"/>
                  <a:gd name="T109" fmla="*/ 5 h 780"/>
                  <a:gd name="T110" fmla="*/ 119 w 489"/>
                  <a:gd name="T111" fmla="*/ 0 h 780"/>
                  <a:gd name="T112" fmla="*/ 109 w 489"/>
                  <a:gd name="T113" fmla="*/ 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89" h="780">
                    <a:moveTo>
                      <a:pt x="109" y="0"/>
                    </a:moveTo>
                    <a:cubicBezTo>
                      <a:pt x="103" y="0"/>
                      <a:pt x="96" y="0"/>
                      <a:pt x="90" y="2"/>
                    </a:cubicBezTo>
                    <a:cubicBezTo>
                      <a:pt x="89" y="3"/>
                      <a:pt x="87" y="4"/>
                      <a:pt x="85" y="5"/>
                    </a:cubicBezTo>
                    <a:cubicBezTo>
                      <a:pt x="77" y="11"/>
                      <a:pt x="75" y="22"/>
                      <a:pt x="73" y="32"/>
                    </a:cubicBezTo>
                    <a:cubicBezTo>
                      <a:pt x="68" y="48"/>
                      <a:pt x="58" y="62"/>
                      <a:pt x="44" y="72"/>
                    </a:cubicBezTo>
                    <a:cubicBezTo>
                      <a:pt x="35" y="79"/>
                      <a:pt x="24" y="84"/>
                      <a:pt x="14" y="91"/>
                    </a:cubicBezTo>
                    <a:cubicBezTo>
                      <a:pt x="7" y="97"/>
                      <a:pt x="0" y="106"/>
                      <a:pt x="0" y="116"/>
                    </a:cubicBezTo>
                    <a:cubicBezTo>
                      <a:pt x="0" y="117"/>
                      <a:pt x="0" y="118"/>
                      <a:pt x="1" y="120"/>
                    </a:cubicBezTo>
                    <a:cubicBezTo>
                      <a:pt x="3" y="130"/>
                      <a:pt x="15" y="139"/>
                      <a:pt x="27" y="142"/>
                    </a:cubicBezTo>
                    <a:cubicBezTo>
                      <a:pt x="39" y="145"/>
                      <a:pt x="52" y="146"/>
                      <a:pt x="64" y="149"/>
                    </a:cubicBezTo>
                    <a:cubicBezTo>
                      <a:pt x="98" y="158"/>
                      <a:pt x="122" y="189"/>
                      <a:pt x="122" y="219"/>
                    </a:cubicBezTo>
                    <a:cubicBezTo>
                      <a:pt x="122" y="224"/>
                      <a:pt x="121" y="228"/>
                      <a:pt x="120" y="232"/>
                    </a:cubicBezTo>
                    <a:cubicBezTo>
                      <a:pt x="117" y="248"/>
                      <a:pt x="107" y="263"/>
                      <a:pt x="107" y="279"/>
                    </a:cubicBezTo>
                    <a:cubicBezTo>
                      <a:pt x="107" y="280"/>
                      <a:pt x="107" y="282"/>
                      <a:pt x="107" y="283"/>
                    </a:cubicBezTo>
                    <a:cubicBezTo>
                      <a:pt x="109" y="304"/>
                      <a:pt x="129" y="320"/>
                      <a:pt x="138" y="339"/>
                    </a:cubicBezTo>
                    <a:cubicBezTo>
                      <a:pt x="144" y="352"/>
                      <a:pt x="145" y="367"/>
                      <a:pt x="145" y="381"/>
                    </a:cubicBezTo>
                    <a:cubicBezTo>
                      <a:pt x="145" y="386"/>
                      <a:pt x="145" y="391"/>
                      <a:pt x="145" y="396"/>
                    </a:cubicBezTo>
                    <a:cubicBezTo>
                      <a:pt x="142" y="466"/>
                      <a:pt x="142" y="466"/>
                      <a:pt x="142" y="466"/>
                    </a:cubicBezTo>
                    <a:cubicBezTo>
                      <a:pt x="142" y="468"/>
                      <a:pt x="142" y="470"/>
                      <a:pt x="142" y="472"/>
                    </a:cubicBezTo>
                    <a:cubicBezTo>
                      <a:pt x="142" y="489"/>
                      <a:pt x="145" y="508"/>
                      <a:pt x="161" y="516"/>
                    </a:cubicBezTo>
                    <a:cubicBezTo>
                      <a:pt x="171" y="521"/>
                      <a:pt x="183" y="520"/>
                      <a:pt x="193" y="524"/>
                    </a:cubicBezTo>
                    <a:cubicBezTo>
                      <a:pt x="213" y="533"/>
                      <a:pt x="218" y="555"/>
                      <a:pt x="220" y="574"/>
                    </a:cubicBezTo>
                    <a:cubicBezTo>
                      <a:pt x="221" y="589"/>
                      <a:pt x="222" y="603"/>
                      <a:pt x="222" y="617"/>
                    </a:cubicBezTo>
                    <a:cubicBezTo>
                      <a:pt x="222" y="630"/>
                      <a:pt x="221" y="643"/>
                      <a:pt x="220" y="656"/>
                    </a:cubicBezTo>
                    <a:cubicBezTo>
                      <a:pt x="220" y="660"/>
                      <a:pt x="220" y="663"/>
                      <a:pt x="220" y="667"/>
                    </a:cubicBezTo>
                    <a:cubicBezTo>
                      <a:pt x="220" y="676"/>
                      <a:pt x="221" y="684"/>
                      <a:pt x="228" y="690"/>
                    </a:cubicBezTo>
                    <a:cubicBezTo>
                      <a:pt x="233" y="694"/>
                      <a:pt x="239" y="697"/>
                      <a:pt x="244" y="698"/>
                    </a:cubicBezTo>
                    <a:cubicBezTo>
                      <a:pt x="264" y="704"/>
                      <a:pt x="285" y="708"/>
                      <a:pt x="306" y="709"/>
                    </a:cubicBezTo>
                    <a:cubicBezTo>
                      <a:pt x="323" y="709"/>
                      <a:pt x="341" y="708"/>
                      <a:pt x="355" y="715"/>
                    </a:cubicBezTo>
                    <a:cubicBezTo>
                      <a:pt x="367" y="721"/>
                      <a:pt x="375" y="731"/>
                      <a:pt x="384" y="739"/>
                    </a:cubicBezTo>
                    <a:cubicBezTo>
                      <a:pt x="409" y="763"/>
                      <a:pt x="442" y="777"/>
                      <a:pt x="476" y="780"/>
                    </a:cubicBezTo>
                    <a:cubicBezTo>
                      <a:pt x="478" y="780"/>
                      <a:pt x="480" y="780"/>
                      <a:pt x="482" y="780"/>
                    </a:cubicBezTo>
                    <a:cubicBezTo>
                      <a:pt x="482" y="780"/>
                      <a:pt x="482" y="780"/>
                      <a:pt x="482" y="780"/>
                    </a:cubicBezTo>
                    <a:cubicBezTo>
                      <a:pt x="485" y="780"/>
                      <a:pt x="487" y="780"/>
                      <a:pt x="489" y="779"/>
                    </a:cubicBezTo>
                    <a:cubicBezTo>
                      <a:pt x="456" y="775"/>
                      <a:pt x="426" y="761"/>
                      <a:pt x="401" y="739"/>
                    </a:cubicBezTo>
                    <a:cubicBezTo>
                      <a:pt x="392" y="731"/>
                      <a:pt x="384" y="721"/>
                      <a:pt x="373" y="715"/>
                    </a:cubicBezTo>
                    <a:cubicBezTo>
                      <a:pt x="358" y="708"/>
                      <a:pt x="340" y="709"/>
                      <a:pt x="324" y="709"/>
                    </a:cubicBezTo>
                    <a:cubicBezTo>
                      <a:pt x="303" y="708"/>
                      <a:pt x="282" y="704"/>
                      <a:pt x="262" y="698"/>
                    </a:cubicBezTo>
                    <a:cubicBezTo>
                      <a:pt x="256" y="697"/>
                      <a:pt x="251" y="694"/>
                      <a:pt x="246" y="690"/>
                    </a:cubicBezTo>
                    <a:cubicBezTo>
                      <a:pt x="236" y="682"/>
                      <a:pt x="237" y="668"/>
                      <a:pt x="238" y="656"/>
                    </a:cubicBezTo>
                    <a:cubicBezTo>
                      <a:pt x="240" y="629"/>
                      <a:pt x="240" y="602"/>
                      <a:pt x="238" y="574"/>
                    </a:cubicBezTo>
                    <a:cubicBezTo>
                      <a:pt x="236" y="555"/>
                      <a:pt x="231" y="533"/>
                      <a:pt x="211" y="524"/>
                    </a:cubicBezTo>
                    <a:cubicBezTo>
                      <a:pt x="201" y="520"/>
                      <a:pt x="189" y="521"/>
                      <a:pt x="179" y="516"/>
                    </a:cubicBezTo>
                    <a:cubicBezTo>
                      <a:pt x="161" y="507"/>
                      <a:pt x="159" y="485"/>
                      <a:pt x="160" y="466"/>
                    </a:cubicBezTo>
                    <a:cubicBezTo>
                      <a:pt x="161" y="443"/>
                      <a:pt x="161" y="419"/>
                      <a:pt x="162" y="396"/>
                    </a:cubicBezTo>
                    <a:cubicBezTo>
                      <a:pt x="163" y="377"/>
                      <a:pt x="163" y="357"/>
                      <a:pt x="155" y="339"/>
                    </a:cubicBezTo>
                    <a:cubicBezTo>
                      <a:pt x="146" y="320"/>
                      <a:pt x="127" y="304"/>
                      <a:pt x="125" y="283"/>
                    </a:cubicBezTo>
                    <a:cubicBezTo>
                      <a:pt x="123" y="265"/>
                      <a:pt x="134" y="249"/>
                      <a:pt x="138" y="232"/>
                    </a:cubicBezTo>
                    <a:cubicBezTo>
                      <a:pt x="146" y="197"/>
                      <a:pt x="120" y="159"/>
                      <a:pt x="81" y="149"/>
                    </a:cubicBezTo>
                    <a:cubicBezTo>
                      <a:pt x="69" y="146"/>
                      <a:pt x="56" y="145"/>
                      <a:pt x="44" y="142"/>
                    </a:cubicBezTo>
                    <a:cubicBezTo>
                      <a:pt x="33" y="138"/>
                      <a:pt x="21" y="131"/>
                      <a:pt x="18" y="120"/>
                    </a:cubicBezTo>
                    <a:cubicBezTo>
                      <a:pt x="16" y="109"/>
                      <a:pt x="23" y="98"/>
                      <a:pt x="32" y="91"/>
                    </a:cubicBezTo>
                    <a:cubicBezTo>
                      <a:pt x="41" y="84"/>
                      <a:pt x="52" y="79"/>
                      <a:pt x="62" y="72"/>
                    </a:cubicBezTo>
                    <a:cubicBezTo>
                      <a:pt x="76" y="62"/>
                      <a:pt x="86" y="48"/>
                      <a:pt x="90" y="32"/>
                    </a:cubicBezTo>
                    <a:cubicBezTo>
                      <a:pt x="93" y="22"/>
                      <a:pt x="94" y="11"/>
                      <a:pt x="103" y="5"/>
                    </a:cubicBezTo>
                    <a:cubicBezTo>
                      <a:pt x="108" y="2"/>
                      <a:pt x="114" y="0"/>
                      <a:pt x="119" y="0"/>
                    </a:cubicBezTo>
                    <a:cubicBezTo>
                      <a:pt x="116" y="0"/>
                      <a:pt x="112" y="0"/>
                      <a:pt x="109" y="0"/>
                    </a:cubicBezTo>
                  </a:path>
                </a:pathLst>
              </a:cu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śľîde">
                <a:extLst>
                  <a:ext uri="{FF2B5EF4-FFF2-40B4-BE49-F238E27FC236}">
                    <a16:creationId xmlns:a16="http://schemas.microsoft.com/office/drawing/2014/main" id="{FE0767FF-4263-435D-954D-0259DC764A63}"/>
                  </a:ext>
                </a:extLst>
              </p:cNvPr>
              <p:cNvSpPr/>
              <p:nvPr/>
            </p:nvSpPr>
            <p:spPr bwMode="auto">
              <a:xfrm>
                <a:off x="6570663" y="3627438"/>
                <a:ext cx="46038" cy="61913"/>
              </a:xfrm>
              <a:custGeom>
                <a:avLst/>
                <a:gdLst>
                  <a:gd name="T0" fmla="*/ 32 w 32"/>
                  <a:gd name="T1" fmla="*/ 0 h 43"/>
                  <a:gd name="T2" fmla="*/ 4 w 32"/>
                  <a:gd name="T3" fmla="*/ 41 h 43"/>
                  <a:gd name="T4" fmla="*/ 6 w 32"/>
                  <a:gd name="T5" fmla="*/ 43 h 43"/>
                  <a:gd name="T6" fmla="*/ 32 w 32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43">
                    <a:moveTo>
                      <a:pt x="32" y="0"/>
                    </a:moveTo>
                    <a:cubicBezTo>
                      <a:pt x="32" y="0"/>
                      <a:pt x="0" y="29"/>
                      <a:pt x="4" y="41"/>
                    </a:cubicBezTo>
                    <a:cubicBezTo>
                      <a:pt x="5" y="42"/>
                      <a:pt x="6" y="43"/>
                      <a:pt x="6" y="43"/>
                    </a:cubicBezTo>
                    <a:cubicBezTo>
                      <a:pt x="13" y="43"/>
                      <a:pt x="32" y="0"/>
                      <a:pt x="32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ïṩ1iḑe">
                <a:extLst>
                  <a:ext uri="{FF2B5EF4-FFF2-40B4-BE49-F238E27FC236}">
                    <a16:creationId xmlns:a16="http://schemas.microsoft.com/office/drawing/2014/main" id="{05038C81-A65E-4F6C-8A42-67BABE76CB46}"/>
                  </a:ext>
                </a:extLst>
              </p:cNvPr>
              <p:cNvSpPr/>
              <p:nvPr/>
            </p:nvSpPr>
            <p:spPr bwMode="auto">
              <a:xfrm>
                <a:off x="6353175" y="4159250"/>
                <a:ext cx="1165225" cy="719138"/>
              </a:xfrm>
              <a:custGeom>
                <a:avLst/>
                <a:gdLst>
                  <a:gd name="T0" fmla="*/ 210 w 801"/>
                  <a:gd name="T1" fmla="*/ 11 h 496"/>
                  <a:gd name="T2" fmla="*/ 93 w 801"/>
                  <a:gd name="T3" fmla="*/ 102 h 496"/>
                  <a:gd name="T4" fmla="*/ 67 w 801"/>
                  <a:gd name="T5" fmla="*/ 170 h 496"/>
                  <a:gd name="T6" fmla="*/ 165 w 801"/>
                  <a:gd name="T7" fmla="*/ 380 h 496"/>
                  <a:gd name="T8" fmla="*/ 561 w 801"/>
                  <a:gd name="T9" fmla="*/ 470 h 496"/>
                  <a:gd name="T10" fmla="*/ 787 w 801"/>
                  <a:gd name="T11" fmla="*/ 486 h 496"/>
                  <a:gd name="T12" fmla="*/ 799 w 801"/>
                  <a:gd name="T13" fmla="*/ 454 h 496"/>
                  <a:gd name="T14" fmla="*/ 519 w 801"/>
                  <a:gd name="T15" fmla="*/ 382 h 496"/>
                  <a:gd name="T16" fmla="*/ 471 w 801"/>
                  <a:gd name="T17" fmla="*/ 212 h 496"/>
                  <a:gd name="T18" fmla="*/ 235 w 801"/>
                  <a:gd name="T19" fmla="*/ 16 h 496"/>
                  <a:gd name="T20" fmla="*/ 210 w 801"/>
                  <a:gd name="T21" fmla="*/ 11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1" h="496">
                    <a:moveTo>
                      <a:pt x="210" y="11"/>
                    </a:moveTo>
                    <a:cubicBezTo>
                      <a:pt x="187" y="5"/>
                      <a:pt x="124" y="0"/>
                      <a:pt x="93" y="102"/>
                    </a:cubicBezTo>
                    <a:cubicBezTo>
                      <a:pt x="86" y="125"/>
                      <a:pt x="77" y="148"/>
                      <a:pt x="67" y="170"/>
                    </a:cubicBezTo>
                    <a:cubicBezTo>
                      <a:pt x="38" y="230"/>
                      <a:pt x="0" y="353"/>
                      <a:pt x="165" y="380"/>
                    </a:cubicBezTo>
                    <a:cubicBezTo>
                      <a:pt x="561" y="470"/>
                      <a:pt x="561" y="470"/>
                      <a:pt x="561" y="470"/>
                    </a:cubicBezTo>
                    <a:cubicBezTo>
                      <a:pt x="561" y="470"/>
                      <a:pt x="773" y="496"/>
                      <a:pt x="787" y="486"/>
                    </a:cubicBezTo>
                    <a:cubicBezTo>
                      <a:pt x="801" y="476"/>
                      <a:pt x="799" y="454"/>
                      <a:pt x="799" y="454"/>
                    </a:cubicBezTo>
                    <a:cubicBezTo>
                      <a:pt x="799" y="454"/>
                      <a:pt x="565" y="454"/>
                      <a:pt x="519" y="382"/>
                    </a:cubicBezTo>
                    <a:cubicBezTo>
                      <a:pt x="473" y="310"/>
                      <a:pt x="471" y="212"/>
                      <a:pt x="471" y="212"/>
                    </a:cubicBezTo>
                    <a:cubicBezTo>
                      <a:pt x="471" y="212"/>
                      <a:pt x="477" y="60"/>
                      <a:pt x="235" y="16"/>
                    </a:cubicBezTo>
                    <a:cubicBezTo>
                      <a:pt x="227" y="15"/>
                      <a:pt x="219" y="13"/>
                      <a:pt x="210" y="11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išḻîḑé">
                <a:extLst>
                  <a:ext uri="{FF2B5EF4-FFF2-40B4-BE49-F238E27FC236}">
                    <a16:creationId xmlns:a16="http://schemas.microsoft.com/office/drawing/2014/main" id="{7856EDAB-204E-4016-A70C-EA3BE97FC5C3}"/>
                  </a:ext>
                </a:extLst>
              </p:cNvPr>
              <p:cNvSpPr/>
              <p:nvPr/>
            </p:nvSpPr>
            <p:spPr bwMode="auto">
              <a:xfrm>
                <a:off x="7038975" y="4464050"/>
                <a:ext cx="0" cy="1588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íşḷîdê">
                <a:extLst>
                  <a:ext uri="{FF2B5EF4-FFF2-40B4-BE49-F238E27FC236}">
                    <a16:creationId xmlns:a16="http://schemas.microsoft.com/office/drawing/2014/main" id="{C8F9F5D5-801D-494B-854C-427FDE476F48}"/>
                  </a:ext>
                </a:extLst>
              </p:cNvPr>
              <p:cNvSpPr/>
              <p:nvPr/>
            </p:nvSpPr>
            <p:spPr bwMode="auto">
              <a:xfrm>
                <a:off x="6416675" y="4573588"/>
                <a:ext cx="522288" cy="214313"/>
              </a:xfrm>
              <a:custGeom>
                <a:avLst/>
                <a:gdLst>
                  <a:gd name="T0" fmla="*/ 298 w 360"/>
                  <a:gd name="T1" fmla="*/ 134 h 148"/>
                  <a:gd name="T2" fmla="*/ 299 w 360"/>
                  <a:gd name="T3" fmla="*/ 134 h 148"/>
                  <a:gd name="T4" fmla="*/ 360 w 360"/>
                  <a:gd name="T5" fmla="*/ 148 h 148"/>
                  <a:gd name="T6" fmla="*/ 360 w 360"/>
                  <a:gd name="T7" fmla="*/ 148 h 148"/>
                  <a:gd name="T8" fmla="*/ 298 w 360"/>
                  <a:gd name="T9" fmla="*/ 134 h 148"/>
                  <a:gd name="T10" fmla="*/ 0 w 360"/>
                  <a:gd name="T11" fmla="*/ 0 h 148"/>
                  <a:gd name="T12" fmla="*/ 113 w 360"/>
                  <a:gd name="T13" fmla="*/ 93 h 148"/>
                  <a:gd name="T14" fmla="*/ 113 w 360"/>
                  <a:gd name="T15" fmla="*/ 92 h 148"/>
                  <a:gd name="T16" fmla="*/ 0 w 360"/>
                  <a:gd name="T17" fmla="*/ 0 h 148"/>
                  <a:gd name="T18" fmla="*/ 0 w 360"/>
                  <a:gd name="T19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0" h="148">
                    <a:moveTo>
                      <a:pt x="298" y="134"/>
                    </a:moveTo>
                    <a:cubicBezTo>
                      <a:pt x="299" y="134"/>
                      <a:pt x="299" y="134"/>
                      <a:pt x="299" y="134"/>
                    </a:cubicBezTo>
                    <a:cubicBezTo>
                      <a:pt x="360" y="148"/>
                      <a:pt x="360" y="148"/>
                      <a:pt x="360" y="148"/>
                    </a:cubicBezTo>
                    <a:cubicBezTo>
                      <a:pt x="360" y="148"/>
                      <a:pt x="360" y="148"/>
                      <a:pt x="360" y="148"/>
                    </a:cubicBezTo>
                    <a:cubicBezTo>
                      <a:pt x="298" y="134"/>
                      <a:pt x="298" y="134"/>
                      <a:pt x="298" y="134"/>
                    </a:cubicBezTo>
                    <a:moveTo>
                      <a:pt x="0" y="0"/>
                    </a:moveTo>
                    <a:cubicBezTo>
                      <a:pt x="6" y="40"/>
                      <a:pt x="36" y="78"/>
                      <a:pt x="113" y="93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36" y="77"/>
                      <a:pt x="7" y="4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iSlïḓe">
                <a:extLst>
                  <a:ext uri="{FF2B5EF4-FFF2-40B4-BE49-F238E27FC236}">
                    <a16:creationId xmlns:a16="http://schemas.microsoft.com/office/drawing/2014/main" id="{A87DC44B-EEFD-4C4A-B625-3F574D30E7E9}"/>
                  </a:ext>
                </a:extLst>
              </p:cNvPr>
              <p:cNvSpPr/>
              <p:nvPr/>
            </p:nvSpPr>
            <p:spPr bwMode="auto">
              <a:xfrm>
                <a:off x="6413500" y="4545013"/>
                <a:ext cx="3175" cy="28575"/>
              </a:xfrm>
              <a:custGeom>
                <a:avLst/>
                <a:gdLst>
                  <a:gd name="T0" fmla="*/ 0 w 2"/>
                  <a:gd name="T1" fmla="*/ 0 h 20"/>
                  <a:gd name="T2" fmla="*/ 2 w 2"/>
                  <a:gd name="T3" fmla="*/ 20 h 20"/>
                  <a:gd name="T4" fmla="*/ 2 w 2"/>
                  <a:gd name="T5" fmla="*/ 20 h 20"/>
                  <a:gd name="T6" fmla="*/ 0 w 2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0">
                    <a:moveTo>
                      <a:pt x="0" y="0"/>
                    </a:moveTo>
                    <a:cubicBezTo>
                      <a:pt x="0" y="6"/>
                      <a:pt x="1" y="13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13"/>
                      <a:pt x="0" y="6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îSḷíḓe">
                <a:extLst>
                  <a:ext uri="{FF2B5EF4-FFF2-40B4-BE49-F238E27FC236}">
                    <a16:creationId xmlns:a16="http://schemas.microsoft.com/office/drawing/2014/main" id="{CD1BAC00-277F-4DD3-820B-5E02AF37E78A}"/>
                  </a:ext>
                </a:extLst>
              </p:cNvPr>
              <p:cNvSpPr/>
              <p:nvPr/>
            </p:nvSpPr>
            <p:spPr bwMode="auto">
              <a:xfrm>
                <a:off x="6938963" y="4787900"/>
                <a:ext cx="157163" cy="36513"/>
              </a:xfrm>
              <a:custGeom>
                <a:avLst/>
                <a:gdLst>
                  <a:gd name="T0" fmla="*/ 0 w 108"/>
                  <a:gd name="T1" fmla="*/ 0 h 25"/>
                  <a:gd name="T2" fmla="*/ 0 w 108"/>
                  <a:gd name="T3" fmla="*/ 0 h 25"/>
                  <a:gd name="T4" fmla="*/ 108 w 108"/>
                  <a:gd name="T5" fmla="*/ 25 h 25"/>
                  <a:gd name="T6" fmla="*/ 107 w 108"/>
                  <a:gd name="T7" fmla="*/ 24 h 25"/>
                  <a:gd name="T8" fmla="*/ 0 w 108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2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8" y="25"/>
                      <a:pt x="108" y="25"/>
                      <a:pt x="108" y="25"/>
                    </a:cubicBezTo>
                    <a:cubicBezTo>
                      <a:pt x="108" y="25"/>
                      <a:pt x="108" y="24"/>
                      <a:pt x="107" y="2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i$1íḓè">
                <a:extLst>
                  <a:ext uri="{FF2B5EF4-FFF2-40B4-BE49-F238E27FC236}">
                    <a16:creationId xmlns:a16="http://schemas.microsoft.com/office/drawing/2014/main" id="{EF0778FF-983C-4E9F-B096-8BF22B170864}"/>
                  </a:ext>
                </a:extLst>
              </p:cNvPr>
              <p:cNvSpPr/>
              <p:nvPr/>
            </p:nvSpPr>
            <p:spPr bwMode="auto">
              <a:xfrm>
                <a:off x="7094538" y="4822825"/>
                <a:ext cx="419100" cy="46038"/>
              </a:xfrm>
              <a:custGeom>
                <a:avLst/>
                <a:gdLst>
                  <a:gd name="T0" fmla="*/ 0 w 288"/>
                  <a:gd name="T1" fmla="*/ 0 h 31"/>
                  <a:gd name="T2" fmla="*/ 1 w 288"/>
                  <a:gd name="T3" fmla="*/ 1 h 31"/>
                  <a:gd name="T4" fmla="*/ 51 w 288"/>
                  <a:gd name="T5" fmla="*/ 12 h 31"/>
                  <a:gd name="T6" fmla="*/ 256 w 288"/>
                  <a:gd name="T7" fmla="*/ 31 h 31"/>
                  <a:gd name="T8" fmla="*/ 277 w 288"/>
                  <a:gd name="T9" fmla="*/ 28 h 31"/>
                  <a:gd name="T10" fmla="*/ 288 w 288"/>
                  <a:gd name="T11" fmla="*/ 10 h 31"/>
                  <a:gd name="T12" fmla="*/ 288 w 288"/>
                  <a:gd name="T13" fmla="*/ 10 h 31"/>
                  <a:gd name="T14" fmla="*/ 277 w 288"/>
                  <a:gd name="T15" fmla="*/ 28 h 31"/>
                  <a:gd name="T16" fmla="*/ 256 w 288"/>
                  <a:gd name="T17" fmla="*/ 30 h 31"/>
                  <a:gd name="T18" fmla="*/ 51 w 288"/>
                  <a:gd name="T19" fmla="*/ 12 h 31"/>
                  <a:gd name="T20" fmla="*/ 0 w 288"/>
                  <a:gd name="T2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8" h="31">
                    <a:moveTo>
                      <a:pt x="0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51" y="12"/>
                      <a:pt x="200" y="31"/>
                      <a:pt x="256" y="31"/>
                    </a:cubicBezTo>
                    <a:cubicBezTo>
                      <a:pt x="267" y="31"/>
                      <a:pt x="275" y="30"/>
                      <a:pt x="277" y="28"/>
                    </a:cubicBezTo>
                    <a:cubicBezTo>
                      <a:pt x="284" y="24"/>
                      <a:pt x="287" y="16"/>
                      <a:pt x="288" y="10"/>
                    </a:cubicBezTo>
                    <a:cubicBezTo>
                      <a:pt x="288" y="10"/>
                      <a:pt x="288" y="10"/>
                      <a:pt x="288" y="10"/>
                    </a:cubicBezTo>
                    <a:cubicBezTo>
                      <a:pt x="286" y="16"/>
                      <a:pt x="283" y="23"/>
                      <a:pt x="277" y="28"/>
                    </a:cubicBezTo>
                    <a:cubicBezTo>
                      <a:pt x="275" y="29"/>
                      <a:pt x="267" y="30"/>
                      <a:pt x="256" y="30"/>
                    </a:cubicBezTo>
                    <a:cubicBezTo>
                      <a:pt x="200" y="30"/>
                      <a:pt x="51" y="12"/>
                      <a:pt x="51" y="1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íṧľîḋè">
                <a:extLst>
                  <a:ext uri="{FF2B5EF4-FFF2-40B4-BE49-F238E27FC236}">
                    <a16:creationId xmlns:a16="http://schemas.microsoft.com/office/drawing/2014/main" id="{19535656-5D88-4D54-9A38-C9856D31F524}"/>
                  </a:ext>
                </a:extLst>
              </p:cNvPr>
              <p:cNvSpPr/>
              <p:nvPr/>
            </p:nvSpPr>
            <p:spPr bwMode="auto">
              <a:xfrm>
                <a:off x="7513638" y="4821238"/>
                <a:ext cx="1588" cy="15875"/>
              </a:xfrm>
              <a:custGeom>
                <a:avLst/>
                <a:gdLst>
                  <a:gd name="T0" fmla="*/ 1 w 1"/>
                  <a:gd name="T1" fmla="*/ 0 h 11"/>
                  <a:gd name="T2" fmla="*/ 0 w 1"/>
                  <a:gd name="T3" fmla="*/ 11 h 11"/>
                  <a:gd name="T4" fmla="*/ 0 w 1"/>
                  <a:gd name="T5" fmla="*/ 11 h 11"/>
                  <a:gd name="T6" fmla="*/ 1 w 1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1">
                    <a:moveTo>
                      <a:pt x="1" y="0"/>
                    </a:moveTo>
                    <a:cubicBezTo>
                      <a:pt x="1" y="2"/>
                      <a:pt x="1" y="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6"/>
                      <a:pt x="1" y="2"/>
                      <a:pt x="1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ïṩ1ídè">
                <a:extLst>
                  <a:ext uri="{FF2B5EF4-FFF2-40B4-BE49-F238E27FC236}">
                    <a16:creationId xmlns:a16="http://schemas.microsoft.com/office/drawing/2014/main" id="{E37C8B61-50FC-4EEA-BAEB-6E19BFE31087}"/>
                  </a:ext>
                </a:extLst>
              </p:cNvPr>
              <p:cNvSpPr/>
              <p:nvPr/>
            </p:nvSpPr>
            <p:spPr bwMode="auto">
              <a:xfrm>
                <a:off x="6580188" y="4706938"/>
                <a:ext cx="269875" cy="61913"/>
              </a:xfrm>
              <a:custGeom>
                <a:avLst/>
                <a:gdLst>
                  <a:gd name="T0" fmla="*/ 0 w 186"/>
                  <a:gd name="T1" fmla="*/ 0 h 42"/>
                  <a:gd name="T2" fmla="*/ 0 w 186"/>
                  <a:gd name="T3" fmla="*/ 1 h 42"/>
                  <a:gd name="T4" fmla="*/ 9 w 186"/>
                  <a:gd name="T5" fmla="*/ 2 h 42"/>
                  <a:gd name="T6" fmla="*/ 186 w 186"/>
                  <a:gd name="T7" fmla="*/ 42 h 42"/>
                  <a:gd name="T8" fmla="*/ 185 w 186"/>
                  <a:gd name="T9" fmla="*/ 42 h 42"/>
                  <a:gd name="T10" fmla="*/ 9 w 186"/>
                  <a:gd name="T11" fmla="*/ 2 h 42"/>
                  <a:gd name="T12" fmla="*/ 0 w 186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42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3" y="1"/>
                      <a:pt x="6" y="2"/>
                      <a:pt x="9" y="2"/>
                    </a:cubicBezTo>
                    <a:cubicBezTo>
                      <a:pt x="186" y="42"/>
                      <a:pt x="186" y="42"/>
                      <a:pt x="186" y="42"/>
                    </a:cubicBezTo>
                    <a:cubicBezTo>
                      <a:pt x="186" y="42"/>
                      <a:pt x="186" y="42"/>
                      <a:pt x="185" y="4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6" y="1"/>
                      <a:pt x="3" y="1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ṧ1îḍe">
                <a:extLst>
                  <a:ext uri="{FF2B5EF4-FFF2-40B4-BE49-F238E27FC236}">
                    <a16:creationId xmlns:a16="http://schemas.microsoft.com/office/drawing/2014/main" id="{BDA49FD9-A8EF-470E-A493-2867DA2AEE23}"/>
                  </a:ext>
                </a:extLst>
              </p:cNvPr>
              <p:cNvSpPr/>
              <p:nvPr/>
            </p:nvSpPr>
            <p:spPr bwMode="auto">
              <a:xfrm>
                <a:off x="6413500" y="4171950"/>
                <a:ext cx="1101725" cy="695325"/>
              </a:xfrm>
              <a:custGeom>
                <a:avLst/>
                <a:gdLst>
                  <a:gd name="T0" fmla="*/ 148 w 758"/>
                  <a:gd name="T1" fmla="*/ 0 h 479"/>
                  <a:gd name="T2" fmla="*/ 52 w 758"/>
                  <a:gd name="T3" fmla="*/ 93 h 479"/>
                  <a:gd name="T4" fmla="*/ 26 w 758"/>
                  <a:gd name="T5" fmla="*/ 162 h 479"/>
                  <a:gd name="T6" fmla="*/ 0 w 758"/>
                  <a:gd name="T7" fmla="*/ 257 h 479"/>
                  <a:gd name="T8" fmla="*/ 2 w 758"/>
                  <a:gd name="T9" fmla="*/ 277 h 479"/>
                  <a:gd name="T10" fmla="*/ 115 w 758"/>
                  <a:gd name="T11" fmla="*/ 369 h 479"/>
                  <a:gd name="T12" fmla="*/ 124 w 758"/>
                  <a:gd name="T13" fmla="*/ 371 h 479"/>
                  <a:gd name="T14" fmla="*/ 300 w 758"/>
                  <a:gd name="T15" fmla="*/ 411 h 479"/>
                  <a:gd name="T16" fmla="*/ 362 w 758"/>
                  <a:gd name="T17" fmla="*/ 425 h 479"/>
                  <a:gd name="T18" fmla="*/ 469 w 758"/>
                  <a:gd name="T19" fmla="*/ 449 h 479"/>
                  <a:gd name="T20" fmla="*/ 520 w 758"/>
                  <a:gd name="T21" fmla="*/ 461 h 479"/>
                  <a:gd name="T22" fmla="*/ 725 w 758"/>
                  <a:gd name="T23" fmla="*/ 479 h 479"/>
                  <a:gd name="T24" fmla="*/ 746 w 758"/>
                  <a:gd name="T25" fmla="*/ 477 h 479"/>
                  <a:gd name="T26" fmla="*/ 757 w 758"/>
                  <a:gd name="T27" fmla="*/ 459 h 479"/>
                  <a:gd name="T28" fmla="*/ 758 w 758"/>
                  <a:gd name="T29" fmla="*/ 448 h 479"/>
                  <a:gd name="T30" fmla="*/ 758 w 758"/>
                  <a:gd name="T31" fmla="*/ 445 h 479"/>
                  <a:gd name="T32" fmla="*/ 478 w 758"/>
                  <a:gd name="T33" fmla="*/ 373 h 479"/>
                  <a:gd name="T34" fmla="*/ 430 w 758"/>
                  <a:gd name="T35" fmla="*/ 203 h 479"/>
                  <a:gd name="T36" fmla="*/ 430 w 758"/>
                  <a:gd name="T37" fmla="*/ 203 h 479"/>
                  <a:gd name="T38" fmla="*/ 430 w 758"/>
                  <a:gd name="T39" fmla="*/ 203 h 479"/>
                  <a:gd name="T40" fmla="*/ 430 w 758"/>
                  <a:gd name="T41" fmla="*/ 202 h 479"/>
                  <a:gd name="T42" fmla="*/ 194 w 758"/>
                  <a:gd name="T43" fmla="*/ 8 h 479"/>
                  <a:gd name="T44" fmla="*/ 169 w 758"/>
                  <a:gd name="T45" fmla="*/ 3 h 479"/>
                  <a:gd name="T46" fmla="*/ 148 w 758"/>
                  <a:gd name="T47" fmla="*/ 0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58" h="479">
                    <a:moveTo>
                      <a:pt x="148" y="0"/>
                    </a:moveTo>
                    <a:cubicBezTo>
                      <a:pt x="119" y="0"/>
                      <a:pt x="76" y="15"/>
                      <a:pt x="52" y="93"/>
                    </a:cubicBezTo>
                    <a:cubicBezTo>
                      <a:pt x="45" y="117"/>
                      <a:pt x="36" y="140"/>
                      <a:pt x="26" y="162"/>
                    </a:cubicBezTo>
                    <a:cubicBezTo>
                      <a:pt x="14" y="187"/>
                      <a:pt x="0" y="222"/>
                      <a:pt x="0" y="257"/>
                    </a:cubicBezTo>
                    <a:cubicBezTo>
                      <a:pt x="0" y="263"/>
                      <a:pt x="1" y="270"/>
                      <a:pt x="2" y="277"/>
                    </a:cubicBezTo>
                    <a:cubicBezTo>
                      <a:pt x="9" y="317"/>
                      <a:pt x="38" y="354"/>
                      <a:pt x="115" y="369"/>
                    </a:cubicBezTo>
                    <a:cubicBezTo>
                      <a:pt x="118" y="370"/>
                      <a:pt x="121" y="370"/>
                      <a:pt x="124" y="371"/>
                    </a:cubicBezTo>
                    <a:cubicBezTo>
                      <a:pt x="300" y="411"/>
                      <a:pt x="300" y="411"/>
                      <a:pt x="300" y="411"/>
                    </a:cubicBezTo>
                    <a:cubicBezTo>
                      <a:pt x="362" y="425"/>
                      <a:pt x="362" y="425"/>
                      <a:pt x="362" y="425"/>
                    </a:cubicBezTo>
                    <a:cubicBezTo>
                      <a:pt x="469" y="449"/>
                      <a:pt x="469" y="449"/>
                      <a:pt x="469" y="449"/>
                    </a:cubicBezTo>
                    <a:cubicBezTo>
                      <a:pt x="520" y="461"/>
                      <a:pt x="520" y="461"/>
                      <a:pt x="520" y="461"/>
                    </a:cubicBezTo>
                    <a:cubicBezTo>
                      <a:pt x="520" y="461"/>
                      <a:pt x="669" y="479"/>
                      <a:pt x="725" y="479"/>
                    </a:cubicBezTo>
                    <a:cubicBezTo>
                      <a:pt x="736" y="479"/>
                      <a:pt x="744" y="478"/>
                      <a:pt x="746" y="477"/>
                    </a:cubicBezTo>
                    <a:cubicBezTo>
                      <a:pt x="752" y="472"/>
                      <a:pt x="755" y="465"/>
                      <a:pt x="757" y="459"/>
                    </a:cubicBezTo>
                    <a:cubicBezTo>
                      <a:pt x="758" y="455"/>
                      <a:pt x="758" y="450"/>
                      <a:pt x="758" y="448"/>
                    </a:cubicBezTo>
                    <a:cubicBezTo>
                      <a:pt x="758" y="446"/>
                      <a:pt x="758" y="445"/>
                      <a:pt x="758" y="445"/>
                    </a:cubicBezTo>
                    <a:cubicBezTo>
                      <a:pt x="758" y="445"/>
                      <a:pt x="524" y="445"/>
                      <a:pt x="478" y="373"/>
                    </a:cubicBezTo>
                    <a:cubicBezTo>
                      <a:pt x="432" y="301"/>
                      <a:pt x="430" y="203"/>
                      <a:pt x="430" y="203"/>
                    </a:cubicBezTo>
                    <a:cubicBezTo>
                      <a:pt x="430" y="203"/>
                      <a:pt x="430" y="203"/>
                      <a:pt x="430" y="203"/>
                    </a:cubicBezTo>
                    <a:cubicBezTo>
                      <a:pt x="430" y="203"/>
                      <a:pt x="430" y="203"/>
                      <a:pt x="430" y="203"/>
                    </a:cubicBezTo>
                    <a:cubicBezTo>
                      <a:pt x="430" y="203"/>
                      <a:pt x="430" y="202"/>
                      <a:pt x="430" y="202"/>
                    </a:cubicBezTo>
                    <a:cubicBezTo>
                      <a:pt x="430" y="187"/>
                      <a:pt x="423" y="50"/>
                      <a:pt x="194" y="8"/>
                    </a:cubicBezTo>
                    <a:cubicBezTo>
                      <a:pt x="186" y="6"/>
                      <a:pt x="178" y="5"/>
                      <a:pt x="169" y="3"/>
                    </a:cubicBezTo>
                    <a:cubicBezTo>
                      <a:pt x="164" y="1"/>
                      <a:pt x="157" y="0"/>
                      <a:pt x="148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ïSḷïḍé">
                <a:extLst>
                  <a:ext uri="{FF2B5EF4-FFF2-40B4-BE49-F238E27FC236}">
                    <a16:creationId xmlns:a16="http://schemas.microsoft.com/office/drawing/2014/main" id="{7506F96B-BA8B-41DA-BBA3-DE26FCC9058D}"/>
                  </a:ext>
                </a:extLst>
              </p:cNvPr>
              <p:cNvSpPr/>
              <p:nvPr/>
            </p:nvSpPr>
            <p:spPr bwMode="auto">
              <a:xfrm>
                <a:off x="6823075" y="3948113"/>
                <a:ext cx="1044575" cy="801688"/>
              </a:xfrm>
              <a:custGeom>
                <a:avLst/>
                <a:gdLst>
                  <a:gd name="T0" fmla="*/ 718 w 718"/>
                  <a:gd name="T1" fmla="*/ 52 h 552"/>
                  <a:gd name="T2" fmla="*/ 656 w 718"/>
                  <a:gd name="T3" fmla="*/ 1 h 552"/>
                  <a:gd name="T4" fmla="*/ 342 w 718"/>
                  <a:gd name="T5" fmla="*/ 63 h 552"/>
                  <a:gd name="T6" fmla="*/ 262 w 718"/>
                  <a:gd name="T7" fmla="*/ 103 h 552"/>
                  <a:gd name="T8" fmla="*/ 362 w 718"/>
                  <a:gd name="T9" fmla="*/ 497 h 552"/>
                  <a:gd name="T10" fmla="*/ 632 w 718"/>
                  <a:gd name="T11" fmla="*/ 422 h 552"/>
                  <a:gd name="T12" fmla="*/ 682 w 718"/>
                  <a:gd name="T13" fmla="*/ 235 h 552"/>
                  <a:gd name="T14" fmla="*/ 718 w 718"/>
                  <a:gd name="T15" fmla="*/ 57 h 552"/>
                  <a:gd name="T16" fmla="*/ 718 w 718"/>
                  <a:gd name="T17" fmla="*/ 52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8" h="552">
                    <a:moveTo>
                      <a:pt x="718" y="52"/>
                    </a:moveTo>
                    <a:cubicBezTo>
                      <a:pt x="713" y="22"/>
                      <a:pt x="686" y="0"/>
                      <a:pt x="656" y="1"/>
                    </a:cubicBezTo>
                    <a:cubicBezTo>
                      <a:pt x="599" y="2"/>
                      <a:pt x="423" y="9"/>
                      <a:pt x="342" y="63"/>
                    </a:cubicBezTo>
                    <a:cubicBezTo>
                      <a:pt x="342" y="63"/>
                      <a:pt x="280" y="103"/>
                      <a:pt x="262" y="103"/>
                    </a:cubicBezTo>
                    <a:cubicBezTo>
                      <a:pt x="244" y="103"/>
                      <a:pt x="0" y="311"/>
                      <a:pt x="362" y="497"/>
                    </a:cubicBezTo>
                    <a:cubicBezTo>
                      <a:pt x="362" y="497"/>
                      <a:pt x="556" y="552"/>
                      <a:pt x="632" y="422"/>
                    </a:cubicBezTo>
                    <a:cubicBezTo>
                      <a:pt x="632" y="422"/>
                      <a:pt x="686" y="283"/>
                      <a:pt x="682" y="235"/>
                    </a:cubicBezTo>
                    <a:cubicBezTo>
                      <a:pt x="678" y="187"/>
                      <a:pt x="718" y="57"/>
                      <a:pt x="718" y="57"/>
                    </a:cubicBezTo>
                    <a:cubicBezTo>
                      <a:pt x="718" y="57"/>
                      <a:pt x="718" y="55"/>
                      <a:pt x="718" y="52"/>
                    </a:cubicBezTo>
                  </a:path>
                </a:pathLst>
              </a:cu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íṣ1ïḑè">
                <a:extLst>
                  <a:ext uri="{FF2B5EF4-FFF2-40B4-BE49-F238E27FC236}">
                    <a16:creationId xmlns:a16="http://schemas.microsoft.com/office/drawing/2014/main" id="{B7F3E0B5-3CF9-4966-A2B8-37377B115D79}"/>
                  </a:ext>
                </a:extLst>
              </p:cNvPr>
              <p:cNvSpPr/>
              <p:nvPr/>
            </p:nvSpPr>
            <p:spPr bwMode="auto">
              <a:xfrm>
                <a:off x="7815263" y="4268788"/>
                <a:ext cx="1588" cy="25400"/>
              </a:xfrm>
              <a:custGeom>
                <a:avLst/>
                <a:gdLst>
                  <a:gd name="T0" fmla="*/ 2 w 2"/>
                  <a:gd name="T1" fmla="*/ 0 h 17"/>
                  <a:gd name="T2" fmla="*/ 0 w 2"/>
                  <a:gd name="T3" fmla="*/ 1 h 17"/>
                  <a:gd name="T4" fmla="*/ 0 w 2"/>
                  <a:gd name="T5" fmla="*/ 14 h 17"/>
                  <a:gd name="T6" fmla="*/ 0 w 2"/>
                  <a:gd name="T7" fmla="*/ 17 h 17"/>
                  <a:gd name="T8" fmla="*/ 2 w 2"/>
                  <a:gd name="T9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7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cubicBezTo>
                      <a:pt x="0" y="6"/>
                      <a:pt x="0" y="10"/>
                      <a:pt x="0" y="14"/>
                    </a:cubicBezTo>
                    <a:cubicBezTo>
                      <a:pt x="0" y="15"/>
                      <a:pt x="0" y="16"/>
                      <a:pt x="0" y="17"/>
                    </a:cubicBezTo>
                    <a:cubicBezTo>
                      <a:pt x="1" y="12"/>
                      <a:pt x="1" y="6"/>
                      <a:pt x="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îş1íḍè">
                <a:extLst>
                  <a:ext uri="{FF2B5EF4-FFF2-40B4-BE49-F238E27FC236}">
                    <a16:creationId xmlns:a16="http://schemas.microsoft.com/office/drawing/2014/main" id="{D0A2FF7D-678D-40F7-A8B3-9B7AD03ED6E3}"/>
                  </a:ext>
                </a:extLst>
              </p:cNvPr>
              <p:cNvSpPr/>
              <p:nvPr/>
            </p:nvSpPr>
            <p:spPr bwMode="auto">
              <a:xfrm>
                <a:off x="7815263" y="4054475"/>
                <a:ext cx="52388" cy="215900"/>
              </a:xfrm>
              <a:custGeom>
                <a:avLst/>
                <a:gdLst>
                  <a:gd name="T0" fmla="*/ 31 w 36"/>
                  <a:gd name="T1" fmla="*/ 0 h 149"/>
                  <a:gd name="T2" fmla="*/ 0 w 36"/>
                  <a:gd name="T3" fmla="*/ 149 h 149"/>
                  <a:gd name="T4" fmla="*/ 2 w 36"/>
                  <a:gd name="T5" fmla="*/ 148 h 149"/>
                  <a:gd name="T6" fmla="*/ 36 w 36"/>
                  <a:gd name="T7" fmla="*/ 18 h 149"/>
                  <a:gd name="T8" fmla="*/ 36 w 36"/>
                  <a:gd name="T9" fmla="*/ 14 h 149"/>
                  <a:gd name="T10" fmla="*/ 31 w 36"/>
                  <a:gd name="T11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49">
                    <a:moveTo>
                      <a:pt x="31" y="0"/>
                    </a:moveTo>
                    <a:cubicBezTo>
                      <a:pt x="22" y="33"/>
                      <a:pt x="2" y="107"/>
                      <a:pt x="0" y="149"/>
                    </a:cubicBezTo>
                    <a:cubicBezTo>
                      <a:pt x="1" y="148"/>
                      <a:pt x="2" y="148"/>
                      <a:pt x="2" y="148"/>
                    </a:cubicBezTo>
                    <a:cubicBezTo>
                      <a:pt x="11" y="94"/>
                      <a:pt x="36" y="18"/>
                      <a:pt x="36" y="18"/>
                    </a:cubicBezTo>
                    <a:cubicBezTo>
                      <a:pt x="36" y="18"/>
                      <a:pt x="36" y="17"/>
                      <a:pt x="36" y="14"/>
                    </a:cubicBezTo>
                    <a:cubicBezTo>
                      <a:pt x="35" y="9"/>
                      <a:pt x="33" y="5"/>
                      <a:pt x="31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íṩḻïďè">
                <a:extLst>
                  <a:ext uri="{FF2B5EF4-FFF2-40B4-BE49-F238E27FC236}">
                    <a16:creationId xmlns:a16="http://schemas.microsoft.com/office/drawing/2014/main" id="{E5E5A650-866D-4F1E-98E4-FF470B9E16B7}"/>
                  </a:ext>
                </a:extLst>
              </p:cNvPr>
              <p:cNvSpPr/>
              <p:nvPr/>
            </p:nvSpPr>
            <p:spPr bwMode="auto">
              <a:xfrm>
                <a:off x="7747000" y="4311650"/>
                <a:ext cx="71438" cy="238125"/>
              </a:xfrm>
              <a:custGeom>
                <a:avLst/>
                <a:gdLst>
                  <a:gd name="T0" fmla="*/ 46 w 49"/>
                  <a:gd name="T1" fmla="*/ 0 h 165"/>
                  <a:gd name="T2" fmla="*/ 0 w 49"/>
                  <a:gd name="T3" fmla="*/ 162 h 165"/>
                  <a:gd name="T4" fmla="*/ 2 w 49"/>
                  <a:gd name="T5" fmla="*/ 165 h 165"/>
                  <a:gd name="T6" fmla="*/ 46 w 49"/>
                  <a:gd name="T7" fmla="*/ 6 h 165"/>
                  <a:gd name="T8" fmla="*/ 46 w 49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65">
                    <a:moveTo>
                      <a:pt x="46" y="0"/>
                    </a:moveTo>
                    <a:cubicBezTo>
                      <a:pt x="41" y="47"/>
                      <a:pt x="11" y="133"/>
                      <a:pt x="0" y="162"/>
                    </a:cubicBezTo>
                    <a:cubicBezTo>
                      <a:pt x="0" y="163"/>
                      <a:pt x="1" y="164"/>
                      <a:pt x="2" y="165"/>
                    </a:cubicBezTo>
                    <a:cubicBezTo>
                      <a:pt x="15" y="130"/>
                      <a:pt x="49" y="41"/>
                      <a:pt x="46" y="6"/>
                    </a:cubicBezTo>
                    <a:cubicBezTo>
                      <a:pt x="46" y="4"/>
                      <a:pt x="46" y="2"/>
                      <a:pt x="4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iśḻíḍê">
                <a:extLst>
                  <a:ext uri="{FF2B5EF4-FFF2-40B4-BE49-F238E27FC236}">
                    <a16:creationId xmlns:a16="http://schemas.microsoft.com/office/drawing/2014/main" id="{8296014D-E924-415D-B49A-1EA3ACA58AE9}"/>
                  </a:ext>
                </a:extLst>
              </p:cNvPr>
              <p:cNvSpPr/>
              <p:nvPr/>
            </p:nvSpPr>
            <p:spPr bwMode="auto">
              <a:xfrm>
                <a:off x="7743825" y="4546600"/>
                <a:ext cx="6350" cy="15875"/>
              </a:xfrm>
              <a:custGeom>
                <a:avLst/>
                <a:gdLst>
                  <a:gd name="T0" fmla="*/ 3 w 5"/>
                  <a:gd name="T1" fmla="*/ 0 h 11"/>
                  <a:gd name="T2" fmla="*/ 0 w 5"/>
                  <a:gd name="T3" fmla="*/ 8 h 11"/>
                  <a:gd name="T4" fmla="*/ 1 w 5"/>
                  <a:gd name="T5" fmla="*/ 11 h 11"/>
                  <a:gd name="T6" fmla="*/ 5 w 5"/>
                  <a:gd name="T7" fmla="*/ 3 h 11"/>
                  <a:gd name="T8" fmla="*/ 3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3" y="0"/>
                    </a:moveTo>
                    <a:cubicBezTo>
                      <a:pt x="2" y="3"/>
                      <a:pt x="1" y="6"/>
                      <a:pt x="0" y="8"/>
                    </a:cubicBezTo>
                    <a:cubicBezTo>
                      <a:pt x="0" y="9"/>
                      <a:pt x="1" y="10"/>
                      <a:pt x="1" y="11"/>
                    </a:cubicBezTo>
                    <a:cubicBezTo>
                      <a:pt x="2" y="9"/>
                      <a:pt x="3" y="6"/>
                      <a:pt x="5" y="3"/>
                    </a:cubicBezTo>
                    <a:cubicBezTo>
                      <a:pt x="4" y="2"/>
                      <a:pt x="3" y="1"/>
                      <a:pt x="3" y="0"/>
                    </a:cubicBezTo>
                  </a:path>
                </a:pathLst>
              </a:cu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ïṩḻïḍé">
                <a:extLst>
                  <a:ext uri="{FF2B5EF4-FFF2-40B4-BE49-F238E27FC236}">
                    <a16:creationId xmlns:a16="http://schemas.microsoft.com/office/drawing/2014/main" id="{B822EC86-EC45-4579-9DC3-64C1A509C927}"/>
                  </a:ext>
                </a:extLst>
              </p:cNvPr>
              <p:cNvSpPr/>
              <p:nvPr/>
            </p:nvSpPr>
            <p:spPr bwMode="auto">
              <a:xfrm>
                <a:off x="7605713" y="4557713"/>
                <a:ext cx="139700" cy="111125"/>
              </a:xfrm>
              <a:custGeom>
                <a:avLst/>
                <a:gdLst>
                  <a:gd name="T0" fmla="*/ 95 w 96"/>
                  <a:gd name="T1" fmla="*/ 0 h 77"/>
                  <a:gd name="T2" fmla="*/ 94 w 96"/>
                  <a:gd name="T3" fmla="*/ 2 h 77"/>
                  <a:gd name="T4" fmla="*/ 0 w 96"/>
                  <a:gd name="T5" fmla="*/ 76 h 77"/>
                  <a:gd name="T6" fmla="*/ 0 w 96"/>
                  <a:gd name="T7" fmla="*/ 77 h 77"/>
                  <a:gd name="T8" fmla="*/ 94 w 96"/>
                  <a:gd name="T9" fmla="*/ 9 h 77"/>
                  <a:gd name="T10" fmla="*/ 96 w 96"/>
                  <a:gd name="T11" fmla="*/ 3 h 77"/>
                  <a:gd name="T12" fmla="*/ 95 w 96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77">
                    <a:moveTo>
                      <a:pt x="95" y="0"/>
                    </a:moveTo>
                    <a:cubicBezTo>
                      <a:pt x="94" y="1"/>
                      <a:pt x="94" y="2"/>
                      <a:pt x="94" y="2"/>
                    </a:cubicBezTo>
                    <a:cubicBezTo>
                      <a:pt x="71" y="42"/>
                      <a:pt x="37" y="64"/>
                      <a:pt x="0" y="76"/>
                    </a:cubicBezTo>
                    <a:cubicBezTo>
                      <a:pt x="0" y="76"/>
                      <a:pt x="0" y="77"/>
                      <a:pt x="0" y="77"/>
                    </a:cubicBezTo>
                    <a:cubicBezTo>
                      <a:pt x="36" y="66"/>
                      <a:pt x="71" y="46"/>
                      <a:pt x="94" y="9"/>
                    </a:cubicBezTo>
                    <a:cubicBezTo>
                      <a:pt x="94" y="9"/>
                      <a:pt x="95" y="7"/>
                      <a:pt x="96" y="3"/>
                    </a:cubicBezTo>
                    <a:cubicBezTo>
                      <a:pt x="96" y="2"/>
                      <a:pt x="95" y="1"/>
                      <a:pt x="95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îṣľïḋé">
                <a:extLst>
                  <a:ext uri="{FF2B5EF4-FFF2-40B4-BE49-F238E27FC236}">
                    <a16:creationId xmlns:a16="http://schemas.microsoft.com/office/drawing/2014/main" id="{88214A9E-A9C6-44D4-B5F5-8A13D2F9E96A}"/>
                  </a:ext>
                </a:extLst>
              </p:cNvPr>
              <p:cNvSpPr/>
              <p:nvPr/>
            </p:nvSpPr>
            <p:spPr bwMode="auto">
              <a:xfrm>
                <a:off x="7056438" y="4349750"/>
                <a:ext cx="549275" cy="334963"/>
              </a:xfrm>
              <a:custGeom>
                <a:avLst/>
                <a:gdLst>
                  <a:gd name="T0" fmla="*/ 377 w 377"/>
                  <a:gd name="T1" fmla="*/ 219 h 231"/>
                  <a:gd name="T2" fmla="*/ 306 w 377"/>
                  <a:gd name="T3" fmla="*/ 231 h 231"/>
                  <a:gd name="T4" fmla="*/ 377 w 377"/>
                  <a:gd name="T5" fmla="*/ 220 h 231"/>
                  <a:gd name="T6" fmla="*/ 377 w 377"/>
                  <a:gd name="T7" fmla="*/ 219 h 231"/>
                  <a:gd name="T8" fmla="*/ 4 w 377"/>
                  <a:gd name="T9" fmla="*/ 0 h 231"/>
                  <a:gd name="T10" fmla="*/ 201 w 377"/>
                  <a:gd name="T11" fmla="*/ 220 h 231"/>
                  <a:gd name="T12" fmla="*/ 281 w 377"/>
                  <a:gd name="T13" fmla="*/ 231 h 231"/>
                  <a:gd name="T14" fmla="*/ 201 w 377"/>
                  <a:gd name="T15" fmla="*/ 220 h 231"/>
                  <a:gd name="T16" fmla="*/ 4 w 377"/>
                  <a:gd name="T17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7" h="231">
                    <a:moveTo>
                      <a:pt x="377" y="219"/>
                    </a:moveTo>
                    <a:cubicBezTo>
                      <a:pt x="354" y="227"/>
                      <a:pt x="329" y="230"/>
                      <a:pt x="306" y="231"/>
                    </a:cubicBezTo>
                    <a:cubicBezTo>
                      <a:pt x="329" y="230"/>
                      <a:pt x="353" y="227"/>
                      <a:pt x="377" y="220"/>
                    </a:cubicBezTo>
                    <a:cubicBezTo>
                      <a:pt x="377" y="220"/>
                      <a:pt x="377" y="219"/>
                      <a:pt x="377" y="219"/>
                    </a:cubicBezTo>
                    <a:moveTo>
                      <a:pt x="4" y="0"/>
                    </a:moveTo>
                    <a:cubicBezTo>
                      <a:pt x="0" y="66"/>
                      <a:pt x="42" y="145"/>
                      <a:pt x="201" y="220"/>
                    </a:cubicBezTo>
                    <a:cubicBezTo>
                      <a:pt x="201" y="220"/>
                      <a:pt x="236" y="230"/>
                      <a:pt x="281" y="231"/>
                    </a:cubicBezTo>
                    <a:cubicBezTo>
                      <a:pt x="236" y="229"/>
                      <a:pt x="201" y="220"/>
                      <a:pt x="201" y="220"/>
                    </a:cubicBezTo>
                    <a:cubicBezTo>
                      <a:pt x="56" y="145"/>
                      <a:pt x="8" y="67"/>
                      <a:pt x="4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iSḷîḓe">
                <a:extLst>
                  <a:ext uri="{FF2B5EF4-FFF2-40B4-BE49-F238E27FC236}">
                    <a16:creationId xmlns:a16="http://schemas.microsoft.com/office/drawing/2014/main" id="{4B634380-6784-4686-8281-7C443CCA690D}"/>
                  </a:ext>
                </a:extLst>
              </p:cNvPr>
              <p:cNvSpPr/>
              <p:nvPr/>
            </p:nvSpPr>
            <p:spPr bwMode="auto">
              <a:xfrm>
                <a:off x="7062788" y="4006850"/>
                <a:ext cx="796925" cy="677863"/>
              </a:xfrm>
              <a:custGeom>
                <a:avLst/>
                <a:gdLst>
                  <a:gd name="T0" fmla="*/ 492 w 548"/>
                  <a:gd name="T1" fmla="*/ 0 h 468"/>
                  <a:gd name="T2" fmla="*/ 491 w 548"/>
                  <a:gd name="T3" fmla="*/ 0 h 468"/>
                  <a:gd name="T4" fmla="*/ 177 w 548"/>
                  <a:gd name="T5" fmla="*/ 57 h 468"/>
                  <a:gd name="T6" fmla="*/ 97 w 548"/>
                  <a:gd name="T7" fmla="*/ 94 h 468"/>
                  <a:gd name="T8" fmla="*/ 0 w 548"/>
                  <a:gd name="T9" fmla="*/ 237 h 468"/>
                  <a:gd name="T10" fmla="*/ 197 w 548"/>
                  <a:gd name="T11" fmla="*/ 457 h 468"/>
                  <a:gd name="T12" fmla="*/ 277 w 548"/>
                  <a:gd name="T13" fmla="*/ 468 h 468"/>
                  <a:gd name="T14" fmla="*/ 290 w 548"/>
                  <a:gd name="T15" fmla="*/ 468 h 468"/>
                  <a:gd name="T16" fmla="*/ 302 w 548"/>
                  <a:gd name="T17" fmla="*/ 468 h 468"/>
                  <a:gd name="T18" fmla="*/ 373 w 548"/>
                  <a:gd name="T19" fmla="*/ 456 h 468"/>
                  <a:gd name="T20" fmla="*/ 467 w 548"/>
                  <a:gd name="T21" fmla="*/ 382 h 468"/>
                  <a:gd name="T22" fmla="*/ 468 w 548"/>
                  <a:gd name="T23" fmla="*/ 380 h 468"/>
                  <a:gd name="T24" fmla="*/ 471 w 548"/>
                  <a:gd name="T25" fmla="*/ 372 h 468"/>
                  <a:gd name="T26" fmla="*/ 471 w 548"/>
                  <a:gd name="T27" fmla="*/ 372 h 468"/>
                  <a:gd name="T28" fmla="*/ 517 w 548"/>
                  <a:gd name="T29" fmla="*/ 210 h 468"/>
                  <a:gd name="T30" fmla="*/ 517 w 548"/>
                  <a:gd name="T31" fmla="*/ 198 h 468"/>
                  <a:gd name="T32" fmla="*/ 517 w 548"/>
                  <a:gd name="T33" fmla="*/ 195 h 468"/>
                  <a:gd name="T34" fmla="*/ 517 w 548"/>
                  <a:gd name="T35" fmla="*/ 182 h 468"/>
                  <a:gd name="T36" fmla="*/ 548 w 548"/>
                  <a:gd name="T37" fmla="*/ 33 h 468"/>
                  <a:gd name="T38" fmla="*/ 492 w 548"/>
                  <a:gd name="T39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8" h="468">
                    <a:moveTo>
                      <a:pt x="492" y="0"/>
                    </a:moveTo>
                    <a:cubicBezTo>
                      <a:pt x="491" y="0"/>
                      <a:pt x="491" y="0"/>
                      <a:pt x="491" y="0"/>
                    </a:cubicBezTo>
                    <a:cubicBezTo>
                      <a:pt x="434" y="1"/>
                      <a:pt x="258" y="8"/>
                      <a:pt x="177" y="57"/>
                    </a:cubicBezTo>
                    <a:cubicBezTo>
                      <a:pt x="177" y="57"/>
                      <a:pt x="115" y="94"/>
                      <a:pt x="97" y="94"/>
                    </a:cubicBezTo>
                    <a:cubicBezTo>
                      <a:pt x="87" y="94"/>
                      <a:pt x="6" y="154"/>
                      <a:pt x="0" y="237"/>
                    </a:cubicBezTo>
                    <a:cubicBezTo>
                      <a:pt x="4" y="304"/>
                      <a:pt x="52" y="382"/>
                      <a:pt x="197" y="457"/>
                    </a:cubicBezTo>
                    <a:cubicBezTo>
                      <a:pt x="197" y="457"/>
                      <a:pt x="232" y="466"/>
                      <a:pt x="277" y="468"/>
                    </a:cubicBezTo>
                    <a:cubicBezTo>
                      <a:pt x="281" y="468"/>
                      <a:pt x="285" y="468"/>
                      <a:pt x="290" y="468"/>
                    </a:cubicBezTo>
                    <a:cubicBezTo>
                      <a:pt x="294" y="468"/>
                      <a:pt x="298" y="468"/>
                      <a:pt x="302" y="468"/>
                    </a:cubicBezTo>
                    <a:cubicBezTo>
                      <a:pt x="325" y="467"/>
                      <a:pt x="350" y="464"/>
                      <a:pt x="373" y="456"/>
                    </a:cubicBezTo>
                    <a:cubicBezTo>
                      <a:pt x="410" y="444"/>
                      <a:pt x="444" y="422"/>
                      <a:pt x="467" y="382"/>
                    </a:cubicBezTo>
                    <a:cubicBezTo>
                      <a:pt x="467" y="382"/>
                      <a:pt x="467" y="381"/>
                      <a:pt x="468" y="380"/>
                    </a:cubicBezTo>
                    <a:cubicBezTo>
                      <a:pt x="469" y="378"/>
                      <a:pt x="470" y="375"/>
                      <a:pt x="471" y="372"/>
                    </a:cubicBezTo>
                    <a:cubicBezTo>
                      <a:pt x="471" y="372"/>
                      <a:pt x="471" y="372"/>
                      <a:pt x="471" y="372"/>
                    </a:cubicBezTo>
                    <a:cubicBezTo>
                      <a:pt x="482" y="343"/>
                      <a:pt x="512" y="257"/>
                      <a:pt x="517" y="210"/>
                    </a:cubicBezTo>
                    <a:cubicBezTo>
                      <a:pt x="517" y="207"/>
                      <a:pt x="517" y="203"/>
                      <a:pt x="517" y="198"/>
                    </a:cubicBezTo>
                    <a:cubicBezTo>
                      <a:pt x="517" y="197"/>
                      <a:pt x="517" y="196"/>
                      <a:pt x="517" y="195"/>
                    </a:cubicBezTo>
                    <a:cubicBezTo>
                      <a:pt x="517" y="191"/>
                      <a:pt x="517" y="187"/>
                      <a:pt x="517" y="182"/>
                    </a:cubicBezTo>
                    <a:cubicBezTo>
                      <a:pt x="519" y="140"/>
                      <a:pt x="539" y="66"/>
                      <a:pt x="548" y="33"/>
                    </a:cubicBezTo>
                    <a:cubicBezTo>
                      <a:pt x="538" y="13"/>
                      <a:pt x="517" y="0"/>
                      <a:pt x="492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iŝľîḋê">
                <a:extLst>
                  <a:ext uri="{FF2B5EF4-FFF2-40B4-BE49-F238E27FC236}">
                    <a16:creationId xmlns:a16="http://schemas.microsoft.com/office/drawing/2014/main" id="{ECE714F2-14ED-457F-8B8A-3BFB9A6CD905}"/>
                  </a:ext>
                </a:extLst>
              </p:cNvPr>
              <p:cNvSpPr/>
              <p:nvPr/>
            </p:nvSpPr>
            <p:spPr bwMode="auto">
              <a:xfrm>
                <a:off x="7491413" y="4668838"/>
                <a:ext cx="93663" cy="198438"/>
              </a:xfrm>
              <a:prstGeom prst="rect">
                <a:avLst/>
              </a:prstGeom>
              <a:solidFill>
                <a:srgbClr val="5F5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iSlîḑe">
                <a:extLst>
                  <a:ext uri="{FF2B5EF4-FFF2-40B4-BE49-F238E27FC236}">
                    <a16:creationId xmlns:a16="http://schemas.microsoft.com/office/drawing/2014/main" id="{3EEFF690-335E-4119-A43B-AE95670A8622}"/>
                  </a:ext>
                </a:extLst>
              </p:cNvPr>
              <p:cNvSpPr/>
              <p:nvPr/>
            </p:nvSpPr>
            <p:spPr bwMode="auto">
              <a:xfrm>
                <a:off x="3919538" y="3833813"/>
                <a:ext cx="523875" cy="30163"/>
              </a:xfrm>
              <a:custGeom>
                <a:avLst/>
                <a:gdLst>
                  <a:gd name="T0" fmla="*/ 99 w 360"/>
                  <a:gd name="T1" fmla="*/ 0 h 21"/>
                  <a:gd name="T2" fmla="*/ 0 w 360"/>
                  <a:gd name="T3" fmla="*/ 10 h 21"/>
                  <a:gd name="T4" fmla="*/ 180 w 360"/>
                  <a:gd name="T5" fmla="*/ 21 h 21"/>
                  <a:gd name="T6" fmla="*/ 360 w 360"/>
                  <a:gd name="T7" fmla="*/ 10 h 21"/>
                  <a:gd name="T8" fmla="*/ 287 w 360"/>
                  <a:gd name="T9" fmla="*/ 1 h 21"/>
                  <a:gd name="T10" fmla="*/ 287 w 360"/>
                  <a:gd name="T11" fmla="*/ 7 h 21"/>
                  <a:gd name="T12" fmla="*/ 275 w 360"/>
                  <a:gd name="T13" fmla="*/ 7 h 21"/>
                  <a:gd name="T14" fmla="*/ 100 w 360"/>
                  <a:gd name="T15" fmla="*/ 7 h 21"/>
                  <a:gd name="T16" fmla="*/ 99 w 360"/>
                  <a:gd name="T17" fmla="*/ 7 h 21"/>
                  <a:gd name="T18" fmla="*/ 99 w 360"/>
                  <a:gd name="T1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0" h="21">
                    <a:moveTo>
                      <a:pt x="99" y="0"/>
                    </a:moveTo>
                    <a:cubicBezTo>
                      <a:pt x="40" y="1"/>
                      <a:pt x="0" y="5"/>
                      <a:pt x="0" y="10"/>
                    </a:cubicBezTo>
                    <a:cubicBezTo>
                      <a:pt x="0" y="16"/>
                      <a:pt x="80" y="21"/>
                      <a:pt x="180" y="21"/>
                    </a:cubicBezTo>
                    <a:cubicBezTo>
                      <a:pt x="279" y="21"/>
                      <a:pt x="360" y="16"/>
                      <a:pt x="360" y="10"/>
                    </a:cubicBezTo>
                    <a:cubicBezTo>
                      <a:pt x="360" y="6"/>
                      <a:pt x="331" y="3"/>
                      <a:pt x="287" y="1"/>
                    </a:cubicBezTo>
                    <a:cubicBezTo>
                      <a:pt x="287" y="7"/>
                      <a:pt x="287" y="7"/>
                      <a:pt x="287" y="7"/>
                    </a:cubicBezTo>
                    <a:cubicBezTo>
                      <a:pt x="275" y="7"/>
                      <a:pt x="275" y="7"/>
                      <a:pt x="275" y="7"/>
                    </a:cubicBezTo>
                    <a:cubicBezTo>
                      <a:pt x="100" y="7"/>
                      <a:pt x="100" y="7"/>
                      <a:pt x="100" y="7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îşliďe">
                <a:extLst>
                  <a:ext uri="{FF2B5EF4-FFF2-40B4-BE49-F238E27FC236}">
                    <a16:creationId xmlns:a16="http://schemas.microsoft.com/office/drawing/2014/main" id="{1FCF07F9-CA75-4F87-9D5B-0C871A889DED}"/>
                  </a:ext>
                </a:extLst>
              </p:cNvPr>
              <p:cNvSpPr/>
              <p:nvPr/>
            </p:nvSpPr>
            <p:spPr bwMode="auto">
              <a:xfrm>
                <a:off x="4029075" y="3146425"/>
                <a:ext cx="450850" cy="450850"/>
              </a:xfrm>
              <a:custGeom>
                <a:avLst/>
                <a:gdLst>
                  <a:gd name="T0" fmla="*/ 255 w 310"/>
                  <a:gd name="T1" fmla="*/ 37 h 310"/>
                  <a:gd name="T2" fmla="*/ 246 w 310"/>
                  <a:gd name="T3" fmla="*/ 54 h 310"/>
                  <a:gd name="T4" fmla="*/ 244 w 310"/>
                  <a:gd name="T5" fmla="*/ 59 h 310"/>
                  <a:gd name="T6" fmla="*/ 241 w 310"/>
                  <a:gd name="T7" fmla="*/ 58 h 310"/>
                  <a:gd name="T8" fmla="*/ 227 w 310"/>
                  <a:gd name="T9" fmla="*/ 57 h 310"/>
                  <a:gd name="T10" fmla="*/ 227 w 310"/>
                  <a:gd name="T11" fmla="*/ 51 h 310"/>
                  <a:gd name="T12" fmla="*/ 205 w 310"/>
                  <a:gd name="T13" fmla="*/ 13 h 310"/>
                  <a:gd name="T14" fmla="*/ 212 w 310"/>
                  <a:gd name="T15" fmla="*/ 58 h 310"/>
                  <a:gd name="T16" fmla="*/ 215 w 310"/>
                  <a:gd name="T17" fmla="*/ 61 h 310"/>
                  <a:gd name="T18" fmla="*/ 200 w 310"/>
                  <a:gd name="T19" fmla="*/ 107 h 310"/>
                  <a:gd name="T20" fmla="*/ 170 w 310"/>
                  <a:gd name="T21" fmla="*/ 161 h 310"/>
                  <a:gd name="T22" fmla="*/ 167 w 310"/>
                  <a:gd name="T23" fmla="*/ 164 h 310"/>
                  <a:gd name="T24" fmla="*/ 135 w 310"/>
                  <a:gd name="T25" fmla="*/ 156 h 310"/>
                  <a:gd name="T26" fmla="*/ 133 w 310"/>
                  <a:gd name="T27" fmla="*/ 150 h 310"/>
                  <a:gd name="T28" fmla="*/ 82 w 310"/>
                  <a:gd name="T29" fmla="*/ 50 h 310"/>
                  <a:gd name="T30" fmla="*/ 85 w 310"/>
                  <a:gd name="T31" fmla="*/ 46 h 310"/>
                  <a:gd name="T32" fmla="*/ 90 w 310"/>
                  <a:gd name="T33" fmla="*/ 8 h 310"/>
                  <a:gd name="T34" fmla="*/ 73 w 310"/>
                  <a:gd name="T35" fmla="*/ 41 h 310"/>
                  <a:gd name="T36" fmla="*/ 73 w 310"/>
                  <a:gd name="T37" fmla="*/ 47 h 310"/>
                  <a:gd name="T38" fmla="*/ 56 w 310"/>
                  <a:gd name="T39" fmla="*/ 56 h 310"/>
                  <a:gd name="T40" fmla="*/ 53 w 310"/>
                  <a:gd name="T41" fmla="*/ 53 h 310"/>
                  <a:gd name="T42" fmla="*/ 7 w 310"/>
                  <a:gd name="T43" fmla="*/ 31 h 310"/>
                  <a:gd name="T44" fmla="*/ 37 w 310"/>
                  <a:gd name="T45" fmla="*/ 85 h 310"/>
                  <a:gd name="T46" fmla="*/ 38 w 310"/>
                  <a:gd name="T47" fmla="*/ 86 h 310"/>
                  <a:gd name="T48" fmla="*/ 97 w 310"/>
                  <a:gd name="T49" fmla="*/ 177 h 310"/>
                  <a:gd name="T50" fmla="*/ 101 w 310"/>
                  <a:gd name="T51" fmla="*/ 179 h 310"/>
                  <a:gd name="T52" fmla="*/ 46 w 310"/>
                  <a:gd name="T53" fmla="*/ 293 h 310"/>
                  <a:gd name="T54" fmla="*/ 140 w 310"/>
                  <a:gd name="T55" fmla="*/ 310 h 310"/>
                  <a:gd name="T56" fmla="*/ 195 w 310"/>
                  <a:gd name="T57" fmla="*/ 206 h 310"/>
                  <a:gd name="T58" fmla="*/ 195 w 310"/>
                  <a:gd name="T59" fmla="*/ 206 h 310"/>
                  <a:gd name="T60" fmla="*/ 262 w 310"/>
                  <a:gd name="T61" fmla="*/ 87 h 310"/>
                  <a:gd name="T62" fmla="*/ 263 w 310"/>
                  <a:gd name="T63" fmla="*/ 87 h 310"/>
                  <a:gd name="T64" fmla="*/ 292 w 310"/>
                  <a:gd name="T65" fmla="*/ 65 h 310"/>
                  <a:gd name="T66" fmla="*/ 255 w 310"/>
                  <a:gd name="T67" fmla="*/ 37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0" h="310">
                    <a:moveTo>
                      <a:pt x="255" y="37"/>
                    </a:moveTo>
                    <a:cubicBezTo>
                      <a:pt x="251" y="42"/>
                      <a:pt x="248" y="48"/>
                      <a:pt x="246" y="54"/>
                    </a:cubicBezTo>
                    <a:cubicBezTo>
                      <a:pt x="245" y="56"/>
                      <a:pt x="245" y="57"/>
                      <a:pt x="244" y="59"/>
                    </a:cubicBezTo>
                    <a:cubicBezTo>
                      <a:pt x="243" y="59"/>
                      <a:pt x="242" y="58"/>
                      <a:pt x="241" y="58"/>
                    </a:cubicBezTo>
                    <a:cubicBezTo>
                      <a:pt x="237" y="57"/>
                      <a:pt x="232" y="56"/>
                      <a:pt x="227" y="57"/>
                    </a:cubicBezTo>
                    <a:cubicBezTo>
                      <a:pt x="227" y="55"/>
                      <a:pt x="227" y="53"/>
                      <a:pt x="227" y="51"/>
                    </a:cubicBezTo>
                    <a:cubicBezTo>
                      <a:pt x="228" y="30"/>
                      <a:pt x="225" y="0"/>
                      <a:pt x="205" y="13"/>
                    </a:cubicBezTo>
                    <a:cubicBezTo>
                      <a:pt x="186" y="25"/>
                      <a:pt x="200" y="45"/>
                      <a:pt x="212" y="58"/>
                    </a:cubicBezTo>
                    <a:cubicBezTo>
                      <a:pt x="215" y="61"/>
                      <a:pt x="215" y="61"/>
                      <a:pt x="215" y="61"/>
                    </a:cubicBezTo>
                    <a:cubicBezTo>
                      <a:pt x="204" y="69"/>
                      <a:pt x="202" y="88"/>
                      <a:pt x="200" y="107"/>
                    </a:cubicBezTo>
                    <a:cubicBezTo>
                      <a:pt x="198" y="127"/>
                      <a:pt x="181" y="148"/>
                      <a:pt x="170" y="161"/>
                    </a:cubicBezTo>
                    <a:cubicBezTo>
                      <a:pt x="169" y="162"/>
                      <a:pt x="168" y="163"/>
                      <a:pt x="167" y="164"/>
                    </a:cubicBezTo>
                    <a:cubicBezTo>
                      <a:pt x="158" y="157"/>
                      <a:pt x="146" y="154"/>
                      <a:pt x="135" y="156"/>
                    </a:cubicBezTo>
                    <a:cubicBezTo>
                      <a:pt x="135" y="154"/>
                      <a:pt x="134" y="152"/>
                      <a:pt x="133" y="150"/>
                    </a:cubicBezTo>
                    <a:cubicBezTo>
                      <a:pt x="125" y="118"/>
                      <a:pt x="106" y="62"/>
                      <a:pt x="82" y="50"/>
                    </a:cubicBezTo>
                    <a:cubicBezTo>
                      <a:pt x="85" y="46"/>
                      <a:pt x="85" y="46"/>
                      <a:pt x="85" y="46"/>
                    </a:cubicBezTo>
                    <a:cubicBezTo>
                      <a:pt x="95" y="33"/>
                      <a:pt x="107" y="13"/>
                      <a:pt x="90" y="8"/>
                    </a:cubicBezTo>
                    <a:cubicBezTo>
                      <a:pt x="73" y="3"/>
                      <a:pt x="72" y="25"/>
                      <a:pt x="73" y="41"/>
                    </a:cubicBezTo>
                    <a:cubicBezTo>
                      <a:pt x="73" y="43"/>
                      <a:pt x="73" y="45"/>
                      <a:pt x="73" y="47"/>
                    </a:cubicBezTo>
                    <a:cubicBezTo>
                      <a:pt x="66" y="48"/>
                      <a:pt x="60" y="51"/>
                      <a:pt x="56" y="56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39" y="37"/>
                      <a:pt x="14" y="11"/>
                      <a:pt x="7" y="31"/>
                    </a:cubicBezTo>
                    <a:cubicBezTo>
                      <a:pt x="0" y="48"/>
                      <a:pt x="22" y="72"/>
                      <a:pt x="37" y="85"/>
                    </a:cubicBezTo>
                    <a:cubicBezTo>
                      <a:pt x="38" y="86"/>
                      <a:pt x="38" y="86"/>
                      <a:pt x="38" y="86"/>
                    </a:cubicBezTo>
                    <a:cubicBezTo>
                      <a:pt x="28" y="128"/>
                      <a:pt x="73" y="163"/>
                      <a:pt x="97" y="177"/>
                    </a:cubicBezTo>
                    <a:cubicBezTo>
                      <a:pt x="101" y="179"/>
                      <a:pt x="101" y="179"/>
                      <a:pt x="101" y="179"/>
                    </a:cubicBezTo>
                    <a:cubicBezTo>
                      <a:pt x="67" y="219"/>
                      <a:pt x="46" y="293"/>
                      <a:pt x="46" y="293"/>
                    </a:cubicBezTo>
                    <a:cubicBezTo>
                      <a:pt x="140" y="310"/>
                      <a:pt x="140" y="310"/>
                      <a:pt x="140" y="310"/>
                    </a:cubicBezTo>
                    <a:cubicBezTo>
                      <a:pt x="140" y="310"/>
                      <a:pt x="203" y="256"/>
                      <a:pt x="195" y="206"/>
                    </a:cubicBezTo>
                    <a:cubicBezTo>
                      <a:pt x="195" y="206"/>
                      <a:pt x="195" y="206"/>
                      <a:pt x="195" y="206"/>
                    </a:cubicBezTo>
                    <a:cubicBezTo>
                      <a:pt x="258" y="193"/>
                      <a:pt x="272" y="127"/>
                      <a:pt x="262" y="87"/>
                    </a:cubicBezTo>
                    <a:cubicBezTo>
                      <a:pt x="263" y="87"/>
                      <a:pt x="263" y="87"/>
                      <a:pt x="263" y="87"/>
                    </a:cubicBezTo>
                    <a:cubicBezTo>
                      <a:pt x="275" y="82"/>
                      <a:pt x="285" y="74"/>
                      <a:pt x="292" y="65"/>
                    </a:cubicBezTo>
                    <a:cubicBezTo>
                      <a:pt x="310" y="41"/>
                      <a:pt x="273" y="13"/>
                      <a:pt x="255" y="37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íṣľíḓé">
                <a:extLst>
                  <a:ext uri="{FF2B5EF4-FFF2-40B4-BE49-F238E27FC236}">
                    <a16:creationId xmlns:a16="http://schemas.microsoft.com/office/drawing/2014/main" id="{BE0F910F-DBF8-469A-91E8-954E807C6FFD}"/>
                  </a:ext>
                </a:extLst>
              </p:cNvPr>
              <p:cNvSpPr/>
              <p:nvPr/>
            </p:nvSpPr>
            <p:spPr bwMode="auto">
              <a:xfrm>
                <a:off x="4038600" y="3157538"/>
                <a:ext cx="390525" cy="401638"/>
              </a:xfrm>
              <a:custGeom>
                <a:avLst/>
                <a:gdLst>
                  <a:gd name="T0" fmla="*/ 135 w 269"/>
                  <a:gd name="T1" fmla="*/ 148 h 277"/>
                  <a:gd name="T2" fmla="*/ 138 w 269"/>
                  <a:gd name="T3" fmla="*/ 148 h 277"/>
                  <a:gd name="T4" fmla="*/ 266 w 269"/>
                  <a:gd name="T5" fmla="*/ 21 h 277"/>
                  <a:gd name="T6" fmla="*/ 240 w 269"/>
                  <a:gd name="T7" fmla="*/ 47 h 277"/>
                  <a:gd name="T8" fmla="*/ 241 w 269"/>
                  <a:gd name="T9" fmla="*/ 51 h 277"/>
                  <a:gd name="T10" fmla="*/ 246 w 269"/>
                  <a:gd name="T11" fmla="*/ 47 h 277"/>
                  <a:gd name="T12" fmla="*/ 255 w 269"/>
                  <a:gd name="T13" fmla="*/ 30 h 277"/>
                  <a:gd name="T14" fmla="*/ 266 w 269"/>
                  <a:gd name="T15" fmla="*/ 21 h 277"/>
                  <a:gd name="T16" fmla="*/ 1 w 269"/>
                  <a:gd name="T17" fmla="*/ 24 h 277"/>
                  <a:gd name="T18" fmla="*/ 31 w 269"/>
                  <a:gd name="T19" fmla="*/ 78 h 277"/>
                  <a:gd name="T20" fmla="*/ 32 w 269"/>
                  <a:gd name="T21" fmla="*/ 79 h 277"/>
                  <a:gd name="T22" fmla="*/ 91 w 269"/>
                  <a:gd name="T23" fmla="*/ 170 h 277"/>
                  <a:gd name="T24" fmla="*/ 95 w 269"/>
                  <a:gd name="T25" fmla="*/ 172 h 277"/>
                  <a:gd name="T26" fmla="*/ 49 w 269"/>
                  <a:gd name="T27" fmla="*/ 277 h 277"/>
                  <a:gd name="T28" fmla="*/ 97 w 269"/>
                  <a:gd name="T29" fmla="*/ 171 h 277"/>
                  <a:gd name="T30" fmla="*/ 97 w 269"/>
                  <a:gd name="T31" fmla="*/ 170 h 277"/>
                  <a:gd name="T32" fmla="*/ 37 w 269"/>
                  <a:gd name="T33" fmla="*/ 78 h 277"/>
                  <a:gd name="T34" fmla="*/ 13 w 269"/>
                  <a:gd name="T35" fmla="*/ 17 h 277"/>
                  <a:gd name="T36" fmla="*/ 208 w 269"/>
                  <a:gd name="T37" fmla="*/ 3 h 277"/>
                  <a:gd name="T38" fmla="*/ 190 w 269"/>
                  <a:gd name="T39" fmla="*/ 21 h 277"/>
                  <a:gd name="T40" fmla="*/ 209 w 269"/>
                  <a:gd name="T41" fmla="*/ 54 h 277"/>
                  <a:gd name="T42" fmla="*/ 194 w 269"/>
                  <a:gd name="T43" fmla="*/ 100 h 277"/>
                  <a:gd name="T44" fmla="*/ 163 w 269"/>
                  <a:gd name="T45" fmla="*/ 155 h 277"/>
                  <a:gd name="T46" fmla="*/ 170 w 269"/>
                  <a:gd name="T47" fmla="*/ 154 h 277"/>
                  <a:gd name="T48" fmla="*/ 200 w 269"/>
                  <a:gd name="T49" fmla="*/ 100 h 277"/>
                  <a:gd name="T50" fmla="*/ 212 w 269"/>
                  <a:gd name="T51" fmla="*/ 51 h 277"/>
                  <a:gd name="T52" fmla="*/ 205 w 269"/>
                  <a:gd name="T53" fmla="*/ 6 h 277"/>
                  <a:gd name="T54" fmla="*/ 208 w 269"/>
                  <a:gd name="T55" fmla="*/ 3 h 277"/>
                  <a:gd name="T56" fmla="*/ 66 w 269"/>
                  <a:gd name="T57" fmla="*/ 27 h 277"/>
                  <a:gd name="T58" fmla="*/ 67 w 269"/>
                  <a:gd name="T59" fmla="*/ 40 h 277"/>
                  <a:gd name="T60" fmla="*/ 67 w 269"/>
                  <a:gd name="T61" fmla="*/ 40 h 277"/>
                  <a:gd name="T62" fmla="*/ 53 w 269"/>
                  <a:gd name="T63" fmla="*/ 46 h 277"/>
                  <a:gd name="T64" fmla="*/ 72 w 269"/>
                  <a:gd name="T65" fmla="*/ 40 h 277"/>
                  <a:gd name="T66" fmla="*/ 72 w 269"/>
                  <a:gd name="T67" fmla="*/ 34 h 277"/>
                  <a:gd name="T68" fmla="*/ 79 w 269"/>
                  <a:gd name="T69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69" h="277">
                    <a:moveTo>
                      <a:pt x="136" y="148"/>
                    </a:moveTo>
                    <a:cubicBezTo>
                      <a:pt x="135" y="148"/>
                      <a:pt x="135" y="148"/>
                      <a:pt x="135" y="148"/>
                    </a:cubicBezTo>
                    <a:cubicBezTo>
                      <a:pt x="135" y="148"/>
                      <a:pt x="135" y="149"/>
                      <a:pt x="135" y="149"/>
                    </a:cubicBezTo>
                    <a:cubicBezTo>
                      <a:pt x="136" y="149"/>
                      <a:pt x="137" y="148"/>
                      <a:pt x="138" y="148"/>
                    </a:cubicBezTo>
                    <a:cubicBezTo>
                      <a:pt x="137" y="148"/>
                      <a:pt x="137" y="148"/>
                      <a:pt x="136" y="148"/>
                    </a:cubicBezTo>
                    <a:moveTo>
                      <a:pt x="266" y="21"/>
                    </a:moveTo>
                    <a:cubicBezTo>
                      <a:pt x="260" y="21"/>
                      <a:pt x="254" y="24"/>
                      <a:pt x="249" y="30"/>
                    </a:cubicBezTo>
                    <a:cubicBezTo>
                      <a:pt x="245" y="35"/>
                      <a:pt x="242" y="41"/>
                      <a:pt x="240" y="47"/>
                    </a:cubicBezTo>
                    <a:cubicBezTo>
                      <a:pt x="240" y="48"/>
                      <a:pt x="239" y="49"/>
                      <a:pt x="239" y="50"/>
                    </a:cubicBezTo>
                    <a:cubicBezTo>
                      <a:pt x="240" y="51"/>
                      <a:pt x="240" y="51"/>
                      <a:pt x="241" y="51"/>
                    </a:cubicBezTo>
                    <a:cubicBezTo>
                      <a:pt x="242" y="51"/>
                      <a:pt x="243" y="52"/>
                      <a:pt x="244" y="52"/>
                    </a:cubicBezTo>
                    <a:cubicBezTo>
                      <a:pt x="245" y="50"/>
                      <a:pt x="245" y="49"/>
                      <a:pt x="246" y="47"/>
                    </a:cubicBezTo>
                    <a:cubicBezTo>
                      <a:pt x="246" y="47"/>
                      <a:pt x="246" y="47"/>
                      <a:pt x="246" y="47"/>
                    </a:cubicBezTo>
                    <a:cubicBezTo>
                      <a:pt x="248" y="41"/>
                      <a:pt x="251" y="35"/>
                      <a:pt x="255" y="30"/>
                    </a:cubicBezTo>
                    <a:cubicBezTo>
                      <a:pt x="259" y="25"/>
                      <a:pt x="264" y="22"/>
                      <a:pt x="269" y="21"/>
                    </a:cubicBezTo>
                    <a:cubicBezTo>
                      <a:pt x="268" y="21"/>
                      <a:pt x="267" y="21"/>
                      <a:pt x="266" y="21"/>
                    </a:cubicBezTo>
                    <a:moveTo>
                      <a:pt x="10" y="17"/>
                    </a:moveTo>
                    <a:cubicBezTo>
                      <a:pt x="6" y="17"/>
                      <a:pt x="3" y="19"/>
                      <a:pt x="1" y="24"/>
                    </a:cubicBezTo>
                    <a:cubicBezTo>
                      <a:pt x="0" y="26"/>
                      <a:pt x="0" y="28"/>
                      <a:pt x="0" y="31"/>
                    </a:cubicBezTo>
                    <a:cubicBezTo>
                      <a:pt x="0" y="47"/>
                      <a:pt x="18" y="66"/>
                      <a:pt x="31" y="78"/>
                    </a:cubicBezTo>
                    <a:cubicBezTo>
                      <a:pt x="32" y="79"/>
                      <a:pt x="32" y="79"/>
                      <a:pt x="32" y="79"/>
                    </a:cubicBezTo>
                    <a:cubicBezTo>
                      <a:pt x="32" y="79"/>
                      <a:pt x="32" y="79"/>
                      <a:pt x="32" y="79"/>
                    </a:cubicBezTo>
                    <a:cubicBezTo>
                      <a:pt x="31" y="83"/>
                      <a:pt x="31" y="87"/>
                      <a:pt x="31" y="91"/>
                    </a:cubicBezTo>
                    <a:cubicBezTo>
                      <a:pt x="31" y="128"/>
                      <a:pt x="69" y="157"/>
                      <a:pt x="91" y="170"/>
                    </a:cubicBezTo>
                    <a:cubicBezTo>
                      <a:pt x="95" y="172"/>
                      <a:pt x="95" y="172"/>
                      <a:pt x="95" y="172"/>
                    </a:cubicBezTo>
                    <a:cubicBezTo>
                      <a:pt x="95" y="172"/>
                      <a:pt x="95" y="172"/>
                      <a:pt x="95" y="172"/>
                    </a:cubicBezTo>
                    <a:cubicBezTo>
                      <a:pt x="68" y="203"/>
                      <a:pt x="50" y="256"/>
                      <a:pt x="43" y="277"/>
                    </a:cubicBezTo>
                    <a:cubicBezTo>
                      <a:pt x="49" y="277"/>
                      <a:pt x="49" y="277"/>
                      <a:pt x="49" y="277"/>
                    </a:cubicBezTo>
                    <a:cubicBezTo>
                      <a:pt x="55" y="256"/>
                      <a:pt x="74" y="204"/>
                      <a:pt x="100" y="172"/>
                    </a:cubicBezTo>
                    <a:cubicBezTo>
                      <a:pt x="99" y="172"/>
                      <a:pt x="98" y="171"/>
                      <a:pt x="97" y="171"/>
                    </a:cubicBezTo>
                    <a:cubicBezTo>
                      <a:pt x="97" y="171"/>
                      <a:pt x="97" y="170"/>
                      <a:pt x="97" y="170"/>
                    </a:cubicBezTo>
                    <a:cubicBezTo>
                      <a:pt x="97" y="170"/>
                      <a:pt x="97" y="170"/>
                      <a:pt x="97" y="170"/>
                    </a:cubicBezTo>
                    <a:cubicBezTo>
                      <a:pt x="73" y="155"/>
                      <a:pt x="27" y="121"/>
                      <a:pt x="38" y="79"/>
                    </a:cubicBezTo>
                    <a:cubicBezTo>
                      <a:pt x="38" y="79"/>
                      <a:pt x="37" y="78"/>
                      <a:pt x="37" y="78"/>
                    </a:cubicBezTo>
                    <a:cubicBezTo>
                      <a:pt x="22" y="65"/>
                      <a:pt x="0" y="41"/>
                      <a:pt x="7" y="24"/>
                    </a:cubicBezTo>
                    <a:cubicBezTo>
                      <a:pt x="8" y="20"/>
                      <a:pt x="10" y="18"/>
                      <a:pt x="13" y="17"/>
                    </a:cubicBezTo>
                    <a:cubicBezTo>
                      <a:pt x="12" y="17"/>
                      <a:pt x="11" y="17"/>
                      <a:pt x="10" y="17"/>
                    </a:cubicBezTo>
                    <a:moveTo>
                      <a:pt x="208" y="3"/>
                    </a:moveTo>
                    <a:cubicBezTo>
                      <a:pt x="205" y="3"/>
                      <a:pt x="203" y="4"/>
                      <a:pt x="199" y="6"/>
                    </a:cubicBezTo>
                    <a:cubicBezTo>
                      <a:pt x="192" y="10"/>
                      <a:pt x="190" y="15"/>
                      <a:pt x="190" y="21"/>
                    </a:cubicBezTo>
                    <a:cubicBezTo>
                      <a:pt x="190" y="31"/>
                      <a:pt x="198" y="42"/>
                      <a:pt x="206" y="51"/>
                    </a:cubicBezTo>
                    <a:cubicBezTo>
                      <a:pt x="209" y="54"/>
                      <a:pt x="209" y="54"/>
                      <a:pt x="209" y="54"/>
                    </a:cubicBezTo>
                    <a:cubicBezTo>
                      <a:pt x="209" y="54"/>
                      <a:pt x="209" y="54"/>
                      <a:pt x="209" y="54"/>
                    </a:cubicBezTo>
                    <a:cubicBezTo>
                      <a:pt x="198" y="62"/>
                      <a:pt x="196" y="81"/>
                      <a:pt x="194" y="100"/>
                    </a:cubicBezTo>
                    <a:cubicBezTo>
                      <a:pt x="192" y="120"/>
                      <a:pt x="175" y="141"/>
                      <a:pt x="164" y="154"/>
                    </a:cubicBezTo>
                    <a:cubicBezTo>
                      <a:pt x="164" y="154"/>
                      <a:pt x="164" y="154"/>
                      <a:pt x="163" y="155"/>
                    </a:cubicBezTo>
                    <a:cubicBezTo>
                      <a:pt x="165" y="155"/>
                      <a:pt x="166" y="156"/>
                      <a:pt x="167" y="157"/>
                    </a:cubicBezTo>
                    <a:cubicBezTo>
                      <a:pt x="168" y="156"/>
                      <a:pt x="169" y="155"/>
                      <a:pt x="170" y="154"/>
                    </a:cubicBezTo>
                    <a:cubicBezTo>
                      <a:pt x="170" y="154"/>
                      <a:pt x="170" y="154"/>
                      <a:pt x="170" y="154"/>
                    </a:cubicBezTo>
                    <a:cubicBezTo>
                      <a:pt x="181" y="141"/>
                      <a:pt x="198" y="120"/>
                      <a:pt x="200" y="100"/>
                    </a:cubicBezTo>
                    <a:cubicBezTo>
                      <a:pt x="201" y="81"/>
                      <a:pt x="204" y="62"/>
                      <a:pt x="215" y="54"/>
                    </a:cubicBezTo>
                    <a:cubicBezTo>
                      <a:pt x="214" y="53"/>
                      <a:pt x="213" y="52"/>
                      <a:pt x="212" y="51"/>
                    </a:cubicBezTo>
                    <a:cubicBezTo>
                      <a:pt x="212" y="51"/>
                      <a:pt x="212" y="51"/>
                      <a:pt x="212" y="51"/>
                    </a:cubicBezTo>
                    <a:cubicBezTo>
                      <a:pt x="199" y="38"/>
                      <a:pt x="186" y="18"/>
                      <a:pt x="205" y="6"/>
                    </a:cubicBezTo>
                    <a:cubicBezTo>
                      <a:pt x="207" y="5"/>
                      <a:pt x="209" y="4"/>
                      <a:pt x="211" y="3"/>
                    </a:cubicBezTo>
                    <a:cubicBezTo>
                      <a:pt x="210" y="3"/>
                      <a:pt x="209" y="3"/>
                      <a:pt x="208" y="3"/>
                    </a:cubicBezTo>
                    <a:moveTo>
                      <a:pt x="79" y="0"/>
                    </a:moveTo>
                    <a:cubicBezTo>
                      <a:pt x="69" y="0"/>
                      <a:pt x="66" y="14"/>
                      <a:pt x="66" y="27"/>
                    </a:cubicBezTo>
                    <a:cubicBezTo>
                      <a:pt x="66" y="30"/>
                      <a:pt x="67" y="32"/>
                      <a:pt x="67" y="34"/>
                    </a:cubicBezTo>
                    <a:cubicBezTo>
                      <a:pt x="67" y="36"/>
                      <a:pt x="67" y="38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7" y="40"/>
                      <a:pt x="67" y="40"/>
                      <a:pt x="67" y="40"/>
                    </a:cubicBezTo>
                    <a:cubicBezTo>
                      <a:pt x="62" y="40"/>
                      <a:pt x="57" y="42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4" y="47"/>
                      <a:pt x="55" y="48"/>
                      <a:pt x="55" y="49"/>
                    </a:cubicBezTo>
                    <a:cubicBezTo>
                      <a:pt x="61" y="43"/>
                      <a:pt x="67" y="40"/>
                      <a:pt x="72" y="40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3" y="38"/>
                      <a:pt x="73" y="36"/>
                      <a:pt x="72" y="34"/>
                    </a:cubicBezTo>
                    <a:cubicBezTo>
                      <a:pt x="72" y="21"/>
                      <a:pt x="73" y="3"/>
                      <a:pt x="83" y="1"/>
                    </a:cubicBezTo>
                    <a:cubicBezTo>
                      <a:pt x="82" y="0"/>
                      <a:pt x="80" y="0"/>
                      <a:pt x="79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iṥlíḑê">
                <a:extLst>
                  <a:ext uri="{FF2B5EF4-FFF2-40B4-BE49-F238E27FC236}">
                    <a16:creationId xmlns:a16="http://schemas.microsoft.com/office/drawing/2014/main" id="{BC7E291B-B01E-4057-8F0F-D2492D283DDD}"/>
                  </a:ext>
                </a:extLst>
              </p:cNvPr>
              <p:cNvSpPr/>
              <p:nvPr/>
            </p:nvSpPr>
            <p:spPr bwMode="auto">
              <a:xfrm>
                <a:off x="4038600" y="3162300"/>
                <a:ext cx="90488" cy="123825"/>
              </a:xfrm>
              <a:custGeom>
                <a:avLst/>
                <a:gdLst>
                  <a:gd name="T0" fmla="*/ 62 w 62"/>
                  <a:gd name="T1" fmla="*/ 53 h 85"/>
                  <a:gd name="T2" fmla="*/ 51 w 62"/>
                  <a:gd name="T3" fmla="*/ 85 h 85"/>
                  <a:gd name="T4" fmla="*/ 37 w 62"/>
                  <a:gd name="T5" fmla="*/ 74 h 85"/>
                  <a:gd name="T6" fmla="*/ 7 w 62"/>
                  <a:gd name="T7" fmla="*/ 20 h 85"/>
                  <a:gd name="T8" fmla="*/ 53 w 62"/>
                  <a:gd name="T9" fmla="*/ 42 h 85"/>
                  <a:gd name="T10" fmla="*/ 62 w 62"/>
                  <a:gd name="T11" fmla="*/ 5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85">
                    <a:moveTo>
                      <a:pt x="62" y="53"/>
                    </a:moveTo>
                    <a:cubicBezTo>
                      <a:pt x="51" y="85"/>
                      <a:pt x="51" y="85"/>
                      <a:pt x="51" y="85"/>
                    </a:cubicBezTo>
                    <a:cubicBezTo>
                      <a:pt x="51" y="85"/>
                      <a:pt x="45" y="81"/>
                      <a:pt x="37" y="74"/>
                    </a:cubicBezTo>
                    <a:cubicBezTo>
                      <a:pt x="22" y="61"/>
                      <a:pt x="0" y="37"/>
                      <a:pt x="7" y="20"/>
                    </a:cubicBezTo>
                    <a:cubicBezTo>
                      <a:pt x="14" y="0"/>
                      <a:pt x="39" y="26"/>
                      <a:pt x="53" y="42"/>
                    </a:cubicBezTo>
                    <a:cubicBezTo>
                      <a:pt x="58" y="48"/>
                      <a:pt x="62" y="53"/>
                      <a:pt x="62" y="53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íṩļîḋé">
                <a:extLst>
                  <a:ext uri="{FF2B5EF4-FFF2-40B4-BE49-F238E27FC236}">
                    <a16:creationId xmlns:a16="http://schemas.microsoft.com/office/drawing/2014/main" id="{8DF8FFCF-2A2B-4EC2-8F20-36C7E0FB7109}"/>
                  </a:ext>
                </a:extLst>
              </p:cNvPr>
              <p:cNvSpPr/>
              <p:nvPr/>
            </p:nvSpPr>
            <p:spPr bwMode="auto">
              <a:xfrm>
                <a:off x="4141788" y="3151188"/>
                <a:ext cx="50800" cy="79375"/>
              </a:xfrm>
              <a:custGeom>
                <a:avLst/>
                <a:gdLst>
                  <a:gd name="T0" fmla="*/ 14 w 35"/>
                  <a:gd name="T1" fmla="*/ 43 h 55"/>
                  <a:gd name="T2" fmla="*/ 3 w 35"/>
                  <a:gd name="T3" fmla="*/ 55 h 55"/>
                  <a:gd name="T4" fmla="*/ 1 w 35"/>
                  <a:gd name="T5" fmla="*/ 38 h 55"/>
                  <a:gd name="T6" fmla="*/ 19 w 35"/>
                  <a:gd name="T7" fmla="*/ 5 h 55"/>
                  <a:gd name="T8" fmla="*/ 14 w 35"/>
                  <a:gd name="T9" fmla="*/ 4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55">
                    <a:moveTo>
                      <a:pt x="14" y="43"/>
                    </a:moveTo>
                    <a:cubicBezTo>
                      <a:pt x="11" y="47"/>
                      <a:pt x="7" y="51"/>
                      <a:pt x="3" y="55"/>
                    </a:cubicBezTo>
                    <a:cubicBezTo>
                      <a:pt x="2" y="50"/>
                      <a:pt x="2" y="44"/>
                      <a:pt x="1" y="38"/>
                    </a:cubicBezTo>
                    <a:cubicBezTo>
                      <a:pt x="0" y="22"/>
                      <a:pt x="2" y="0"/>
                      <a:pt x="19" y="5"/>
                    </a:cubicBezTo>
                    <a:cubicBezTo>
                      <a:pt x="35" y="10"/>
                      <a:pt x="24" y="30"/>
                      <a:pt x="14" y="43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ísliḓè">
                <a:extLst>
                  <a:ext uri="{FF2B5EF4-FFF2-40B4-BE49-F238E27FC236}">
                    <a16:creationId xmlns:a16="http://schemas.microsoft.com/office/drawing/2014/main" id="{5BD4D2E8-4317-42B2-A948-E627A2CDA9E3}"/>
                  </a:ext>
                </a:extLst>
              </p:cNvPr>
              <p:cNvSpPr/>
              <p:nvPr/>
            </p:nvSpPr>
            <p:spPr bwMode="auto">
              <a:xfrm>
                <a:off x="4308475" y="3146425"/>
                <a:ext cx="61913" cy="101600"/>
              </a:xfrm>
              <a:custGeom>
                <a:avLst/>
                <a:gdLst>
                  <a:gd name="T0" fmla="*/ 41 w 42"/>
                  <a:gd name="T1" fmla="*/ 51 h 70"/>
                  <a:gd name="T2" fmla="*/ 40 w 42"/>
                  <a:gd name="T3" fmla="*/ 70 h 70"/>
                  <a:gd name="T4" fmla="*/ 26 w 42"/>
                  <a:gd name="T5" fmla="*/ 58 h 70"/>
                  <a:gd name="T6" fmla="*/ 19 w 42"/>
                  <a:gd name="T7" fmla="*/ 13 h 70"/>
                  <a:gd name="T8" fmla="*/ 41 w 42"/>
                  <a:gd name="T9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70">
                    <a:moveTo>
                      <a:pt x="41" y="51"/>
                    </a:moveTo>
                    <a:cubicBezTo>
                      <a:pt x="41" y="61"/>
                      <a:pt x="40" y="70"/>
                      <a:pt x="40" y="70"/>
                    </a:cubicBezTo>
                    <a:cubicBezTo>
                      <a:pt x="35" y="66"/>
                      <a:pt x="30" y="62"/>
                      <a:pt x="26" y="58"/>
                    </a:cubicBezTo>
                    <a:cubicBezTo>
                      <a:pt x="13" y="45"/>
                      <a:pt x="0" y="25"/>
                      <a:pt x="19" y="13"/>
                    </a:cubicBezTo>
                    <a:cubicBezTo>
                      <a:pt x="39" y="0"/>
                      <a:pt x="42" y="30"/>
                      <a:pt x="41" y="51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îSḻiḋè">
                <a:extLst>
                  <a:ext uri="{FF2B5EF4-FFF2-40B4-BE49-F238E27FC236}">
                    <a16:creationId xmlns:a16="http://schemas.microsoft.com/office/drawing/2014/main" id="{E1D1A140-8269-4B16-851C-DCD7B9093D43}"/>
                  </a:ext>
                </a:extLst>
              </p:cNvPr>
              <p:cNvSpPr/>
              <p:nvPr/>
            </p:nvSpPr>
            <p:spPr bwMode="auto">
              <a:xfrm>
                <a:off x="4387850" y="3165475"/>
                <a:ext cx="100013" cy="112713"/>
              </a:xfrm>
              <a:custGeom>
                <a:avLst/>
                <a:gdLst>
                  <a:gd name="T0" fmla="*/ 52 w 69"/>
                  <a:gd name="T1" fmla="*/ 52 h 77"/>
                  <a:gd name="T2" fmla="*/ 23 w 69"/>
                  <a:gd name="T3" fmla="*/ 74 h 77"/>
                  <a:gd name="T4" fmla="*/ 13 w 69"/>
                  <a:gd name="T5" fmla="*/ 77 h 77"/>
                  <a:gd name="T6" fmla="*/ 0 w 69"/>
                  <a:gd name="T7" fmla="*/ 59 h 77"/>
                  <a:gd name="T8" fmla="*/ 6 w 69"/>
                  <a:gd name="T9" fmla="*/ 41 h 77"/>
                  <a:gd name="T10" fmla="*/ 15 w 69"/>
                  <a:gd name="T11" fmla="*/ 24 h 77"/>
                  <a:gd name="T12" fmla="*/ 52 w 69"/>
                  <a:gd name="T13" fmla="*/ 5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77">
                    <a:moveTo>
                      <a:pt x="52" y="52"/>
                    </a:moveTo>
                    <a:cubicBezTo>
                      <a:pt x="44" y="61"/>
                      <a:pt x="34" y="69"/>
                      <a:pt x="23" y="74"/>
                    </a:cubicBezTo>
                    <a:cubicBezTo>
                      <a:pt x="20" y="75"/>
                      <a:pt x="17" y="76"/>
                      <a:pt x="13" y="7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2" y="53"/>
                      <a:pt x="4" y="47"/>
                      <a:pt x="6" y="41"/>
                    </a:cubicBezTo>
                    <a:cubicBezTo>
                      <a:pt x="8" y="35"/>
                      <a:pt x="11" y="29"/>
                      <a:pt x="15" y="24"/>
                    </a:cubicBezTo>
                    <a:cubicBezTo>
                      <a:pt x="33" y="0"/>
                      <a:pt x="69" y="28"/>
                      <a:pt x="52" y="52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íS1îḋe">
                <a:extLst>
                  <a:ext uri="{FF2B5EF4-FFF2-40B4-BE49-F238E27FC236}">
                    <a16:creationId xmlns:a16="http://schemas.microsoft.com/office/drawing/2014/main" id="{AFFBAAB9-FC0D-4877-A370-4B3FB2AAB678}"/>
                  </a:ext>
                </a:extLst>
              </p:cNvPr>
              <p:cNvSpPr/>
              <p:nvPr/>
            </p:nvSpPr>
            <p:spPr bwMode="auto">
              <a:xfrm>
                <a:off x="4092575" y="3224213"/>
                <a:ext cx="25400" cy="47625"/>
              </a:xfrm>
              <a:custGeom>
                <a:avLst/>
                <a:gdLst>
                  <a:gd name="T0" fmla="*/ 16 w 18"/>
                  <a:gd name="T1" fmla="*/ 0 h 33"/>
                  <a:gd name="T2" fmla="*/ 13 w 18"/>
                  <a:gd name="T3" fmla="*/ 4 h 33"/>
                  <a:gd name="T4" fmla="*/ 0 w 18"/>
                  <a:gd name="T5" fmla="*/ 32 h 33"/>
                  <a:gd name="T6" fmla="*/ 1 w 18"/>
                  <a:gd name="T7" fmla="*/ 33 h 33"/>
                  <a:gd name="T8" fmla="*/ 12 w 18"/>
                  <a:gd name="T9" fmla="*/ 10 h 33"/>
                  <a:gd name="T10" fmla="*/ 18 w 18"/>
                  <a:gd name="T11" fmla="*/ 3 h 33"/>
                  <a:gd name="T12" fmla="*/ 16 w 18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3">
                    <a:moveTo>
                      <a:pt x="16" y="0"/>
                    </a:moveTo>
                    <a:cubicBezTo>
                      <a:pt x="15" y="1"/>
                      <a:pt x="14" y="2"/>
                      <a:pt x="13" y="4"/>
                    </a:cubicBezTo>
                    <a:cubicBezTo>
                      <a:pt x="6" y="12"/>
                      <a:pt x="2" y="22"/>
                      <a:pt x="0" y="32"/>
                    </a:cubicBezTo>
                    <a:cubicBezTo>
                      <a:pt x="0" y="32"/>
                      <a:pt x="1" y="33"/>
                      <a:pt x="1" y="33"/>
                    </a:cubicBezTo>
                    <a:cubicBezTo>
                      <a:pt x="3" y="25"/>
                      <a:pt x="6" y="18"/>
                      <a:pt x="12" y="10"/>
                    </a:cubicBezTo>
                    <a:cubicBezTo>
                      <a:pt x="14" y="7"/>
                      <a:pt x="16" y="5"/>
                      <a:pt x="18" y="3"/>
                    </a:cubicBezTo>
                    <a:cubicBezTo>
                      <a:pt x="17" y="2"/>
                      <a:pt x="17" y="1"/>
                      <a:pt x="16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îṧḻîḓé">
                <a:extLst>
                  <a:ext uri="{FF2B5EF4-FFF2-40B4-BE49-F238E27FC236}">
                    <a16:creationId xmlns:a16="http://schemas.microsoft.com/office/drawing/2014/main" id="{695DCC08-9158-4E44-A8B3-50568BC35549}"/>
                  </a:ext>
                </a:extLst>
              </p:cNvPr>
              <p:cNvSpPr/>
              <p:nvPr/>
            </p:nvSpPr>
            <p:spPr bwMode="auto">
              <a:xfrm>
                <a:off x="4143375" y="3206750"/>
                <a:ext cx="19050" cy="12700"/>
              </a:xfrm>
              <a:custGeom>
                <a:avLst/>
                <a:gdLst>
                  <a:gd name="T0" fmla="*/ 0 w 13"/>
                  <a:gd name="T1" fmla="*/ 0 h 9"/>
                  <a:gd name="T2" fmla="*/ 1 w 13"/>
                  <a:gd name="T3" fmla="*/ 6 h 9"/>
                  <a:gd name="T4" fmla="*/ 10 w 13"/>
                  <a:gd name="T5" fmla="*/ 9 h 9"/>
                  <a:gd name="T6" fmla="*/ 13 w 13"/>
                  <a:gd name="T7" fmla="*/ 5 h 9"/>
                  <a:gd name="T8" fmla="*/ 0 w 13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0" y="0"/>
                    </a:moveTo>
                    <a:cubicBezTo>
                      <a:pt x="1" y="2"/>
                      <a:pt x="1" y="4"/>
                      <a:pt x="1" y="6"/>
                    </a:cubicBezTo>
                    <a:cubicBezTo>
                      <a:pt x="4" y="6"/>
                      <a:pt x="7" y="7"/>
                      <a:pt x="10" y="9"/>
                    </a:cubicBezTo>
                    <a:cubicBezTo>
                      <a:pt x="11" y="7"/>
                      <a:pt x="12" y="6"/>
                      <a:pt x="13" y="5"/>
                    </a:cubicBezTo>
                    <a:cubicBezTo>
                      <a:pt x="9" y="2"/>
                      <a:pt x="5" y="1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îşļíde">
                <a:extLst>
                  <a:ext uri="{FF2B5EF4-FFF2-40B4-BE49-F238E27FC236}">
                    <a16:creationId xmlns:a16="http://schemas.microsoft.com/office/drawing/2014/main" id="{DBD34568-4255-4951-A445-3F16612767C0}"/>
                  </a:ext>
                </a:extLst>
              </p:cNvPr>
              <p:cNvSpPr/>
              <p:nvPr/>
            </p:nvSpPr>
            <p:spPr bwMode="auto">
              <a:xfrm>
                <a:off x="4054475" y="3160713"/>
                <a:ext cx="185738" cy="255588"/>
              </a:xfrm>
              <a:custGeom>
                <a:avLst/>
                <a:gdLst>
                  <a:gd name="T0" fmla="*/ 128 w 128"/>
                  <a:gd name="T1" fmla="*/ 164 h 176"/>
                  <a:gd name="T2" fmla="*/ 101 w 128"/>
                  <a:gd name="T3" fmla="*/ 176 h 176"/>
                  <a:gd name="T4" fmla="*/ 86 w 128"/>
                  <a:gd name="T5" fmla="*/ 167 h 176"/>
                  <a:gd name="T6" fmla="*/ 38 w 128"/>
                  <a:gd name="T7" fmla="*/ 53 h 176"/>
                  <a:gd name="T8" fmla="*/ 122 w 128"/>
                  <a:gd name="T9" fmla="*/ 140 h 176"/>
                  <a:gd name="T10" fmla="*/ 128 w 128"/>
                  <a:gd name="T11" fmla="*/ 16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176">
                    <a:moveTo>
                      <a:pt x="128" y="164"/>
                    </a:moveTo>
                    <a:cubicBezTo>
                      <a:pt x="101" y="176"/>
                      <a:pt x="101" y="176"/>
                      <a:pt x="101" y="176"/>
                    </a:cubicBezTo>
                    <a:cubicBezTo>
                      <a:pt x="101" y="176"/>
                      <a:pt x="95" y="173"/>
                      <a:pt x="86" y="167"/>
                    </a:cubicBezTo>
                    <a:cubicBezTo>
                      <a:pt x="57" y="150"/>
                      <a:pt x="0" y="105"/>
                      <a:pt x="38" y="53"/>
                    </a:cubicBezTo>
                    <a:cubicBezTo>
                      <a:pt x="77" y="0"/>
                      <a:pt x="109" y="94"/>
                      <a:pt x="122" y="140"/>
                    </a:cubicBezTo>
                    <a:cubicBezTo>
                      <a:pt x="126" y="154"/>
                      <a:pt x="128" y="164"/>
                      <a:pt x="128" y="164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îšḷíḓê">
                <a:extLst>
                  <a:ext uri="{FF2B5EF4-FFF2-40B4-BE49-F238E27FC236}">
                    <a16:creationId xmlns:a16="http://schemas.microsoft.com/office/drawing/2014/main" id="{4120BF68-5D9A-43BD-AB44-7E182A1BAC9A}"/>
                  </a:ext>
                </a:extLst>
              </p:cNvPr>
              <p:cNvSpPr/>
              <p:nvPr/>
            </p:nvSpPr>
            <p:spPr bwMode="auto">
              <a:xfrm>
                <a:off x="4346575" y="32305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3 w 3"/>
                  <a:gd name="T5" fmla="*/ 3 h 3"/>
                  <a:gd name="T6" fmla="*/ 3 w 3"/>
                  <a:gd name="T7" fmla="*/ 3 h 3"/>
                  <a:gd name="T8" fmla="*/ 0 w 3"/>
                  <a:gd name="T9" fmla="*/ 0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575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ïṩḻiďé">
                <a:extLst>
                  <a:ext uri="{FF2B5EF4-FFF2-40B4-BE49-F238E27FC236}">
                    <a16:creationId xmlns:a16="http://schemas.microsoft.com/office/drawing/2014/main" id="{C254F2EB-F4B3-4C0D-BE31-15C54F6C9FAA}"/>
                  </a:ext>
                </a:extLst>
              </p:cNvPr>
              <p:cNvSpPr/>
              <p:nvPr/>
            </p:nvSpPr>
            <p:spPr bwMode="auto">
              <a:xfrm>
                <a:off x="4346575" y="3221038"/>
                <a:ext cx="22225" cy="14288"/>
              </a:xfrm>
              <a:custGeom>
                <a:avLst/>
                <a:gdLst>
                  <a:gd name="T0" fmla="*/ 15 w 15"/>
                  <a:gd name="T1" fmla="*/ 0 h 10"/>
                  <a:gd name="T2" fmla="*/ 0 w 15"/>
                  <a:gd name="T3" fmla="*/ 7 h 10"/>
                  <a:gd name="T4" fmla="*/ 0 w 15"/>
                  <a:gd name="T5" fmla="*/ 7 h 10"/>
                  <a:gd name="T6" fmla="*/ 3 w 15"/>
                  <a:gd name="T7" fmla="*/ 10 h 10"/>
                  <a:gd name="T8" fmla="*/ 15 w 15"/>
                  <a:gd name="T9" fmla="*/ 6 h 10"/>
                  <a:gd name="T10" fmla="*/ 15 w 15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0">
                    <a:moveTo>
                      <a:pt x="15" y="0"/>
                    </a:moveTo>
                    <a:cubicBezTo>
                      <a:pt x="9" y="0"/>
                      <a:pt x="4" y="3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9"/>
                      <a:pt x="3" y="10"/>
                    </a:cubicBezTo>
                    <a:cubicBezTo>
                      <a:pt x="6" y="7"/>
                      <a:pt x="10" y="6"/>
                      <a:pt x="15" y="6"/>
                    </a:cubicBezTo>
                    <a:cubicBezTo>
                      <a:pt x="15" y="4"/>
                      <a:pt x="15" y="2"/>
                      <a:pt x="15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ïšlïďé">
                <a:extLst>
                  <a:ext uri="{FF2B5EF4-FFF2-40B4-BE49-F238E27FC236}">
                    <a16:creationId xmlns:a16="http://schemas.microsoft.com/office/drawing/2014/main" id="{2DA318E9-8E65-4C5F-B959-DFB60E5D4F01}"/>
                  </a:ext>
                </a:extLst>
              </p:cNvPr>
              <p:cNvSpPr/>
              <p:nvPr/>
            </p:nvSpPr>
            <p:spPr bwMode="auto">
              <a:xfrm>
                <a:off x="4392613" y="3225800"/>
                <a:ext cx="28575" cy="47625"/>
              </a:xfrm>
              <a:custGeom>
                <a:avLst/>
                <a:gdLst>
                  <a:gd name="T0" fmla="*/ 2 w 19"/>
                  <a:gd name="T1" fmla="*/ 0 h 33"/>
                  <a:gd name="T2" fmla="*/ 2 w 19"/>
                  <a:gd name="T3" fmla="*/ 0 h 33"/>
                  <a:gd name="T4" fmla="*/ 0 w 19"/>
                  <a:gd name="T5" fmla="*/ 5 h 33"/>
                  <a:gd name="T6" fmla="*/ 18 w 19"/>
                  <a:gd name="T7" fmla="*/ 33 h 33"/>
                  <a:gd name="T8" fmla="*/ 19 w 19"/>
                  <a:gd name="T9" fmla="*/ 33 h 33"/>
                  <a:gd name="T10" fmla="*/ 2 w 1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33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3"/>
                      <a:pt x="0" y="5"/>
                    </a:cubicBezTo>
                    <a:cubicBezTo>
                      <a:pt x="8" y="9"/>
                      <a:pt x="15" y="19"/>
                      <a:pt x="18" y="33"/>
                    </a:cubicBezTo>
                    <a:cubicBezTo>
                      <a:pt x="18" y="33"/>
                      <a:pt x="19" y="33"/>
                      <a:pt x="19" y="33"/>
                    </a:cubicBezTo>
                    <a:cubicBezTo>
                      <a:pt x="16" y="17"/>
                      <a:pt x="10" y="5"/>
                      <a:pt x="2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îṧ1ídè">
                <a:extLst>
                  <a:ext uri="{FF2B5EF4-FFF2-40B4-BE49-F238E27FC236}">
                    <a16:creationId xmlns:a16="http://schemas.microsoft.com/office/drawing/2014/main" id="{4792FD62-FAEC-405C-BFA7-1A649B0CF8E3}"/>
                  </a:ext>
                </a:extLst>
              </p:cNvPr>
              <p:cNvSpPr/>
              <p:nvPr/>
            </p:nvSpPr>
            <p:spPr bwMode="auto">
              <a:xfrm>
                <a:off x="4183063" y="3219450"/>
                <a:ext cx="265113" cy="246063"/>
              </a:xfrm>
              <a:custGeom>
                <a:avLst/>
                <a:gdLst>
                  <a:gd name="T0" fmla="*/ 96 w 183"/>
                  <a:gd name="T1" fmla="*/ 155 h 170"/>
                  <a:gd name="T2" fmla="*/ 91 w 183"/>
                  <a:gd name="T3" fmla="*/ 156 h 170"/>
                  <a:gd name="T4" fmla="*/ 61 w 183"/>
                  <a:gd name="T5" fmla="*/ 121 h 170"/>
                  <a:gd name="T6" fmla="*/ 71 w 183"/>
                  <a:gd name="T7" fmla="*/ 111 h 170"/>
                  <a:gd name="T8" fmla="*/ 101 w 183"/>
                  <a:gd name="T9" fmla="*/ 57 h 170"/>
                  <a:gd name="T10" fmla="*/ 142 w 183"/>
                  <a:gd name="T11" fmla="*/ 8 h 170"/>
                  <a:gd name="T12" fmla="*/ 96 w 183"/>
                  <a:gd name="T13" fmla="*/ 15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3" h="170">
                    <a:moveTo>
                      <a:pt x="96" y="155"/>
                    </a:moveTo>
                    <a:cubicBezTo>
                      <a:pt x="91" y="156"/>
                      <a:pt x="91" y="156"/>
                      <a:pt x="91" y="156"/>
                    </a:cubicBezTo>
                    <a:cubicBezTo>
                      <a:pt x="0" y="170"/>
                      <a:pt x="61" y="121"/>
                      <a:pt x="61" y="121"/>
                    </a:cubicBezTo>
                    <a:cubicBezTo>
                      <a:pt x="61" y="121"/>
                      <a:pt x="65" y="117"/>
                      <a:pt x="71" y="111"/>
                    </a:cubicBezTo>
                    <a:cubicBezTo>
                      <a:pt x="82" y="98"/>
                      <a:pt x="99" y="77"/>
                      <a:pt x="101" y="57"/>
                    </a:cubicBezTo>
                    <a:cubicBezTo>
                      <a:pt x="103" y="28"/>
                      <a:pt x="107" y="0"/>
                      <a:pt x="142" y="8"/>
                    </a:cubicBezTo>
                    <a:cubicBezTo>
                      <a:pt x="176" y="16"/>
                      <a:pt x="183" y="138"/>
                      <a:pt x="96" y="155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ïŝľîḍê">
                <a:extLst>
                  <a:ext uri="{FF2B5EF4-FFF2-40B4-BE49-F238E27FC236}">
                    <a16:creationId xmlns:a16="http://schemas.microsoft.com/office/drawing/2014/main" id="{1783EAD0-1B76-4415-802F-DF64EBCFFF01}"/>
                  </a:ext>
                </a:extLst>
              </p:cNvPr>
              <p:cNvSpPr/>
              <p:nvPr/>
            </p:nvSpPr>
            <p:spPr bwMode="auto">
              <a:xfrm>
                <a:off x="4064000" y="3776663"/>
                <a:ext cx="255588" cy="66675"/>
              </a:xfrm>
              <a:prstGeom prst="rect">
                <a:avLst/>
              </a:pr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ï$ḻïḑè">
                <a:extLst>
                  <a:ext uri="{FF2B5EF4-FFF2-40B4-BE49-F238E27FC236}">
                    <a16:creationId xmlns:a16="http://schemas.microsoft.com/office/drawing/2014/main" id="{9B584EAF-17E5-46B2-B318-53A52355C834}"/>
                  </a:ext>
                </a:extLst>
              </p:cNvPr>
              <p:cNvSpPr/>
              <p:nvPr/>
            </p:nvSpPr>
            <p:spPr bwMode="auto">
              <a:xfrm>
                <a:off x="4064000" y="3776663"/>
                <a:ext cx="255588" cy="66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íşliḓê">
                <a:extLst>
                  <a:ext uri="{FF2B5EF4-FFF2-40B4-BE49-F238E27FC236}">
                    <a16:creationId xmlns:a16="http://schemas.microsoft.com/office/drawing/2014/main" id="{DC34F3B0-7AEB-445C-ADD0-E55A0BDFD4FB}"/>
                  </a:ext>
                </a:extLst>
              </p:cNvPr>
              <p:cNvSpPr/>
              <p:nvPr/>
            </p:nvSpPr>
            <p:spPr bwMode="auto">
              <a:xfrm>
                <a:off x="4024313" y="3559175"/>
                <a:ext cx="333375" cy="233363"/>
              </a:xfrm>
              <a:prstGeom prst="rect">
                <a:avLst/>
              </a:pr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iṣḻíďê">
                <a:extLst>
                  <a:ext uri="{FF2B5EF4-FFF2-40B4-BE49-F238E27FC236}">
                    <a16:creationId xmlns:a16="http://schemas.microsoft.com/office/drawing/2014/main" id="{C7BBB23B-0E26-417F-B7A4-F1536522BF8B}"/>
                  </a:ext>
                </a:extLst>
              </p:cNvPr>
              <p:cNvSpPr/>
              <p:nvPr/>
            </p:nvSpPr>
            <p:spPr bwMode="auto">
              <a:xfrm>
                <a:off x="4024313" y="3559175"/>
                <a:ext cx="333375" cy="233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íṧ1ïḑè">
                <a:extLst>
                  <a:ext uri="{FF2B5EF4-FFF2-40B4-BE49-F238E27FC236}">
                    <a16:creationId xmlns:a16="http://schemas.microsoft.com/office/drawing/2014/main" id="{713F9957-8C96-4957-8D2A-CC8F5062A1AA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588" cy="17463"/>
              </a:xfrm>
              <a:prstGeom prst="rect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i$ḷíḓe">
                <a:extLst>
                  <a:ext uri="{FF2B5EF4-FFF2-40B4-BE49-F238E27FC236}">
                    <a16:creationId xmlns:a16="http://schemas.microsoft.com/office/drawing/2014/main" id="{81FD8FDB-6A29-4921-8952-E67F09040826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588" cy="17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ṡ1iḋé">
                <a:extLst>
                  <a:ext uri="{FF2B5EF4-FFF2-40B4-BE49-F238E27FC236}">
                    <a16:creationId xmlns:a16="http://schemas.microsoft.com/office/drawing/2014/main" id="{52D62429-AC86-4E1E-91C5-9DBD3660F8ED}"/>
                  </a:ext>
                </a:extLst>
              </p:cNvPr>
              <p:cNvSpPr/>
              <p:nvPr/>
            </p:nvSpPr>
            <p:spPr bwMode="auto">
              <a:xfrm>
                <a:off x="4064000" y="3810000"/>
                <a:ext cx="0" cy="23813"/>
              </a:xfrm>
              <a:custGeom>
                <a:avLst/>
                <a:gdLst>
                  <a:gd name="T0" fmla="*/ 1 w 1"/>
                  <a:gd name="T1" fmla="*/ 0 h 16"/>
                  <a:gd name="T2" fmla="*/ 0 w 1"/>
                  <a:gd name="T3" fmla="*/ 0 h 16"/>
                  <a:gd name="T4" fmla="*/ 0 w 1"/>
                  <a:gd name="T5" fmla="*/ 16 h 16"/>
                  <a:gd name="T6" fmla="*/ 1 w 1"/>
                  <a:gd name="T7" fmla="*/ 15 h 16"/>
                  <a:gd name="T8" fmla="*/ 1 w 1"/>
                  <a:gd name="T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6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5"/>
                      <a:pt x="1" y="15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554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îSlïḍê">
                <a:extLst>
                  <a:ext uri="{FF2B5EF4-FFF2-40B4-BE49-F238E27FC236}">
                    <a16:creationId xmlns:a16="http://schemas.microsoft.com/office/drawing/2014/main" id="{A8633491-7EA9-48F9-8F35-7EFF740F7528}"/>
                  </a:ext>
                </a:extLst>
              </p:cNvPr>
              <p:cNvSpPr/>
              <p:nvPr/>
            </p:nvSpPr>
            <p:spPr bwMode="auto">
              <a:xfrm>
                <a:off x="4064000" y="3832225"/>
                <a:ext cx="0" cy="11113"/>
              </a:xfrm>
              <a:custGeom>
                <a:avLst/>
                <a:gdLst>
                  <a:gd name="T0" fmla="*/ 1 w 1"/>
                  <a:gd name="T1" fmla="*/ 0 h 8"/>
                  <a:gd name="T2" fmla="*/ 0 w 1"/>
                  <a:gd name="T3" fmla="*/ 1 h 8"/>
                  <a:gd name="T4" fmla="*/ 0 w 1"/>
                  <a:gd name="T5" fmla="*/ 8 h 8"/>
                  <a:gd name="T6" fmla="*/ 1 w 1"/>
                  <a:gd name="T7" fmla="*/ 8 h 8"/>
                  <a:gd name="T8" fmla="*/ 1 w 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8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4C4B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iṥ1íḋè">
                <a:extLst>
                  <a:ext uri="{FF2B5EF4-FFF2-40B4-BE49-F238E27FC236}">
                    <a16:creationId xmlns:a16="http://schemas.microsoft.com/office/drawing/2014/main" id="{63989598-5220-4A52-863C-8D5345611205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254000" cy="50800"/>
              </a:xfrm>
              <a:custGeom>
                <a:avLst/>
                <a:gdLst>
                  <a:gd name="T0" fmla="*/ 11 w 160"/>
                  <a:gd name="T1" fmla="*/ 0 h 32"/>
                  <a:gd name="T2" fmla="*/ 0 w 160"/>
                  <a:gd name="T3" fmla="*/ 0 h 32"/>
                  <a:gd name="T4" fmla="*/ 0 w 160"/>
                  <a:gd name="T5" fmla="*/ 11 h 32"/>
                  <a:gd name="T6" fmla="*/ 0 w 160"/>
                  <a:gd name="T7" fmla="*/ 25 h 32"/>
                  <a:gd name="T8" fmla="*/ 0 w 160"/>
                  <a:gd name="T9" fmla="*/ 32 h 32"/>
                  <a:gd name="T10" fmla="*/ 160 w 160"/>
                  <a:gd name="T11" fmla="*/ 32 h 32"/>
                  <a:gd name="T12" fmla="*/ 11 w 160"/>
                  <a:gd name="T13" fmla="*/ 32 h 32"/>
                  <a:gd name="T14" fmla="*/ 11 w 160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32">
                    <a:moveTo>
                      <a:pt x="11" y="0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0" y="25"/>
                    </a:lnTo>
                    <a:lnTo>
                      <a:pt x="0" y="32"/>
                    </a:lnTo>
                    <a:lnTo>
                      <a:pt x="160" y="32"/>
                    </a:lnTo>
                    <a:lnTo>
                      <a:pt x="11" y="3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íṩḷîdé">
                <a:extLst>
                  <a:ext uri="{FF2B5EF4-FFF2-40B4-BE49-F238E27FC236}">
                    <a16:creationId xmlns:a16="http://schemas.microsoft.com/office/drawing/2014/main" id="{DEC3487A-EC52-4853-A201-BEE12CB34414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254000" cy="50800"/>
              </a:xfrm>
              <a:custGeom>
                <a:avLst/>
                <a:gdLst>
                  <a:gd name="T0" fmla="*/ 11 w 160"/>
                  <a:gd name="T1" fmla="*/ 0 h 32"/>
                  <a:gd name="T2" fmla="*/ 0 w 160"/>
                  <a:gd name="T3" fmla="*/ 0 h 32"/>
                  <a:gd name="T4" fmla="*/ 0 w 160"/>
                  <a:gd name="T5" fmla="*/ 11 h 32"/>
                  <a:gd name="T6" fmla="*/ 0 w 160"/>
                  <a:gd name="T7" fmla="*/ 25 h 32"/>
                  <a:gd name="T8" fmla="*/ 0 w 160"/>
                  <a:gd name="T9" fmla="*/ 32 h 32"/>
                  <a:gd name="T10" fmla="*/ 160 w 160"/>
                  <a:gd name="T11" fmla="*/ 32 h 32"/>
                  <a:gd name="T12" fmla="*/ 11 w 160"/>
                  <a:gd name="T13" fmla="*/ 32 h 32"/>
                  <a:gd name="T14" fmla="*/ 11 w 160"/>
                  <a:gd name="T1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32">
                    <a:moveTo>
                      <a:pt x="11" y="0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0" y="25"/>
                    </a:lnTo>
                    <a:lnTo>
                      <a:pt x="0" y="32"/>
                    </a:lnTo>
                    <a:lnTo>
                      <a:pt x="160" y="32"/>
                    </a:lnTo>
                    <a:lnTo>
                      <a:pt x="11" y="3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îşļîḓè">
                <a:extLst>
                  <a:ext uri="{FF2B5EF4-FFF2-40B4-BE49-F238E27FC236}">
                    <a16:creationId xmlns:a16="http://schemas.microsoft.com/office/drawing/2014/main" id="{533714C1-0E65-4CB7-85A4-251ACD2B67A0}"/>
                  </a:ext>
                </a:extLst>
              </p:cNvPr>
              <p:cNvSpPr/>
              <p:nvPr/>
            </p:nvSpPr>
            <p:spPr bwMode="auto">
              <a:xfrm>
                <a:off x="4024313" y="3559175"/>
                <a:ext cx="333375" cy="233363"/>
              </a:xfrm>
              <a:custGeom>
                <a:avLst/>
                <a:gdLst>
                  <a:gd name="T0" fmla="*/ 210 w 210"/>
                  <a:gd name="T1" fmla="*/ 147 h 147"/>
                  <a:gd name="T2" fmla="*/ 197 w 210"/>
                  <a:gd name="T3" fmla="*/ 147 h 147"/>
                  <a:gd name="T4" fmla="*/ 197 w 210"/>
                  <a:gd name="T5" fmla="*/ 147 h 147"/>
                  <a:gd name="T6" fmla="*/ 210 w 210"/>
                  <a:gd name="T7" fmla="*/ 147 h 147"/>
                  <a:gd name="T8" fmla="*/ 210 w 210"/>
                  <a:gd name="T9" fmla="*/ 147 h 147"/>
                  <a:gd name="T10" fmla="*/ 0 w 210"/>
                  <a:gd name="T11" fmla="*/ 0 h 147"/>
                  <a:gd name="T12" fmla="*/ 0 w 210"/>
                  <a:gd name="T13" fmla="*/ 0 h 147"/>
                  <a:gd name="T14" fmla="*/ 0 w 210"/>
                  <a:gd name="T15" fmla="*/ 147 h 147"/>
                  <a:gd name="T16" fmla="*/ 25 w 210"/>
                  <a:gd name="T17" fmla="*/ 147 h 147"/>
                  <a:gd name="T18" fmla="*/ 25 w 210"/>
                  <a:gd name="T19" fmla="*/ 147 h 147"/>
                  <a:gd name="T20" fmla="*/ 0 w 210"/>
                  <a:gd name="T21" fmla="*/ 147 h 147"/>
                  <a:gd name="T22" fmla="*/ 0 w 210"/>
                  <a:gd name="T2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147">
                    <a:moveTo>
                      <a:pt x="210" y="147"/>
                    </a:moveTo>
                    <a:lnTo>
                      <a:pt x="197" y="147"/>
                    </a:lnTo>
                    <a:lnTo>
                      <a:pt x="197" y="147"/>
                    </a:lnTo>
                    <a:lnTo>
                      <a:pt x="210" y="147"/>
                    </a:lnTo>
                    <a:lnTo>
                      <a:pt x="210" y="147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147"/>
                    </a:lnTo>
                    <a:lnTo>
                      <a:pt x="25" y="147"/>
                    </a:lnTo>
                    <a:lnTo>
                      <a:pt x="25" y="147"/>
                    </a:lnTo>
                    <a:lnTo>
                      <a:pt x="0" y="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îSlíďè">
                <a:extLst>
                  <a:ext uri="{FF2B5EF4-FFF2-40B4-BE49-F238E27FC236}">
                    <a16:creationId xmlns:a16="http://schemas.microsoft.com/office/drawing/2014/main" id="{DF563B9E-EBF5-4C57-9B24-91DD82CEC6A2}"/>
                  </a:ext>
                </a:extLst>
              </p:cNvPr>
              <p:cNvSpPr/>
              <p:nvPr/>
            </p:nvSpPr>
            <p:spPr bwMode="auto">
              <a:xfrm>
                <a:off x="4024313" y="3559175"/>
                <a:ext cx="333375" cy="233363"/>
              </a:xfrm>
              <a:custGeom>
                <a:avLst/>
                <a:gdLst>
                  <a:gd name="T0" fmla="*/ 210 w 210"/>
                  <a:gd name="T1" fmla="*/ 147 h 147"/>
                  <a:gd name="T2" fmla="*/ 197 w 210"/>
                  <a:gd name="T3" fmla="*/ 147 h 147"/>
                  <a:gd name="T4" fmla="*/ 197 w 210"/>
                  <a:gd name="T5" fmla="*/ 147 h 147"/>
                  <a:gd name="T6" fmla="*/ 210 w 210"/>
                  <a:gd name="T7" fmla="*/ 147 h 147"/>
                  <a:gd name="T8" fmla="*/ 210 w 210"/>
                  <a:gd name="T9" fmla="*/ 147 h 147"/>
                  <a:gd name="T10" fmla="*/ 0 w 210"/>
                  <a:gd name="T11" fmla="*/ 0 h 147"/>
                  <a:gd name="T12" fmla="*/ 0 w 210"/>
                  <a:gd name="T13" fmla="*/ 0 h 147"/>
                  <a:gd name="T14" fmla="*/ 0 w 210"/>
                  <a:gd name="T15" fmla="*/ 147 h 147"/>
                  <a:gd name="T16" fmla="*/ 25 w 210"/>
                  <a:gd name="T17" fmla="*/ 147 h 147"/>
                  <a:gd name="T18" fmla="*/ 25 w 210"/>
                  <a:gd name="T19" fmla="*/ 147 h 147"/>
                  <a:gd name="T20" fmla="*/ 0 w 210"/>
                  <a:gd name="T21" fmla="*/ 147 h 147"/>
                  <a:gd name="T22" fmla="*/ 0 w 210"/>
                  <a:gd name="T2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0" h="147">
                    <a:moveTo>
                      <a:pt x="210" y="147"/>
                    </a:moveTo>
                    <a:lnTo>
                      <a:pt x="197" y="147"/>
                    </a:lnTo>
                    <a:lnTo>
                      <a:pt x="197" y="147"/>
                    </a:lnTo>
                    <a:lnTo>
                      <a:pt x="210" y="147"/>
                    </a:lnTo>
                    <a:lnTo>
                      <a:pt x="210" y="147"/>
                    </a:lnTo>
                    <a:moveTo>
                      <a:pt x="0" y="0"/>
                    </a:moveTo>
                    <a:lnTo>
                      <a:pt x="0" y="0"/>
                    </a:lnTo>
                    <a:lnTo>
                      <a:pt x="0" y="147"/>
                    </a:lnTo>
                    <a:lnTo>
                      <a:pt x="25" y="147"/>
                    </a:lnTo>
                    <a:lnTo>
                      <a:pt x="25" y="147"/>
                    </a:lnTo>
                    <a:lnTo>
                      <a:pt x="0" y="14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ïSľíḑê">
                <a:extLst>
                  <a:ext uri="{FF2B5EF4-FFF2-40B4-BE49-F238E27FC236}">
                    <a16:creationId xmlns:a16="http://schemas.microsoft.com/office/drawing/2014/main" id="{6579C477-5392-4EB3-8997-A4A99F1465CC}"/>
                  </a:ext>
                </a:extLst>
              </p:cNvPr>
              <p:cNvSpPr/>
              <p:nvPr/>
            </p:nvSpPr>
            <p:spPr bwMode="auto">
              <a:xfrm>
                <a:off x="4024313" y="3559175"/>
                <a:ext cx="333375" cy="233363"/>
              </a:xfrm>
              <a:custGeom>
                <a:avLst/>
                <a:gdLst>
                  <a:gd name="T0" fmla="*/ 229 w 229"/>
                  <a:gd name="T1" fmla="*/ 0 h 161"/>
                  <a:gd name="T2" fmla="*/ 175 w 229"/>
                  <a:gd name="T3" fmla="*/ 0 h 161"/>
                  <a:gd name="T4" fmla="*/ 150 w 229"/>
                  <a:gd name="T5" fmla="*/ 26 h 161"/>
                  <a:gd name="T6" fmla="*/ 56 w 229"/>
                  <a:gd name="T7" fmla="*/ 9 h 161"/>
                  <a:gd name="T8" fmla="*/ 59 w 229"/>
                  <a:gd name="T9" fmla="*/ 0 h 161"/>
                  <a:gd name="T10" fmla="*/ 0 w 229"/>
                  <a:gd name="T11" fmla="*/ 0 h 161"/>
                  <a:gd name="T12" fmla="*/ 0 w 229"/>
                  <a:gd name="T13" fmla="*/ 161 h 161"/>
                  <a:gd name="T14" fmla="*/ 27 w 229"/>
                  <a:gd name="T15" fmla="*/ 161 h 161"/>
                  <a:gd name="T16" fmla="*/ 27 w 229"/>
                  <a:gd name="T17" fmla="*/ 150 h 161"/>
                  <a:gd name="T18" fmla="*/ 40 w 229"/>
                  <a:gd name="T19" fmla="*/ 150 h 161"/>
                  <a:gd name="T20" fmla="*/ 215 w 229"/>
                  <a:gd name="T21" fmla="*/ 150 h 161"/>
                  <a:gd name="T22" fmla="*/ 215 w 229"/>
                  <a:gd name="T23" fmla="*/ 161 h 161"/>
                  <a:gd name="T24" fmla="*/ 229 w 229"/>
                  <a:gd name="T25" fmla="*/ 161 h 161"/>
                  <a:gd name="T26" fmla="*/ 229 w 229"/>
                  <a:gd name="T2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9" h="161">
                    <a:moveTo>
                      <a:pt x="229" y="0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62" y="16"/>
                      <a:pt x="150" y="26"/>
                      <a:pt x="150" y="26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6" y="9"/>
                      <a:pt x="57" y="6"/>
                      <a:pt x="5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27" y="161"/>
                      <a:pt x="27" y="161"/>
                      <a:pt x="27" y="161"/>
                    </a:cubicBezTo>
                    <a:cubicBezTo>
                      <a:pt x="27" y="150"/>
                      <a:pt x="27" y="150"/>
                      <a:pt x="27" y="150"/>
                    </a:cubicBezTo>
                    <a:cubicBezTo>
                      <a:pt x="40" y="150"/>
                      <a:pt x="40" y="150"/>
                      <a:pt x="40" y="150"/>
                    </a:cubicBezTo>
                    <a:cubicBezTo>
                      <a:pt x="215" y="150"/>
                      <a:pt x="215" y="150"/>
                      <a:pt x="215" y="150"/>
                    </a:cubicBezTo>
                    <a:cubicBezTo>
                      <a:pt x="215" y="161"/>
                      <a:pt x="215" y="161"/>
                      <a:pt x="215" y="161"/>
                    </a:cubicBezTo>
                    <a:cubicBezTo>
                      <a:pt x="229" y="161"/>
                      <a:pt x="229" y="161"/>
                      <a:pt x="229" y="161"/>
                    </a:cubicBezTo>
                    <a:cubicBezTo>
                      <a:pt x="229" y="0"/>
                      <a:pt x="229" y="0"/>
                      <a:pt x="229" y="0"/>
                    </a:cubicBezTo>
                  </a:path>
                </a:pathLst>
              </a:cu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îṩľiḓe">
                <a:extLst>
                  <a:ext uri="{FF2B5EF4-FFF2-40B4-BE49-F238E27FC236}">
                    <a16:creationId xmlns:a16="http://schemas.microsoft.com/office/drawing/2014/main" id="{A3C6724D-8B8D-471E-A83C-3E5C77DC2D39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588" cy="1588"/>
              </a:xfrm>
              <a:prstGeom prst="rect">
                <a:avLst/>
              </a:prstGeom>
              <a:solidFill>
                <a:srgbClr val="575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iṧḻíde">
                <a:extLst>
                  <a:ext uri="{FF2B5EF4-FFF2-40B4-BE49-F238E27FC236}">
                    <a16:creationId xmlns:a16="http://schemas.microsoft.com/office/drawing/2014/main" id="{54487E5B-7DCC-4946-9154-B670BC58FE25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iṧlîḍe">
                <a:extLst>
                  <a:ext uri="{FF2B5EF4-FFF2-40B4-BE49-F238E27FC236}">
                    <a16:creationId xmlns:a16="http://schemas.microsoft.com/office/drawing/2014/main" id="{CEAE1296-EAD6-4AEB-99E7-9322980D0A84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7463" cy="1588"/>
              </a:xfrm>
              <a:prstGeom prst="rect">
                <a:avLst/>
              </a:pr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işľïḍè">
                <a:extLst>
                  <a:ext uri="{FF2B5EF4-FFF2-40B4-BE49-F238E27FC236}">
                    <a16:creationId xmlns:a16="http://schemas.microsoft.com/office/drawing/2014/main" id="{A9B1006D-9988-43E4-86DA-96E863ACA8FA}"/>
                  </a:ext>
                </a:extLst>
              </p:cNvPr>
              <p:cNvSpPr/>
              <p:nvPr/>
            </p:nvSpPr>
            <p:spPr bwMode="auto">
              <a:xfrm>
                <a:off x="4064000" y="3792538"/>
                <a:ext cx="174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îšļîḍe">
                <a:extLst>
                  <a:ext uri="{FF2B5EF4-FFF2-40B4-BE49-F238E27FC236}">
                    <a16:creationId xmlns:a16="http://schemas.microsoft.com/office/drawing/2014/main" id="{1DEC9ACB-7ED1-4C2C-8B3B-D1A6E183A6AF}"/>
                  </a:ext>
                </a:extLst>
              </p:cNvPr>
              <p:cNvSpPr/>
              <p:nvPr/>
            </p:nvSpPr>
            <p:spPr bwMode="auto">
              <a:xfrm>
                <a:off x="4064000" y="3776663"/>
                <a:ext cx="17463" cy="15875"/>
              </a:xfrm>
              <a:custGeom>
                <a:avLst/>
                <a:gdLst>
                  <a:gd name="T0" fmla="*/ 11 w 11"/>
                  <a:gd name="T1" fmla="*/ 0 h 10"/>
                  <a:gd name="T2" fmla="*/ 0 w 11"/>
                  <a:gd name="T3" fmla="*/ 0 h 10"/>
                  <a:gd name="T4" fmla="*/ 0 w 11"/>
                  <a:gd name="T5" fmla="*/ 10 h 10"/>
                  <a:gd name="T6" fmla="*/ 0 w 11"/>
                  <a:gd name="T7" fmla="*/ 10 h 10"/>
                  <a:gd name="T8" fmla="*/ 11 w 11"/>
                  <a:gd name="T9" fmla="*/ 10 h 10"/>
                  <a:gd name="T10" fmla="*/ 11 w 11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11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1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934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isḻïďé">
                <a:extLst>
                  <a:ext uri="{FF2B5EF4-FFF2-40B4-BE49-F238E27FC236}">
                    <a16:creationId xmlns:a16="http://schemas.microsoft.com/office/drawing/2014/main" id="{8BEB8908-9BD6-4B74-A2F6-9E8845E9D247}"/>
                  </a:ext>
                </a:extLst>
              </p:cNvPr>
              <p:cNvSpPr/>
              <p:nvPr/>
            </p:nvSpPr>
            <p:spPr bwMode="auto">
              <a:xfrm>
                <a:off x="4064000" y="3776663"/>
                <a:ext cx="17463" cy="15875"/>
              </a:xfrm>
              <a:custGeom>
                <a:avLst/>
                <a:gdLst>
                  <a:gd name="T0" fmla="*/ 11 w 11"/>
                  <a:gd name="T1" fmla="*/ 0 h 10"/>
                  <a:gd name="T2" fmla="*/ 0 w 11"/>
                  <a:gd name="T3" fmla="*/ 0 h 10"/>
                  <a:gd name="T4" fmla="*/ 0 w 11"/>
                  <a:gd name="T5" fmla="*/ 10 h 10"/>
                  <a:gd name="T6" fmla="*/ 0 w 11"/>
                  <a:gd name="T7" fmla="*/ 10 h 10"/>
                  <a:gd name="T8" fmla="*/ 11 w 11"/>
                  <a:gd name="T9" fmla="*/ 10 h 10"/>
                  <a:gd name="T10" fmla="*/ 11 w 11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11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1" y="10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iṥ1íḑê">
                <a:extLst>
                  <a:ext uri="{FF2B5EF4-FFF2-40B4-BE49-F238E27FC236}">
                    <a16:creationId xmlns:a16="http://schemas.microsoft.com/office/drawing/2014/main" id="{2EBE65BA-BD8B-4471-AC01-EE2D84DFCF9C}"/>
                  </a:ext>
                </a:extLst>
              </p:cNvPr>
              <p:cNvSpPr/>
              <p:nvPr/>
            </p:nvSpPr>
            <p:spPr bwMode="auto">
              <a:xfrm>
                <a:off x="4081463" y="3776663"/>
                <a:ext cx="255588" cy="66675"/>
              </a:xfrm>
              <a:prstGeom prst="rect">
                <a:avLst/>
              </a:pr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í$ḻïde">
                <a:extLst>
                  <a:ext uri="{FF2B5EF4-FFF2-40B4-BE49-F238E27FC236}">
                    <a16:creationId xmlns:a16="http://schemas.microsoft.com/office/drawing/2014/main" id="{97D1CAB4-A1B5-4987-8CE4-226DFB479ADE}"/>
                  </a:ext>
                </a:extLst>
              </p:cNvPr>
              <p:cNvSpPr/>
              <p:nvPr/>
            </p:nvSpPr>
            <p:spPr bwMode="auto">
              <a:xfrm>
                <a:off x="4081463" y="3776663"/>
                <a:ext cx="255588" cy="66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iśļidé">
                <a:extLst>
                  <a:ext uri="{FF2B5EF4-FFF2-40B4-BE49-F238E27FC236}">
                    <a16:creationId xmlns:a16="http://schemas.microsoft.com/office/drawing/2014/main" id="{65A3E7D9-05C8-44BD-BCEE-2EB90D8911CC}"/>
                  </a:ext>
                </a:extLst>
              </p:cNvPr>
              <p:cNvSpPr/>
              <p:nvPr/>
            </p:nvSpPr>
            <p:spPr bwMode="auto">
              <a:xfrm>
                <a:off x="4232275" y="336550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0 h 4"/>
                  <a:gd name="T4" fmla="*/ 1 w 2"/>
                  <a:gd name="T5" fmla="*/ 4 h 4"/>
                  <a:gd name="T6" fmla="*/ 2 w 2"/>
                  <a:gd name="T7" fmla="*/ 4 h 4"/>
                  <a:gd name="T8" fmla="*/ 0 w 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1"/>
                      <a:pt x="0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îš1ïḍê">
                <a:extLst>
                  <a:ext uri="{FF2B5EF4-FFF2-40B4-BE49-F238E27FC236}">
                    <a16:creationId xmlns:a16="http://schemas.microsoft.com/office/drawing/2014/main" id="{C679632E-37D5-41FF-AC4D-7D98D78B791D}"/>
                  </a:ext>
                </a:extLst>
              </p:cNvPr>
              <p:cNvSpPr/>
              <p:nvPr/>
            </p:nvSpPr>
            <p:spPr bwMode="auto">
              <a:xfrm>
                <a:off x="4179888" y="3371850"/>
                <a:ext cx="55563" cy="34925"/>
              </a:xfrm>
              <a:custGeom>
                <a:avLst/>
                <a:gdLst>
                  <a:gd name="T0" fmla="*/ 0 w 38"/>
                  <a:gd name="T1" fmla="*/ 22 h 24"/>
                  <a:gd name="T2" fmla="*/ 0 w 38"/>
                  <a:gd name="T3" fmla="*/ 23 h 24"/>
                  <a:gd name="T4" fmla="*/ 3 w 38"/>
                  <a:gd name="T5" fmla="*/ 24 h 24"/>
                  <a:gd name="T6" fmla="*/ 3 w 38"/>
                  <a:gd name="T7" fmla="*/ 24 h 24"/>
                  <a:gd name="T8" fmla="*/ 0 w 38"/>
                  <a:gd name="T9" fmla="*/ 22 h 24"/>
                  <a:gd name="T10" fmla="*/ 38 w 38"/>
                  <a:gd name="T11" fmla="*/ 0 h 24"/>
                  <a:gd name="T12" fmla="*/ 37 w 38"/>
                  <a:gd name="T13" fmla="*/ 0 h 24"/>
                  <a:gd name="T14" fmla="*/ 38 w 38"/>
                  <a:gd name="T15" fmla="*/ 1 h 24"/>
                  <a:gd name="T16" fmla="*/ 38 w 38"/>
                  <a:gd name="T17" fmla="*/ 1 h 24"/>
                  <a:gd name="T18" fmla="*/ 38 w 38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24">
                    <a:moveTo>
                      <a:pt x="0" y="22"/>
                    </a:moveTo>
                    <a:cubicBezTo>
                      <a:pt x="0" y="22"/>
                      <a:pt x="0" y="23"/>
                      <a:pt x="0" y="23"/>
                    </a:cubicBezTo>
                    <a:cubicBezTo>
                      <a:pt x="1" y="23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" y="24"/>
                      <a:pt x="1" y="23"/>
                      <a:pt x="0" y="22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7" y="0"/>
                    </a:cubicBezTo>
                    <a:cubicBezTo>
                      <a:pt x="38" y="0"/>
                      <a:pt x="38" y="1"/>
                      <a:pt x="38" y="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8" y="1"/>
                      <a:pt x="38" y="0"/>
                      <a:pt x="38" y="0"/>
                    </a:cubicBezTo>
                  </a:path>
                </a:pathLst>
              </a:custGeom>
              <a:solidFill>
                <a:srgbClr val="575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íṩľïḋê">
                <a:extLst>
                  <a:ext uri="{FF2B5EF4-FFF2-40B4-BE49-F238E27FC236}">
                    <a16:creationId xmlns:a16="http://schemas.microsoft.com/office/drawing/2014/main" id="{F9958E26-4B00-4198-B4A4-51ED8AFC4DEB}"/>
                  </a:ext>
                </a:extLst>
              </p:cNvPr>
              <p:cNvSpPr/>
              <p:nvPr/>
            </p:nvSpPr>
            <p:spPr bwMode="auto">
              <a:xfrm>
                <a:off x="4179888" y="3365500"/>
                <a:ext cx="55563" cy="41275"/>
              </a:xfrm>
              <a:custGeom>
                <a:avLst/>
                <a:gdLst>
                  <a:gd name="T0" fmla="*/ 36 w 38"/>
                  <a:gd name="T1" fmla="*/ 0 h 28"/>
                  <a:gd name="T2" fmla="*/ 0 w 38"/>
                  <a:gd name="T3" fmla="*/ 26 h 28"/>
                  <a:gd name="T4" fmla="*/ 3 w 38"/>
                  <a:gd name="T5" fmla="*/ 28 h 28"/>
                  <a:gd name="T6" fmla="*/ 38 w 38"/>
                  <a:gd name="T7" fmla="*/ 5 h 28"/>
                  <a:gd name="T8" fmla="*/ 37 w 38"/>
                  <a:gd name="T9" fmla="*/ 4 h 28"/>
                  <a:gd name="T10" fmla="*/ 37 w 38"/>
                  <a:gd name="T11" fmla="*/ 4 h 28"/>
                  <a:gd name="T12" fmla="*/ 36 w 38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8">
                    <a:moveTo>
                      <a:pt x="36" y="0"/>
                    </a:moveTo>
                    <a:cubicBezTo>
                      <a:pt x="23" y="3"/>
                      <a:pt x="11" y="13"/>
                      <a:pt x="0" y="26"/>
                    </a:cubicBezTo>
                    <a:cubicBezTo>
                      <a:pt x="1" y="27"/>
                      <a:pt x="2" y="28"/>
                      <a:pt x="3" y="28"/>
                    </a:cubicBezTo>
                    <a:cubicBezTo>
                      <a:pt x="14" y="16"/>
                      <a:pt x="25" y="7"/>
                      <a:pt x="38" y="5"/>
                    </a:cubicBezTo>
                    <a:cubicBezTo>
                      <a:pt x="38" y="5"/>
                      <a:pt x="38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7" y="3"/>
                      <a:pt x="37" y="1"/>
                      <a:pt x="36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íṡḷîḋê">
                <a:extLst>
                  <a:ext uri="{FF2B5EF4-FFF2-40B4-BE49-F238E27FC236}">
                    <a16:creationId xmlns:a16="http://schemas.microsoft.com/office/drawing/2014/main" id="{E6BEB73B-4D6B-4032-B1B5-3156213169CA}"/>
                  </a:ext>
                </a:extLst>
              </p:cNvPr>
              <p:cNvSpPr/>
              <p:nvPr/>
            </p:nvSpPr>
            <p:spPr bwMode="auto">
              <a:xfrm>
                <a:off x="4281488" y="3379788"/>
                <a:ext cx="41275" cy="66675"/>
              </a:xfrm>
              <a:custGeom>
                <a:avLst/>
                <a:gdLst>
                  <a:gd name="T0" fmla="*/ 3 w 28"/>
                  <a:gd name="T1" fmla="*/ 0 h 45"/>
                  <a:gd name="T2" fmla="*/ 3 w 28"/>
                  <a:gd name="T3" fmla="*/ 0 h 45"/>
                  <a:gd name="T4" fmla="*/ 0 w 28"/>
                  <a:gd name="T5" fmla="*/ 3 h 45"/>
                  <a:gd name="T6" fmla="*/ 2 w 28"/>
                  <a:gd name="T7" fmla="*/ 5 h 45"/>
                  <a:gd name="T8" fmla="*/ 28 w 28"/>
                  <a:gd name="T9" fmla="*/ 45 h 45"/>
                  <a:gd name="T10" fmla="*/ 28 w 28"/>
                  <a:gd name="T11" fmla="*/ 44 h 45"/>
                  <a:gd name="T12" fmla="*/ 3 w 28"/>
                  <a:gd name="T1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45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18" y="17"/>
                      <a:pt x="25" y="31"/>
                      <a:pt x="28" y="45"/>
                    </a:cubicBezTo>
                    <a:cubicBezTo>
                      <a:pt x="28" y="44"/>
                      <a:pt x="28" y="44"/>
                      <a:pt x="28" y="44"/>
                    </a:cubicBezTo>
                    <a:cubicBezTo>
                      <a:pt x="27" y="29"/>
                      <a:pt x="20" y="14"/>
                      <a:pt x="3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iŝľíḍe">
                <a:extLst>
                  <a:ext uri="{FF2B5EF4-FFF2-40B4-BE49-F238E27FC236}">
                    <a16:creationId xmlns:a16="http://schemas.microsoft.com/office/drawing/2014/main" id="{09D9B492-FF05-41CD-A794-11509B20DD0E}"/>
                  </a:ext>
                </a:extLst>
              </p:cNvPr>
              <p:cNvSpPr/>
              <p:nvPr/>
            </p:nvSpPr>
            <p:spPr bwMode="auto">
              <a:xfrm>
                <a:off x="4105275" y="3305175"/>
                <a:ext cx="284163" cy="292100"/>
              </a:xfrm>
              <a:custGeom>
                <a:avLst/>
                <a:gdLst>
                  <a:gd name="T0" fmla="*/ 0 w 195"/>
                  <a:gd name="T1" fmla="*/ 184 h 201"/>
                  <a:gd name="T2" fmla="*/ 123 w 195"/>
                  <a:gd name="T3" fmla="*/ 57 h 201"/>
                  <a:gd name="T4" fmla="*/ 94 w 195"/>
                  <a:gd name="T5" fmla="*/ 201 h 201"/>
                  <a:gd name="T6" fmla="*/ 0 w 195"/>
                  <a:gd name="T7" fmla="*/ 184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201">
                    <a:moveTo>
                      <a:pt x="0" y="184"/>
                    </a:moveTo>
                    <a:cubicBezTo>
                      <a:pt x="0" y="184"/>
                      <a:pt x="51" y="0"/>
                      <a:pt x="123" y="57"/>
                    </a:cubicBezTo>
                    <a:cubicBezTo>
                      <a:pt x="195" y="114"/>
                      <a:pt x="94" y="201"/>
                      <a:pt x="94" y="201"/>
                    </a:cubicBezTo>
                    <a:cubicBezTo>
                      <a:pt x="0" y="184"/>
                      <a:pt x="0" y="184"/>
                      <a:pt x="0" y="184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íŝḷîḓe">
                <a:extLst>
                  <a:ext uri="{FF2B5EF4-FFF2-40B4-BE49-F238E27FC236}">
                    <a16:creationId xmlns:a16="http://schemas.microsoft.com/office/drawing/2014/main" id="{9D24FCD2-9277-4503-9CC7-743F76508ABF}"/>
                  </a:ext>
                </a:extLst>
              </p:cNvPr>
              <p:cNvSpPr/>
              <p:nvPr/>
            </p:nvSpPr>
            <p:spPr bwMode="auto">
              <a:xfrm>
                <a:off x="4133850" y="3271838"/>
                <a:ext cx="17463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îšḻíḋe">
                <a:extLst>
                  <a:ext uri="{FF2B5EF4-FFF2-40B4-BE49-F238E27FC236}">
                    <a16:creationId xmlns:a16="http://schemas.microsoft.com/office/drawing/2014/main" id="{B95B079E-7E04-439C-8B8C-1741F599BDD9}"/>
                  </a:ext>
                </a:extLst>
              </p:cNvPr>
              <p:cNvSpPr/>
              <p:nvPr/>
            </p:nvSpPr>
            <p:spPr bwMode="auto">
              <a:xfrm>
                <a:off x="4133850" y="3311525"/>
                <a:ext cx="17463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î$1iďe">
                <a:extLst>
                  <a:ext uri="{FF2B5EF4-FFF2-40B4-BE49-F238E27FC236}">
                    <a16:creationId xmlns:a16="http://schemas.microsoft.com/office/drawing/2014/main" id="{4ECE36E2-AF7D-4321-835F-CC6069246EB1}"/>
                  </a:ext>
                </a:extLst>
              </p:cNvPr>
              <p:cNvSpPr/>
              <p:nvPr/>
            </p:nvSpPr>
            <p:spPr bwMode="auto">
              <a:xfrm>
                <a:off x="4376738" y="3278188"/>
                <a:ext cx="15875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îṥḻiḑé">
                <a:extLst>
                  <a:ext uri="{FF2B5EF4-FFF2-40B4-BE49-F238E27FC236}">
                    <a16:creationId xmlns:a16="http://schemas.microsoft.com/office/drawing/2014/main" id="{3199CD5C-C008-46CA-9B93-AEEB57F419DC}"/>
                  </a:ext>
                </a:extLst>
              </p:cNvPr>
              <p:cNvSpPr/>
              <p:nvPr/>
            </p:nvSpPr>
            <p:spPr bwMode="auto">
              <a:xfrm>
                <a:off x="4181475" y="3479800"/>
                <a:ext cx="17463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íṡḻîdè">
                <a:extLst>
                  <a:ext uri="{FF2B5EF4-FFF2-40B4-BE49-F238E27FC236}">
                    <a16:creationId xmlns:a16="http://schemas.microsoft.com/office/drawing/2014/main" id="{ED5530F3-15F3-4F77-8CAA-0FE549853092}"/>
                  </a:ext>
                </a:extLst>
              </p:cNvPr>
              <p:cNvSpPr/>
              <p:nvPr/>
            </p:nvSpPr>
            <p:spPr bwMode="auto">
              <a:xfrm>
                <a:off x="4359275" y="3344863"/>
                <a:ext cx="15875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isľïḑé">
                <a:extLst>
                  <a:ext uri="{FF2B5EF4-FFF2-40B4-BE49-F238E27FC236}">
                    <a16:creationId xmlns:a16="http://schemas.microsoft.com/office/drawing/2014/main" id="{9E6942AB-E4A7-4EBA-83C4-A3E04133C11E}"/>
                  </a:ext>
                </a:extLst>
              </p:cNvPr>
              <p:cNvSpPr/>
              <p:nvPr/>
            </p:nvSpPr>
            <p:spPr bwMode="auto">
              <a:xfrm>
                <a:off x="4271963" y="3430588"/>
                <a:ext cx="17463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işḷiḍè">
                <a:extLst>
                  <a:ext uri="{FF2B5EF4-FFF2-40B4-BE49-F238E27FC236}">
                    <a16:creationId xmlns:a16="http://schemas.microsoft.com/office/drawing/2014/main" id="{2546873E-E599-4EC3-B03A-EBD9B3C69FCF}"/>
                  </a:ext>
                </a:extLst>
              </p:cNvPr>
              <p:cNvSpPr/>
              <p:nvPr/>
            </p:nvSpPr>
            <p:spPr bwMode="auto">
              <a:xfrm>
                <a:off x="4164013" y="3287713"/>
                <a:ext cx="15875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ïs1îde">
                <a:extLst>
                  <a:ext uri="{FF2B5EF4-FFF2-40B4-BE49-F238E27FC236}">
                    <a16:creationId xmlns:a16="http://schemas.microsoft.com/office/drawing/2014/main" id="{3ED8AA39-D9E0-423C-9509-CC5CE72A40BE}"/>
                  </a:ext>
                </a:extLst>
              </p:cNvPr>
              <p:cNvSpPr/>
              <p:nvPr/>
            </p:nvSpPr>
            <p:spPr bwMode="auto">
              <a:xfrm>
                <a:off x="4354513" y="3303588"/>
                <a:ext cx="15875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ïšḷíďê">
                <a:extLst>
                  <a:ext uri="{FF2B5EF4-FFF2-40B4-BE49-F238E27FC236}">
                    <a16:creationId xmlns:a16="http://schemas.microsoft.com/office/drawing/2014/main" id="{123B1D95-5BFE-4E01-892A-5F0C4933410C}"/>
                  </a:ext>
                </a:extLst>
              </p:cNvPr>
              <p:cNvSpPr/>
              <p:nvPr/>
            </p:nvSpPr>
            <p:spPr bwMode="auto">
              <a:xfrm>
                <a:off x="4324350" y="3368675"/>
                <a:ext cx="17463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iś1iḋè">
                <a:extLst>
                  <a:ext uri="{FF2B5EF4-FFF2-40B4-BE49-F238E27FC236}">
                    <a16:creationId xmlns:a16="http://schemas.microsoft.com/office/drawing/2014/main" id="{1EB4F0BB-C4AD-4D6E-B7B2-61511633F905}"/>
                  </a:ext>
                </a:extLst>
              </p:cNvPr>
              <p:cNvSpPr/>
              <p:nvPr/>
            </p:nvSpPr>
            <p:spPr bwMode="auto">
              <a:xfrm>
                <a:off x="4237038" y="3471863"/>
                <a:ext cx="17463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iṧḷîde">
                <a:extLst>
                  <a:ext uri="{FF2B5EF4-FFF2-40B4-BE49-F238E27FC236}">
                    <a16:creationId xmlns:a16="http://schemas.microsoft.com/office/drawing/2014/main" id="{257BC42E-3B5A-4BB0-93EB-334C09FC1743}"/>
                  </a:ext>
                </a:extLst>
              </p:cNvPr>
              <p:cNvSpPr/>
              <p:nvPr/>
            </p:nvSpPr>
            <p:spPr bwMode="auto">
              <a:xfrm>
                <a:off x="4219575" y="3430588"/>
                <a:ext cx="17463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îṣļíde">
                <a:extLst>
                  <a:ext uri="{FF2B5EF4-FFF2-40B4-BE49-F238E27FC236}">
                    <a16:creationId xmlns:a16="http://schemas.microsoft.com/office/drawing/2014/main" id="{70E929FD-3FA5-463F-8A7B-21C8790AA82D}"/>
                  </a:ext>
                </a:extLst>
              </p:cNvPr>
              <p:cNvSpPr/>
              <p:nvPr/>
            </p:nvSpPr>
            <p:spPr bwMode="auto">
              <a:xfrm>
                <a:off x="4176713" y="3338513"/>
                <a:ext cx="15875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íṡlîḋé">
                <a:extLst>
                  <a:ext uri="{FF2B5EF4-FFF2-40B4-BE49-F238E27FC236}">
                    <a16:creationId xmlns:a16="http://schemas.microsoft.com/office/drawing/2014/main" id="{6FE22F35-4E81-4EBD-8C80-29A84F948B85}"/>
                  </a:ext>
                </a:extLst>
              </p:cNvPr>
              <p:cNvSpPr/>
              <p:nvPr/>
            </p:nvSpPr>
            <p:spPr bwMode="auto">
              <a:xfrm>
                <a:off x="4081463" y="3776663"/>
                <a:ext cx="255588" cy="25400"/>
              </a:xfrm>
              <a:prstGeom prst="rect">
                <a:avLst/>
              </a:prstGeom>
              <a:solidFill>
                <a:srgbClr val="403A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îṣlïďe">
                <a:extLst>
                  <a:ext uri="{FF2B5EF4-FFF2-40B4-BE49-F238E27FC236}">
                    <a16:creationId xmlns:a16="http://schemas.microsoft.com/office/drawing/2014/main" id="{87053524-0B66-4BC5-9E6B-5181348DB27F}"/>
                  </a:ext>
                </a:extLst>
              </p:cNvPr>
              <p:cNvSpPr/>
              <p:nvPr/>
            </p:nvSpPr>
            <p:spPr bwMode="auto">
              <a:xfrm>
                <a:off x="4081463" y="3776663"/>
                <a:ext cx="255588" cy="2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îšlîḓè">
                <a:extLst>
                  <a:ext uri="{FF2B5EF4-FFF2-40B4-BE49-F238E27FC236}">
                    <a16:creationId xmlns:a16="http://schemas.microsoft.com/office/drawing/2014/main" id="{08C45B6B-FF26-49FA-A6EE-5E8DDC3F9780}"/>
                  </a:ext>
                </a:extLst>
              </p:cNvPr>
              <p:cNvSpPr/>
              <p:nvPr/>
            </p:nvSpPr>
            <p:spPr bwMode="auto">
              <a:xfrm>
                <a:off x="4041775" y="3559175"/>
                <a:ext cx="333375" cy="233363"/>
              </a:xfrm>
              <a:prstGeom prst="rect">
                <a:avLst/>
              </a:prstGeom>
              <a:solidFill>
                <a:srgbClr val="47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îSḷíďé">
                <a:extLst>
                  <a:ext uri="{FF2B5EF4-FFF2-40B4-BE49-F238E27FC236}">
                    <a16:creationId xmlns:a16="http://schemas.microsoft.com/office/drawing/2014/main" id="{DE2AFD69-777F-4FFE-A12A-48CA8B134519}"/>
                  </a:ext>
                </a:extLst>
              </p:cNvPr>
              <p:cNvSpPr/>
              <p:nvPr/>
            </p:nvSpPr>
            <p:spPr bwMode="auto">
              <a:xfrm>
                <a:off x="4248150" y="3509963"/>
                <a:ext cx="17463" cy="17463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îṡ1ïdé">
                <a:extLst>
                  <a:ext uri="{FF2B5EF4-FFF2-40B4-BE49-F238E27FC236}">
                    <a16:creationId xmlns:a16="http://schemas.microsoft.com/office/drawing/2014/main" id="{6F6C861A-40F8-4313-A50F-306C8A9DEA68}"/>
                  </a:ext>
                </a:extLst>
              </p:cNvPr>
              <p:cNvSpPr/>
              <p:nvPr/>
            </p:nvSpPr>
            <p:spPr bwMode="auto">
              <a:xfrm>
                <a:off x="4198938" y="3521075"/>
                <a:ext cx="15875" cy="15875"/>
              </a:xfrm>
              <a:prstGeom prst="ellipse">
                <a:avLst/>
              </a:pr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íṩḷîdé">
                <a:extLst>
                  <a:ext uri="{FF2B5EF4-FFF2-40B4-BE49-F238E27FC236}">
                    <a16:creationId xmlns:a16="http://schemas.microsoft.com/office/drawing/2014/main" id="{11C43336-ECFD-45FB-9264-EA782993ABB1}"/>
                  </a:ext>
                </a:extLst>
              </p:cNvPr>
              <p:cNvSpPr/>
              <p:nvPr/>
            </p:nvSpPr>
            <p:spPr bwMode="auto">
              <a:xfrm>
                <a:off x="4875213" y="4451350"/>
                <a:ext cx="260350" cy="336550"/>
              </a:xfrm>
              <a:custGeom>
                <a:avLst/>
                <a:gdLst>
                  <a:gd name="T0" fmla="*/ 90 w 180"/>
                  <a:gd name="T1" fmla="*/ 0 h 232"/>
                  <a:gd name="T2" fmla="*/ 76 w 180"/>
                  <a:gd name="T3" fmla="*/ 93 h 232"/>
                  <a:gd name="T4" fmla="*/ 14 w 180"/>
                  <a:gd name="T5" fmla="*/ 232 h 232"/>
                  <a:gd name="T6" fmla="*/ 128 w 180"/>
                  <a:gd name="T7" fmla="*/ 126 h 232"/>
                  <a:gd name="T8" fmla="*/ 90 w 180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232">
                    <a:moveTo>
                      <a:pt x="90" y="0"/>
                    </a:moveTo>
                    <a:cubicBezTo>
                      <a:pt x="90" y="0"/>
                      <a:pt x="118" y="37"/>
                      <a:pt x="76" y="93"/>
                    </a:cubicBezTo>
                    <a:cubicBezTo>
                      <a:pt x="35" y="149"/>
                      <a:pt x="0" y="197"/>
                      <a:pt x="14" y="232"/>
                    </a:cubicBezTo>
                    <a:cubicBezTo>
                      <a:pt x="14" y="232"/>
                      <a:pt x="77" y="128"/>
                      <a:pt x="128" y="126"/>
                    </a:cubicBezTo>
                    <a:cubicBezTo>
                      <a:pt x="180" y="125"/>
                      <a:pt x="146" y="62"/>
                      <a:pt x="90" y="0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îṣ1îḑé">
                <a:extLst>
                  <a:ext uri="{FF2B5EF4-FFF2-40B4-BE49-F238E27FC236}">
                    <a16:creationId xmlns:a16="http://schemas.microsoft.com/office/drawing/2014/main" id="{472F5E23-9750-4E3E-AC0A-0C793AB54D0D}"/>
                  </a:ext>
                </a:extLst>
              </p:cNvPr>
              <p:cNvSpPr/>
              <p:nvPr/>
            </p:nvSpPr>
            <p:spPr bwMode="auto">
              <a:xfrm>
                <a:off x="5005388" y="4451350"/>
                <a:ext cx="93663" cy="152400"/>
              </a:xfrm>
              <a:custGeom>
                <a:avLst/>
                <a:gdLst>
                  <a:gd name="T0" fmla="*/ 0 w 64"/>
                  <a:gd name="T1" fmla="*/ 0 h 105"/>
                  <a:gd name="T2" fmla="*/ 1 w 64"/>
                  <a:gd name="T3" fmla="*/ 2 h 105"/>
                  <a:gd name="T4" fmla="*/ 0 w 64"/>
                  <a:gd name="T5" fmla="*/ 0 h 105"/>
                  <a:gd name="T6" fmla="*/ 0 w 64"/>
                  <a:gd name="T7" fmla="*/ 0 h 105"/>
                  <a:gd name="T8" fmla="*/ 0 w 64"/>
                  <a:gd name="T9" fmla="*/ 0 h 105"/>
                  <a:gd name="T10" fmla="*/ 64 w 64"/>
                  <a:gd name="T11" fmla="*/ 105 h 105"/>
                  <a:gd name="T12" fmla="*/ 0 w 64"/>
                  <a:gd name="T13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105">
                    <a:moveTo>
                      <a:pt x="0" y="0"/>
                    </a:moveTo>
                    <a:cubicBezTo>
                      <a:pt x="0" y="0"/>
                      <a:pt x="1" y="1"/>
                      <a:pt x="1" y="2"/>
                    </a:cubicBezTo>
                    <a:cubicBezTo>
                      <a:pt x="0" y="0"/>
                      <a:pt x="0" y="0"/>
                      <a:pt x="0" y="0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6" y="41"/>
                      <a:pt x="64" y="82"/>
                      <a:pt x="64" y="105"/>
                    </a:cubicBezTo>
                    <a:cubicBezTo>
                      <a:pt x="64" y="82"/>
                      <a:pt x="36" y="41"/>
                      <a:pt x="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iṡḻîḓe">
                <a:extLst>
                  <a:ext uri="{FF2B5EF4-FFF2-40B4-BE49-F238E27FC236}">
                    <a16:creationId xmlns:a16="http://schemas.microsoft.com/office/drawing/2014/main" id="{F4835E18-C69F-4C5D-8EB4-BBC85D57872F}"/>
                  </a:ext>
                </a:extLst>
              </p:cNvPr>
              <p:cNvSpPr/>
              <p:nvPr/>
            </p:nvSpPr>
            <p:spPr bwMode="auto">
              <a:xfrm>
                <a:off x="4894263" y="4451350"/>
                <a:ext cx="230188" cy="336550"/>
              </a:xfrm>
              <a:custGeom>
                <a:avLst/>
                <a:gdLst>
                  <a:gd name="T0" fmla="*/ 76 w 158"/>
                  <a:gd name="T1" fmla="*/ 0 h 232"/>
                  <a:gd name="T2" fmla="*/ 76 w 158"/>
                  <a:gd name="T3" fmla="*/ 0 h 232"/>
                  <a:gd name="T4" fmla="*/ 77 w 158"/>
                  <a:gd name="T5" fmla="*/ 2 h 232"/>
                  <a:gd name="T6" fmla="*/ 81 w 158"/>
                  <a:gd name="T7" fmla="*/ 11 h 232"/>
                  <a:gd name="T8" fmla="*/ 110 w 158"/>
                  <a:gd name="T9" fmla="*/ 126 h 232"/>
                  <a:gd name="T10" fmla="*/ 3 w 158"/>
                  <a:gd name="T11" fmla="*/ 221 h 232"/>
                  <a:gd name="T12" fmla="*/ 2 w 158"/>
                  <a:gd name="T13" fmla="*/ 227 h 232"/>
                  <a:gd name="T14" fmla="*/ 2 w 158"/>
                  <a:gd name="T15" fmla="*/ 228 h 232"/>
                  <a:gd name="T16" fmla="*/ 1 w 158"/>
                  <a:gd name="T17" fmla="*/ 229 h 232"/>
                  <a:gd name="T18" fmla="*/ 0 w 158"/>
                  <a:gd name="T19" fmla="*/ 232 h 232"/>
                  <a:gd name="T20" fmla="*/ 114 w 158"/>
                  <a:gd name="T21" fmla="*/ 126 h 232"/>
                  <a:gd name="T22" fmla="*/ 140 w 158"/>
                  <a:gd name="T23" fmla="*/ 105 h 232"/>
                  <a:gd name="T24" fmla="*/ 76 w 158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232">
                    <a:moveTo>
                      <a:pt x="76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7" y="2"/>
                    </a:cubicBezTo>
                    <a:cubicBezTo>
                      <a:pt x="79" y="5"/>
                      <a:pt x="80" y="8"/>
                      <a:pt x="81" y="11"/>
                    </a:cubicBezTo>
                    <a:cubicBezTo>
                      <a:pt x="131" y="70"/>
                      <a:pt x="158" y="125"/>
                      <a:pt x="110" y="126"/>
                    </a:cubicBezTo>
                    <a:cubicBezTo>
                      <a:pt x="69" y="127"/>
                      <a:pt x="21" y="194"/>
                      <a:pt x="3" y="221"/>
                    </a:cubicBezTo>
                    <a:cubicBezTo>
                      <a:pt x="3" y="223"/>
                      <a:pt x="2" y="225"/>
                      <a:pt x="2" y="227"/>
                    </a:cubicBezTo>
                    <a:cubicBezTo>
                      <a:pt x="2" y="228"/>
                      <a:pt x="2" y="228"/>
                      <a:pt x="2" y="228"/>
                    </a:cubicBezTo>
                    <a:cubicBezTo>
                      <a:pt x="2" y="228"/>
                      <a:pt x="1" y="229"/>
                      <a:pt x="1" y="229"/>
                    </a:cubicBezTo>
                    <a:cubicBezTo>
                      <a:pt x="1" y="230"/>
                      <a:pt x="1" y="231"/>
                      <a:pt x="0" y="232"/>
                    </a:cubicBezTo>
                    <a:cubicBezTo>
                      <a:pt x="3" y="228"/>
                      <a:pt x="64" y="127"/>
                      <a:pt x="114" y="126"/>
                    </a:cubicBezTo>
                    <a:cubicBezTo>
                      <a:pt x="132" y="126"/>
                      <a:pt x="140" y="118"/>
                      <a:pt x="140" y="105"/>
                    </a:cubicBezTo>
                    <a:cubicBezTo>
                      <a:pt x="140" y="82"/>
                      <a:pt x="112" y="41"/>
                      <a:pt x="76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ïSḻíḓe">
                <a:extLst>
                  <a:ext uri="{FF2B5EF4-FFF2-40B4-BE49-F238E27FC236}">
                    <a16:creationId xmlns:a16="http://schemas.microsoft.com/office/drawing/2014/main" id="{A668D437-D793-4298-B74C-31939F4D2A28}"/>
                  </a:ext>
                </a:extLst>
              </p:cNvPr>
              <p:cNvSpPr/>
              <p:nvPr/>
            </p:nvSpPr>
            <p:spPr bwMode="auto">
              <a:xfrm>
                <a:off x="5072063" y="4500563"/>
                <a:ext cx="11113" cy="53975"/>
              </a:xfrm>
              <a:custGeom>
                <a:avLst/>
                <a:gdLst>
                  <a:gd name="T0" fmla="*/ 7 w 7"/>
                  <a:gd name="T1" fmla="*/ 13 h 37"/>
                  <a:gd name="T2" fmla="*/ 3 w 7"/>
                  <a:gd name="T3" fmla="*/ 37 h 37"/>
                  <a:gd name="T4" fmla="*/ 0 w 7"/>
                  <a:gd name="T5" fmla="*/ 13 h 37"/>
                  <a:gd name="T6" fmla="*/ 4 w 7"/>
                  <a:gd name="T7" fmla="*/ 6 h 37"/>
                  <a:gd name="T8" fmla="*/ 7 w 7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7">
                    <a:moveTo>
                      <a:pt x="7" y="13"/>
                    </a:moveTo>
                    <a:cubicBezTo>
                      <a:pt x="7" y="26"/>
                      <a:pt x="5" y="37"/>
                      <a:pt x="3" y="37"/>
                    </a:cubicBezTo>
                    <a:cubicBezTo>
                      <a:pt x="2" y="37"/>
                      <a:pt x="0" y="26"/>
                      <a:pt x="0" y="13"/>
                    </a:cubicBezTo>
                    <a:cubicBezTo>
                      <a:pt x="0" y="0"/>
                      <a:pt x="2" y="6"/>
                      <a:pt x="4" y="6"/>
                    </a:cubicBezTo>
                    <a:cubicBezTo>
                      <a:pt x="5" y="6"/>
                      <a:pt x="7" y="0"/>
                      <a:pt x="7" y="13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íṧľîdê">
                <a:extLst>
                  <a:ext uri="{FF2B5EF4-FFF2-40B4-BE49-F238E27FC236}">
                    <a16:creationId xmlns:a16="http://schemas.microsoft.com/office/drawing/2014/main" id="{38C6F9C1-5C06-47DE-AE19-5CCE34D9BEC4}"/>
                  </a:ext>
                </a:extLst>
              </p:cNvPr>
              <p:cNvSpPr/>
              <p:nvPr/>
            </p:nvSpPr>
            <p:spPr bwMode="auto">
              <a:xfrm>
                <a:off x="5073650" y="4525963"/>
                <a:ext cx="50800" cy="31750"/>
              </a:xfrm>
              <a:custGeom>
                <a:avLst/>
                <a:gdLst>
                  <a:gd name="T0" fmla="*/ 24 w 35"/>
                  <a:gd name="T1" fmla="*/ 12 h 22"/>
                  <a:gd name="T2" fmla="*/ 1 w 35"/>
                  <a:gd name="T3" fmla="*/ 20 h 22"/>
                  <a:gd name="T4" fmla="*/ 21 w 35"/>
                  <a:gd name="T5" fmla="*/ 6 h 22"/>
                  <a:gd name="T6" fmla="*/ 29 w 35"/>
                  <a:gd name="T7" fmla="*/ 6 h 22"/>
                  <a:gd name="T8" fmla="*/ 24 w 35"/>
                  <a:gd name="T9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24" y="12"/>
                    </a:moveTo>
                    <a:cubicBezTo>
                      <a:pt x="12" y="18"/>
                      <a:pt x="2" y="22"/>
                      <a:pt x="1" y="20"/>
                    </a:cubicBezTo>
                    <a:cubicBezTo>
                      <a:pt x="0" y="19"/>
                      <a:pt x="9" y="12"/>
                      <a:pt x="21" y="6"/>
                    </a:cubicBezTo>
                    <a:cubicBezTo>
                      <a:pt x="32" y="0"/>
                      <a:pt x="28" y="4"/>
                      <a:pt x="29" y="6"/>
                    </a:cubicBezTo>
                    <a:cubicBezTo>
                      <a:pt x="30" y="8"/>
                      <a:pt x="35" y="6"/>
                      <a:pt x="24" y="12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íṥļîḍè">
                <a:extLst>
                  <a:ext uri="{FF2B5EF4-FFF2-40B4-BE49-F238E27FC236}">
                    <a16:creationId xmlns:a16="http://schemas.microsoft.com/office/drawing/2014/main" id="{ABC36A82-1F11-4A6E-A7B8-BEDAA1396492}"/>
                  </a:ext>
                </a:extLst>
              </p:cNvPr>
              <p:cNvSpPr/>
              <p:nvPr/>
            </p:nvSpPr>
            <p:spPr bwMode="auto">
              <a:xfrm>
                <a:off x="4654550" y="4451350"/>
                <a:ext cx="260350" cy="336550"/>
              </a:xfrm>
              <a:custGeom>
                <a:avLst/>
                <a:gdLst>
                  <a:gd name="T0" fmla="*/ 90 w 179"/>
                  <a:gd name="T1" fmla="*/ 0 h 232"/>
                  <a:gd name="T2" fmla="*/ 103 w 179"/>
                  <a:gd name="T3" fmla="*/ 93 h 232"/>
                  <a:gd name="T4" fmla="*/ 165 w 179"/>
                  <a:gd name="T5" fmla="*/ 232 h 232"/>
                  <a:gd name="T6" fmla="*/ 51 w 179"/>
                  <a:gd name="T7" fmla="*/ 126 h 232"/>
                  <a:gd name="T8" fmla="*/ 90 w 179"/>
                  <a:gd name="T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232">
                    <a:moveTo>
                      <a:pt x="90" y="0"/>
                    </a:moveTo>
                    <a:cubicBezTo>
                      <a:pt x="90" y="0"/>
                      <a:pt x="61" y="37"/>
                      <a:pt x="103" y="93"/>
                    </a:cubicBezTo>
                    <a:cubicBezTo>
                      <a:pt x="145" y="149"/>
                      <a:pt x="179" y="197"/>
                      <a:pt x="165" y="232"/>
                    </a:cubicBezTo>
                    <a:cubicBezTo>
                      <a:pt x="165" y="232"/>
                      <a:pt x="102" y="128"/>
                      <a:pt x="51" y="126"/>
                    </a:cubicBezTo>
                    <a:cubicBezTo>
                      <a:pt x="0" y="125"/>
                      <a:pt x="33" y="62"/>
                      <a:pt x="90" y="0"/>
                    </a:cubicBezTo>
                  </a:path>
                </a:pathLst>
              </a:custGeom>
              <a:solidFill>
                <a:srgbClr val="6C63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íSḻîde">
                <a:extLst>
                  <a:ext uri="{FF2B5EF4-FFF2-40B4-BE49-F238E27FC236}">
                    <a16:creationId xmlns:a16="http://schemas.microsoft.com/office/drawing/2014/main" id="{4A5E3AC0-E1B8-43F5-AFC8-CB645057F589}"/>
                  </a:ext>
                </a:extLst>
              </p:cNvPr>
              <p:cNvSpPr/>
              <p:nvPr/>
            </p:nvSpPr>
            <p:spPr bwMode="auto">
              <a:xfrm>
                <a:off x="4692650" y="4451350"/>
                <a:ext cx="93663" cy="198438"/>
              </a:xfrm>
              <a:custGeom>
                <a:avLst/>
                <a:gdLst>
                  <a:gd name="T0" fmla="*/ 0 w 64"/>
                  <a:gd name="T1" fmla="*/ 105 h 136"/>
                  <a:gd name="T2" fmla="*/ 25 w 64"/>
                  <a:gd name="T3" fmla="*/ 126 h 136"/>
                  <a:gd name="T4" fmla="*/ 54 w 64"/>
                  <a:gd name="T5" fmla="*/ 136 h 136"/>
                  <a:gd name="T6" fmla="*/ 25 w 64"/>
                  <a:gd name="T7" fmla="*/ 126 h 136"/>
                  <a:gd name="T8" fmla="*/ 0 w 64"/>
                  <a:gd name="T9" fmla="*/ 105 h 136"/>
                  <a:gd name="T10" fmla="*/ 64 w 64"/>
                  <a:gd name="T11" fmla="*/ 0 h 136"/>
                  <a:gd name="T12" fmla="*/ 62 w 64"/>
                  <a:gd name="T13" fmla="*/ 2 h 136"/>
                  <a:gd name="T14" fmla="*/ 64 w 64"/>
                  <a:gd name="T1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36">
                    <a:moveTo>
                      <a:pt x="0" y="105"/>
                    </a:moveTo>
                    <a:cubicBezTo>
                      <a:pt x="0" y="118"/>
                      <a:pt x="7" y="126"/>
                      <a:pt x="25" y="126"/>
                    </a:cubicBezTo>
                    <a:cubicBezTo>
                      <a:pt x="34" y="126"/>
                      <a:pt x="44" y="130"/>
                      <a:pt x="54" y="136"/>
                    </a:cubicBezTo>
                    <a:cubicBezTo>
                      <a:pt x="44" y="130"/>
                      <a:pt x="34" y="126"/>
                      <a:pt x="25" y="126"/>
                    </a:cubicBezTo>
                    <a:cubicBezTo>
                      <a:pt x="7" y="126"/>
                      <a:pt x="0" y="118"/>
                      <a:pt x="0" y="105"/>
                    </a:cubicBezTo>
                    <a:moveTo>
                      <a:pt x="64" y="0"/>
                    </a:moveTo>
                    <a:cubicBezTo>
                      <a:pt x="64" y="0"/>
                      <a:pt x="63" y="0"/>
                      <a:pt x="62" y="2"/>
                    </a:cubicBezTo>
                    <a:cubicBezTo>
                      <a:pt x="63" y="1"/>
                      <a:pt x="63" y="0"/>
                      <a:pt x="6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íSļiḍé">
                <a:extLst>
                  <a:ext uri="{FF2B5EF4-FFF2-40B4-BE49-F238E27FC236}">
                    <a16:creationId xmlns:a16="http://schemas.microsoft.com/office/drawing/2014/main" id="{60892461-3E18-4471-9298-1B3C4F54BB61}"/>
                  </a:ext>
                </a:extLst>
              </p:cNvPr>
              <p:cNvSpPr/>
              <p:nvPr/>
            </p:nvSpPr>
            <p:spPr bwMode="auto">
              <a:xfrm>
                <a:off x="4895850" y="4781550"/>
                <a:ext cx="1588" cy="317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5750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îşļïdê">
                <a:extLst>
                  <a:ext uri="{FF2B5EF4-FFF2-40B4-BE49-F238E27FC236}">
                    <a16:creationId xmlns:a16="http://schemas.microsoft.com/office/drawing/2014/main" id="{9B7EDF71-2D44-442A-8056-D5651850ED46}"/>
                  </a:ext>
                </a:extLst>
              </p:cNvPr>
              <p:cNvSpPr/>
              <p:nvPr/>
            </p:nvSpPr>
            <p:spPr bwMode="auto">
              <a:xfrm>
                <a:off x="4665663" y="4451350"/>
                <a:ext cx="231775" cy="336550"/>
              </a:xfrm>
              <a:custGeom>
                <a:avLst/>
                <a:gdLst>
                  <a:gd name="T0" fmla="*/ 83 w 160"/>
                  <a:gd name="T1" fmla="*/ 0 h 232"/>
                  <a:gd name="T2" fmla="*/ 82 w 160"/>
                  <a:gd name="T3" fmla="*/ 0 h 232"/>
                  <a:gd name="T4" fmla="*/ 19 w 160"/>
                  <a:gd name="T5" fmla="*/ 105 h 232"/>
                  <a:gd name="T6" fmla="*/ 44 w 160"/>
                  <a:gd name="T7" fmla="*/ 126 h 232"/>
                  <a:gd name="T8" fmla="*/ 73 w 160"/>
                  <a:gd name="T9" fmla="*/ 136 h 232"/>
                  <a:gd name="T10" fmla="*/ 158 w 160"/>
                  <a:gd name="T11" fmla="*/ 232 h 232"/>
                  <a:gd name="T12" fmla="*/ 159 w 160"/>
                  <a:gd name="T13" fmla="*/ 229 h 232"/>
                  <a:gd name="T14" fmla="*/ 160 w 160"/>
                  <a:gd name="T15" fmla="*/ 227 h 232"/>
                  <a:gd name="T16" fmla="*/ 48 w 160"/>
                  <a:gd name="T17" fmla="*/ 126 h 232"/>
                  <a:gd name="T18" fmla="*/ 77 w 160"/>
                  <a:gd name="T19" fmla="*/ 11 h 232"/>
                  <a:gd name="T20" fmla="*/ 81 w 160"/>
                  <a:gd name="T21" fmla="*/ 2 h 232"/>
                  <a:gd name="T22" fmla="*/ 83 w 160"/>
                  <a:gd name="T23" fmla="*/ 0 h 232"/>
                  <a:gd name="T24" fmla="*/ 83 w 160"/>
                  <a:gd name="T25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0" h="232">
                    <a:moveTo>
                      <a:pt x="83" y="0"/>
                    </a:moveTo>
                    <a:cubicBezTo>
                      <a:pt x="83" y="0"/>
                      <a:pt x="82" y="0"/>
                      <a:pt x="82" y="0"/>
                    </a:cubicBezTo>
                    <a:cubicBezTo>
                      <a:pt x="46" y="41"/>
                      <a:pt x="19" y="82"/>
                      <a:pt x="19" y="105"/>
                    </a:cubicBezTo>
                    <a:cubicBezTo>
                      <a:pt x="19" y="118"/>
                      <a:pt x="26" y="126"/>
                      <a:pt x="44" y="126"/>
                    </a:cubicBezTo>
                    <a:cubicBezTo>
                      <a:pt x="53" y="126"/>
                      <a:pt x="63" y="130"/>
                      <a:pt x="73" y="136"/>
                    </a:cubicBezTo>
                    <a:cubicBezTo>
                      <a:pt x="116" y="162"/>
                      <a:pt x="158" y="232"/>
                      <a:pt x="158" y="232"/>
                    </a:cubicBezTo>
                    <a:cubicBezTo>
                      <a:pt x="159" y="231"/>
                      <a:pt x="159" y="230"/>
                      <a:pt x="159" y="229"/>
                    </a:cubicBezTo>
                    <a:cubicBezTo>
                      <a:pt x="159" y="229"/>
                      <a:pt x="160" y="228"/>
                      <a:pt x="160" y="227"/>
                    </a:cubicBezTo>
                    <a:cubicBezTo>
                      <a:pt x="147" y="207"/>
                      <a:pt x="93" y="128"/>
                      <a:pt x="48" y="126"/>
                    </a:cubicBezTo>
                    <a:cubicBezTo>
                      <a:pt x="0" y="125"/>
                      <a:pt x="27" y="70"/>
                      <a:pt x="77" y="11"/>
                    </a:cubicBezTo>
                    <a:cubicBezTo>
                      <a:pt x="78" y="8"/>
                      <a:pt x="79" y="5"/>
                      <a:pt x="81" y="2"/>
                    </a:cubicBezTo>
                    <a:cubicBezTo>
                      <a:pt x="82" y="0"/>
                      <a:pt x="83" y="0"/>
                      <a:pt x="83" y="0"/>
                    </a:cubicBezTo>
                    <a:cubicBezTo>
                      <a:pt x="83" y="0"/>
                      <a:pt x="83" y="0"/>
                      <a:pt x="83" y="0"/>
                    </a:cubicBezTo>
                  </a:path>
                </a:pathLst>
              </a:custGeom>
              <a:solidFill>
                <a:srgbClr val="6159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îsḷîḍe">
                <a:extLst>
                  <a:ext uri="{FF2B5EF4-FFF2-40B4-BE49-F238E27FC236}">
                    <a16:creationId xmlns:a16="http://schemas.microsoft.com/office/drawing/2014/main" id="{A6C508C0-9BDC-4A70-8B49-05D3B72C7F15}"/>
                  </a:ext>
                </a:extLst>
              </p:cNvPr>
              <p:cNvSpPr/>
              <p:nvPr/>
            </p:nvSpPr>
            <p:spPr bwMode="auto">
              <a:xfrm>
                <a:off x="4708525" y="4500563"/>
                <a:ext cx="9525" cy="53975"/>
              </a:xfrm>
              <a:custGeom>
                <a:avLst/>
                <a:gdLst>
                  <a:gd name="T0" fmla="*/ 0 w 6"/>
                  <a:gd name="T1" fmla="*/ 13 h 37"/>
                  <a:gd name="T2" fmla="*/ 3 w 6"/>
                  <a:gd name="T3" fmla="*/ 37 h 37"/>
                  <a:gd name="T4" fmla="*/ 6 w 6"/>
                  <a:gd name="T5" fmla="*/ 13 h 37"/>
                  <a:gd name="T6" fmla="*/ 3 w 6"/>
                  <a:gd name="T7" fmla="*/ 6 h 37"/>
                  <a:gd name="T8" fmla="*/ 0 w 6"/>
                  <a:gd name="T9" fmla="*/ 1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37">
                    <a:moveTo>
                      <a:pt x="0" y="13"/>
                    </a:moveTo>
                    <a:cubicBezTo>
                      <a:pt x="0" y="26"/>
                      <a:pt x="1" y="37"/>
                      <a:pt x="3" y="37"/>
                    </a:cubicBezTo>
                    <a:cubicBezTo>
                      <a:pt x="5" y="37"/>
                      <a:pt x="6" y="26"/>
                      <a:pt x="6" y="13"/>
                    </a:cubicBezTo>
                    <a:cubicBezTo>
                      <a:pt x="6" y="0"/>
                      <a:pt x="4" y="6"/>
                      <a:pt x="3" y="6"/>
                    </a:cubicBezTo>
                    <a:cubicBezTo>
                      <a:pt x="1" y="6"/>
                      <a:pt x="0" y="0"/>
                      <a:pt x="0" y="13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işļídê">
                <a:extLst>
                  <a:ext uri="{FF2B5EF4-FFF2-40B4-BE49-F238E27FC236}">
                    <a16:creationId xmlns:a16="http://schemas.microsoft.com/office/drawing/2014/main" id="{5E1C7F08-A7FD-4999-A426-E9CA38F82382}"/>
                  </a:ext>
                </a:extLst>
              </p:cNvPr>
              <p:cNvSpPr/>
              <p:nvPr/>
            </p:nvSpPr>
            <p:spPr bwMode="auto">
              <a:xfrm>
                <a:off x="4665663" y="4525963"/>
                <a:ext cx="50800" cy="31750"/>
              </a:xfrm>
              <a:custGeom>
                <a:avLst/>
                <a:gdLst>
                  <a:gd name="T0" fmla="*/ 12 w 35"/>
                  <a:gd name="T1" fmla="*/ 12 h 22"/>
                  <a:gd name="T2" fmla="*/ 34 w 35"/>
                  <a:gd name="T3" fmla="*/ 20 h 22"/>
                  <a:gd name="T4" fmla="*/ 15 w 35"/>
                  <a:gd name="T5" fmla="*/ 6 h 22"/>
                  <a:gd name="T6" fmla="*/ 7 w 35"/>
                  <a:gd name="T7" fmla="*/ 6 h 22"/>
                  <a:gd name="T8" fmla="*/ 12 w 35"/>
                  <a:gd name="T9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12" y="12"/>
                    </a:moveTo>
                    <a:cubicBezTo>
                      <a:pt x="23" y="18"/>
                      <a:pt x="33" y="22"/>
                      <a:pt x="34" y="20"/>
                    </a:cubicBezTo>
                    <a:cubicBezTo>
                      <a:pt x="35" y="19"/>
                      <a:pt x="26" y="12"/>
                      <a:pt x="15" y="6"/>
                    </a:cubicBezTo>
                    <a:cubicBezTo>
                      <a:pt x="3" y="0"/>
                      <a:pt x="8" y="4"/>
                      <a:pt x="7" y="6"/>
                    </a:cubicBezTo>
                    <a:cubicBezTo>
                      <a:pt x="6" y="8"/>
                      <a:pt x="0" y="6"/>
                      <a:pt x="12" y="12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iṡḻîdê">
                <a:extLst>
                  <a:ext uri="{FF2B5EF4-FFF2-40B4-BE49-F238E27FC236}">
                    <a16:creationId xmlns:a16="http://schemas.microsoft.com/office/drawing/2014/main" id="{2621FB12-B5FB-4739-BCC9-F6BBD788D609}"/>
                  </a:ext>
                </a:extLst>
              </p:cNvPr>
              <p:cNvSpPr/>
              <p:nvPr/>
            </p:nvSpPr>
            <p:spPr bwMode="auto">
              <a:xfrm>
                <a:off x="4462463" y="5070475"/>
                <a:ext cx="866775" cy="133350"/>
              </a:xfrm>
              <a:prstGeom prst="ellipse">
                <a:avLst/>
              </a:prstGeom>
              <a:solidFill>
                <a:srgbClr val="F0E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ís1îdé">
                <a:extLst>
                  <a:ext uri="{FF2B5EF4-FFF2-40B4-BE49-F238E27FC236}">
                    <a16:creationId xmlns:a16="http://schemas.microsoft.com/office/drawing/2014/main" id="{371675C6-6875-4D98-9ED7-0B2737F09F50}"/>
                  </a:ext>
                </a:extLst>
              </p:cNvPr>
              <p:cNvSpPr/>
              <p:nvPr/>
            </p:nvSpPr>
            <p:spPr bwMode="auto">
              <a:xfrm>
                <a:off x="4668838" y="4691063"/>
                <a:ext cx="450850" cy="449263"/>
              </a:xfrm>
              <a:custGeom>
                <a:avLst/>
                <a:gdLst>
                  <a:gd name="T0" fmla="*/ 309 w 310"/>
                  <a:gd name="T1" fmla="*/ 17 h 309"/>
                  <a:gd name="T2" fmla="*/ 307 w 310"/>
                  <a:gd name="T3" fmla="*/ 29 h 309"/>
                  <a:gd name="T4" fmla="*/ 305 w 310"/>
                  <a:gd name="T5" fmla="*/ 45 h 309"/>
                  <a:gd name="T6" fmla="*/ 305 w 310"/>
                  <a:gd name="T7" fmla="*/ 52 h 309"/>
                  <a:gd name="T8" fmla="*/ 302 w 310"/>
                  <a:gd name="T9" fmla="*/ 68 h 309"/>
                  <a:gd name="T10" fmla="*/ 302 w 310"/>
                  <a:gd name="T11" fmla="*/ 75 h 309"/>
                  <a:gd name="T12" fmla="*/ 300 w 310"/>
                  <a:gd name="T13" fmla="*/ 92 h 309"/>
                  <a:gd name="T14" fmla="*/ 277 w 310"/>
                  <a:gd name="T15" fmla="*/ 279 h 309"/>
                  <a:gd name="T16" fmla="*/ 215 w 310"/>
                  <a:gd name="T17" fmla="*/ 309 h 309"/>
                  <a:gd name="T18" fmla="*/ 96 w 310"/>
                  <a:gd name="T19" fmla="*/ 309 h 309"/>
                  <a:gd name="T20" fmla="*/ 34 w 310"/>
                  <a:gd name="T21" fmla="*/ 279 h 309"/>
                  <a:gd name="T22" fmla="*/ 11 w 310"/>
                  <a:gd name="T23" fmla="*/ 92 h 309"/>
                  <a:gd name="T24" fmla="*/ 9 w 310"/>
                  <a:gd name="T25" fmla="*/ 75 h 309"/>
                  <a:gd name="T26" fmla="*/ 8 w 310"/>
                  <a:gd name="T27" fmla="*/ 68 h 309"/>
                  <a:gd name="T28" fmla="*/ 6 w 310"/>
                  <a:gd name="T29" fmla="*/ 52 h 309"/>
                  <a:gd name="T30" fmla="*/ 5 w 310"/>
                  <a:gd name="T31" fmla="*/ 45 h 309"/>
                  <a:gd name="T32" fmla="*/ 3 w 310"/>
                  <a:gd name="T33" fmla="*/ 29 h 309"/>
                  <a:gd name="T34" fmla="*/ 2 w 310"/>
                  <a:gd name="T35" fmla="*/ 17 h 309"/>
                  <a:gd name="T36" fmla="*/ 34 w 310"/>
                  <a:gd name="T37" fmla="*/ 0 h 309"/>
                  <a:gd name="T38" fmla="*/ 277 w 310"/>
                  <a:gd name="T39" fmla="*/ 0 h 309"/>
                  <a:gd name="T40" fmla="*/ 309 w 310"/>
                  <a:gd name="T41" fmla="*/ 17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0" h="309">
                    <a:moveTo>
                      <a:pt x="309" y="17"/>
                    </a:moveTo>
                    <a:cubicBezTo>
                      <a:pt x="307" y="29"/>
                      <a:pt x="307" y="29"/>
                      <a:pt x="307" y="29"/>
                    </a:cubicBezTo>
                    <a:cubicBezTo>
                      <a:pt x="305" y="45"/>
                      <a:pt x="305" y="45"/>
                      <a:pt x="305" y="45"/>
                    </a:cubicBezTo>
                    <a:cubicBezTo>
                      <a:pt x="305" y="52"/>
                      <a:pt x="305" y="52"/>
                      <a:pt x="305" y="52"/>
                    </a:cubicBezTo>
                    <a:cubicBezTo>
                      <a:pt x="302" y="68"/>
                      <a:pt x="302" y="68"/>
                      <a:pt x="302" y="68"/>
                    </a:cubicBezTo>
                    <a:cubicBezTo>
                      <a:pt x="302" y="75"/>
                      <a:pt x="302" y="75"/>
                      <a:pt x="302" y="75"/>
                    </a:cubicBezTo>
                    <a:cubicBezTo>
                      <a:pt x="300" y="92"/>
                      <a:pt x="300" y="92"/>
                      <a:pt x="300" y="92"/>
                    </a:cubicBezTo>
                    <a:cubicBezTo>
                      <a:pt x="277" y="279"/>
                      <a:pt x="277" y="279"/>
                      <a:pt x="277" y="279"/>
                    </a:cubicBezTo>
                    <a:cubicBezTo>
                      <a:pt x="275" y="296"/>
                      <a:pt x="248" y="309"/>
                      <a:pt x="215" y="309"/>
                    </a:cubicBezTo>
                    <a:cubicBezTo>
                      <a:pt x="96" y="309"/>
                      <a:pt x="96" y="309"/>
                      <a:pt x="96" y="309"/>
                    </a:cubicBezTo>
                    <a:cubicBezTo>
                      <a:pt x="63" y="309"/>
                      <a:pt x="36" y="296"/>
                      <a:pt x="34" y="279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0" y="8"/>
                      <a:pt x="15" y="0"/>
                      <a:pt x="34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95" y="0"/>
                      <a:pt x="310" y="8"/>
                      <a:pt x="309" y="17"/>
                    </a:cubicBezTo>
                    <a:close/>
                  </a:path>
                </a:pathLst>
              </a:custGeom>
              <a:solidFill>
                <a:srgbClr val="6561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îśľïde">
                <a:extLst>
                  <a:ext uri="{FF2B5EF4-FFF2-40B4-BE49-F238E27FC236}">
                    <a16:creationId xmlns:a16="http://schemas.microsoft.com/office/drawing/2014/main" id="{30F58A45-0497-4B14-8473-FD6DCCDC4CA1}"/>
                  </a:ext>
                </a:extLst>
              </p:cNvPr>
              <p:cNvSpPr/>
              <p:nvPr/>
            </p:nvSpPr>
            <p:spPr bwMode="auto">
              <a:xfrm>
                <a:off x="4673600" y="4733925"/>
                <a:ext cx="442913" cy="22225"/>
              </a:xfrm>
              <a:custGeom>
                <a:avLst/>
                <a:gdLst>
                  <a:gd name="T0" fmla="*/ 279 w 279"/>
                  <a:gd name="T1" fmla="*/ 0 h 14"/>
                  <a:gd name="T2" fmla="*/ 277 w 279"/>
                  <a:gd name="T3" fmla="*/ 14 h 14"/>
                  <a:gd name="T4" fmla="*/ 2 w 279"/>
                  <a:gd name="T5" fmla="*/ 14 h 14"/>
                  <a:gd name="T6" fmla="*/ 0 w 279"/>
                  <a:gd name="T7" fmla="*/ 0 h 14"/>
                  <a:gd name="T8" fmla="*/ 279 w 279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4">
                    <a:moveTo>
                      <a:pt x="279" y="0"/>
                    </a:moveTo>
                    <a:lnTo>
                      <a:pt x="277" y="14"/>
                    </a:lnTo>
                    <a:lnTo>
                      <a:pt x="2" y="14"/>
                    </a:lnTo>
                    <a:lnTo>
                      <a:pt x="0" y="0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9D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iṣľîďè">
                <a:extLst>
                  <a:ext uri="{FF2B5EF4-FFF2-40B4-BE49-F238E27FC236}">
                    <a16:creationId xmlns:a16="http://schemas.microsoft.com/office/drawing/2014/main" id="{632FFE91-6EA1-4174-A686-167C8766A926}"/>
                  </a:ext>
                </a:extLst>
              </p:cNvPr>
              <p:cNvSpPr/>
              <p:nvPr/>
            </p:nvSpPr>
            <p:spPr bwMode="auto">
              <a:xfrm>
                <a:off x="4678363" y="4767263"/>
                <a:ext cx="434975" cy="22225"/>
              </a:xfrm>
              <a:custGeom>
                <a:avLst/>
                <a:gdLst>
                  <a:gd name="T0" fmla="*/ 274 w 274"/>
                  <a:gd name="T1" fmla="*/ 0 h 14"/>
                  <a:gd name="T2" fmla="*/ 272 w 274"/>
                  <a:gd name="T3" fmla="*/ 14 h 14"/>
                  <a:gd name="T4" fmla="*/ 2 w 274"/>
                  <a:gd name="T5" fmla="*/ 14 h 14"/>
                  <a:gd name="T6" fmla="*/ 0 w 274"/>
                  <a:gd name="T7" fmla="*/ 0 h 14"/>
                  <a:gd name="T8" fmla="*/ 274 w 274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14">
                    <a:moveTo>
                      <a:pt x="274" y="0"/>
                    </a:moveTo>
                    <a:lnTo>
                      <a:pt x="272" y="14"/>
                    </a:lnTo>
                    <a:lnTo>
                      <a:pt x="2" y="14"/>
                    </a:lnTo>
                    <a:lnTo>
                      <a:pt x="0" y="0"/>
                    </a:lnTo>
                    <a:lnTo>
                      <a:pt x="274" y="0"/>
                    </a:lnTo>
                    <a:close/>
                  </a:path>
                </a:pathLst>
              </a:custGeom>
              <a:solidFill>
                <a:srgbClr val="9D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îŝļîḓe">
                <a:extLst>
                  <a:ext uri="{FF2B5EF4-FFF2-40B4-BE49-F238E27FC236}">
                    <a16:creationId xmlns:a16="http://schemas.microsoft.com/office/drawing/2014/main" id="{350B2969-FE48-4ABE-9B52-097C52821CB1}"/>
                  </a:ext>
                </a:extLst>
              </p:cNvPr>
              <p:cNvSpPr/>
              <p:nvPr/>
            </p:nvSpPr>
            <p:spPr bwMode="auto">
              <a:xfrm>
                <a:off x="4683125" y="4800600"/>
                <a:ext cx="425450" cy="23813"/>
              </a:xfrm>
              <a:custGeom>
                <a:avLst/>
                <a:gdLst>
                  <a:gd name="T0" fmla="*/ 268 w 268"/>
                  <a:gd name="T1" fmla="*/ 0 h 15"/>
                  <a:gd name="T2" fmla="*/ 266 w 268"/>
                  <a:gd name="T3" fmla="*/ 15 h 15"/>
                  <a:gd name="T4" fmla="*/ 2 w 268"/>
                  <a:gd name="T5" fmla="*/ 15 h 15"/>
                  <a:gd name="T6" fmla="*/ 0 w 268"/>
                  <a:gd name="T7" fmla="*/ 0 h 15"/>
                  <a:gd name="T8" fmla="*/ 268 w 268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8" h="15">
                    <a:moveTo>
                      <a:pt x="268" y="0"/>
                    </a:moveTo>
                    <a:lnTo>
                      <a:pt x="266" y="15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268" y="0"/>
                    </a:lnTo>
                    <a:close/>
                  </a:path>
                </a:pathLst>
              </a:custGeom>
              <a:solidFill>
                <a:srgbClr val="9D9C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0" name="ïṧḻïḓe">
              <a:extLst>
                <a:ext uri="{FF2B5EF4-FFF2-40B4-BE49-F238E27FC236}">
                  <a16:creationId xmlns:a16="http://schemas.microsoft.com/office/drawing/2014/main" id="{4AEBF27F-5DFE-4A21-9B95-1EE1D613E83B}"/>
                </a:ext>
              </a:extLst>
            </p:cNvPr>
            <p:cNvGrpSpPr/>
            <p:nvPr/>
          </p:nvGrpSpPr>
          <p:grpSpPr>
            <a:xfrm>
              <a:off x="673100" y="1322384"/>
              <a:ext cx="4276391" cy="3184824"/>
              <a:chOff x="673100" y="1237682"/>
              <a:chExt cx="4276391" cy="3184824"/>
            </a:xfrm>
          </p:grpSpPr>
          <p:grpSp>
            <p:nvGrpSpPr>
              <p:cNvPr id="11" name="isḻïḓe">
                <a:extLst>
                  <a:ext uri="{FF2B5EF4-FFF2-40B4-BE49-F238E27FC236}">
                    <a16:creationId xmlns:a16="http://schemas.microsoft.com/office/drawing/2014/main" id="{23C475F2-6253-4352-9167-274B4AF24515}"/>
                  </a:ext>
                </a:extLst>
              </p:cNvPr>
              <p:cNvGrpSpPr/>
              <p:nvPr/>
            </p:nvGrpSpPr>
            <p:grpSpPr>
              <a:xfrm>
                <a:off x="673100" y="1237682"/>
                <a:ext cx="4276391" cy="733807"/>
                <a:chOff x="743028" y="1237682"/>
                <a:chExt cx="4276391" cy="733807"/>
              </a:xfrm>
            </p:grpSpPr>
            <p:grpSp>
              <p:nvGrpSpPr>
                <p:cNvPr id="27" name="îŝļidé">
                  <a:extLst>
                    <a:ext uri="{FF2B5EF4-FFF2-40B4-BE49-F238E27FC236}">
                      <a16:creationId xmlns:a16="http://schemas.microsoft.com/office/drawing/2014/main" id="{C5B33204-D11B-47EF-B17C-34A6827F1F12}"/>
                    </a:ext>
                  </a:extLst>
                </p:cNvPr>
                <p:cNvGrpSpPr/>
                <p:nvPr/>
              </p:nvGrpSpPr>
              <p:grpSpPr>
                <a:xfrm>
                  <a:off x="1130043" y="1237682"/>
                  <a:ext cx="3889376" cy="733807"/>
                  <a:chOff x="673099" y="1123950"/>
                  <a:chExt cx="3984625" cy="733807"/>
                </a:xfrm>
              </p:grpSpPr>
              <p:sp>
                <p:nvSpPr>
                  <p:cNvPr id="29" name="îşḻîďe">
                    <a:extLst>
                      <a:ext uri="{FF2B5EF4-FFF2-40B4-BE49-F238E27FC236}">
                        <a16:creationId xmlns:a16="http://schemas.microsoft.com/office/drawing/2014/main" id="{3495B739-E5A7-4F4A-95FD-24BDFE4B18B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123950"/>
                    <a:ext cx="3984625" cy="3932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b="1" dirty="0"/>
                      <a:t>Text here</a:t>
                    </a:r>
                  </a:p>
                </p:txBody>
              </p:sp>
              <p:sp>
                <p:nvSpPr>
                  <p:cNvPr id="30" name="îsḻïḑê">
                    <a:extLst>
                      <a:ext uri="{FF2B5EF4-FFF2-40B4-BE49-F238E27FC236}">
                        <a16:creationId xmlns:a16="http://schemas.microsoft.com/office/drawing/2014/main" id="{AC321F9B-F99D-44D6-95EE-4CF3F8A76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517211"/>
                    <a:ext cx="3984625" cy="3405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en-US" altLang="zh-CN" sz="1100" dirty="0"/>
                      <a:t>Copy paste fonts. Choose the only option to retain text……</a:t>
                    </a:r>
                  </a:p>
                </p:txBody>
              </p:sp>
            </p:grpSp>
            <p:sp>
              <p:nvSpPr>
                <p:cNvPr id="28" name="ïş1ide">
                  <a:extLst>
                    <a:ext uri="{FF2B5EF4-FFF2-40B4-BE49-F238E27FC236}">
                      <a16:creationId xmlns:a16="http://schemas.microsoft.com/office/drawing/2014/main" id="{FC51BAFC-FF8D-43B0-99C4-E37C47540D1A}"/>
                    </a:ext>
                  </a:extLst>
                </p:cNvPr>
                <p:cNvSpPr/>
                <p:nvPr/>
              </p:nvSpPr>
              <p:spPr>
                <a:xfrm>
                  <a:off x="743028" y="1472611"/>
                  <a:ext cx="314023" cy="263949"/>
                </a:xfrm>
                <a:custGeom>
                  <a:avLst/>
                  <a:gdLst>
                    <a:gd name="connsiteX0" fmla="*/ 536415 w 607227"/>
                    <a:gd name="connsiteY0" fmla="*/ 12631 h 510399"/>
                    <a:gd name="connsiteX1" fmla="*/ 557192 w 607227"/>
                    <a:gd name="connsiteY1" fmla="*/ 21221 h 510399"/>
                    <a:gd name="connsiteX2" fmla="*/ 598584 w 607227"/>
                    <a:gd name="connsiteY2" fmla="*/ 62633 h 510399"/>
                    <a:gd name="connsiteX3" fmla="*/ 598584 w 607227"/>
                    <a:gd name="connsiteY3" fmla="*/ 104044 h 510399"/>
                    <a:gd name="connsiteX4" fmla="*/ 511175 w 607227"/>
                    <a:gd name="connsiteY4" fmla="*/ 191324 h 510399"/>
                    <a:gd name="connsiteX5" fmla="*/ 444948 w 607227"/>
                    <a:gd name="connsiteY5" fmla="*/ 257453 h 510399"/>
                    <a:gd name="connsiteX6" fmla="*/ 339441 w 607227"/>
                    <a:gd name="connsiteY6" fmla="*/ 362805 h 510399"/>
                    <a:gd name="connsiteX7" fmla="*/ 297968 w 607227"/>
                    <a:gd name="connsiteY7" fmla="*/ 404217 h 510399"/>
                    <a:gd name="connsiteX8" fmla="*/ 277191 w 607227"/>
                    <a:gd name="connsiteY8" fmla="*/ 412807 h 510399"/>
                    <a:gd name="connsiteX9" fmla="*/ 256495 w 607227"/>
                    <a:gd name="connsiteY9" fmla="*/ 404217 h 510399"/>
                    <a:gd name="connsiteX10" fmla="*/ 215023 w 607227"/>
                    <a:gd name="connsiteY10" fmla="*/ 362805 h 510399"/>
                    <a:gd name="connsiteX11" fmla="*/ 138814 w 607227"/>
                    <a:gd name="connsiteY11" fmla="*/ 286790 h 510399"/>
                    <a:gd name="connsiteX12" fmla="*/ 138814 w 607227"/>
                    <a:gd name="connsiteY12" fmla="*/ 245378 h 510399"/>
                    <a:gd name="connsiteX13" fmla="*/ 180286 w 607227"/>
                    <a:gd name="connsiteY13" fmla="*/ 203967 h 510399"/>
                    <a:gd name="connsiteX14" fmla="*/ 201063 w 607227"/>
                    <a:gd name="connsiteY14" fmla="*/ 195376 h 510399"/>
                    <a:gd name="connsiteX15" fmla="*/ 221759 w 607227"/>
                    <a:gd name="connsiteY15" fmla="*/ 203967 h 510399"/>
                    <a:gd name="connsiteX16" fmla="*/ 277191 w 607227"/>
                    <a:gd name="connsiteY16" fmla="*/ 259317 h 510399"/>
                    <a:gd name="connsiteX17" fmla="*/ 444948 w 607227"/>
                    <a:gd name="connsiteY17" fmla="*/ 91807 h 510399"/>
                    <a:gd name="connsiteX18" fmla="*/ 503951 w 607227"/>
                    <a:gd name="connsiteY18" fmla="*/ 32891 h 510399"/>
                    <a:gd name="connsiteX19" fmla="*/ 515719 w 607227"/>
                    <a:gd name="connsiteY19" fmla="*/ 21221 h 510399"/>
                    <a:gd name="connsiteX20" fmla="*/ 536415 w 607227"/>
                    <a:gd name="connsiteY20" fmla="*/ 12631 h 510399"/>
                    <a:gd name="connsiteX21" fmla="*/ 61847 w 607227"/>
                    <a:gd name="connsiteY21" fmla="*/ 0 h 510399"/>
                    <a:gd name="connsiteX22" fmla="*/ 449328 w 607227"/>
                    <a:gd name="connsiteY22" fmla="*/ 0 h 510399"/>
                    <a:gd name="connsiteX23" fmla="*/ 491858 w 607227"/>
                    <a:gd name="connsiteY23" fmla="*/ 17019 h 510399"/>
                    <a:gd name="connsiteX24" fmla="*/ 442591 w 607227"/>
                    <a:gd name="connsiteY24" fmla="*/ 66130 h 510399"/>
                    <a:gd name="connsiteX25" fmla="*/ 66230 w 607227"/>
                    <a:gd name="connsiteY25" fmla="*/ 66130 h 510399"/>
                    <a:gd name="connsiteX26" fmla="*/ 66230 w 607227"/>
                    <a:gd name="connsiteY26" fmla="*/ 444269 h 510399"/>
                    <a:gd name="connsiteX27" fmla="*/ 444945 w 607227"/>
                    <a:gd name="connsiteY27" fmla="*/ 444269 h 510399"/>
                    <a:gd name="connsiteX28" fmla="*/ 444945 w 607227"/>
                    <a:gd name="connsiteY28" fmla="*/ 285590 h 510399"/>
                    <a:gd name="connsiteX29" fmla="*/ 511175 w 607227"/>
                    <a:gd name="connsiteY29" fmla="*/ 219460 h 510399"/>
                    <a:gd name="connsiteX30" fmla="*/ 511175 w 607227"/>
                    <a:gd name="connsiteY30" fmla="*/ 448645 h 510399"/>
                    <a:gd name="connsiteX31" fmla="*/ 449328 w 607227"/>
                    <a:gd name="connsiteY31" fmla="*/ 510399 h 510399"/>
                    <a:gd name="connsiteX32" fmla="*/ 61847 w 607227"/>
                    <a:gd name="connsiteY32" fmla="*/ 510399 h 510399"/>
                    <a:gd name="connsiteX33" fmla="*/ 0 w 607227"/>
                    <a:gd name="connsiteY33" fmla="*/ 448645 h 510399"/>
                    <a:gd name="connsiteX34" fmla="*/ 0 w 607227"/>
                    <a:gd name="connsiteY34" fmla="*/ 61673 h 510399"/>
                    <a:gd name="connsiteX35" fmla="*/ 61847 w 607227"/>
                    <a:gd name="connsiteY35" fmla="*/ 0 h 51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07227" h="510399">
                      <a:moveTo>
                        <a:pt x="536415" y="12631"/>
                      </a:moveTo>
                      <a:cubicBezTo>
                        <a:pt x="543882" y="12631"/>
                        <a:pt x="551430" y="15467"/>
                        <a:pt x="557192" y="21221"/>
                      </a:cubicBezTo>
                      <a:lnTo>
                        <a:pt x="598584" y="62633"/>
                      </a:lnTo>
                      <a:cubicBezTo>
                        <a:pt x="610108" y="74059"/>
                        <a:pt x="610108" y="92618"/>
                        <a:pt x="598584" y="104044"/>
                      </a:cubicBezTo>
                      <a:lnTo>
                        <a:pt x="511175" y="191324"/>
                      </a:lnTo>
                      <a:lnTo>
                        <a:pt x="444948" y="257453"/>
                      </a:lnTo>
                      <a:lnTo>
                        <a:pt x="339441" y="362805"/>
                      </a:lnTo>
                      <a:lnTo>
                        <a:pt x="297968" y="404217"/>
                      </a:lnTo>
                      <a:cubicBezTo>
                        <a:pt x="292206" y="409971"/>
                        <a:pt x="284739" y="412807"/>
                        <a:pt x="277191" y="412807"/>
                      </a:cubicBezTo>
                      <a:cubicBezTo>
                        <a:pt x="269724" y="412807"/>
                        <a:pt x="262177" y="409971"/>
                        <a:pt x="256495" y="404217"/>
                      </a:cubicBezTo>
                      <a:lnTo>
                        <a:pt x="215023" y="362805"/>
                      </a:lnTo>
                      <a:lnTo>
                        <a:pt x="138814" y="286790"/>
                      </a:lnTo>
                      <a:cubicBezTo>
                        <a:pt x="127370" y="275363"/>
                        <a:pt x="127370" y="256805"/>
                        <a:pt x="138814" y="245378"/>
                      </a:cubicBezTo>
                      <a:lnTo>
                        <a:pt x="180286" y="203967"/>
                      </a:lnTo>
                      <a:cubicBezTo>
                        <a:pt x="186049" y="198213"/>
                        <a:pt x="193515" y="195376"/>
                        <a:pt x="201063" y="195376"/>
                      </a:cubicBezTo>
                      <a:cubicBezTo>
                        <a:pt x="208530" y="195376"/>
                        <a:pt x="215997" y="198213"/>
                        <a:pt x="221759" y="203967"/>
                      </a:cubicBezTo>
                      <a:lnTo>
                        <a:pt x="277191" y="259317"/>
                      </a:lnTo>
                      <a:lnTo>
                        <a:pt x="444948" y="91807"/>
                      </a:lnTo>
                      <a:lnTo>
                        <a:pt x="503951" y="32891"/>
                      </a:lnTo>
                      <a:lnTo>
                        <a:pt x="515719" y="21221"/>
                      </a:lnTo>
                      <a:cubicBezTo>
                        <a:pt x="521401" y="15467"/>
                        <a:pt x="528949" y="12631"/>
                        <a:pt x="536415" y="12631"/>
                      </a:cubicBezTo>
                      <a:close/>
                      <a:moveTo>
                        <a:pt x="61847" y="0"/>
                      </a:moveTo>
                      <a:lnTo>
                        <a:pt x="449328" y="0"/>
                      </a:lnTo>
                      <a:cubicBezTo>
                        <a:pt x="465804" y="0"/>
                        <a:pt x="480738" y="6483"/>
                        <a:pt x="491858" y="17019"/>
                      </a:cubicBezTo>
                      <a:lnTo>
                        <a:pt x="442591" y="66130"/>
                      </a:lnTo>
                      <a:lnTo>
                        <a:pt x="66230" y="66130"/>
                      </a:lnTo>
                      <a:lnTo>
                        <a:pt x="66230" y="444269"/>
                      </a:lnTo>
                      <a:lnTo>
                        <a:pt x="444945" y="444269"/>
                      </a:lnTo>
                      <a:lnTo>
                        <a:pt x="444945" y="285590"/>
                      </a:lnTo>
                      <a:lnTo>
                        <a:pt x="511175" y="219460"/>
                      </a:lnTo>
                      <a:lnTo>
                        <a:pt x="511175" y="448645"/>
                      </a:lnTo>
                      <a:cubicBezTo>
                        <a:pt x="511175" y="482683"/>
                        <a:pt x="483417" y="510399"/>
                        <a:pt x="449328" y="510399"/>
                      </a:cubicBezTo>
                      <a:lnTo>
                        <a:pt x="61847" y="510399"/>
                      </a:lnTo>
                      <a:cubicBezTo>
                        <a:pt x="27758" y="510399"/>
                        <a:pt x="0" y="482683"/>
                        <a:pt x="0" y="448645"/>
                      </a:cubicBezTo>
                      <a:lnTo>
                        <a:pt x="0" y="61673"/>
                      </a:lnTo>
                      <a:cubicBezTo>
                        <a:pt x="0" y="27635"/>
                        <a:pt x="27758" y="0"/>
                        <a:pt x="618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ysDash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800" b="1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" name="íślíḑè">
                <a:extLst>
                  <a:ext uri="{FF2B5EF4-FFF2-40B4-BE49-F238E27FC236}">
                    <a16:creationId xmlns:a16="http://schemas.microsoft.com/office/drawing/2014/main" id="{42D50CFF-CA49-473A-A0D0-A358D6E4F7AB}"/>
                  </a:ext>
                </a:extLst>
              </p:cNvPr>
              <p:cNvGrpSpPr/>
              <p:nvPr/>
            </p:nvGrpSpPr>
            <p:grpSpPr>
              <a:xfrm>
                <a:off x="673100" y="2054688"/>
                <a:ext cx="4276391" cy="733807"/>
                <a:chOff x="743028" y="2077092"/>
                <a:chExt cx="4276391" cy="733807"/>
              </a:xfrm>
            </p:grpSpPr>
            <p:grpSp>
              <p:nvGrpSpPr>
                <p:cNvPr id="23" name="îśḷide">
                  <a:extLst>
                    <a:ext uri="{FF2B5EF4-FFF2-40B4-BE49-F238E27FC236}">
                      <a16:creationId xmlns:a16="http://schemas.microsoft.com/office/drawing/2014/main" id="{F1287253-A08E-43A9-B656-2ADE6BC8B51C}"/>
                    </a:ext>
                  </a:extLst>
                </p:cNvPr>
                <p:cNvGrpSpPr/>
                <p:nvPr/>
              </p:nvGrpSpPr>
              <p:grpSpPr>
                <a:xfrm>
                  <a:off x="1130043" y="2077092"/>
                  <a:ext cx="3889376" cy="733807"/>
                  <a:chOff x="673099" y="1123950"/>
                  <a:chExt cx="3984625" cy="733807"/>
                </a:xfrm>
              </p:grpSpPr>
              <p:sp>
                <p:nvSpPr>
                  <p:cNvPr id="25" name="ïsḻîdè">
                    <a:extLst>
                      <a:ext uri="{FF2B5EF4-FFF2-40B4-BE49-F238E27FC236}">
                        <a16:creationId xmlns:a16="http://schemas.microsoft.com/office/drawing/2014/main" id="{3495B739-E5A7-4F4A-95FD-24BDFE4B18B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123950"/>
                    <a:ext cx="3984625" cy="3932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b="1" dirty="0"/>
                      <a:t>Text here</a:t>
                    </a:r>
                  </a:p>
                </p:txBody>
              </p:sp>
              <p:sp>
                <p:nvSpPr>
                  <p:cNvPr id="26" name="íṩľîḓè">
                    <a:extLst>
                      <a:ext uri="{FF2B5EF4-FFF2-40B4-BE49-F238E27FC236}">
                        <a16:creationId xmlns:a16="http://schemas.microsoft.com/office/drawing/2014/main" id="{AC321F9B-F99D-44D6-95EE-4CF3F8A76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517211"/>
                    <a:ext cx="3984625" cy="3405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en-US" altLang="zh-CN" sz="1100" dirty="0"/>
                      <a:t>Copy paste fonts. Choose the only option to retain text……</a:t>
                    </a:r>
                  </a:p>
                </p:txBody>
              </p:sp>
            </p:grpSp>
            <p:sp>
              <p:nvSpPr>
                <p:cNvPr id="24" name="iŝľïde">
                  <a:extLst>
                    <a:ext uri="{FF2B5EF4-FFF2-40B4-BE49-F238E27FC236}">
                      <a16:creationId xmlns:a16="http://schemas.microsoft.com/office/drawing/2014/main" id="{1F53441B-00EA-474C-8774-D21D6DC1C771}"/>
                    </a:ext>
                  </a:extLst>
                </p:cNvPr>
                <p:cNvSpPr/>
                <p:nvPr/>
              </p:nvSpPr>
              <p:spPr>
                <a:xfrm>
                  <a:off x="743028" y="2312021"/>
                  <a:ext cx="314023" cy="263949"/>
                </a:xfrm>
                <a:custGeom>
                  <a:avLst/>
                  <a:gdLst>
                    <a:gd name="connsiteX0" fmla="*/ 536415 w 607227"/>
                    <a:gd name="connsiteY0" fmla="*/ 12631 h 510399"/>
                    <a:gd name="connsiteX1" fmla="*/ 557192 w 607227"/>
                    <a:gd name="connsiteY1" fmla="*/ 21221 h 510399"/>
                    <a:gd name="connsiteX2" fmla="*/ 598584 w 607227"/>
                    <a:gd name="connsiteY2" fmla="*/ 62633 h 510399"/>
                    <a:gd name="connsiteX3" fmla="*/ 598584 w 607227"/>
                    <a:gd name="connsiteY3" fmla="*/ 104044 h 510399"/>
                    <a:gd name="connsiteX4" fmla="*/ 511175 w 607227"/>
                    <a:gd name="connsiteY4" fmla="*/ 191324 h 510399"/>
                    <a:gd name="connsiteX5" fmla="*/ 444948 w 607227"/>
                    <a:gd name="connsiteY5" fmla="*/ 257453 h 510399"/>
                    <a:gd name="connsiteX6" fmla="*/ 339441 w 607227"/>
                    <a:gd name="connsiteY6" fmla="*/ 362805 h 510399"/>
                    <a:gd name="connsiteX7" fmla="*/ 297968 w 607227"/>
                    <a:gd name="connsiteY7" fmla="*/ 404217 h 510399"/>
                    <a:gd name="connsiteX8" fmla="*/ 277191 w 607227"/>
                    <a:gd name="connsiteY8" fmla="*/ 412807 h 510399"/>
                    <a:gd name="connsiteX9" fmla="*/ 256495 w 607227"/>
                    <a:gd name="connsiteY9" fmla="*/ 404217 h 510399"/>
                    <a:gd name="connsiteX10" fmla="*/ 215023 w 607227"/>
                    <a:gd name="connsiteY10" fmla="*/ 362805 h 510399"/>
                    <a:gd name="connsiteX11" fmla="*/ 138814 w 607227"/>
                    <a:gd name="connsiteY11" fmla="*/ 286790 h 510399"/>
                    <a:gd name="connsiteX12" fmla="*/ 138814 w 607227"/>
                    <a:gd name="connsiteY12" fmla="*/ 245378 h 510399"/>
                    <a:gd name="connsiteX13" fmla="*/ 180286 w 607227"/>
                    <a:gd name="connsiteY13" fmla="*/ 203967 h 510399"/>
                    <a:gd name="connsiteX14" fmla="*/ 201063 w 607227"/>
                    <a:gd name="connsiteY14" fmla="*/ 195376 h 510399"/>
                    <a:gd name="connsiteX15" fmla="*/ 221759 w 607227"/>
                    <a:gd name="connsiteY15" fmla="*/ 203967 h 510399"/>
                    <a:gd name="connsiteX16" fmla="*/ 277191 w 607227"/>
                    <a:gd name="connsiteY16" fmla="*/ 259317 h 510399"/>
                    <a:gd name="connsiteX17" fmla="*/ 444948 w 607227"/>
                    <a:gd name="connsiteY17" fmla="*/ 91807 h 510399"/>
                    <a:gd name="connsiteX18" fmla="*/ 503951 w 607227"/>
                    <a:gd name="connsiteY18" fmla="*/ 32891 h 510399"/>
                    <a:gd name="connsiteX19" fmla="*/ 515719 w 607227"/>
                    <a:gd name="connsiteY19" fmla="*/ 21221 h 510399"/>
                    <a:gd name="connsiteX20" fmla="*/ 536415 w 607227"/>
                    <a:gd name="connsiteY20" fmla="*/ 12631 h 510399"/>
                    <a:gd name="connsiteX21" fmla="*/ 61847 w 607227"/>
                    <a:gd name="connsiteY21" fmla="*/ 0 h 510399"/>
                    <a:gd name="connsiteX22" fmla="*/ 449328 w 607227"/>
                    <a:gd name="connsiteY22" fmla="*/ 0 h 510399"/>
                    <a:gd name="connsiteX23" fmla="*/ 491858 w 607227"/>
                    <a:gd name="connsiteY23" fmla="*/ 17019 h 510399"/>
                    <a:gd name="connsiteX24" fmla="*/ 442591 w 607227"/>
                    <a:gd name="connsiteY24" fmla="*/ 66130 h 510399"/>
                    <a:gd name="connsiteX25" fmla="*/ 66230 w 607227"/>
                    <a:gd name="connsiteY25" fmla="*/ 66130 h 510399"/>
                    <a:gd name="connsiteX26" fmla="*/ 66230 w 607227"/>
                    <a:gd name="connsiteY26" fmla="*/ 444269 h 510399"/>
                    <a:gd name="connsiteX27" fmla="*/ 444945 w 607227"/>
                    <a:gd name="connsiteY27" fmla="*/ 444269 h 510399"/>
                    <a:gd name="connsiteX28" fmla="*/ 444945 w 607227"/>
                    <a:gd name="connsiteY28" fmla="*/ 285590 h 510399"/>
                    <a:gd name="connsiteX29" fmla="*/ 511175 w 607227"/>
                    <a:gd name="connsiteY29" fmla="*/ 219460 h 510399"/>
                    <a:gd name="connsiteX30" fmla="*/ 511175 w 607227"/>
                    <a:gd name="connsiteY30" fmla="*/ 448645 h 510399"/>
                    <a:gd name="connsiteX31" fmla="*/ 449328 w 607227"/>
                    <a:gd name="connsiteY31" fmla="*/ 510399 h 510399"/>
                    <a:gd name="connsiteX32" fmla="*/ 61847 w 607227"/>
                    <a:gd name="connsiteY32" fmla="*/ 510399 h 510399"/>
                    <a:gd name="connsiteX33" fmla="*/ 0 w 607227"/>
                    <a:gd name="connsiteY33" fmla="*/ 448645 h 510399"/>
                    <a:gd name="connsiteX34" fmla="*/ 0 w 607227"/>
                    <a:gd name="connsiteY34" fmla="*/ 61673 h 510399"/>
                    <a:gd name="connsiteX35" fmla="*/ 61847 w 607227"/>
                    <a:gd name="connsiteY35" fmla="*/ 0 h 51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07227" h="510399">
                      <a:moveTo>
                        <a:pt x="536415" y="12631"/>
                      </a:moveTo>
                      <a:cubicBezTo>
                        <a:pt x="543882" y="12631"/>
                        <a:pt x="551430" y="15467"/>
                        <a:pt x="557192" y="21221"/>
                      </a:cubicBezTo>
                      <a:lnTo>
                        <a:pt x="598584" y="62633"/>
                      </a:lnTo>
                      <a:cubicBezTo>
                        <a:pt x="610108" y="74059"/>
                        <a:pt x="610108" y="92618"/>
                        <a:pt x="598584" y="104044"/>
                      </a:cubicBezTo>
                      <a:lnTo>
                        <a:pt x="511175" y="191324"/>
                      </a:lnTo>
                      <a:lnTo>
                        <a:pt x="444948" y="257453"/>
                      </a:lnTo>
                      <a:lnTo>
                        <a:pt x="339441" y="362805"/>
                      </a:lnTo>
                      <a:lnTo>
                        <a:pt x="297968" y="404217"/>
                      </a:lnTo>
                      <a:cubicBezTo>
                        <a:pt x="292206" y="409971"/>
                        <a:pt x="284739" y="412807"/>
                        <a:pt x="277191" y="412807"/>
                      </a:cubicBezTo>
                      <a:cubicBezTo>
                        <a:pt x="269724" y="412807"/>
                        <a:pt x="262177" y="409971"/>
                        <a:pt x="256495" y="404217"/>
                      </a:cubicBezTo>
                      <a:lnTo>
                        <a:pt x="215023" y="362805"/>
                      </a:lnTo>
                      <a:lnTo>
                        <a:pt x="138814" y="286790"/>
                      </a:lnTo>
                      <a:cubicBezTo>
                        <a:pt x="127370" y="275363"/>
                        <a:pt x="127370" y="256805"/>
                        <a:pt x="138814" y="245378"/>
                      </a:cubicBezTo>
                      <a:lnTo>
                        <a:pt x="180286" y="203967"/>
                      </a:lnTo>
                      <a:cubicBezTo>
                        <a:pt x="186049" y="198213"/>
                        <a:pt x="193515" y="195376"/>
                        <a:pt x="201063" y="195376"/>
                      </a:cubicBezTo>
                      <a:cubicBezTo>
                        <a:pt x="208530" y="195376"/>
                        <a:pt x="215997" y="198213"/>
                        <a:pt x="221759" y="203967"/>
                      </a:cubicBezTo>
                      <a:lnTo>
                        <a:pt x="277191" y="259317"/>
                      </a:lnTo>
                      <a:lnTo>
                        <a:pt x="444948" y="91807"/>
                      </a:lnTo>
                      <a:lnTo>
                        <a:pt x="503951" y="32891"/>
                      </a:lnTo>
                      <a:lnTo>
                        <a:pt x="515719" y="21221"/>
                      </a:lnTo>
                      <a:cubicBezTo>
                        <a:pt x="521401" y="15467"/>
                        <a:pt x="528949" y="12631"/>
                        <a:pt x="536415" y="12631"/>
                      </a:cubicBezTo>
                      <a:close/>
                      <a:moveTo>
                        <a:pt x="61847" y="0"/>
                      </a:moveTo>
                      <a:lnTo>
                        <a:pt x="449328" y="0"/>
                      </a:lnTo>
                      <a:cubicBezTo>
                        <a:pt x="465804" y="0"/>
                        <a:pt x="480738" y="6483"/>
                        <a:pt x="491858" y="17019"/>
                      </a:cubicBezTo>
                      <a:lnTo>
                        <a:pt x="442591" y="66130"/>
                      </a:lnTo>
                      <a:lnTo>
                        <a:pt x="66230" y="66130"/>
                      </a:lnTo>
                      <a:lnTo>
                        <a:pt x="66230" y="444269"/>
                      </a:lnTo>
                      <a:lnTo>
                        <a:pt x="444945" y="444269"/>
                      </a:lnTo>
                      <a:lnTo>
                        <a:pt x="444945" y="285590"/>
                      </a:lnTo>
                      <a:lnTo>
                        <a:pt x="511175" y="219460"/>
                      </a:lnTo>
                      <a:lnTo>
                        <a:pt x="511175" y="448645"/>
                      </a:lnTo>
                      <a:cubicBezTo>
                        <a:pt x="511175" y="482683"/>
                        <a:pt x="483417" y="510399"/>
                        <a:pt x="449328" y="510399"/>
                      </a:cubicBezTo>
                      <a:lnTo>
                        <a:pt x="61847" y="510399"/>
                      </a:lnTo>
                      <a:cubicBezTo>
                        <a:pt x="27758" y="510399"/>
                        <a:pt x="0" y="482683"/>
                        <a:pt x="0" y="448645"/>
                      </a:cubicBezTo>
                      <a:lnTo>
                        <a:pt x="0" y="61673"/>
                      </a:lnTo>
                      <a:cubicBezTo>
                        <a:pt x="0" y="27635"/>
                        <a:pt x="27758" y="0"/>
                        <a:pt x="618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ysDash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800" b="1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3" name="îṡļiḓê">
                <a:extLst>
                  <a:ext uri="{FF2B5EF4-FFF2-40B4-BE49-F238E27FC236}">
                    <a16:creationId xmlns:a16="http://schemas.microsoft.com/office/drawing/2014/main" id="{A6D5044E-7FBA-4D2A-B1DC-B1F5B1023232}"/>
                  </a:ext>
                </a:extLst>
              </p:cNvPr>
              <p:cNvGrpSpPr/>
              <p:nvPr/>
            </p:nvGrpSpPr>
            <p:grpSpPr>
              <a:xfrm>
                <a:off x="673100" y="2871694"/>
                <a:ext cx="4276391" cy="733807"/>
                <a:chOff x="743028" y="2916502"/>
                <a:chExt cx="4276391" cy="733807"/>
              </a:xfrm>
            </p:grpSpPr>
            <p:grpSp>
              <p:nvGrpSpPr>
                <p:cNvPr id="19" name="ïṥľîḓè">
                  <a:extLst>
                    <a:ext uri="{FF2B5EF4-FFF2-40B4-BE49-F238E27FC236}">
                      <a16:creationId xmlns:a16="http://schemas.microsoft.com/office/drawing/2014/main" id="{80173631-C333-4035-B782-744DD0CA468B}"/>
                    </a:ext>
                  </a:extLst>
                </p:cNvPr>
                <p:cNvGrpSpPr/>
                <p:nvPr/>
              </p:nvGrpSpPr>
              <p:grpSpPr>
                <a:xfrm>
                  <a:off x="1130043" y="2916502"/>
                  <a:ext cx="3889376" cy="733807"/>
                  <a:chOff x="673099" y="1123950"/>
                  <a:chExt cx="3984625" cy="733807"/>
                </a:xfrm>
              </p:grpSpPr>
              <p:sp>
                <p:nvSpPr>
                  <p:cNvPr id="21" name="îşlíḋê">
                    <a:extLst>
                      <a:ext uri="{FF2B5EF4-FFF2-40B4-BE49-F238E27FC236}">
                        <a16:creationId xmlns:a16="http://schemas.microsoft.com/office/drawing/2014/main" id="{3495B739-E5A7-4F4A-95FD-24BDFE4B18B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123950"/>
                    <a:ext cx="3984625" cy="3932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b="1" dirty="0"/>
                      <a:t>Text here</a:t>
                    </a:r>
                  </a:p>
                </p:txBody>
              </p:sp>
              <p:sp>
                <p:nvSpPr>
                  <p:cNvPr id="22" name="iś1îḑe">
                    <a:extLst>
                      <a:ext uri="{FF2B5EF4-FFF2-40B4-BE49-F238E27FC236}">
                        <a16:creationId xmlns:a16="http://schemas.microsoft.com/office/drawing/2014/main" id="{AC321F9B-F99D-44D6-95EE-4CF3F8A76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517211"/>
                    <a:ext cx="3984625" cy="3405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en-US" altLang="zh-CN" sz="1100" dirty="0"/>
                      <a:t>Copy paste fonts. Choose the only option to retain text……</a:t>
                    </a:r>
                  </a:p>
                </p:txBody>
              </p:sp>
            </p:grpSp>
            <p:sp>
              <p:nvSpPr>
                <p:cNvPr id="20" name="iṣļíḓé">
                  <a:extLst>
                    <a:ext uri="{FF2B5EF4-FFF2-40B4-BE49-F238E27FC236}">
                      <a16:creationId xmlns:a16="http://schemas.microsoft.com/office/drawing/2014/main" id="{2E7D014F-568E-406B-8491-993DE28719C7}"/>
                    </a:ext>
                  </a:extLst>
                </p:cNvPr>
                <p:cNvSpPr/>
                <p:nvPr/>
              </p:nvSpPr>
              <p:spPr>
                <a:xfrm>
                  <a:off x="743028" y="3151431"/>
                  <a:ext cx="314023" cy="263949"/>
                </a:xfrm>
                <a:custGeom>
                  <a:avLst/>
                  <a:gdLst>
                    <a:gd name="connsiteX0" fmla="*/ 536415 w 607227"/>
                    <a:gd name="connsiteY0" fmla="*/ 12631 h 510399"/>
                    <a:gd name="connsiteX1" fmla="*/ 557192 w 607227"/>
                    <a:gd name="connsiteY1" fmla="*/ 21221 h 510399"/>
                    <a:gd name="connsiteX2" fmla="*/ 598584 w 607227"/>
                    <a:gd name="connsiteY2" fmla="*/ 62633 h 510399"/>
                    <a:gd name="connsiteX3" fmla="*/ 598584 w 607227"/>
                    <a:gd name="connsiteY3" fmla="*/ 104044 h 510399"/>
                    <a:gd name="connsiteX4" fmla="*/ 511175 w 607227"/>
                    <a:gd name="connsiteY4" fmla="*/ 191324 h 510399"/>
                    <a:gd name="connsiteX5" fmla="*/ 444948 w 607227"/>
                    <a:gd name="connsiteY5" fmla="*/ 257453 h 510399"/>
                    <a:gd name="connsiteX6" fmla="*/ 339441 w 607227"/>
                    <a:gd name="connsiteY6" fmla="*/ 362805 h 510399"/>
                    <a:gd name="connsiteX7" fmla="*/ 297968 w 607227"/>
                    <a:gd name="connsiteY7" fmla="*/ 404217 h 510399"/>
                    <a:gd name="connsiteX8" fmla="*/ 277191 w 607227"/>
                    <a:gd name="connsiteY8" fmla="*/ 412807 h 510399"/>
                    <a:gd name="connsiteX9" fmla="*/ 256495 w 607227"/>
                    <a:gd name="connsiteY9" fmla="*/ 404217 h 510399"/>
                    <a:gd name="connsiteX10" fmla="*/ 215023 w 607227"/>
                    <a:gd name="connsiteY10" fmla="*/ 362805 h 510399"/>
                    <a:gd name="connsiteX11" fmla="*/ 138814 w 607227"/>
                    <a:gd name="connsiteY11" fmla="*/ 286790 h 510399"/>
                    <a:gd name="connsiteX12" fmla="*/ 138814 w 607227"/>
                    <a:gd name="connsiteY12" fmla="*/ 245378 h 510399"/>
                    <a:gd name="connsiteX13" fmla="*/ 180286 w 607227"/>
                    <a:gd name="connsiteY13" fmla="*/ 203967 h 510399"/>
                    <a:gd name="connsiteX14" fmla="*/ 201063 w 607227"/>
                    <a:gd name="connsiteY14" fmla="*/ 195376 h 510399"/>
                    <a:gd name="connsiteX15" fmla="*/ 221759 w 607227"/>
                    <a:gd name="connsiteY15" fmla="*/ 203967 h 510399"/>
                    <a:gd name="connsiteX16" fmla="*/ 277191 w 607227"/>
                    <a:gd name="connsiteY16" fmla="*/ 259317 h 510399"/>
                    <a:gd name="connsiteX17" fmla="*/ 444948 w 607227"/>
                    <a:gd name="connsiteY17" fmla="*/ 91807 h 510399"/>
                    <a:gd name="connsiteX18" fmla="*/ 503951 w 607227"/>
                    <a:gd name="connsiteY18" fmla="*/ 32891 h 510399"/>
                    <a:gd name="connsiteX19" fmla="*/ 515719 w 607227"/>
                    <a:gd name="connsiteY19" fmla="*/ 21221 h 510399"/>
                    <a:gd name="connsiteX20" fmla="*/ 536415 w 607227"/>
                    <a:gd name="connsiteY20" fmla="*/ 12631 h 510399"/>
                    <a:gd name="connsiteX21" fmla="*/ 61847 w 607227"/>
                    <a:gd name="connsiteY21" fmla="*/ 0 h 510399"/>
                    <a:gd name="connsiteX22" fmla="*/ 449328 w 607227"/>
                    <a:gd name="connsiteY22" fmla="*/ 0 h 510399"/>
                    <a:gd name="connsiteX23" fmla="*/ 491858 w 607227"/>
                    <a:gd name="connsiteY23" fmla="*/ 17019 h 510399"/>
                    <a:gd name="connsiteX24" fmla="*/ 442591 w 607227"/>
                    <a:gd name="connsiteY24" fmla="*/ 66130 h 510399"/>
                    <a:gd name="connsiteX25" fmla="*/ 66230 w 607227"/>
                    <a:gd name="connsiteY25" fmla="*/ 66130 h 510399"/>
                    <a:gd name="connsiteX26" fmla="*/ 66230 w 607227"/>
                    <a:gd name="connsiteY26" fmla="*/ 444269 h 510399"/>
                    <a:gd name="connsiteX27" fmla="*/ 444945 w 607227"/>
                    <a:gd name="connsiteY27" fmla="*/ 444269 h 510399"/>
                    <a:gd name="connsiteX28" fmla="*/ 444945 w 607227"/>
                    <a:gd name="connsiteY28" fmla="*/ 285590 h 510399"/>
                    <a:gd name="connsiteX29" fmla="*/ 511175 w 607227"/>
                    <a:gd name="connsiteY29" fmla="*/ 219460 h 510399"/>
                    <a:gd name="connsiteX30" fmla="*/ 511175 w 607227"/>
                    <a:gd name="connsiteY30" fmla="*/ 448645 h 510399"/>
                    <a:gd name="connsiteX31" fmla="*/ 449328 w 607227"/>
                    <a:gd name="connsiteY31" fmla="*/ 510399 h 510399"/>
                    <a:gd name="connsiteX32" fmla="*/ 61847 w 607227"/>
                    <a:gd name="connsiteY32" fmla="*/ 510399 h 510399"/>
                    <a:gd name="connsiteX33" fmla="*/ 0 w 607227"/>
                    <a:gd name="connsiteY33" fmla="*/ 448645 h 510399"/>
                    <a:gd name="connsiteX34" fmla="*/ 0 w 607227"/>
                    <a:gd name="connsiteY34" fmla="*/ 61673 h 510399"/>
                    <a:gd name="connsiteX35" fmla="*/ 61847 w 607227"/>
                    <a:gd name="connsiteY35" fmla="*/ 0 h 51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07227" h="510399">
                      <a:moveTo>
                        <a:pt x="536415" y="12631"/>
                      </a:moveTo>
                      <a:cubicBezTo>
                        <a:pt x="543882" y="12631"/>
                        <a:pt x="551430" y="15467"/>
                        <a:pt x="557192" y="21221"/>
                      </a:cubicBezTo>
                      <a:lnTo>
                        <a:pt x="598584" y="62633"/>
                      </a:lnTo>
                      <a:cubicBezTo>
                        <a:pt x="610108" y="74059"/>
                        <a:pt x="610108" y="92618"/>
                        <a:pt x="598584" y="104044"/>
                      </a:cubicBezTo>
                      <a:lnTo>
                        <a:pt x="511175" y="191324"/>
                      </a:lnTo>
                      <a:lnTo>
                        <a:pt x="444948" y="257453"/>
                      </a:lnTo>
                      <a:lnTo>
                        <a:pt x="339441" y="362805"/>
                      </a:lnTo>
                      <a:lnTo>
                        <a:pt x="297968" y="404217"/>
                      </a:lnTo>
                      <a:cubicBezTo>
                        <a:pt x="292206" y="409971"/>
                        <a:pt x="284739" y="412807"/>
                        <a:pt x="277191" y="412807"/>
                      </a:cubicBezTo>
                      <a:cubicBezTo>
                        <a:pt x="269724" y="412807"/>
                        <a:pt x="262177" y="409971"/>
                        <a:pt x="256495" y="404217"/>
                      </a:cubicBezTo>
                      <a:lnTo>
                        <a:pt x="215023" y="362805"/>
                      </a:lnTo>
                      <a:lnTo>
                        <a:pt x="138814" y="286790"/>
                      </a:lnTo>
                      <a:cubicBezTo>
                        <a:pt x="127370" y="275363"/>
                        <a:pt x="127370" y="256805"/>
                        <a:pt x="138814" y="245378"/>
                      </a:cubicBezTo>
                      <a:lnTo>
                        <a:pt x="180286" y="203967"/>
                      </a:lnTo>
                      <a:cubicBezTo>
                        <a:pt x="186049" y="198213"/>
                        <a:pt x="193515" y="195376"/>
                        <a:pt x="201063" y="195376"/>
                      </a:cubicBezTo>
                      <a:cubicBezTo>
                        <a:pt x="208530" y="195376"/>
                        <a:pt x="215997" y="198213"/>
                        <a:pt x="221759" y="203967"/>
                      </a:cubicBezTo>
                      <a:lnTo>
                        <a:pt x="277191" y="259317"/>
                      </a:lnTo>
                      <a:lnTo>
                        <a:pt x="444948" y="91807"/>
                      </a:lnTo>
                      <a:lnTo>
                        <a:pt x="503951" y="32891"/>
                      </a:lnTo>
                      <a:lnTo>
                        <a:pt x="515719" y="21221"/>
                      </a:lnTo>
                      <a:cubicBezTo>
                        <a:pt x="521401" y="15467"/>
                        <a:pt x="528949" y="12631"/>
                        <a:pt x="536415" y="12631"/>
                      </a:cubicBezTo>
                      <a:close/>
                      <a:moveTo>
                        <a:pt x="61847" y="0"/>
                      </a:moveTo>
                      <a:lnTo>
                        <a:pt x="449328" y="0"/>
                      </a:lnTo>
                      <a:cubicBezTo>
                        <a:pt x="465804" y="0"/>
                        <a:pt x="480738" y="6483"/>
                        <a:pt x="491858" y="17019"/>
                      </a:cubicBezTo>
                      <a:lnTo>
                        <a:pt x="442591" y="66130"/>
                      </a:lnTo>
                      <a:lnTo>
                        <a:pt x="66230" y="66130"/>
                      </a:lnTo>
                      <a:lnTo>
                        <a:pt x="66230" y="444269"/>
                      </a:lnTo>
                      <a:lnTo>
                        <a:pt x="444945" y="444269"/>
                      </a:lnTo>
                      <a:lnTo>
                        <a:pt x="444945" y="285590"/>
                      </a:lnTo>
                      <a:lnTo>
                        <a:pt x="511175" y="219460"/>
                      </a:lnTo>
                      <a:lnTo>
                        <a:pt x="511175" y="448645"/>
                      </a:lnTo>
                      <a:cubicBezTo>
                        <a:pt x="511175" y="482683"/>
                        <a:pt x="483417" y="510399"/>
                        <a:pt x="449328" y="510399"/>
                      </a:cubicBezTo>
                      <a:lnTo>
                        <a:pt x="61847" y="510399"/>
                      </a:lnTo>
                      <a:cubicBezTo>
                        <a:pt x="27758" y="510399"/>
                        <a:pt x="0" y="482683"/>
                        <a:pt x="0" y="448645"/>
                      </a:cubicBezTo>
                      <a:lnTo>
                        <a:pt x="0" y="61673"/>
                      </a:lnTo>
                      <a:cubicBezTo>
                        <a:pt x="0" y="27635"/>
                        <a:pt x="27758" y="0"/>
                        <a:pt x="618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ysDash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800" b="1" dirty="0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4" name="isḷîḋé">
                <a:extLst>
                  <a:ext uri="{FF2B5EF4-FFF2-40B4-BE49-F238E27FC236}">
                    <a16:creationId xmlns:a16="http://schemas.microsoft.com/office/drawing/2014/main" id="{6A32984E-AC87-4CFC-B33C-6C43421F1526}"/>
                  </a:ext>
                </a:extLst>
              </p:cNvPr>
              <p:cNvGrpSpPr/>
              <p:nvPr/>
            </p:nvGrpSpPr>
            <p:grpSpPr>
              <a:xfrm>
                <a:off x="673100" y="3688699"/>
                <a:ext cx="4276391" cy="733807"/>
                <a:chOff x="743028" y="3755911"/>
                <a:chExt cx="4276391" cy="733807"/>
              </a:xfrm>
            </p:grpSpPr>
            <p:grpSp>
              <p:nvGrpSpPr>
                <p:cNvPr id="15" name="isḻíde">
                  <a:extLst>
                    <a:ext uri="{FF2B5EF4-FFF2-40B4-BE49-F238E27FC236}">
                      <a16:creationId xmlns:a16="http://schemas.microsoft.com/office/drawing/2014/main" id="{274A396E-BF7F-4C84-82B3-775AB7048903}"/>
                    </a:ext>
                  </a:extLst>
                </p:cNvPr>
                <p:cNvGrpSpPr/>
                <p:nvPr/>
              </p:nvGrpSpPr>
              <p:grpSpPr>
                <a:xfrm>
                  <a:off x="1130043" y="3755911"/>
                  <a:ext cx="3889376" cy="733807"/>
                  <a:chOff x="673099" y="1123950"/>
                  <a:chExt cx="3984625" cy="733807"/>
                </a:xfrm>
              </p:grpSpPr>
              <p:sp>
                <p:nvSpPr>
                  <p:cNvPr id="17" name="isḻîdé">
                    <a:extLst>
                      <a:ext uri="{FF2B5EF4-FFF2-40B4-BE49-F238E27FC236}">
                        <a16:creationId xmlns:a16="http://schemas.microsoft.com/office/drawing/2014/main" id="{3495B739-E5A7-4F4A-95FD-24BDFE4B18B1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73099" y="1123950"/>
                    <a:ext cx="3984625" cy="39326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b="1" dirty="0"/>
                      <a:t>Text here</a:t>
                    </a:r>
                  </a:p>
                </p:txBody>
              </p:sp>
              <p:sp>
                <p:nvSpPr>
                  <p:cNvPr id="18" name="îSlíḓê">
                    <a:extLst>
                      <a:ext uri="{FF2B5EF4-FFF2-40B4-BE49-F238E27FC236}">
                        <a16:creationId xmlns:a16="http://schemas.microsoft.com/office/drawing/2014/main" id="{AC321F9B-F99D-44D6-95EE-4CF3F8A760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3099" y="1517211"/>
                    <a:ext cx="3984625" cy="3405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t" anchorCtr="0">
                    <a:normAutofit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>
                      <a:lnSpc>
                        <a:spcPct val="150000"/>
                      </a:lnSpc>
                    </a:pPr>
                    <a:r>
                      <a:rPr lang="en-US" altLang="zh-CN" sz="1100" dirty="0"/>
                      <a:t>Copy paste fonts. Choose the only option to retain text……</a:t>
                    </a:r>
                  </a:p>
                </p:txBody>
              </p:sp>
            </p:grpSp>
            <p:sp>
              <p:nvSpPr>
                <p:cNvPr id="16" name="íSḷïḍe">
                  <a:extLst>
                    <a:ext uri="{FF2B5EF4-FFF2-40B4-BE49-F238E27FC236}">
                      <a16:creationId xmlns:a16="http://schemas.microsoft.com/office/drawing/2014/main" id="{6106533A-1EFA-47E2-924D-5FF5536BFAC5}"/>
                    </a:ext>
                  </a:extLst>
                </p:cNvPr>
                <p:cNvSpPr/>
                <p:nvPr/>
              </p:nvSpPr>
              <p:spPr>
                <a:xfrm>
                  <a:off x="743028" y="3990840"/>
                  <a:ext cx="314023" cy="263949"/>
                </a:xfrm>
                <a:custGeom>
                  <a:avLst/>
                  <a:gdLst>
                    <a:gd name="connsiteX0" fmla="*/ 536415 w 607227"/>
                    <a:gd name="connsiteY0" fmla="*/ 12631 h 510399"/>
                    <a:gd name="connsiteX1" fmla="*/ 557192 w 607227"/>
                    <a:gd name="connsiteY1" fmla="*/ 21221 h 510399"/>
                    <a:gd name="connsiteX2" fmla="*/ 598584 w 607227"/>
                    <a:gd name="connsiteY2" fmla="*/ 62633 h 510399"/>
                    <a:gd name="connsiteX3" fmla="*/ 598584 w 607227"/>
                    <a:gd name="connsiteY3" fmla="*/ 104044 h 510399"/>
                    <a:gd name="connsiteX4" fmla="*/ 511175 w 607227"/>
                    <a:gd name="connsiteY4" fmla="*/ 191324 h 510399"/>
                    <a:gd name="connsiteX5" fmla="*/ 444948 w 607227"/>
                    <a:gd name="connsiteY5" fmla="*/ 257453 h 510399"/>
                    <a:gd name="connsiteX6" fmla="*/ 339441 w 607227"/>
                    <a:gd name="connsiteY6" fmla="*/ 362805 h 510399"/>
                    <a:gd name="connsiteX7" fmla="*/ 297968 w 607227"/>
                    <a:gd name="connsiteY7" fmla="*/ 404217 h 510399"/>
                    <a:gd name="connsiteX8" fmla="*/ 277191 w 607227"/>
                    <a:gd name="connsiteY8" fmla="*/ 412807 h 510399"/>
                    <a:gd name="connsiteX9" fmla="*/ 256495 w 607227"/>
                    <a:gd name="connsiteY9" fmla="*/ 404217 h 510399"/>
                    <a:gd name="connsiteX10" fmla="*/ 215023 w 607227"/>
                    <a:gd name="connsiteY10" fmla="*/ 362805 h 510399"/>
                    <a:gd name="connsiteX11" fmla="*/ 138814 w 607227"/>
                    <a:gd name="connsiteY11" fmla="*/ 286790 h 510399"/>
                    <a:gd name="connsiteX12" fmla="*/ 138814 w 607227"/>
                    <a:gd name="connsiteY12" fmla="*/ 245378 h 510399"/>
                    <a:gd name="connsiteX13" fmla="*/ 180286 w 607227"/>
                    <a:gd name="connsiteY13" fmla="*/ 203967 h 510399"/>
                    <a:gd name="connsiteX14" fmla="*/ 201063 w 607227"/>
                    <a:gd name="connsiteY14" fmla="*/ 195376 h 510399"/>
                    <a:gd name="connsiteX15" fmla="*/ 221759 w 607227"/>
                    <a:gd name="connsiteY15" fmla="*/ 203967 h 510399"/>
                    <a:gd name="connsiteX16" fmla="*/ 277191 w 607227"/>
                    <a:gd name="connsiteY16" fmla="*/ 259317 h 510399"/>
                    <a:gd name="connsiteX17" fmla="*/ 444948 w 607227"/>
                    <a:gd name="connsiteY17" fmla="*/ 91807 h 510399"/>
                    <a:gd name="connsiteX18" fmla="*/ 503951 w 607227"/>
                    <a:gd name="connsiteY18" fmla="*/ 32891 h 510399"/>
                    <a:gd name="connsiteX19" fmla="*/ 515719 w 607227"/>
                    <a:gd name="connsiteY19" fmla="*/ 21221 h 510399"/>
                    <a:gd name="connsiteX20" fmla="*/ 536415 w 607227"/>
                    <a:gd name="connsiteY20" fmla="*/ 12631 h 510399"/>
                    <a:gd name="connsiteX21" fmla="*/ 61847 w 607227"/>
                    <a:gd name="connsiteY21" fmla="*/ 0 h 510399"/>
                    <a:gd name="connsiteX22" fmla="*/ 449328 w 607227"/>
                    <a:gd name="connsiteY22" fmla="*/ 0 h 510399"/>
                    <a:gd name="connsiteX23" fmla="*/ 491858 w 607227"/>
                    <a:gd name="connsiteY23" fmla="*/ 17019 h 510399"/>
                    <a:gd name="connsiteX24" fmla="*/ 442591 w 607227"/>
                    <a:gd name="connsiteY24" fmla="*/ 66130 h 510399"/>
                    <a:gd name="connsiteX25" fmla="*/ 66230 w 607227"/>
                    <a:gd name="connsiteY25" fmla="*/ 66130 h 510399"/>
                    <a:gd name="connsiteX26" fmla="*/ 66230 w 607227"/>
                    <a:gd name="connsiteY26" fmla="*/ 444269 h 510399"/>
                    <a:gd name="connsiteX27" fmla="*/ 444945 w 607227"/>
                    <a:gd name="connsiteY27" fmla="*/ 444269 h 510399"/>
                    <a:gd name="connsiteX28" fmla="*/ 444945 w 607227"/>
                    <a:gd name="connsiteY28" fmla="*/ 285590 h 510399"/>
                    <a:gd name="connsiteX29" fmla="*/ 511175 w 607227"/>
                    <a:gd name="connsiteY29" fmla="*/ 219460 h 510399"/>
                    <a:gd name="connsiteX30" fmla="*/ 511175 w 607227"/>
                    <a:gd name="connsiteY30" fmla="*/ 448645 h 510399"/>
                    <a:gd name="connsiteX31" fmla="*/ 449328 w 607227"/>
                    <a:gd name="connsiteY31" fmla="*/ 510399 h 510399"/>
                    <a:gd name="connsiteX32" fmla="*/ 61847 w 607227"/>
                    <a:gd name="connsiteY32" fmla="*/ 510399 h 510399"/>
                    <a:gd name="connsiteX33" fmla="*/ 0 w 607227"/>
                    <a:gd name="connsiteY33" fmla="*/ 448645 h 510399"/>
                    <a:gd name="connsiteX34" fmla="*/ 0 w 607227"/>
                    <a:gd name="connsiteY34" fmla="*/ 61673 h 510399"/>
                    <a:gd name="connsiteX35" fmla="*/ 61847 w 607227"/>
                    <a:gd name="connsiteY35" fmla="*/ 0 h 510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607227" h="510399">
                      <a:moveTo>
                        <a:pt x="536415" y="12631"/>
                      </a:moveTo>
                      <a:cubicBezTo>
                        <a:pt x="543882" y="12631"/>
                        <a:pt x="551430" y="15467"/>
                        <a:pt x="557192" y="21221"/>
                      </a:cubicBezTo>
                      <a:lnTo>
                        <a:pt x="598584" y="62633"/>
                      </a:lnTo>
                      <a:cubicBezTo>
                        <a:pt x="610108" y="74059"/>
                        <a:pt x="610108" y="92618"/>
                        <a:pt x="598584" y="104044"/>
                      </a:cubicBezTo>
                      <a:lnTo>
                        <a:pt x="511175" y="191324"/>
                      </a:lnTo>
                      <a:lnTo>
                        <a:pt x="444948" y="257453"/>
                      </a:lnTo>
                      <a:lnTo>
                        <a:pt x="339441" y="362805"/>
                      </a:lnTo>
                      <a:lnTo>
                        <a:pt x="297968" y="404217"/>
                      </a:lnTo>
                      <a:cubicBezTo>
                        <a:pt x="292206" y="409971"/>
                        <a:pt x="284739" y="412807"/>
                        <a:pt x="277191" y="412807"/>
                      </a:cubicBezTo>
                      <a:cubicBezTo>
                        <a:pt x="269724" y="412807"/>
                        <a:pt x="262177" y="409971"/>
                        <a:pt x="256495" y="404217"/>
                      </a:cubicBezTo>
                      <a:lnTo>
                        <a:pt x="215023" y="362805"/>
                      </a:lnTo>
                      <a:lnTo>
                        <a:pt x="138814" y="286790"/>
                      </a:lnTo>
                      <a:cubicBezTo>
                        <a:pt x="127370" y="275363"/>
                        <a:pt x="127370" y="256805"/>
                        <a:pt x="138814" y="245378"/>
                      </a:cubicBezTo>
                      <a:lnTo>
                        <a:pt x="180286" y="203967"/>
                      </a:lnTo>
                      <a:cubicBezTo>
                        <a:pt x="186049" y="198213"/>
                        <a:pt x="193515" y="195376"/>
                        <a:pt x="201063" y="195376"/>
                      </a:cubicBezTo>
                      <a:cubicBezTo>
                        <a:pt x="208530" y="195376"/>
                        <a:pt x="215997" y="198213"/>
                        <a:pt x="221759" y="203967"/>
                      </a:cubicBezTo>
                      <a:lnTo>
                        <a:pt x="277191" y="259317"/>
                      </a:lnTo>
                      <a:lnTo>
                        <a:pt x="444948" y="91807"/>
                      </a:lnTo>
                      <a:lnTo>
                        <a:pt x="503951" y="32891"/>
                      </a:lnTo>
                      <a:lnTo>
                        <a:pt x="515719" y="21221"/>
                      </a:lnTo>
                      <a:cubicBezTo>
                        <a:pt x="521401" y="15467"/>
                        <a:pt x="528949" y="12631"/>
                        <a:pt x="536415" y="12631"/>
                      </a:cubicBezTo>
                      <a:close/>
                      <a:moveTo>
                        <a:pt x="61847" y="0"/>
                      </a:moveTo>
                      <a:lnTo>
                        <a:pt x="449328" y="0"/>
                      </a:lnTo>
                      <a:cubicBezTo>
                        <a:pt x="465804" y="0"/>
                        <a:pt x="480738" y="6483"/>
                        <a:pt x="491858" y="17019"/>
                      </a:cubicBezTo>
                      <a:lnTo>
                        <a:pt x="442591" y="66130"/>
                      </a:lnTo>
                      <a:lnTo>
                        <a:pt x="66230" y="66130"/>
                      </a:lnTo>
                      <a:lnTo>
                        <a:pt x="66230" y="444269"/>
                      </a:lnTo>
                      <a:lnTo>
                        <a:pt x="444945" y="444269"/>
                      </a:lnTo>
                      <a:lnTo>
                        <a:pt x="444945" y="285590"/>
                      </a:lnTo>
                      <a:lnTo>
                        <a:pt x="511175" y="219460"/>
                      </a:lnTo>
                      <a:lnTo>
                        <a:pt x="511175" y="448645"/>
                      </a:lnTo>
                      <a:cubicBezTo>
                        <a:pt x="511175" y="482683"/>
                        <a:pt x="483417" y="510399"/>
                        <a:pt x="449328" y="510399"/>
                      </a:cubicBezTo>
                      <a:lnTo>
                        <a:pt x="61847" y="510399"/>
                      </a:lnTo>
                      <a:cubicBezTo>
                        <a:pt x="27758" y="510399"/>
                        <a:pt x="0" y="482683"/>
                        <a:pt x="0" y="448645"/>
                      </a:cubicBezTo>
                      <a:lnTo>
                        <a:pt x="0" y="61673"/>
                      </a:lnTo>
                      <a:cubicBezTo>
                        <a:pt x="0" y="27635"/>
                        <a:pt x="27758" y="0"/>
                        <a:pt x="6184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9050">
                  <a:noFill/>
                  <a:prstDash val="sysDash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 defTabSz="914354"/>
                  <a:endParaRPr lang="zh-CN" altLang="en-US" sz="2800" b="1" dirty="0">
                    <a:solidFill>
                      <a:schemeClr val="lt1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07439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51812" y="302191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752928" y="3917268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873788" y="253029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283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D36E0A-5796-4C97-93A2-CF5EFE1B1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A8ABC1E-E791-424A-8643-811043F2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D6821F8-BD8D-40C0-B8E3-8584EB80F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1897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1886D0-80FA-4D4F-B063-51CE51A2918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6801"/>
            <a:ext cx="12192000" cy="5020084"/>
            <a:chOff x="0" y="1126801"/>
            <a:chExt cx="12192000" cy="5020084"/>
          </a:xfrm>
        </p:grpSpPr>
        <p:sp>
          <p:nvSpPr>
            <p:cNvPr id="6" name="ïŝ1ïḑé">
              <a:extLst>
                <a:ext uri="{FF2B5EF4-FFF2-40B4-BE49-F238E27FC236}">
                  <a16:creationId xmlns:a16="http://schemas.microsoft.com/office/drawing/2014/main" id="{85CE4607-44A6-4E09-B615-8EB690AF279A}"/>
                </a:ext>
              </a:extLst>
            </p:cNvPr>
            <p:cNvSpPr/>
            <p:nvPr/>
          </p:nvSpPr>
          <p:spPr>
            <a:xfrm>
              <a:off x="0" y="2852936"/>
              <a:ext cx="12192000" cy="1634505"/>
            </a:xfrm>
            <a:prstGeom prst="roundRect">
              <a:avLst>
                <a:gd name="adj" fmla="val 0"/>
              </a:avLst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$ľiḑè">
              <a:extLst>
                <a:ext uri="{FF2B5EF4-FFF2-40B4-BE49-F238E27FC236}">
                  <a16:creationId xmlns:a16="http://schemas.microsoft.com/office/drawing/2014/main" id="{5EEB8938-ECC2-48D9-8CF3-77395EADBA87}"/>
                </a:ext>
              </a:extLst>
            </p:cNvPr>
            <p:cNvSpPr/>
            <p:nvPr/>
          </p:nvSpPr>
          <p:spPr>
            <a:xfrm>
              <a:off x="669925" y="2852936"/>
              <a:ext cx="10850564" cy="1634505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ṣliḋê">
              <a:extLst>
                <a:ext uri="{FF2B5EF4-FFF2-40B4-BE49-F238E27FC236}">
                  <a16:creationId xmlns:a16="http://schemas.microsoft.com/office/drawing/2014/main" id="{8652EF0A-E8B3-4375-9A38-B3B290DBF06E}"/>
                </a:ext>
              </a:extLst>
            </p:cNvPr>
            <p:cNvSpPr/>
            <p:nvPr/>
          </p:nvSpPr>
          <p:spPr>
            <a:xfrm>
              <a:off x="674416" y="1126801"/>
              <a:ext cx="3147426" cy="5003500"/>
            </a:xfrm>
            <a:custGeom>
              <a:avLst/>
              <a:gdLst>
                <a:gd name="connsiteX0" fmla="*/ 1657566 w 2536591"/>
                <a:gd name="connsiteY0" fmla="*/ 2659579 h 4032447"/>
                <a:gd name="connsiteX1" fmla="*/ 2017156 w 2536591"/>
                <a:gd name="connsiteY1" fmla="*/ 3047938 h 4032447"/>
                <a:gd name="connsiteX2" fmla="*/ 2048528 w 2536591"/>
                <a:gd name="connsiteY2" fmla="*/ 3603231 h 4032447"/>
                <a:gd name="connsiteX3" fmla="*/ 1234740 w 2536591"/>
                <a:gd name="connsiteY3" fmla="*/ 4029758 h 4032447"/>
                <a:gd name="connsiteX4" fmla="*/ 100034 w 2536591"/>
                <a:gd name="connsiteY4" fmla="*/ 3798182 h 4032447"/>
                <a:gd name="connsiteX5" fmla="*/ 10852 w 2536591"/>
                <a:gd name="connsiteY5" fmla="*/ 3708224 h 4032447"/>
                <a:gd name="connsiteX6" fmla="*/ 0 w 2536591"/>
                <a:gd name="connsiteY6" fmla="*/ 3652194 h 4032447"/>
                <a:gd name="connsiteX7" fmla="*/ 0 w 2536591"/>
                <a:gd name="connsiteY7" fmla="*/ 3241282 h 4032447"/>
                <a:gd name="connsiteX8" fmla="*/ 50412 w 2536591"/>
                <a:gd name="connsiteY8" fmla="*/ 3186022 h 4032447"/>
                <a:gd name="connsiteX9" fmla="*/ 142554 w 2536591"/>
                <a:gd name="connsiteY9" fmla="*/ 3194504 h 4032447"/>
                <a:gd name="connsiteX10" fmla="*/ 717010 w 2536591"/>
                <a:gd name="connsiteY10" fmla="*/ 3417662 h 4032447"/>
                <a:gd name="connsiteX11" fmla="*/ 1650266 w 2536591"/>
                <a:gd name="connsiteY11" fmla="*/ 3219692 h 4032447"/>
                <a:gd name="connsiteX12" fmla="*/ 1657566 w 2536591"/>
                <a:gd name="connsiteY12" fmla="*/ 2659579 h 4032447"/>
                <a:gd name="connsiteX13" fmla="*/ 844679 w 2536591"/>
                <a:gd name="connsiteY13" fmla="*/ 778231 h 4032447"/>
                <a:gd name="connsiteX14" fmla="*/ 829211 w 2536591"/>
                <a:gd name="connsiteY14" fmla="*/ 1157004 h 4032447"/>
                <a:gd name="connsiteX15" fmla="*/ 1348273 w 2536591"/>
                <a:gd name="connsiteY15" fmla="*/ 1619374 h 4032447"/>
                <a:gd name="connsiteX16" fmla="*/ 2006841 w 2536591"/>
                <a:gd name="connsiteY16" fmla="*/ 1929482 h 4032447"/>
                <a:gd name="connsiteX17" fmla="*/ 2534024 w 2536591"/>
                <a:gd name="connsiteY17" fmla="*/ 2946474 h 4032447"/>
                <a:gd name="connsiteX18" fmla="*/ 2007034 w 2536591"/>
                <a:gd name="connsiteY18" fmla="*/ 3792781 h 4032447"/>
                <a:gd name="connsiteX19" fmla="*/ 2146443 w 2536591"/>
                <a:gd name="connsiteY19" fmla="*/ 3238020 h 4032447"/>
                <a:gd name="connsiteX20" fmla="*/ 1842392 w 2536591"/>
                <a:gd name="connsiteY20" fmla="*/ 2719127 h 4032447"/>
                <a:gd name="connsiteX21" fmla="*/ 1361614 w 2536591"/>
                <a:gd name="connsiteY21" fmla="*/ 2445724 h 4032447"/>
                <a:gd name="connsiteX22" fmla="*/ 685258 w 2536591"/>
                <a:gd name="connsiteY22" fmla="*/ 1899197 h 4032447"/>
                <a:gd name="connsiteX23" fmla="*/ 576882 w 2536591"/>
                <a:gd name="connsiteY23" fmla="*/ 1119043 h 4032447"/>
                <a:gd name="connsiteX24" fmla="*/ 844679 w 2536591"/>
                <a:gd name="connsiteY24" fmla="*/ 778231 h 4032447"/>
                <a:gd name="connsiteX25" fmla="*/ 1336511 w 2536591"/>
                <a:gd name="connsiteY25" fmla="*/ 112 h 4032447"/>
                <a:gd name="connsiteX26" fmla="*/ 2164241 w 2536591"/>
                <a:gd name="connsiteY26" fmla="*/ 190977 h 4032447"/>
                <a:gd name="connsiteX27" fmla="*/ 2250614 w 2536591"/>
                <a:gd name="connsiteY27" fmla="*/ 273723 h 4032447"/>
                <a:gd name="connsiteX28" fmla="*/ 2264307 w 2536591"/>
                <a:gd name="connsiteY28" fmla="*/ 336904 h 4032447"/>
                <a:gd name="connsiteX29" fmla="*/ 2264307 w 2536591"/>
                <a:gd name="connsiteY29" fmla="*/ 747885 h 4032447"/>
                <a:gd name="connsiteX30" fmla="*/ 2213853 w 2536591"/>
                <a:gd name="connsiteY30" fmla="*/ 803117 h 4032447"/>
                <a:gd name="connsiteX31" fmla="*/ 2121687 w 2536591"/>
                <a:gd name="connsiteY31" fmla="*/ 794659 h 4032447"/>
                <a:gd name="connsiteX32" fmla="*/ 1547309 w 2536591"/>
                <a:gd name="connsiteY32" fmla="*/ 571488 h 4032447"/>
                <a:gd name="connsiteX33" fmla="*/ 914050 w 2536591"/>
                <a:gd name="connsiteY33" fmla="*/ 650974 h 4032447"/>
                <a:gd name="connsiteX34" fmla="*/ 482924 w 2536591"/>
                <a:gd name="connsiteY34" fmla="*/ 1134511 h 4032447"/>
                <a:gd name="connsiteX35" fmla="*/ 523899 w 2536591"/>
                <a:gd name="connsiteY35" fmla="*/ 1776101 h 4032447"/>
                <a:gd name="connsiteX36" fmla="*/ 817987 w 2536591"/>
                <a:gd name="connsiteY36" fmla="*/ 2162013 h 4032447"/>
                <a:gd name="connsiteX37" fmla="*/ 78026 w 2536591"/>
                <a:gd name="connsiteY37" fmla="*/ 1381833 h 4032447"/>
                <a:gd name="connsiteX38" fmla="*/ 266045 w 2536591"/>
                <a:gd name="connsiteY38" fmla="*/ 441662 h 4032447"/>
                <a:gd name="connsiteX39" fmla="*/ 1050982 w 2536591"/>
                <a:gd name="connsiteY39" fmla="*/ 26096 h 4032447"/>
                <a:gd name="connsiteX40" fmla="*/ 1336511 w 2536591"/>
                <a:gd name="connsiteY40" fmla="*/ 112 h 403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536591" h="4032447">
                  <a:moveTo>
                    <a:pt x="1657566" y="2659579"/>
                  </a:moveTo>
                  <a:cubicBezTo>
                    <a:pt x="1820344" y="2753263"/>
                    <a:pt x="1941490" y="2890834"/>
                    <a:pt x="2017156" y="3047938"/>
                  </a:cubicBezTo>
                  <a:cubicBezTo>
                    <a:pt x="2098446" y="3216736"/>
                    <a:pt x="2130903" y="3417405"/>
                    <a:pt x="2048528" y="3603231"/>
                  </a:cubicBezTo>
                  <a:cubicBezTo>
                    <a:pt x="1905876" y="3924700"/>
                    <a:pt x="1553389" y="4014786"/>
                    <a:pt x="1234740" y="4029758"/>
                  </a:cubicBezTo>
                  <a:cubicBezTo>
                    <a:pt x="857393" y="4047492"/>
                    <a:pt x="474027" y="3978353"/>
                    <a:pt x="100034" y="3798182"/>
                  </a:cubicBezTo>
                  <a:cubicBezTo>
                    <a:pt x="59192" y="3781732"/>
                    <a:pt x="26932" y="3749219"/>
                    <a:pt x="10852" y="3708224"/>
                  </a:cubicBezTo>
                  <a:cubicBezTo>
                    <a:pt x="3847" y="3690426"/>
                    <a:pt x="98" y="3671406"/>
                    <a:pt x="0" y="3652194"/>
                  </a:cubicBezTo>
                  <a:lnTo>
                    <a:pt x="0" y="3241282"/>
                  </a:lnTo>
                  <a:cubicBezTo>
                    <a:pt x="8385" y="3216608"/>
                    <a:pt x="26636" y="3196560"/>
                    <a:pt x="50412" y="3186022"/>
                  </a:cubicBezTo>
                  <a:cubicBezTo>
                    <a:pt x="80501" y="3172593"/>
                    <a:pt x="115424" y="3175870"/>
                    <a:pt x="142554" y="3194504"/>
                  </a:cubicBezTo>
                  <a:cubicBezTo>
                    <a:pt x="326837" y="3292108"/>
                    <a:pt x="519605" y="3366451"/>
                    <a:pt x="717010" y="3417662"/>
                  </a:cubicBezTo>
                  <a:cubicBezTo>
                    <a:pt x="1061703" y="3507170"/>
                    <a:pt x="1450987" y="3500937"/>
                    <a:pt x="1650266" y="3219692"/>
                  </a:cubicBezTo>
                  <a:cubicBezTo>
                    <a:pt x="1768650" y="3052564"/>
                    <a:pt x="1771511" y="2829727"/>
                    <a:pt x="1657566" y="2659579"/>
                  </a:cubicBezTo>
                  <a:close/>
                  <a:moveTo>
                    <a:pt x="844679" y="778231"/>
                  </a:moveTo>
                  <a:cubicBezTo>
                    <a:pt x="791796" y="897976"/>
                    <a:pt x="786093" y="1033351"/>
                    <a:pt x="829211" y="1157004"/>
                  </a:cubicBezTo>
                  <a:cubicBezTo>
                    <a:pt x="913804" y="1399563"/>
                    <a:pt x="1118083" y="1518192"/>
                    <a:pt x="1348273" y="1619374"/>
                  </a:cubicBezTo>
                  <a:cubicBezTo>
                    <a:pt x="1565701" y="1714975"/>
                    <a:pt x="1809038" y="1800247"/>
                    <a:pt x="2006841" y="1929482"/>
                  </a:cubicBezTo>
                  <a:cubicBezTo>
                    <a:pt x="2357297" y="2158644"/>
                    <a:pt x="2562157" y="2518855"/>
                    <a:pt x="2534024" y="2946474"/>
                  </a:cubicBezTo>
                  <a:cubicBezTo>
                    <a:pt x="2510918" y="3298730"/>
                    <a:pt x="2313116" y="3616514"/>
                    <a:pt x="2007034" y="3792781"/>
                  </a:cubicBezTo>
                  <a:cubicBezTo>
                    <a:pt x="2124401" y="3633401"/>
                    <a:pt x="2174383" y="3433966"/>
                    <a:pt x="2146443" y="3238020"/>
                  </a:cubicBezTo>
                  <a:cubicBezTo>
                    <a:pt x="2117150" y="3033282"/>
                    <a:pt x="2007131" y="2853386"/>
                    <a:pt x="1842392" y="2719127"/>
                  </a:cubicBezTo>
                  <a:cubicBezTo>
                    <a:pt x="1702500" y="2604965"/>
                    <a:pt x="1526643" y="2530159"/>
                    <a:pt x="1361614" y="2445724"/>
                  </a:cubicBezTo>
                  <a:cubicBezTo>
                    <a:pt x="1084440" y="2303928"/>
                    <a:pt x="837622" y="2120125"/>
                    <a:pt x="685258" y="1899197"/>
                  </a:cubicBezTo>
                  <a:cubicBezTo>
                    <a:pt x="531540" y="1676037"/>
                    <a:pt x="473920" y="1414357"/>
                    <a:pt x="576882" y="1119043"/>
                  </a:cubicBezTo>
                  <a:cubicBezTo>
                    <a:pt x="625704" y="978782"/>
                    <a:pt x="720062" y="858898"/>
                    <a:pt x="844679" y="778231"/>
                  </a:cubicBezTo>
                  <a:close/>
                  <a:moveTo>
                    <a:pt x="1336511" y="112"/>
                  </a:moveTo>
                  <a:cubicBezTo>
                    <a:pt x="1622286" y="-3075"/>
                    <a:pt x="1906151" y="61737"/>
                    <a:pt x="2164241" y="190977"/>
                  </a:cubicBezTo>
                  <a:cubicBezTo>
                    <a:pt x="2202688" y="206263"/>
                    <a:pt x="2233655" y="236019"/>
                    <a:pt x="2250614" y="273723"/>
                  </a:cubicBezTo>
                  <a:cubicBezTo>
                    <a:pt x="2259567" y="293697"/>
                    <a:pt x="2264202" y="315199"/>
                    <a:pt x="2264307" y="336904"/>
                  </a:cubicBezTo>
                  <a:lnTo>
                    <a:pt x="2264307" y="747885"/>
                  </a:lnTo>
                  <a:cubicBezTo>
                    <a:pt x="2255986" y="772546"/>
                    <a:pt x="2237658" y="792621"/>
                    <a:pt x="2213853" y="803117"/>
                  </a:cubicBezTo>
                  <a:cubicBezTo>
                    <a:pt x="2183728" y="816569"/>
                    <a:pt x="2148863" y="813308"/>
                    <a:pt x="2121687" y="794659"/>
                  </a:cubicBezTo>
                  <a:cubicBezTo>
                    <a:pt x="1945255" y="676552"/>
                    <a:pt x="1748810" y="602162"/>
                    <a:pt x="1547309" y="571488"/>
                  </a:cubicBezTo>
                  <a:cubicBezTo>
                    <a:pt x="1336644" y="539388"/>
                    <a:pt x="1114498" y="554165"/>
                    <a:pt x="914050" y="650974"/>
                  </a:cubicBezTo>
                  <a:cubicBezTo>
                    <a:pt x="706124" y="751350"/>
                    <a:pt x="551812" y="925912"/>
                    <a:pt x="482924" y="1134511"/>
                  </a:cubicBezTo>
                  <a:cubicBezTo>
                    <a:pt x="415090" y="1339644"/>
                    <a:pt x="433629" y="1567197"/>
                    <a:pt x="523899" y="1776101"/>
                  </a:cubicBezTo>
                  <a:cubicBezTo>
                    <a:pt x="588994" y="1926818"/>
                    <a:pt x="690008" y="2059293"/>
                    <a:pt x="817987" y="2162013"/>
                  </a:cubicBezTo>
                  <a:cubicBezTo>
                    <a:pt x="454063" y="2045536"/>
                    <a:pt x="175037" y="1751440"/>
                    <a:pt x="78026" y="1381833"/>
                  </a:cubicBezTo>
                  <a:cubicBezTo>
                    <a:pt x="-10875" y="1043000"/>
                    <a:pt x="54221" y="698359"/>
                    <a:pt x="266045" y="441662"/>
                  </a:cubicBezTo>
                  <a:cubicBezTo>
                    <a:pt x="452483" y="215740"/>
                    <a:pt x="740041" y="79596"/>
                    <a:pt x="1050982" y="26096"/>
                  </a:cubicBezTo>
                  <a:cubicBezTo>
                    <a:pt x="1145782" y="9791"/>
                    <a:pt x="1241252" y="1174"/>
                    <a:pt x="1336511" y="112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Sļîdê">
              <a:extLst>
                <a:ext uri="{FF2B5EF4-FFF2-40B4-BE49-F238E27FC236}">
                  <a16:creationId xmlns:a16="http://schemas.microsoft.com/office/drawing/2014/main" id="{64B5E136-2605-448E-8AE1-BA9642F5CF2F}"/>
                </a:ext>
              </a:extLst>
            </p:cNvPr>
            <p:cNvSpPr txBox="1"/>
            <p:nvPr/>
          </p:nvSpPr>
          <p:spPr>
            <a:xfrm>
              <a:off x="4026000" y="1290139"/>
              <a:ext cx="7494488" cy="1188666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b="1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altLang="zh-CN" sz="1400" b="1" dirty="0"/>
            </a:p>
          </p:txBody>
        </p:sp>
        <p:sp>
          <p:nvSpPr>
            <p:cNvPr id="10" name="îSlîdé">
              <a:extLst>
                <a:ext uri="{FF2B5EF4-FFF2-40B4-BE49-F238E27FC236}">
                  <a16:creationId xmlns:a16="http://schemas.microsoft.com/office/drawing/2014/main" id="{8821FCFA-F5FF-42FA-A728-CF930285667A}"/>
                </a:ext>
              </a:extLst>
            </p:cNvPr>
            <p:cNvSpPr/>
            <p:nvPr/>
          </p:nvSpPr>
          <p:spPr bwMode="auto">
            <a:xfrm>
              <a:off x="4080969" y="4682881"/>
              <a:ext cx="3082200" cy="884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endParaRPr lang="en-US" altLang="zh-CN" sz="800" dirty="0"/>
            </a:p>
          </p:txBody>
        </p:sp>
        <p:sp>
          <p:nvSpPr>
            <p:cNvPr id="11" name="ïšḻîḑé">
              <a:extLst>
                <a:ext uri="{FF2B5EF4-FFF2-40B4-BE49-F238E27FC236}">
                  <a16:creationId xmlns:a16="http://schemas.microsoft.com/office/drawing/2014/main" id="{CF7E114F-CA9E-4AC3-BE8E-38FC9FFDCC3E}"/>
                </a:ext>
              </a:extLst>
            </p:cNvPr>
            <p:cNvSpPr txBox="1"/>
            <p:nvPr/>
          </p:nvSpPr>
          <p:spPr bwMode="auto">
            <a:xfrm>
              <a:off x="4080969" y="2852936"/>
              <a:ext cx="3082200" cy="765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2" name="ïŝļíďê">
              <a:extLst>
                <a:ext uri="{FF2B5EF4-FFF2-40B4-BE49-F238E27FC236}">
                  <a16:creationId xmlns:a16="http://schemas.microsoft.com/office/drawing/2014/main" id="{D7502217-F38C-4E35-B000-6C78DCC05FE1}"/>
                </a:ext>
              </a:extLst>
            </p:cNvPr>
            <p:cNvSpPr txBox="1"/>
            <p:nvPr/>
          </p:nvSpPr>
          <p:spPr>
            <a:xfrm>
              <a:off x="4220680" y="5778500"/>
              <a:ext cx="1158437" cy="34386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1</a:t>
              </a:r>
              <a:r>
                <a:rPr lang="en-US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86,456K</a:t>
              </a: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F9DAECD0-8934-4B02-9C75-D89F55321FE4}"/>
                </a:ext>
              </a:extLst>
            </p:cNvPr>
            <p:cNvCxnSpPr>
              <a:cxnSpLocks/>
            </p:cNvCxnSpPr>
            <p:nvPr/>
          </p:nvCxnSpPr>
          <p:spPr>
            <a:xfrm>
              <a:off x="4080969" y="2852936"/>
              <a:ext cx="0" cy="3293949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išľíḓê">
              <a:extLst>
                <a:ext uri="{FF2B5EF4-FFF2-40B4-BE49-F238E27FC236}">
                  <a16:creationId xmlns:a16="http://schemas.microsoft.com/office/drawing/2014/main" id="{6263B388-ED98-4271-A60B-409828657F08}"/>
                </a:ext>
              </a:extLst>
            </p:cNvPr>
            <p:cNvSpPr/>
            <p:nvPr/>
          </p:nvSpPr>
          <p:spPr bwMode="auto">
            <a:xfrm>
              <a:off x="8432479" y="4682881"/>
              <a:ext cx="3082200" cy="884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1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endParaRPr lang="en-US" altLang="zh-CN" sz="800" dirty="0"/>
            </a:p>
          </p:txBody>
        </p:sp>
        <p:sp>
          <p:nvSpPr>
            <p:cNvPr id="15" name="îṣlîďè">
              <a:extLst>
                <a:ext uri="{FF2B5EF4-FFF2-40B4-BE49-F238E27FC236}">
                  <a16:creationId xmlns:a16="http://schemas.microsoft.com/office/drawing/2014/main" id="{50D7B29F-8E44-4021-9B5C-68DD8F44FE15}"/>
                </a:ext>
              </a:extLst>
            </p:cNvPr>
            <p:cNvSpPr txBox="1"/>
            <p:nvPr/>
          </p:nvSpPr>
          <p:spPr bwMode="auto">
            <a:xfrm>
              <a:off x="8435384" y="2852936"/>
              <a:ext cx="3082200" cy="765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6" name="îśļíḋé">
              <a:extLst>
                <a:ext uri="{FF2B5EF4-FFF2-40B4-BE49-F238E27FC236}">
                  <a16:creationId xmlns:a16="http://schemas.microsoft.com/office/drawing/2014/main" id="{3C4969B6-D6B9-4EF5-B1FF-E7CFDBF2B446}"/>
                </a:ext>
              </a:extLst>
            </p:cNvPr>
            <p:cNvSpPr txBox="1"/>
            <p:nvPr/>
          </p:nvSpPr>
          <p:spPr>
            <a:xfrm>
              <a:off x="8575094" y="5786437"/>
              <a:ext cx="1158437" cy="34386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Plain">
                <a:avLst/>
              </a:prstTxWarp>
              <a:normAutofit fontScale="32500" lnSpcReduction="20000"/>
            </a:bodyPr>
            <a:lstStyle/>
            <a:p>
              <a:r>
                <a:rPr lang="en-US" altLang="zh-CN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3</a:t>
              </a:r>
              <a:r>
                <a:rPr lang="en-US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86,456K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7EAA9B0D-19E6-4F56-9AF2-FB893878CFC7}"/>
                </a:ext>
              </a:extLst>
            </p:cNvPr>
            <p:cNvCxnSpPr>
              <a:cxnSpLocks/>
            </p:cNvCxnSpPr>
            <p:nvPr/>
          </p:nvCxnSpPr>
          <p:spPr>
            <a:xfrm>
              <a:off x="8435384" y="2852936"/>
              <a:ext cx="0" cy="3293949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şlïḋé">
              <a:extLst>
                <a:ext uri="{FF2B5EF4-FFF2-40B4-BE49-F238E27FC236}">
                  <a16:creationId xmlns:a16="http://schemas.microsoft.com/office/drawing/2014/main" id="{162C2CA3-4E74-490D-BA7D-CB0E7C8D4E47}"/>
                </a:ext>
              </a:extLst>
            </p:cNvPr>
            <p:cNvSpPr/>
            <p:nvPr/>
          </p:nvSpPr>
          <p:spPr bwMode="auto">
            <a:xfrm>
              <a:off x="4080969" y="3549882"/>
              <a:ext cx="3082200" cy="884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……</a:t>
              </a:r>
            </a:p>
          </p:txBody>
        </p:sp>
        <p:sp>
          <p:nvSpPr>
            <p:cNvPr id="19" name="íṧ1îdé">
              <a:extLst>
                <a:ext uri="{FF2B5EF4-FFF2-40B4-BE49-F238E27FC236}">
                  <a16:creationId xmlns:a16="http://schemas.microsoft.com/office/drawing/2014/main" id="{34819D25-114E-4D53-97A9-8E2FBE0F602E}"/>
                </a:ext>
              </a:extLst>
            </p:cNvPr>
            <p:cNvSpPr/>
            <p:nvPr/>
          </p:nvSpPr>
          <p:spPr bwMode="auto">
            <a:xfrm>
              <a:off x="8432479" y="3549882"/>
              <a:ext cx="3082200" cy="884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en-US" altLang="zh-CN" sz="1400" dirty="0">
                  <a:solidFill>
                    <a:schemeClr val="bg1"/>
                  </a:solidFill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0150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C16A65-D676-4AF0-A445-CC8BDD118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12F3C69-02B3-4F14-87F8-6EA6BFF1B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FAA702D-5F45-4BCD-BDFA-C24130AD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23</a:t>
            </a:fld>
            <a:endParaRPr lang="zh-CN" altLang="en-US"/>
          </a:p>
        </p:txBody>
      </p:sp>
      <p:grpSp>
        <p:nvGrpSpPr>
          <p:cNvPr id="5" name="17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5E8B431-7F4D-4816-855D-97AA01B42DD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300"/>
            <a:ext cx="10845800" cy="5016500"/>
            <a:chOff x="673099" y="1130300"/>
            <a:chExt cx="10845800" cy="5016500"/>
          </a:xfrm>
        </p:grpSpPr>
        <p:sp>
          <p:nvSpPr>
            <p:cNvPr id="6" name="ï$ľíḋé">
              <a:extLst>
                <a:ext uri="{FF2B5EF4-FFF2-40B4-BE49-F238E27FC236}">
                  <a16:creationId xmlns:a16="http://schemas.microsoft.com/office/drawing/2014/main" id="{68DDB5FE-86A1-4B19-BBB1-121419BA4CA9}"/>
                </a:ext>
              </a:extLst>
            </p:cNvPr>
            <p:cNvSpPr/>
            <p:nvPr/>
          </p:nvSpPr>
          <p:spPr>
            <a:xfrm>
              <a:off x="5359351" y="4313278"/>
              <a:ext cx="696484" cy="1833522"/>
            </a:xfrm>
            <a:custGeom>
              <a:avLst/>
              <a:gdLst>
                <a:gd name="connsiteX0" fmla="*/ 20886 w 671135"/>
                <a:gd name="connsiteY0" fmla="*/ 1523568 h 1640130"/>
                <a:gd name="connsiteX1" fmla="*/ 148106 w 671135"/>
                <a:gd name="connsiteY1" fmla="*/ 664827 h 1640130"/>
                <a:gd name="connsiteX2" fmla="*/ 92447 w 671135"/>
                <a:gd name="connsiteY2" fmla="*/ 124138 h 1640130"/>
                <a:gd name="connsiteX3" fmla="*/ 410499 w 671135"/>
                <a:gd name="connsiteY3" fmla="*/ 84382 h 1640130"/>
                <a:gd name="connsiteX4" fmla="*/ 561574 w 671135"/>
                <a:gd name="connsiteY4" fmla="*/ 36674 h 1640130"/>
                <a:gd name="connsiteX5" fmla="*/ 474110 w 671135"/>
                <a:gd name="connsiteY5" fmla="*/ 680729 h 1640130"/>
                <a:gd name="connsiteX6" fmla="*/ 656990 w 671135"/>
                <a:gd name="connsiteY6" fmla="*/ 1539470 h 1640130"/>
                <a:gd name="connsiteX7" fmla="*/ 20886 w 671135"/>
                <a:gd name="connsiteY7" fmla="*/ 1523568 h 1640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1135" h="1640130">
                  <a:moveTo>
                    <a:pt x="20886" y="1523568"/>
                  </a:moveTo>
                  <a:cubicBezTo>
                    <a:pt x="-63928" y="1377794"/>
                    <a:pt x="136179" y="898065"/>
                    <a:pt x="148106" y="664827"/>
                  </a:cubicBezTo>
                  <a:cubicBezTo>
                    <a:pt x="160033" y="431589"/>
                    <a:pt x="48715" y="220879"/>
                    <a:pt x="92447" y="124138"/>
                  </a:cubicBezTo>
                  <a:cubicBezTo>
                    <a:pt x="136179" y="27397"/>
                    <a:pt x="332311" y="98959"/>
                    <a:pt x="410499" y="84382"/>
                  </a:cubicBezTo>
                  <a:cubicBezTo>
                    <a:pt x="488687" y="69805"/>
                    <a:pt x="550972" y="-62717"/>
                    <a:pt x="561574" y="36674"/>
                  </a:cubicBezTo>
                  <a:cubicBezTo>
                    <a:pt x="572176" y="136065"/>
                    <a:pt x="458207" y="430263"/>
                    <a:pt x="474110" y="680729"/>
                  </a:cubicBezTo>
                  <a:cubicBezTo>
                    <a:pt x="490013" y="931195"/>
                    <a:pt x="731202" y="1396347"/>
                    <a:pt x="656990" y="1539470"/>
                  </a:cubicBezTo>
                  <a:cubicBezTo>
                    <a:pt x="582778" y="1682593"/>
                    <a:pt x="105700" y="1669342"/>
                    <a:pt x="20886" y="1523568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Sḷíḋè">
              <a:extLst>
                <a:ext uri="{FF2B5EF4-FFF2-40B4-BE49-F238E27FC236}">
                  <a16:creationId xmlns:a16="http://schemas.microsoft.com/office/drawing/2014/main" id="{82C5E9D6-12AE-4A2D-B5F5-27F27D283692}"/>
                </a:ext>
              </a:extLst>
            </p:cNvPr>
            <p:cNvSpPr txBox="1"/>
            <p:nvPr/>
          </p:nvSpPr>
          <p:spPr>
            <a:xfrm>
              <a:off x="673099" y="3312492"/>
              <a:ext cx="3262661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8" name="iSlïḑè">
              <a:extLst>
                <a:ext uri="{FF2B5EF4-FFF2-40B4-BE49-F238E27FC236}">
                  <a16:creationId xmlns:a16="http://schemas.microsoft.com/office/drawing/2014/main" id="{36FA9174-5DBC-4A00-956C-ABC4C1E5CD4E}"/>
                </a:ext>
              </a:extLst>
            </p:cNvPr>
            <p:cNvSpPr/>
            <p:nvPr/>
          </p:nvSpPr>
          <p:spPr>
            <a:xfrm>
              <a:off x="673099" y="2830056"/>
              <a:ext cx="3262661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9" name="i$ľiďé">
              <a:extLst>
                <a:ext uri="{FF2B5EF4-FFF2-40B4-BE49-F238E27FC236}">
                  <a16:creationId xmlns:a16="http://schemas.microsoft.com/office/drawing/2014/main" id="{244A9D2A-CAC7-4C2F-9F18-22D63C9DE0EC}"/>
                </a:ext>
              </a:extLst>
            </p:cNvPr>
            <p:cNvSpPr txBox="1"/>
            <p:nvPr/>
          </p:nvSpPr>
          <p:spPr>
            <a:xfrm>
              <a:off x="673099" y="4914178"/>
              <a:ext cx="2896453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0" name="ïŝḻïḋé">
              <a:extLst>
                <a:ext uri="{FF2B5EF4-FFF2-40B4-BE49-F238E27FC236}">
                  <a16:creationId xmlns:a16="http://schemas.microsoft.com/office/drawing/2014/main" id="{4173F506-6345-4AD5-946B-AC3C6EE702FF}"/>
                </a:ext>
              </a:extLst>
            </p:cNvPr>
            <p:cNvSpPr/>
            <p:nvPr/>
          </p:nvSpPr>
          <p:spPr>
            <a:xfrm>
              <a:off x="673099" y="4431742"/>
              <a:ext cx="2896453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1" name="ï$ļîďe">
              <a:extLst>
                <a:ext uri="{FF2B5EF4-FFF2-40B4-BE49-F238E27FC236}">
                  <a16:creationId xmlns:a16="http://schemas.microsoft.com/office/drawing/2014/main" id="{74C5F1A8-C0F5-4C24-9BBB-1B06745F354B}"/>
                </a:ext>
              </a:extLst>
            </p:cNvPr>
            <p:cNvSpPr txBox="1"/>
            <p:nvPr/>
          </p:nvSpPr>
          <p:spPr>
            <a:xfrm>
              <a:off x="8129737" y="3371072"/>
              <a:ext cx="3389160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2" name="îṩlidé">
              <a:extLst>
                <a:ext uri="{FF2B5EF4-FFF2-40B4-BE49-F238E27FC236}">
                  <a16:creationId xmlns:a16="http://schemas.microsoft.com/office/drawing/2014/main" id="{52660CAD-E114-4B2C-BA24-C501D261C1CC}"/>
                </a:ext>
              </a:extLst>
            </p:cNvPr>
            <p:cNvSpPr/>
            <p:nvPr/>
          </p:nvSpPr>
          <p:spPr>
            <a:xfrm>
              <a:off x="8129737" y="2888636"/>
              <a:ext cx="3389160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" name="ïṡľiḋé">
              <a:extLst>
                <a:ext uri="{FF2B5EF4-FFF2-40B4-BE49-F238E27FC236}">
                  <a16:creationId xmlns:a16="http://schemas.microsoft.com/office/drawing/2014/main" id="{1280E3B0-08E1-4437-A137-CECCCBA65069}"/>
                </a:ext>
              </a:extLst>
            </p:cNvPr>
            <p:cNvSpPr txBox="1"/>
            <p:nvPr/>
          </p:nvSpPr>
          <p:spPr>
            <a:xfrm>
              <a:off x="8401050" y="4920144"/>
              <a:ext cx="3117847" cy="64938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/>
                <a:t>Copy paste fonts. Choose the only option to retain text……</a:t>
              </a:r>
              <a:endParaRPr lang="zh-CN" altLang="en-US" sz="1100" dirty="0"/>
            </a:p>
          </p:txBody>
        </p:sp>
        <p:sp>
          <p:nvSpPr>
            <p:cNvPr id="14" name="ïṣļïdè">
              <a:extLst>
                <a:ext uri="{FF2B5EF4-FFF2-40B4-BE49-F238E27FC236}">
                  <a16:creationId xmlns:a16="http://schemas.microsoft.com/office/drawing/2014/main" id="{C6580DF5-D0A9-4BF7-9C1F-57C023D625C2}"/>
                </a:ext>
              </a:extLst>
            </p:cNvPr>
            <p:cNvSpPr/>
            <p:nvPr/>
          </p:nvSpPr>
          <p:spPr>
            <a:xfrm>
              <a:off x="8401050" y="4437708"/>
              <a:ext cx="3117847" cy="482436"/>
            </a:xfrm>
            <a:prstGeom prst="rect">
              <a:avLst/>
            </a:prstGeom>
          </p:spPr>
          <p:txBody>
            <a:bodyPr wrap="square" lIns="91440" tIns="45720" rIns="91440" bIns="45720" anchor="ctr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5" name="îşľîḑè">
              <a:extLst>
                <a:ext uri="{FF2B5EF4-FFF2-40B4-BE49-F238E27FC236}">
                  <a16:creationId xmlns:a16="http://schemas.microsoft.com/office/drawing/2014/main" id="{53D6A92D-5A73-4C43-AACC-110371D87A2A}"/>
                </a:ext>
              </a:extLst>
            </p:cNvPr>
            <p:cNvSpPr txBox="1"/>
            <p:nvPr/>
          </p:nvSpPr>
          <p:spPr>
            <a:xfrm>
              <a:off x="673099" y="1130300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6" name="îṥḷiḍe">
              <a:extLst>
                <a:ext uri="{FF2B5EF4-FFF2-40B4-BE49-F238E27FC236}">
                  <a16:creationId xmlns:a16="http://schemas.microsoft.com/office/drawing/2014/main" id="{62A23275-6360-4C26-BBBA-E692FFE2C945}"/>
                </a:ext>
              </a:extLst>
            </p:cNvPr>
            <p:cNvSpPr txBox="1"/>
            <p:nvPr/>
          </p:nvSpPr>
          <p:spPr>
            <a:xfrm>
              <a:off x="673101" y="1712226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  <p:grpSp>
          <p:nvGrpSpPr>
            <p:cNvPr id="17" name="îṧ1iḍe">
              <a:extLst>
                <a:ext uri="{FF2B5EF4-FFF2-40B4-BE49-F238E27FC236}">
                  <a16:creationId xmlns:a16="http://schemas.microsoft.com/office/drawing/2014/main" id="{B3D9FB7A-C614-4D96-84A3-0E91E169DBD9}"/>
                </a:ext>
              </a:extLst>
            </p:cNvPr>
            <p:cNvGrpSpPr/>
            <p:nvPr/>
          </p:nvGrpSpPr>
          <p:grpSpPr>
            <a:xfrm>
              <a:off x="4219075" y="2793352"/>
              <a:ext cx="3673381" cy="2454195"/>
              <a:chOff x="4456583" y="2437656"/>
              <a:chExt cx="2822336" cy="1885612"/>
            </a:xfrm>
          </p:grpSpPr>
          <p:sp>
            <p:nvSpPr>
              <p:cNvPr id="27" name="ïṥliḋe">
                <a:extLst>
                  <a:ext uri="{FF2B5EF4-FFF2-40B4-BE49-F238E27FC236}">
                    <a16:creationId xmlns:a16="http://schemas.microsoft.com/office/drawing/2014/main" id="{921615D1-932C-4D2A-BDDF-073409ADCAC9}"/>
                  </a:ext>
                </a:extLst>
              </p:cNvPr>
              <p:cNvSpPr/>
              <p:nvPr/>
            </p:nvSpPr>
            <p:spPr bwMode="auto">
              <a:xfrm>
                <a:off x="6169948" y="3119620"/>
                <a:ext cx="109247" cy="145640"/>
              </a:xfrm>
              <a:custGeom>
                <a:avLst/>
                <a:gdLst>
                  <a:gd name="T0" fmla="*/ 23 w 59"/>
                  <a:gd name="T1" fmla="*/ 26 h 80"/>
                  <a:gd name="T2" fmla="*/ 11 w 59"/>
                  <a:gd name="T3" fmla="*/ 72 h 80"/>
                  <a:gd name="T4" fmla="*/ 35 w 59"/>
                  <a:gd name="T5" fmla="*/ 52 h 80"/>
                  <a:gd name="T6" fmla="*/ 55 w 59"/>
                  <a:gd name="T7" fmla="*/ 15 h 80"/>
                  <a:gd name="T8" fmla="*/ 23 w 59"/>
                  <a:gd name="T9" fmla="*/ 2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80">
                    <a:moveTo>
                      <a:pt x="23" y="26"/>
                    </a:moveTo>
                    <a:cubicBezTo>
                      <a:pt x="0" y="44"/>
                      <a:pt x="11" y="72"/>
                      <a:pt x="11" y="72"/>
                    </a:cubicBezTo>
                    <a:cubicBezTo>
                      <a:pt x="26" y="80"/>
                      <a:pt x="46" y="75"/>
                      <a:pt x="35" y="52"/>
                    </a:cubicBezTo>
                    <a:cubicBezTo>
                      <a:pt x="24" y="30"/>
                      <a:pt x="51" y="30"/>
                      <a:pt x="55" y="15"/>
                    </a:cubicBezTo>
                    <a:cubicBezTo>
                      <a:pt x="59" y="0"/>
                      <a:pt x="46" y="7"/>
                      <a:pt x="23" y="26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iS1îḋè">
                <a:extLst>
                  <a:ext uri="{FF2B5EF4-FFF2-40B4-BE49-F238E27FC236}">
                    <a16:creationId xmlns:a16="http://schemas.microsoft.com/office/drawing/2014/main" id="{AC024170-293A-4291-8379-1DB045FA6F3D}"/>
                  </a:ext>
                </a:extLst>
              </p:cNvPr>
              <p:cNvSpPr/>
              <p:nvPr/>
            </p:nvSpPr>
            <p:spPr bwMode="auto">
              <a:xfrm>
                <a:off x="6227322" y="3467152"/>
                <a:ext cx="80167" cy="158740"/>
              </a:xfrm>
              <a:custGeom>
                <a:avLst/>
                <a:gdLst>
                  <a:gd name="T0" fmla="*/ 15 w 43"/>
                  <a:gd name="T1" fmla="*/ 72 h 87"/>
                  <a:gd name="T2" fmla="*/ 36 w 43"/>
                  <a:gd name="T3" fmla="*/ 55 h 87"/>
                  <a:gd name="T4" fmla="*/ 13 w 43"/>
                  <a:gd name="T5" fmla="*/ 3 h 87"/>
                  <a:gd name="T6" fmla="*/ 16 w 43"/>
                  <a:gd name="T7" fmla="*/ 27 h 87"/>
                  <a:gd name="T8" fmla="*/ 15 w 43"/>
                  <a:gd name="T9" fmla="*/ 7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87">
                    <a:moveTo>
                      <a:pt x="15" y="72"/>
                    </a:moveTo>
                    <a:cubicBezTo>
                      <a:pt x="25" y="87"/>
                      <a:pt x="29" y="72"/>
                      <a:pt x="36" y="55"/>
                    </a:cubicBezTo>
                    <a:cubicBezTo>
                      <a:pt x="43" y="37"/>
                      <a:pt x="27" y="0"/>
                      <a:pt x="13" y="3"/>
                    </a:cubicBezTo>
                    <a:cubicBezTo>
                      <a:pt x="0" y="5"/>
                      <a:pt x="16" y="27"/>
                      <a:pt x="16" y="27"/>
                    </a:cubicBezTo>
                    <a:cubicBezTo>
                      <a:pt x="19" y="51"/>
                      <a:pt x="4" y="57"/>
                      <a:pt x="15" y="7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íŝľíďé">
                <a:extLst>
                  <a:ext uri="{FF2B5EF4-FFF2-40B4-BE49-F238E27FC236}">
                    <a16:creationId xmlns:a16="http://schemas.microsoft.com/office/drawing/2014/main" id="{9F474F22-6C0E-456F-B1FE-2B916C61B988}"/>
                  </a:ext>
                </a:extLst>
              </p:cNvPr>
              <p:cNvSpPr/>
              <p:nvPr/>
            </p:nvSpPr>
            <p:spPr bwMode="auto">
              <a:xfrm>
                <a:off x="6487470" y="3628974"/>
                <a:ext cx="178410" cy="282033"/>
              </a:xfrm>
              <a:custGeom>
                <a:avLst/>
                <a:gdLst>
                  <a:gd name="T0" fmla="*/ 75 w 96"/>
                  <a:gd name="T1" fmla="*/ 4 h 155"/>
                  <a:gd name="T2" fmla="*/ 45 w 96"/>
                  <a:gd name="T3" fmla="*/ 62 h 155"/>
                  <a:gd name="T4" fmla="*/ 7 w 96"/>
                  <a:gd name="T5" fmla="*/ 115 h 155"/>
                  <a:gd name="T6" fmla="*/ 27 w 96"/>
                  <a:gd name="T7" fmla="*/ 111 h 155"/>
                  <a:gd name="T8" fmla="*/ 55 w 96"/>
                  <a:gd name="T9" fmla="*/ 87 h 155"/>
                  <a:gd name="T10" fmla="*/ 76 w 96"/>
                  <a:gd name="T11" fmla="*/ 19 h 155"/>
                  <a:gd name="T12" fmla="*/ 75 w 96"/>
                  <a:gd name="T13" fmla="*/ 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55">
                    <a:moveTo>
                      <a:pt x="75" y="4"/>
                    </a:moveTo>
                    <a:cubicBezTo>
                      <a:pt x="75" y="4"/>
                      <a:pt x="44" y="36"/>
                      <a:pt x="45" y="62"/>
                    </a:cubicBezTo>
                    <a:cubicBezTo>
                      <a:pt x="47" y="87"/>
                      <a:pt x="13" y="75"/>
                      <a:pt x="7" y="115"/>
                    </a:cubicBezTo>
                    <a:cubicBezTo>
                      <a:pt x="0" y="155"/>
                      <a:pt x="20" y="115"/>
                      <a:pt x="27" y="111"/>
                    </a:cubicBezTo>
                    <a:cubicBezTo>
                      <a:pt x="33" y="107"/>
                      <a:pt x="45" y="96"/>
                      <a:pt x="55" y="87"/>
                    </a:cubicBezTo>
                    <a:cubicBezTo>
                      <a:pt x="64" y="78"/>
                      <a:pt x="56" y="38"/>
                      <a:pt x="76" y="19"/>
                    </a:cubicBezTo>
                    <a:cubicBezTo>
                      <a:pt x="96" y="0"/>
                      <a:pt x="80" y="6"/>
                      <a:pt x="75" y="4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ïs1iďê">
                <a:extLst>
                  <a:ext uri="{FF2B5EF4-FFF2-40B4-BE49-F238E27FC236}">
                    <a16:creationId xmlns:a16="http://schemas.microsoft.com/office/drawing/2014/main" id="{80B1BB69-4662-4E15-9515-5806B70D0FF3}"/>
                  </a:ext>
                </a:extLst>
              </p:cNvPr>
              <p:cNvSpPr/>
              <p:nvPr/>
            </p:nvSpPr>
            <p:spPr bwMode="auto">
              <a:xfrm>
                <a:off x="6896163" y="3139655"/>
                <a:ext cx="66806" cy="203433"/>
              </a:xfrm>
              <a:custGeom>
                <a:avLst/>
                <a:gdLst>
                  <a:gd name="T0" fmla="*/ 17 w 36"/>
                  <a:gd name="T1" fmla="*/ 112 h 112"/>
                  <a:gd name="T2" fmla="*/ 24 w 36"/>
                  <a:gd name="T3" fmla="*/ 21 h 112"/>
                  <a:gd name="T4" fmla="*/ 15 w 36"/>
                  <a:gd name="T5" fmla="*/ 23 h 112"/>
                  <a:gd name="T6" fmla="*/ 17 w 36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2">
                    <a:moveTo>
                      <a:pt x="17" y="112"/>
                    </a:moveTo>
                    <a:cubicBezTo>
                      <a:pt x="35" y="112"/>
                      <a:pt x="36" y="43"/>
                      <a:pt x="24" y="21"/>
                    </a:cubicBezTo>
                    <a:cubicBezTo>
                      <a:pt x="12" y="0"/>
                      <a:pt x="15" y="23"/>
                      <a:pt x="15" y="23"/>
                    </a:cubicBezTo>
                    <a:cubicBezTo>
                      <a:pt x="15" y="23"/>
                      <a:pt x="0" y="112"/>
                      <a:pt x="17" y="112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ïSḻîḍé">
                <a:extLst>
                  <a:ext uri="{FF2B5EF4-FFF2-40B4-BE49-F238E27FC236}">
                    <a16:creationId xmlns:a16="http://schemas.microsoft.com/office/drawing/2014/main" id="{B2AF415F-DF54-4AF0-9EEA-D96EAC186803}"/>
                  </a:ext>
                </a:extLst>
              </p:cNvPr>
              <p:cNvSpPr/>
              <p:nvPr/>
            </p:nvSpPr>
            <p:spPr bwMode="auto">
              <a:xfrm>
                <a:off x="5522327" y="3694474"/>
                <a:ext cx="116320" cy="167987"/>
              </a:xfrm>
              <a:custGeom>
                <a:avLst/>
                <a:gdLst>
                  <a:gd name="T0" fmla="*/ 44 w 63"/>
                  <a:gd name="T1" fmla="*/ 88 h 92"/>
                  <a:gd name="T2" fmla="*/ 32 w 63"/>
                  <a:gd name="T3" fmla="*/ 46 h 92"/>
                  <a:gd name="T4" fmla="*/ 16 w 63"/>
                  <a:gd name="T5" fmla="*/ 2 h 92"/>
                  <a:gd name="T6" fmla="*/ 11 w 63"/>
                  <a:gd name="T7" fmla="*/ 43 h 92"/>
                  <a:gd name="T8" fmla="*/ 44 w 63"/>
                  <a:gd name="T9" fmla="*/ 8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92">
                    <a:moveTo>
                      <a:pt x="44" y="88"/>
                    </a:moveTo>
                    <a:cubicBezTo>
                      <a:pt x="63" y="92"/>
                      <a:pt x="39" y="63"/>
                      <a:pt x="32" y="46"/>
                    </a:cubicBezTo>
                    <a:cubicBezTo>
                      <a:pt x="25" y="28"/>
                      <a:pt x="32" y="0"/>
                      <a:pt x="16" y="2"/>
                    </a:cubicBezTo>
                    <a:cubicBezTo>
                      <a:pt x="0" y="3"/>
                      <a:pt x="11" y="43"/>
                      <a:pt x="11" y="43"/>
                    </a:cubicBezTo>
                    <a:cubicBezTo>
                      <a:pt x="11" y="58"/>
                      <a:pt x="25" y="84"/>
                      <a:pt x="44" y="88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ïṣḻíḋê">
                <a:extLst>
                  <a:ext uri="{FF2B5EF4-FFF2-40B4-BE49-F238E27FC236}">
                    <a16:creationId xmlns:a16="http://schemas.microsoft.com/office/drawing/2014/main" id="{A5D0B542-5438-4CE0-AB34-C15897EADD6C}"/>
                  </a:ext>
                </a:extLst>
              </p:cNvPr>
              <p:cNvSpPr/>
              <p:nvPr/>
            </p:nvSpPr>
            <p:spPr bwMode="auto">
              <a:xfrm>
                <a:off x="4456583" y="2437656"/>
                <a:ext cx="2822336" cy="1885612"/>
              </a:xfrm>
              <a:custGeom>
                <a:avLst/>
                <a:gdLst>
                  <a:gd name="T0" fmla="*/ 854 w 1520"/>
                  <a:gd name="T1" fmla="*/ 28 h 1036"/>
                  <a:gd name="T2" fmla="*/ 138 w 1520"/>
                  <a:gd name="T3" fmla="*/ 342 h 1036"/>
                  <a:gd name="T4" fmla="*/ 428 w 1520"/>
                  <a:gd name="T5" fmla="*/ 980 h 1036"/>
                  <a:gd name="T6" fmla="*/ 1364 w 1520"/>
                  <a:gd name="T7" fmla="*/ 818 h 1036"/>
                  <a:gd name="T8" fmla="*/ 1145 w 1520"/>
                  <a:gd name="T9" fmla="*/ 152 h 1036"/>
                  <a:gd name="T10" fmla="*/ 958 w 1520"/>
                  <a:gd name="T11" fmla="*/ 314 h 1036"/>
                  <a:gd name="T12" fmla="*/ 751 w 1520"/>
                  <a:gd name="T13" fmla="*/ 329 h 1036"/>
                  <a:gd name="T14" fmla="*/ 869 w 1520"/>
                  <a:gd name="T15" fmla="*/ 128 h 1036"/>
                  <a:gd name="T16" fmla="*/ 778 w 1520"/>
                  <a:gd name="T17" fmla="*/ 178 h 1036"/>
                  <a:gd name="T18" fmla="*/ 751 w 1520"/>
                  <a:gd name="T19" fmla="*/ 386 h 1036"/>
                  <a:gd name="T20" fmla="*/ 547 w 1520"/>
                  <a:gd name="T21" fmla="*/ 309 h 1036"/>
                  <a:gd name="T22" fmla="*/ 603 w 1520"/>
                  <a:gd name="T23" fmla="*/ 145 h 1036"/>
                  <a:gd name="T24" fmla="*/ 687 w 1520"/>
                  <a:gd name="T25" fmla="*/ 521 h 1036"/>
                  <a:gd name="T26" fmla="*/ 206 w 1520"/>
                  <a:gd name="T27" fmla="*/ 510 h 1036"/>
                  <a:gd name="T28" fmla="*/ 427 w 1520"/>
                  <a:gd name="T29" fmla="*/ 612 h 1036"/>
                  <a:gd name="T30" fmla="*/ 366 w 1520"/>
                  <a:gd name="T31" fmla="*/ 508 h 1036"/>
                  <a:gd name="T32" fmla="*/ 269 w 1520"/>
                  <a:gd name="T33" fmla="*/ 418 h 1036"/>
                  <a:gd name="T34" fmla="*/ 333 w 1520"/>
                  <a:gd name="T35" fmla="*/ 390 h 1036"/>
                  <a:gd name="T36" fmla="*/ 462 w 1520"/>
                  <a:gd name="T37" fmla="*/ 530 h 1036"/>
                  <a:gd name="T38" fmla="*/ 373 w 1520"/>
                  <a:gd name="T39" fmla="*/ 229 h 1036"/>
                  <a:gd name="T40" fmla="*/ 571 w 1520"/>
                  <a:gd name="T41" fmla="*/ 629 h 1036"/>
                  <a:gd name="T42" fmla="*/ 675 w 1520"/>
                  <a:gd name="T43" fmla="*/ 78 h 1036"/>
                  <a:gd name="T44" fmla="*/ 459 w 1520"/>
                  <a:gd name="T45" fmla="*/ 209 h 1036"/>
                  <a:gd name="T46" fmla="*/ 462 w 1520"/>
                  <a:gd name="T47" fmla="*/ 125 h 1036"/>
                  <a:gd name="T48" fmla="*/ 149 w 1520"/>
                  <a:gd name="T49" fmla="*/ 401 h 1036"/>
                  <a:gd name="T50" fmla="*/ 86 w 1520"/>
                  <a:gd name="T51" fmla="*/ 488 h 1036"/>
                  <a:gd name="T52" fmla="*/ 131 w 1520"/>
                  <a:gd name="T53" fmla="*/ 493 h 1036"/>
                  <a:gd name="T54" fmla="*/ 189 w 1520"/>
                  <a:gd name="T55" fmla="*/ 593 h 1036"/>
                  <a:gd name="T56" fmla="*/ 123 w 1520"/>
                  <a:gd name="T57" fmla="*/ 784 h 1036"/>
                  <a:gd name="T58" fmla="*/ 349 w 1520"/>
                  <a:gd name="T59" fmla="*/ 874 h 1036"/>
                  <a:gd name="T60" fmla="*/ 422 w 1520"/>
                  <a:gd name="T61" fmla="*/ 682 h 1036"/>
                  <a:gd name="T62" fmla="*/ 290 w 1520"/>
                  <a:gd name="T63" fmla="*/ 801 h 1036"/>
                  <a:gd name="T64" fmla="*/ 816 w 1520"/>
                  <a:gd name="T65" fmla="*/ 854 h 1036"/>
                  <a:gd name="T66" fmla="*/ 845 w 1520"/>
                  <a:gd name="T67" fmla="*/ 915 h 1036"/>
                  <a:gd name="T68" fmla="*/ 701 w 1520"/>
                  <a:gd name="T69" fmla="*/ 949 h 1036"/>
                  <a:gd name="T70" fmla="*/ 585 w 1520"/>
                  <a:gd name="T71" fmla="*/ 686 h 1036"/>
                  <a:gd name="T72" fmla="*/ 911 w 1520"/>
                  <a:gd name="T73" fmla="*/ 661 h 1036"/>
                  <a:gd name="T74" fmla="*/ 992 w 1520"/>
                  <a:gd name="T75" fmla="*/ 513 h 1036"/>
                  <a:gd name="T76" fmla="*/ 1033 w 1520"/>
                  <a:gd name="T77" fmla="*/ 257 h 1036"/>
                  <a:gd name="T78" fmla="*/ 864 w 1520"/>
                  <a:gd name="T79" fmla="*/ 436 h 1036"/>
                  <a:gd name="T80" fmla="*/ 1067 w 1520"/>
                  <a:gd name="T81" fmla="*/ 218 h 1036"/>
                  <a:gd name="T82" fmla="*/ 1199 w 1520"/>
                  <a:gd name="T83" fmla="*/ 206 h 1036"/>
                  <a:gd name="T84" fmla="*/ 1144 w 1520"/>
                  <a:gd name="T85" fmla="*/ 457 h 1036"/>
                  <a:gd name="T86" fmla="*/ 1228 w 1520"/>
                  <a:gd name="T87" fmla="*/ 279 h 1036"/>
                  <a:gd name="T88" fmla="*/ 1364 w 1520"/>
                  <a:gd name="T89" fmla="*/ 436 h 1036"/>
                  <a:gd name="T90" fmla="*/ 1190 w 1520"/>
                  <a:gd name="T91" fmla="*/ 594 h 1036"/>
                  <a:gd name="T92" fmla="*/ 1034 w 1520"/>
                  <a:gd name="T93" fmla="*/ 503 h 1036"/>
                  <a:gd name="T94" fmla="*/ 823 w 1520"/>
                  <a:gd name="T95" fmla="*/ 662 h 1036"/>
                  <a:gd name="T96" fmla="*/ 624 w 1520"/>
                  <a:gd name="T97" fmla="*/ 789 h 1036"/>
                  <a:gd name="T98" fmla="*/ 598 w 1520"/>
                  <a:gd name="T99" fmla="*/ 826 h 1036"/>
                  <a:gd name="T100" fmla="*/ 1001 w 1520"/>
                  <a:gd name="T101" fmla="*/ 908 h 1036"/>
                  <a:gd name="T102" fmla="*/ 1087 w 1520"/>
                  <a:gd name="T103" fmla="*/ 727 h 1036"/>
                  <a:gd name="T104" fmla="*/ 1182 w 1520"/>
                  <a:gd name="T105" fmla="*/ 831 h 1036"/>
                  <a:gd name="T106" fmla="*/ 1218 w 1520"/>
                  <a:gd name="T107" fmla="*/ 680 h 1036"/>
                  <a:gd name="T108" fmla="*/ 1335 w 1520"/>
                  <a:gd name="T109" fmla="*/ 630 h 1036"/>
                  <a:gd name="T110" fmla="*/ 1277 w 1520"/>
                  <a:gd name="T111" fmla="*/ 557 h 1036"/>
                  <a:gd name="T112" fmla="*/ 1397 w 1520"/>
                  <a:gd name="T113" fmla="*/ 573 h 1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20" h="1036">
                    <a:moveTo>
                      <a:pt x="1466" y="492"/>
                    </a:moveTo>
                    <a:cubicBezTo>
                      <a:pt x="1440" y="372"/>
                      <a:pt x="1384" y="352"/>
                      <a:pt x="1384" y="352"/>
                    </a:cubicBezTo>
                    <a:cubicBezTo>
                      <a:pt x="1330" y="248"/>
                      <a:pt x="1290" y="236"/>
                      <a:pt x="1262" y="198"/>
                    </a:cubicBezTo>
                    <a:cubicBezTo>
                      <a:pt x="1234" y="160"/>
                      <a:pt x="1200" y="118"/>
                      <a:pt x="1156" y="112"/>
                    </a:cubicBezTo>
                    <a:cubicBezTo>
                      <a:pt x="1112" y="106"/>
                      <a:pt x="1104" y="78"/>
                      <a:pt x="1068" y="62"/>
                    </a:cubicBezTo>
                    <a:cubicBezTo>
                      <a:pt x="1032" y="46"/>
                      <a:pt x="966" y="38"/>
                      <a:pt x="966" y="38"/>
                    </a:cubicBezTo>
                    <a:cubicBezTo>
                      <a:pt x="914" y="0"/>
                      <a:pt x="854" y="28"/>
                      <a:pt x="854" y="28"/>
                    </a:cubicBezTo>
                    <a:cubicBezTo>
                      <a:pt x="746" y="8"/>
                      <a:pt x="744" y="50"/>
                      <a:pt x="714" y="54"/>
                    </a:cubicBezTo>
                    <a:cubicBezTo>
                      <a:pt x="684" y="58"/>
                      <a:pt x="664" y="26"/>
                      <a:pt x="618" y="38"/>
                    </a:cubicBezTo>
                    <a:cubicBezTo>
                      <a:pt x="572" y="50"/>
                      <a:pt x="520" y="86"/>
                      <a:pt x="520" y="86"/>
                    </a:cubicBezTo>
                    <a:cubicBezTo>
                      <a:pt x="416" y="84"/>
                      <a:pt x="446" y="132"/>
                      <a:pt x="410" y="132"/>
                    </a:cubicBezTo>
                    <a:cubicBezTo>
                      <a:pt x="374" y="132"/>
                      <a:pt x="294" y="156"/>
                      <a:pt x="276" y="194"/>
                    </a:cubicBezTo>
                    <a:cubicBezTo>
                      <a:pt x="258" y="232"/>
                      <a:pt x="236" y="212"/>
                      <a:pt x="192" y="260"/>
                    </a:cubicBezTo>
                    <a:cubicBezTo>
                      <a:pt x="148" y="308"/>
                      <a:pt x="138" y="342"/>
                      <a:pt x="138" y="342"/>
                    </a:cubicBezTo>
                    <a:cubicBezTo>
                      <a:pt x="130" y="372"/>
                      <a:pt x="108" y="384"/>
                      <a:pt x="108" y="384"/>
                    </a:cubicBezTo>
                    <a:cubicBezTo>
                      <a:pt x="44" y="458"/>
                      <a:pt x="48" y="536"/>
                      <a:pt x="48" y="536"/>
                    </a:cubicBezTo>
                    <a:cubicBezTo>
                      <a:pt x="0" y="586"/>
                      <a:pt x="24" y="644"/>
                      <a:pt x="24" y="644"/>
                    </a:cubicBezTo>
                    <a:cubicBezTo>
                      <a:pt x="54" y="690"/>
                      <a:pt x="52" y="738"/>
                      <a:pt x="52" y="738"/>
                    </a:cubicBezTo>
                    <a:cubicBezTo>
                      <a:pt x="104" y="894"/>
                      <a:pt x="272" y="890"/>
                      <a:pt x="300" y="900"/>
                    </a:cubicBezTo>
                    <a:cubicBezTo>
                      <a:pt x="328" y="910"/>
                      <a:pt x="374" y="910"/>
                      <a:pt x="374" y="910"/>
                    </a:cubicBezTo>
                    <a:cubicBezTo>
                      <a:pt x="390" y="946"/>
                      <a:pt x="428" y="980"/>
                      <a:pt x="428" y="980"/>
                    </a:cubicBezTo>
                    <a:cubicBezTo>
                      <a:pt x="462" y="980"/>
                      <a:pt x="604" y="1036"/>
                      <a:pt x="646" y="1036"/>
                    </a:cubicBezTo>
                    <a:cubicBezTo>
                      <a:pt x="688" y="1036"/>
                      <a:pt x="748" y="1012"/>
                      <a:pt x="748" y="1012"/>
                    </a:cubicBezTo>
                    <a:cubicBezTo>
                      <a:pt x="902" y="1020"/>
                      <a:pt x="966" y="952"/>
                      <a:pt x="966" y="952"/>
                    </a:cubicBezTo>
                    <a:cubicBezTo>
                      <a:pt x="1060" y="964"/>
                      <a:pt x="1042" y="928"/>
                      <a:pt x="1076" y="928"/>
                    </a:cubicBezTo>
                    <a:cubicBezTo>
                      <a:pt x="1110" y="928"/>
                      <a:pt x="1164" y="914"/>
                      <a:pt x="1182" y="890"/>
                    </a:cubicBezTo>
                    <a:cubicBezTo>
                      <a:pt x="1200" y="866"/>
                      <a:pt x="1224" y="864"/>
                      <a:pt x="1254" y="844"/>
                    </a:cubicBezTo>
                    <a:cubicBezTo>
                      <a:pt x="1284" y="824"/>
                      <a:pt x="1320" y="798"/>
                      <a:pt x="1364" y="818"/>
                    </a:cubicBezTo>
                    <a:cubicBezTo>
                      <a:pt x="1408" y="838"/>
                      <a:pt x="1430" y="820"/>
                      <a:pt x="1430" y="820"/>
                    </a:cubicBezTo>
                    <a:cubicBezTo>
                      <a:pt x="1520" y="718"/>
                      <a:pt x="1492" y="612"/>
                      <a:pt x="1466" y="492"/>
                    </a:cubicBezTo>
                    <a:close/>
                    <a:moveTo>
                      <a:pt x="977" y="94"/>
                    </a:moveTo>
                    <a:cubicBezTo>
                      <a:pt x="977" y="94"/>
                      <a:pt x="958" y="70"/>
                      <a:pt x="1006" y="81"/>
                    </a:cubicBezTo>
                    <a:cubicBezTo>
                      <a:pt x="1054" y="92"/>
                      <a:pt x="1071" y="104"/>
                      <a:pt x="1102" y="125"/>
                    </a:cubicBezTo>
                    <a:cubicBezTo>
                      <a:pt x="1133" y="146"/>
                      <a:pt x="1150" y="140"/>
                      <a:pt x="1157" y="140"/>
                    </a:cubicBezTo>
                    <a:cubicBezTo>
                      <a:pt x="1163" y="140"/>
                      <a:pt x="1161" y="150"/>
                      <a:pt x="1145" y="152"/>
                    </a:cubicBezTo>
                    <a:cubicBezTo>
                      <a:pt x="1129" y="153"/>
                      <a:pt x="1109" y="158"/>
                      <a:pt x="1073" y="130"/>
                    </a:cubicBezTo>
                    <a:cubicBezTo>
                      <a:pt x="1037" y="102"/>
                      <a:pt x="1015" y="120"/>
                      <a:pt x="1009" y="136"/>
                    </a:cubicBezTo>
                    <a:cubicBezTo>
                      <a:pt x="1002" y="152"/>
                      <a:pt x="1010" y="182"/>
                      <a:pt x="991" y="182"/>
                    </a:cubicBezTo>
                    <a:cubicBezTo>
                      <a:pt x="973" y="182"/>
                      <a:pt x="963" y="177"/>
                      <a:pt x="979" y="154"/>
                    </a:cubicBezTo>
                    <a:cubicBezTo>
                      <a:pt x="979" y="154"/>
                      <a:pt x="989" y="122"/>
                      <a:pt x="977" y="94"/>
                    </a:cubicBezTo>
                    <a:close/>
                    <a:moveTo>
                      <a:pt x="971" y="290"/>
                    </a:moveTo>
                    <a:cubicBezTo>
                      <a:pt x="982" y="298"/>
                      <a:pt x="958" y="314"/>
                      <a:pt x="958" y="314"/>
                    </a:cubicBezTo>
                    <a:cubicBezTo>
                      <a:pt x="941" y="317"/>
                      <a:pt x="934" y="318"/>
                      <a:pt x="909" y="342"/>
                    </a:cubicBezTo>
                    <a:cubicBezTo>
                      <a:pt x="883" y="366"/>
                      <a:pt x="855" y="354"/>
                      <a:pt x="843" y="336"/>
                    </a:cubicBezTo>
                    <a:cubicBezTo>
                      <a:pt x="831" y="317"/>
                      <a:pt x="823" y="320"/>
                      <a:pt x="823" y="320"/>
                    </a:cubicBezTo>
                    <a:cubicBezTo>
                      <a:pt x="810" y="328"/>
                      <a:pt x="833" y="349"/>
                      <a:pt x="833" y="349"/>
                    </a:cubicBezTo>
                    <a:cubicBezTo>
                      <a:pt x="842" y="356"/>
                      <a:pt x="857" y="358"/>
                      <a:pt x="857" y="398"/>
                    </a:cubicBezTo>
                    <a:cubicBezTo>
                      <a:pt x="857" y="438"/>
                      <a:pt x="795" y="482"/>
                      <a:pt x="787" y="428"/>
                    </a:cubicBezTo>
                    <a:cubicBezTo>
                      <a:pt x="779" y="373"/>
                      <a:pt x="757" y="373"/>
                      <a:pt x="751" y="329"/>
                    </a:cubicBezTo>
                    <a:cubicBezTo>
                      <a:pt x="746" y="285"/>
                      <a:pt x="787" y="200"/>
                      <a:pt x="843" y="181"/>
                    </a:cubicBezTo>
                    <a:cubicBezTo>
                      <a:pt x="899" y="162"/>
                      <a:pt x="979" y="189"/>
                      <a:pt x="963" y="208"/>
                    </a:cubicBezTo>
                    <a:cubicBezTo>
                      <a:pt x="947" y="226"/>
                      <a:pt x="961" y="282"/>
                      <a:pt x="971" y="290"/>
                    </a:cubicBezTo>
                    <a:close/>
                    <a:moveTo>
                      <a:pt x="711" y="110"/>
                    </a:moveTo>
                    <a:cubicBezTo>
                      <a:pt x="735" y="96"/>
                      <a:pt x="750" y="44"/>
                      <a:pt x="837" y="61"/>
                    </a:cubicBezTo>
                    <a:cubicBezTo>
                      <a:pt x="837" y="61"/>
                      <a:pt x="871" y="69"/>
                      <a:pt x="862" y="101"/>
                    </a:cubicBezTo>
                    <a:cubicBezTo>
                      <a:pt x="862" y="101"/>
                      <a:pt x="846" y="128"/>
                      <a:pt x="869" y="128"/>
                    </a:cubicBezTo>
                    <a:cubicBezTo>
                      <a:pt x="891" y="128"/>
                      <a:pt x="910" y="98"/>
                      <a:pt x="890" y="73"/>
                    </a:cubicBezTo>
                    <a:cubicBezTo>
                      <a:pt x="890" y="73"/>
                      <a:pt x="875" y="53"/>
                      <a:pt x="906" y="54"/>
                    </a:cubicBezTo>
                    <a:cubicBezTo>
                      <a:pt x="937" y="56"/>
                      <a:pt x="961" y="85"/>
                      <a:pt x="961" y="128"/>
                    </a:cubicBezTo>
                    <a:cubicBezTo>
                      <a:pt x="961" y="128"/>
                      <a:pt x="971" y="166"/>
                      <a:pt x="926" y="148"/>
                    </a:cubicBezTo>
                    <a:cubicBezTo>
                      <a:pt x="926" y="148"/>
                      <a:pt x="877" y="132"/>
                      <a:pt x="847" y="150"/>
                    </a:cubicBezTo>
                    <a:cubicBezTo>
                      <a:pt x="818" y="169"/>
                      <a:pt x="797" y="169"/>
                      <a:pt x="771" y="162"/>
                    </a:cubicBezTo>
                    <a:cubicBezTo>
                      <a:pt x="771" y="162"/>
                      <a:pt x="759" y="174"/>
                      <a:pt x="778" y="178"/>
                    </a:cubicBezTo>
                    <a:cubicBezTo>
                      <a:pt x="778" y="178"/>
                      <a:pt x="809" y="192"/>
                      <a:pt x="791" y="196"/>
                    </a:cubicBezTo>
                    <a:cubicBezTo>
                      <a:pt x="774" y="200"/>
                      <a:pt x="750" y="205"/>
                      <a:pt x="758" y="250"/>
                    </a:cubicBezTo>
                    <a:cubicBezTo>
                      <a:pt x="758" y="250"/>
                      <a:pt x="742" y="266"/>
                      <a:pt x="729" y="234"/>
                    </a:cubicBezTo>
                    <a:cubicBezTo>
                      <a:pt x="729" y="234"/>
                      <a:pt x="727" y="216"/>
                      <a:pt x="719" y="209"/>
                    </a:cubicBezTo>
                    <a:cubicBezTo>
                      <a:pt x="711" y="202"/>
                      <a:pt x="701" y="217"/>
                      <a:pt x="711" y="241"/>
                    </a:cubicBezTo>
                    <a:cubicBezTo>
                      <a:pt x="722" y="265"/>
                      <a:pt x="731" y="268"/>
                      <a:pt x="730" y="294"/>
                    </a:cubicBezTo>
                    <a:cubicBezTo>
                      <a:pt x="729" y="321"/>
                      <a:pt x="734" y="358"/>
                      <a:pt x="751" y="386"/>
                    </a:cubicBezTo>
                    <a:cubicBezTo>
                      <a:pt x="769" y="414"/>
                      <a:pt x="761" y="432"/>
                      <a:pt x="767" y="442"/>
                    </a:cubicBezTo>
                    <a:cubicBezTo>
                      <a:pt x="774" y="453"/>
                      <a:pt x="814" y="478"/>
                      <a:pt x="806" y="510"/>
                    </a:cubicBezTo>
                    <a:cubicBezTo>
                      <a:pt x="798" y="542"/>
                      <a:pt x="783" y="573"/>
                      <a:pt x="742" y="573"/>
                    </a:cubicBezTo>
                    <a:cubicBezTo>
                      <a:pt x="701" y="573"/>
                      <a:pt x="687" y="594"/>
                      <a:pt x="661" y="601"/>
                    </a:cubicBezTo>
                    <a:cubicBezTo>
                      <a:pt x="634" y="608"/>
                      <a:pt x="567" y="590"/>
                      <a:pt x="569" y="474"/>
                    </a:cubicBezTo>
                    <a:cubicBezTo>
                      <a:pt x="569" y="474"/>
                      <a:pt x="571" y="430"/>
                      <a:pt x="537" y="362"/>
                    </a:cubicBezTo>
                    <a:cubicBezTo>
                      <a:pt x="537" y="362"/>
                      <a:pt x="531" y="318"/>
                      <a:pt x="547" y="309"/>
                    </a:cubicBezTo>
                    <a:cubicBezTo>
                      <a:pt x="547" y="309"/>
                      <a:pt x="555" y="265"/>
                      <a:pt x="530" y="261"/>
                    </a:cubicBezTo>
                    <a:cubicBezTo>
                      <a:pt x="530" y="261"/>
                      <a:pt x="521" y="272"/>
                      <a:pt x="527" y="281"/>
                    </a:cubicBezTo>
                    <a:cubicBezTo>
                      <a:pt x="534" y="290"/>
                      <a:pt x="531" y="302"/>
                      <a:pt x="522" y="310"/>
                    </a:cubicBezTo>
                    <a:cubicBezTo>
                      <a:pt x="513" y="318"/>
                      <a:pt x="519" y="341"/>
                      <a:pt x="514" y="341"/>
                    </a:cubicBezTo>
                    <a:cubicBezTo>
                      <a:pt x="514" y="341"/>
                      <a:pt x="491" y="345"/>
                      <a:pt x="506" y="292"/>
                    </a:cubicBezTo>
                    <a:cubicBezTo>
                      <a:pt x="506" y="292"/>
                      <a:pt x="498" y="241"/>
                      <a:pt x="523" y="230"/>
                    </a:cubicBezTo>
                    <a:cubicBezTo>
                      <a:pt x="549" y="220"/>
                      <a:pt x="575" y="204"/>
                      <a:pt x="603" y="145"/>
                    </a:cubicBezTo>
                    <a:cubicBezTo>
                      <a:pt x="603" y="145"/>
                      <a:pt x="653" y="100"/>
                      <a:pt x="673" y="140"/>
                    </a:cubicBezTo>
                    <a:cubicBezTo>
                      <a:pt x="673" y="140"/>
                      <a:pt x="683" y="162"/>
                      <a:pt x="661" y="196"/>
                    </a:cubicBezTo>
                    <a:cubicBezTo>
                      <a:pt x="638" y="229"/>
                      <a:pt x="641" y="236"/>
                      <a:pt x="642" y="257"/>
                    </a:cubicBezTo>
                    <a:cubicBezTo>
                      <a:pt x="642" y="257"/>
                      <a:pt x="605" y="289"/>
                      <a:pt x="603" y="306"/>
                    </a:cubicBezTo>
                    <a:cubicBezTo>
                      <a:pt x="602" y="324"/>
                      <a:pt x="602" y="361"/>
                      <a:pt x="621" y="378"/>
                    </a:cubicBezTo>
                    <a:cubicBezTo>
                      <a:pt x="621" y="378"/>
                      <a:pt x="623" y="445"/>
                      <a:pt x="639" y="476"/>
                    </a:cubicBezTo>
                    <a:cubicBezTo>
                      <a:pt x="655" y="506"/>
                      <a:pt x="661" y="522"/>
                      <a:pt x="687" y="521"/>
                    </a:cubicBezTo>
                    <a:cubicBezTo>
                      <a:pt x="687" y="521"/>
                      <a:pt x="697" y="516"/>
                      <a:pt x="666" y="493"/>
                    </a:cubicBezTo>
                    <a:cubicBezTo>
                      <a:pt x="666" y="493"/>
                      <a:pt x="647" y="484"/>
                      <a:pt x="641" y="378"/>
                    </a:cubicBezTo>
                    <a:cubicBezTo>
                      <a:pt x="641" y="378"/>
                      <a:pt x="602" y="328"/>
                      <a:pt x="650" y="286"/>
                    </a:cubicBezTo>
                    <a:cubicBezTo>
                      <a:pt x="650" y="286"/>
                      <a:pt x="675" y="261"/>
                      <a:pt x="673" y="234"/>
                    </a:cubicBezTo>
                    <a:cubicBezTo>
                      <a:pt x="673" y="234"/>
                      <a:pt x="677" y="204"/>
                      <a:pt x="697" y="193"/>
                    </a:cubicBezTo>
                    <a:cubicBezTo>
                      <a:pt x="697" y="193"/>
                      <a:pt x="687" y="125"/>
                      <a:pt x="711" y="110"/>
                    </a:cubicBezTo>
                    <a:close/>
                    <a:moveTo>
                      <a:pt x="206" y="510"/>
                    </a:moveTo>
                    <a:cubicBezTo>
                      <a:pt x="206" y="510"/>
                      <a:pt x="170" y="564"/>
                      <a:pt x="165" y="516"/>
                    </a:cubicBezTo>
                    <a:cubicBezTo>
                      <a:pt x="165" y="516"/>
                      <a:pt x="205" y="457"/>
                      <a:pt x="234" y="457"/>
                    </a:cubicBezTo>
                    <a:cubicBezTo>
                      <a:pt x="263" y="457"/>
                      <a:pt x="295" y="510"/>
                      <a:pt x="279" y="566"/>
                    </a:cubicBezTo>
                    <a:cubicBezTo>
                      <a:pt x="279" y="566"/>
                      <a:pt x="267" y="604"/>
                      <a:pt x="295" y="564"/>
                    </a:cubicBezTo>
                    <a:cubicBezTo>
                      <a:pt x="295" y="564"/>
                      <a:pt x="310" y="530"/>
                      <a:pt x="303" y="513"/>
                    </a:cubicBezTo>
                    <a:cubicBezTo>
                      <a:pt x="303" y="513"/>
                      <a:pt x="318" y="506"/>
                      <a:pt x="346" y="553"/>
                    </a:cubicBezTo>
                    <a:cubicBezTo>
                      <a:pt x="374" y="600"/>
                      <a:pt x="399" y="608"/>
                      <a:pt x="427" y="612"/>
                    </a:cubicBezTo>
                    <a:cubicBezTo>
                      <a:pt x="455" y="616"/>
                      <a:pt x="475" y="652"/>
                      <a:pt x="475" y="665"/>
                    </a:cubicBezTo>
                    <a:cubicBezTo>
                      <a:pt x="475" y="678"/>
                      <a:pt x="443" y="668"/>
                      <a:pt x="414" y="656"/>
                    </a:cubicBezTo>
                    <a:cubicBezTo>
                      <a:pt x="385" y="644"/>
                      <a:pt x="363" y="612"/>
                      <a:pt x="294" y="628"/>
                    </a:cubicBezTo>
                    <a:cubicBezTo>
                      <a:pt x="225" y="644"/>
                      <a:pt x="182" y="556"/>
                      <a:pt x="230" y="517"/>
                    </a:cubicBezTo>
                    <a:cubicBezTo>
                      <a:pt x="230" y="517"/>
                      <a:pt x="229" y="492"/>
                      <a:pt x="206" y="510"/>
                    </a:cubicBezTo>
                    <a:close/>
                    <a:moveTo>
                      <a:pt x="415" y="582"/>
                    </a:moveTo>
                    <a:cubicBezTo>
                      <a:pt x="362" y="553"/>
                      <a:pt x="330" y="510"/>
                      <a:pt x="366" y="508"/>
                    </a:cubicBezTo>
                    <a:cubicBezTo>
                      <a:pt x="402" y="505"/>
                      <a:pt x="382" y="526"/>
                      <a:pt x="407" y="528"/>
                    </a:cubicBezTo>
                    <a:cubicBezTo>
                      <a:pt x="433" y="529"/>
                      <a:pt x="393" y="502"/>
                      <a:pt x="385" y="480"/>
                    </a:cubicBezTo>
                    <a:cubicBezTo>
                      <a:pt x="377" y="457"/>
                      <a:pt x="377" y="406"/>
                      <a:pt x="377" y="398"/>
                    </a:cubicBezTo>
                    <a:cubicBezTo>
                      <a:pt x="377" y="390"/>
                      <a:pt x="361" y="384"/>
                      <a:pt x="362" y="418"/>
                    </a:cubicBezTo>
                    <a:cubicBezTo>
                      <a:pt x="363" y="453"/>
                      <a:pt x="365" y="514"/>
                      <a:pt x="307" y="490"/>
                    </a:cubicBezTo>
                    <a:cubicBezTo>
                      <a:pt x="307" y="490"/>
                      <a:pt x="271" y="480"/>
                      <a:pt x="283" y="420"/>
                    </a:cubicBezTo>
                    <a:cubicBezTo>
                      <a:pt x="283" y="420"/>
                      <a:pt x="279" y="404"/>
                      <a:pt x="269" y="418"/>
                    </a:cubicBezTo>
                    <a:cubicBezTo>
                      <a:pt x="269" y="418"/>
                      <a:pt x="270" y="436"/>
                      <a:pt x="241" y="425"/>
                    </a:cubicBezTo>
                    <a:cubicBezTo>
                      <a:pt x="241" y="425"/>
                      <a:pt x="195" y="428"/>
                      <a:pt x="185" y="461"/>
                    </a:cubicBezTo>
                    <a:cubicBezTo>
                      <a:pt x="185" y="461"/>
                      <a:pt x="163" y="485"/>
                      <a:pt x="173" y="456"/>
                    </a:cubicBezTo>
                    <a:cubicBezTo>
                      <a:pt x="173" y="456"/>
                      <a:pt x="190" y="402"/>
                      <a:pt x="213" y="384"/>
                    </a:cubicBezTo>
                    <a:cubicBezTo>
                      <a:pt x="235" y="365"/>
                      <a:pt x="263" y="340"/>
                      <a:pt x="281" y="313"/>
                    </a:cubicBezTo>
                    <a:cubicBezTo>
                      <a:pt x="281" y="313"/>
                      <a:pt x="294" y="300"/>
                      <a:pt x="311" y="320"/>
                    </a:cubicBezTo>
                    <a:cubicBezTo>
                      <a:pt x="329" y="340"/>
                      <a:pt x="345" y="344"/>
                      <a:pt x="333" y="390"/>
                    </a:cubicBezTo>
                    <a:cubicBezTo>
                      <a:pt x="321" y="437"/>
                      <a:pt x="321" y="454"/>
                      <a:pt x="334" y="436"/>
                    </a:cubicBezTo>
                    <a:cubicBezTo>
                      <a:pt x="347" y="417"/>
                      <a:pt x="355" y="349"/>
                      <a:pt x="395" y="346"/>
                    </a:cubicBezTo>
                    <a:cubicBezTo>
                      <a:pt x="435" y="344"/>
                      <a:pt x="441" y="354"/>
                      <a:pt x="427" y="389"/>
                    </a:cubicBezTo>
                    <a:cubicBezTo>
                      <a:pt x="414" y="424"/>
                      <a:pt x="427" y="433"/>
                      <a:pt x="439" y="404"/>
                    </a:cubicBezTo>
                    <a:cubicBezTo>
                      <a:pt x="451" y="374"/>
                      <a:pt x="455" y="332"/>
                      <a:pt x="503" y="358"/>
                    </a:cubicBezTo>
                    <a:cubicBezTo>
                      <a:pt x="503" y="358"/>
                      <a:pt x="522" y="385"/>
                      <a:pt x="498" y="409"/>
                    </a:cubicBezTo>
                    <a:cubicBezTo>
                      <a:pt x="474" y="433"/>
                      <a:pt x="462" y="498"/>
                      <a:pt x="462" y="530"/>
                    </a:cubicBezTo>
                    <a:cubicBezTo>
                      <a:pt x="462" y="562"/>
                      <a:pt x="469" y="612"/>
                      <a:pt x="415" y="582"/>
                    </a:cubicBezTo>
                    <a:close/>
                    <a:moveTo>
                      <a:pt x="409" y="306"/>
                    </a:moveTo>
                    <a:cubicBezTo>
                      <a:pt x="409" y="306"/>
                      <a:pt x="417" y="330"/>
                      <a:pt x="385" y="320"/>
                    </a:cubicBezTo>
                    <a:cubicBezTo>
                      <a:pt x="385" y="320"/>
                      <a:pt x="374" y="334"/>
                      <a:pt x="363" y="341"/>
                    </a:cubicBezTo>
                    <a:cubicBezTo>
                      <a:pt x="363" y="341"/>
                      <a:pt x="339" y="310"/>
                      <a:pt x="321" y="296"/>
                    </a:cubicBezTo>
                    <a:cubicBezTo>
                      <a:pt x="321" y="296"/>
                      <a:pt x="297" y="292"/>
                      <a:pt x="302" y="281"/>
                    </a:cubicBezTo>
                    <a:cubicBezTo>
                      <a:pt x="302" y="281"/>
                      <a:pt x="331" y="229"/>
                      <a:pt x="373" y="229"/>
                    </a:cubicBezTo>
                    <a:cubicBezTo>
                      <a:pt x="373" y="229"/>
                      <a:pt x="385" y="226"/>
                      <a:pt x="382" y="266"/>
                    </a:cubicBezTo>
                    <a:cubicBezTo>
                      <a:pt x="379" y="306"/>
                      <a:pt x="399" y="280"/>
                      <a:pt x="409" y="306"/>
                    </a:cubicBezTo>
                    <a:close/>
                    <a:moveTo>
                      <a:pt x="513" y="430"/>
                    </a:moveTo>
                    <a:cubicBezTo>
                      <a:pt x="530" y="409"/>
                      <a:pt x="543" y="424"/>
                      <a:pt x="541" y="445"/>
                    </a:cubicBezTo>
                    <a:cubicBezTo>
                      <a:pt x="538" y="466"/>
                      <a:pt x="545" y="504"/>
                      <a:pt x="562" y="554"/>
                    </a:cubicBezTo>
                    <a:cubicBezTo>
                      <a:pt x="579" y="605"/>
                      <a:pt x="557" y="616"/>
                      <a:pt x="557" y="616"/>
                    </a:cubicBezTo>
                    <a:cubicBezTo>
                      <a:pt x="545" y="652"/>
                      <a:pt x="571" y="629"/>
                      <a:pt x="571" y="629"/>
                    </a:cubicBezTo>
                    <a:cubicBezTo>
                      <a:pt x="575" y="613"/>
                      <a:pt x="594" y="597"/>
                      <a:pt x="594" y="597"/>
                    </a:cubicBezTo>
                    <a:cubicBezTo>
                      <a:pt x="629" y="605"/>
                      <a:pt x="597" y="644"/>
                      <a:pt x="597" y="644"/>
                    </a:cubicBezTo>
                    <a:cubicBezTo>
                      <a:pt x="535" y="676"/>
                      <a:pt x="494" y="644"/>
                      <a:pt x="494" y="644"/>
                    </a:cubicBezTo>
                    <a:cubicBezTo>
                      <a:pt x="449" y="566"/>
                      <a:pt x="513" y="430"/>
                      <a:pt x="513" y="430"/>
                    </a:cubicBezTo>
                    <a:close/>
                    <a:moveTo>
                      <a:pt x="526" y="110"/>
                    </a:moveTo>
                    <a:cubicBezTo>
                      <a:pt x="547" y="113"/>
                      <a:pt x="566" y="98"/>
                      <a:pt x="566" y="98"/>
                    </a:cubicBezTo>
                    <a:cubicBezTo>
                      <a:pt x="590" y="73"/>
                      <a:pt x="646" y="65"/>
                      <a:pt x="675" y="78"/>
                    </a:cubicBezTo>
                    <a:cubicBezTo>
                      <a:pt x="705" y="92"/>
                      <a:pt x="686" y="113"/>
                      <a:pt x="686" y="113"/>
                    </a:cubicBezTo>
                    <a:cubicBezTo>
                      <a:pt x="622" y="90"/>
                      <a:pt x="595" y="117"/>
                      <a:pt x="582" y="130"/>
                    </a:cubicBezTo>
                    <a:cubicBezTo>
                      <a:pt x="569" y="144"/>
                      <a:pt x="578" y="178"/>
                      <a:pt x="526" y="196"/>
                    </a:cubicBezTo>
                    <a:cubicBezTo>
                      <a:pt x="474" y="213"/>
                      <a:pt x="479" y="249"/>
                      <a:pt x="485" y="273"/>
                    </a:cubicBezTo>
                    <a:cubicBezTo>
                      <a:pt x="490" y="297"/>
                      <a:pt x="469" y="368"/>
                      <a:pt x="437" y="310"/>
                    </a:cubicBezTo>
                    <a:cubicBezTo>
                      <a:pt x="405" y="253"/>
                      <a:pt x="403" y="284"/>
                      <a:pt x="405" y="240"/>
                    </a:cubicBezTo>
                    <a:cubicBezTo>
                      <a:pt x="406" y="196"/>
                      <a:pt x="459" y="209"/>
                      <a:pt x="459" y="209"/>
                    </a:cubicBezTo>
                    <a:cubicBezTo>
                      <a:pt x="502" y="206"/>
                      <a:pt x="502" y="176"/>
                      <a:pt x="503" y="150"/>
                    </a:cubicBezTo>
                    <a:cubicBezTo>
                      <a:pt x="505" y="125"/>
                      <a:pt x="526" y="110"/>
                      <a:pt x="526" y="110"/>
                    </a:cubicBezTo>
                    <a:close/>
                    <a:moveTo>
                      <a:pt x="241" y="261"/>
                    </a:moveTo>
                    <a:cubicBezTo>
                      <a:pt x="242" y="257"/>
                      <a:pt x="237" y="252"/>
                      <a:pt x="263" y="248"/>
                    </a:cubicBezTo>
                    <a:cubicBezTo>
                      <a:pt x="290" y="244"/>
                      <a:pt x="297" y="221"/>
                      <a:pt x="297" y="221"/>
                    </a:cubicBezTo>
                    <a:cubicBezTo>
                      <a:pt x="342" y="153"/>
                      <a:pt x="431" y="158"/>
                      <a:pt x="431" y="158"/>
                    </a:cubicBezTo>
                    <a:cubicBezTo>
                      <a:pt x="439" y="145"/>
                      <a:pt x="462" y="125"/>
                      <a:pt x="462" y="125"/>
                    </a:cubicBezTo>
                    <a:cubicBezTo>
                      <a:pt x="487" y="108"/>
                      <a:pt x="491" y="120"/>
                      <a:pt x="491" y="120"/>
                    </a:cubicBezTo>
                    <a:cubicBezTo>
                      <a:pt x="482" y="122"/>
                      <a:pt x="481" y="141"/>
                      <a:pt x="481" y="141"/>
                    </a:cubicBezTo>
                    <a:cubicBezTo>
                      <a:pt x="486" y="185"/>
                      <a:pt x="454" y="184"/>
                      <a:pt x="454" y="184"/>
                    </a:cubicBezTo>
                    <a:cubicBezTo>
                      <a:pt x="417" y="182"/>
                      <a:pt x="382" y="202"/>
                      <a:pt x="382" y="202"/>
                    </a:cubicBezTo>
                    <a:cubicBezTo>
                      <a:pt x="266" y="238"/>
                      <a:pt x="299" y="277"/>
                      <a:pt x="269" y="290"/>
                    </a:cubicBezTo>
                    <a:cubicBezTo>
                      <a:pt x="238" y="304"/>
                      <a:pt x="241" y="261"/>
                      <a:pt x="241" y="261"/>
                    </a:cubicBezTo>
                    <a:close/>
                    <a:moveTo>
                      <a:pt x="149" y="401"/>
                    </a:moveTo>
                    <a:cubicBezTo>
                      <a:pt x="149" y="401"/>
                      <a:pt x="175" y="381"/>
                      <a:pt x="175" y="337"/>
                    </a:cubicBezTo>
                    <a:cubicBezTo>
                      <a:pt x="175" y="337"/>
                      <a:pt x="194" y="296"/>
                      <a:pt x="215" y="285"/>
                    </a:cubicBezTo>
                    <a:cubicBezTo>
                      <a:pt x="215" y="285"/>
                      <a:pt x="215" y="318"/>
                      <a:pt x="246" y="312"/>
                    </a:cubicBezTo>
                    <a:cubicBezTo>
                      <a:pt x="246" y="312"/>
                      <a:pt x="249" y="326"/>
                      <a:pt x="225" y="341"/>
                    </a:cubicBezTo>
                    <a:cubicBezTo>
                      <a:pt x="201" y="356"/>
                      <a:pt x="177" y="377"/>
                      <a:pt x="170" y="401"/>
                    </a:cubicBezTo>
                    <a:cubicBezTo>
                      <a:pt x="170" y="401"/>
                      <a:pt x="153" y="416"/>
                      <a:pt x="145" y="452"/>
                    </a:cubicBezTo>
                    <a:cubicBezTo>
                      <a:pt x="145" y="452"/>
                      <a:pt x="129" y="476"/>
                      <a:pt x="86" y="488"/>
                    </a:cubicBezTo>
                    <a:cubicBezTo>
                      <a:pt x="86" y="488"/>
                      <a:pt x="102" y="433"/>
                      <a:pt x="149" y="401"/>
                    </a:cubicBezTo>
                    <a:close/>
                    <a:moveTo>
                      <a:pt x="131" y="493"/>
                    </a:moveTo>
                    <a:cubicBezTo>
                      <a:pt x="162" y="485"/>
                      <a:pt x="150" y="501"/>
                      <a:pt x="150" y="501"/>
                    </a:cubicBezTo>
                    <a:cubicBezTo>
                      <a:pt x="138" y="505"/>
                      <a:pt x="123" y="532"/>
                      <a:pt x="123" y="532"/>
                    </a:cubicBezTo>
                    <a:cubicBezTo>
                      <a:pt x="82" y="556"/>
                      <a:pt x="103" y="600"/>
                      <a:pt x="103" y="600"/>
                    </a:cubicBezTo>
                    <a:cubicBezTo>
                      <a:pt x="102" y="660"/>
                      <a:pt x="65" y="632"/>
                      <a:pt x="65" y="632"/>
                    </a:cubicBezTo>
                    <a:cubicBezTo>
                      <a:pt x="43" y="530"/>
                      <a:pt x="131" y="493"/>
                      <a:pt x="131" y="493"/>
                    </a:cubicBezTo>
                    <a:close/>
                    <a:moveTo>
                      <a:pt x="91" y="708"/>
                    </a:moveTo>
                    <a:cubicBezTo>
                      <a:pt x="91" y="708"/>
                      <a:pt x="89" y="686"/>
                      <a:pt x="75" y="677"/>
                    </a:cubicBezTo>
                    <a:cubicBezTo>
                      <a:pt x="75" y="677"/>
                      <a:pt x="65" y="656"/>
                      <a:pt x="99" y="656"/>
                    </a:cubicBezTo>
                    <a:cubicBezTo>
                      <a:pt x="99" y="656"/>
                      <a:pt x="138" y="644"/>
                      <a:pt x="137" y="618"/>
                    </a:cubicBezTo>
                    <a:cubicBezTo>
                      <a:pt x="137" y="618"/>
                      <a:pt x="123" y="597"/>
                      <a:pt x="126" y="580"/>
                    </a:cubicBezTo>
                    <a:cubicBezTo>
                      <a:pt x="126" y="580"/>
                      <a:pt x="123" y="546"/>
                      <a:pt x="151" y="542"/>
                    </a:cubicBezTo>
                    <a:cubicBezTo>
                      <a:pt x="179" y="538"/>
                      <a:pt x="190" y="569"/>
                      <a:pt x="189" y="593"/>
                    </a:cubicBezTo>
                    <a:cubicBezTo>
                      <a:pt x="187" y="617"/>
                      <a:pt x="223" y="638"/>
                      <a:pt x="246" y="638"/>
                    </a:cubicBezTo>
                    <a:cubicBezTo>
                      <a:pt x="269" y="638"/>
                      <a:pt x="241" y="662"/>
                      <a:pt x="213" y="676"/>
                    </a:cubicBezTo>
                    <a:cubicBezTo>
                      <a:pt x="185" y="689"/>
                      <a:pt x="178" y="709"/>
                      <a:pt x="111" y="692"/>
                    </a:cubicBezTo>
                    <a:cubicBezTo>
                      <a:pt x="111" y="692"/>
                      <a:pt x="103" y="737"/>
                      <a:pt x="210" y="705"/>
                    </a:cubicBezTo>
                    <a:cubicBezTo>
                      <a:pt x="210" y="705"/>
                      <a:pt x="237" y="696"/>
                      <a:pt x="247" y="681"/>
                    </a:cubicBezTo>
                    <a:cubicBezTo>
                      <a:pt x="247" y="681"/>
                      <a:pt x="243" y="728"/>
                      <a:pt x="259" y="750"/>
                    </a:cubicBezTo>
                    <a:cubicBezTo>
                      <a:pt x="275" y="773"/>
                      <a:pt x="230" y="837"/>
                      <a:pt x="123" y="784"/>
                    </a:cubicBezTo>
                    <a:cubicBezTo>
                      <a:pt x="123" y="784"/>
                      <a:pt x="83" y="762"/>
                      <a:pt x="91" y="708"/>
                    </a:cubicBezTo>
                    <a:close/>
                    <a:moveTo>
                      <a:pt x="293" y="842"/>
                    </a:moveTo>
                    <a:cubicBezTo>
                      <a:pt x="291" y="889"/>
                      <a:pt x="190" y="856"/>
                      <a:pt x="157" y="820"/>
                    </a:cubicBezTo>
                    <a:cubicBezTo>
                      <a:pt x="157" y="820"/>
                      <a:pt x="201" y="842"/>
                      <a:pt x="254" y="817"/>
                    </a:cubicBezTo>
                    <a:cubicBezTo>
                      <a:pt x="254" y="817"/>
                      <a:pt x="294" y="796"/>
                      <a:pt x="293" y="842"/>
                    </a:cubicBezTo>
                    <a:close/>
                    <a:moveTo>
                      <a:pt x="391" y="848"/>
                    </a:moveTo>
                    <a:cubicBezTo>
                      <a:pt x="386" y="868"/>
                      <a:pt x="377" y="874"/>
                      <a:pt x="349" y="874"/>
                    </a:cubicBezTo>
                    <a:cubicBezTo>
                      <a:pt x="321" y="874"/>
                      <a:pt x="303" y="872"/>
                      <a:pt x="315" y="834"/>
                    </a:cubicBezTo>
                    <a:cubicBezTo>
                      <a:pt x="315" y="834"/>
                      <a:pt x="342" y="841"/>
                      <a:pt x="366" y="832"/>
                    </a:cubicBezTo>
                    <a:cubicBezTo>
                      <a:pt x="366" y="832"/>
                      <a:pt x="397" y="828"/>
                      <a:pt x="391" y="848"/>
                    </a:cubicBezTo>
                    <a:close/>
                    <a:moveTo>
                      <a:pt x="290" y="801"/>
                    </a:moveTo>
                    <a:cubicBezTo>
                      <a:pt x="273" y="781"/>
                      <a:pt x="285" y="738"/>
                      <a:pt x="285" y="738"/>
                    </a:cubicBezTo>
                    <a:cubicBezTo>
                      <a:pt x="246" y="678"/>
                      <a:pt x="289" y="649"/>
                      <a:pt x="289" y="649"/>
                    </a:cubicBezTo>
                    <a:cubicBezTo>
                      <a:pt x="365" y="636"/>
                      <a:pt x="363" y="670"/>
                      <a:pt x="422" y="682"/>
                    </a:cubicBezTo>
                    <a:cubicBezTo>
                      <a:pt x="481" y="694"/>
                      <a:pt x="457" y="706"/>
                      <a:pt x="457" y="706"/>
                    </a:cubicBezTo>
                    <a:cubicBezTo>
                      <a:pt x="415" y="728"/>
                      <a:pt x="357" y="722"/>
                      <a:pt x="337" y="717"/>
                    </a:cubicBezTo>
                    <a:cubicBezTo>
                      <a:pt x="317" y="712"/>
                      <a:pt x="294" y="713"/>
                      <a:pt x="318" y="728"/>
                    </a:cubicBezTo>
                    <a:cubicBezTo>
                      <a:pt x="342" y="742"/>
                      <a:pt x="399" y="740"/>
                      <a:pt x="399" y="740"/>
                    </a:cubicBezTo>
                    <a:cubicBezTo>
                      <a:pt x="427" y="729"/>
                      <a:pt x="425" y="753"/>
                      <a:pt x="425" y="753"/>
                    </a:cubicBezTo>
                    <a:cubicBezTo>
                      <a:pt x="407" y="758"/>
                      <a:pt x="407" y="785"/>
                      <a:pt x="407" y="785"/>
                    </a:cubicBezTo>
                    <a:cubicBezTo>
                      <a:pt x="386" y="832"/>
                      <a:pt x="290" y="801"/>
                      <a:pt x="290" y="801"/>
                    </a:cubicBezTo>
                    <a:close/>
                    <a:moveTo>
                      <a:pt x="1182" y="831"/>
                    </a:moveTo>
                    <a:cubicBezTo>
                      <a:pt x="1160" y="869"/>
                      <a:pt x="1127" y="897"/>
                      <a:pt x="1096" y="898"/>
                    </a:cubicBezTo>
                    <a:cubicBezTo>
                      <a:pt x="1065" y="899"/>
                      <a:pt x="1107" y="879"/>
                      <a:pt x="1075" y="859"/>
                    </a:cubicBezTo>
                    <a:cubicBezTo>
                      <a:pt x="1075" y="859"/>
                      <a:pt x="1061" y="846"/>
                      <a:pt x="1061" y="864"/>
                    </a:cubicBezTo>
                    <a:cubicBezTo>
                      <a:pt x="1061" y="864"/>
                      <a:pt x="1078" y="882"/>
                      <a:pt x="1059" y="895"/>
                    </a:cubicBezTo>
                    <a:cubicBezTo>
                      <a:pt x="1040" y="908"/>
                      <a:pt x="1028" y="928"/>
                      <a:pt x="927" y="929"/>
                    </a:cubicBezTo>
                    <a:cubicBezTo>
                      <a:pt x="927" y="929"/>
                      <a:pt x="884" y="928"/>
                      <a:pt x="816" y="854"/>
                    </a:cubicBezTo>
                    <a:cubicBezTo>
                      <a:pt x="816" y="854"/>
                      <a:pt x="798" y="822"/>
                      <a:pt x="787" y="815"/>
                    </a:cubicBezTo>
                    <a:cubicBezTo>
                      <a:pt x="787" y="815"/>
                      <a:pt x="777" y="817"/>
                      <a:pt x="783" y="830"/>
                    </a:cubicBezTo>
                    <a:cubicBezTo>
                      <a:pt x="783" y="830"/>
                      <a:pt x="792" y="854"/>
                      <a:pt x="777" y="857"/>
                    </a:cubicBezTo>
                    <a:cubicBezTo>
                      <a:pt x="762" y="860"/>
                      <a:pt x="691" y="864"/>
                      <a:pt x="672" y="910"/>
                    </a:cubicBezTo>
                    <a:cubicBezTo>
                      <a:pt x="672" y="910"/>
                      <a:pt x="666" y="927"/>
                      <a:pt x="698" y="907"/>
                    </a:cubicBezTo>
                    <a:cubicBezTo>
                      <a:pt x="730" y="887"/>
                      <a:pt x="736" y="875"/>
                      <a:pt x="775" y="876"/>
                    </a:cubicBezTo>
                    <a:cubicBezTo>
                      <a:pt x="814" y="877"/>
                      <a:pt x="816" y="894"/>
                      <a:pt x="845" y="915"/>
                    </a:cubicBezTo>
                    <a:cubicBezTo>
                      <a:pt x="874" y="936"/>
                      <a:pt x="912" y="953"/>
                      <a:pt x="856" y="967"/>
                    </a:cubicBezTo>
                    <a:cubicBezTo>
                      <a:pt x="800" y="981"/>
                      <a:pt x="765" y="961"/>
                      <a:pt x="709" y="990"/>
                    </a:cubicBezTo>
                    <a:cubicBezTo>
                      <a:pt x="653" y="1019"/>
                      <a:pt x="635" y="1008"/>
                      <a:pt x="629" y="1000"/>
                    </a:cubicBezTo>
                    <a:cubicBezTo>
                      <a:pt x="623" y="992"/>
                      <a:pt x="627" y="976"/>
                      <a:pt x="654" y="974"/>
                    </a:cubicBezTo>
                    <a:cubicBezTo>
                      <a:pt x="681" y="972"/>
                      <a:pt x="732" y="964"/>
                      <a:pt x="733" y="946"/>
                    </a:cubicBezTo>
                    <a:cubicBezTo>
                      <a:pt x="734" y="928"/>
                      <a:pt x="728" y="914"/>
                      <a:pt x="722" y="920"/>
                    </a:cubicBezTo>
                    <a:cubicBezTo>
                      <a:pt x="716" y="926"/>
                      <a:pt x="722" y="950"/>
                      <a:pt x="701" y="949"/>
                    </a:cubicBezTo>
                    <a:cubicBezTo>
                      <a:pt x="680" y="948"/>
                      <a:pt x="630" y="946"/>
                      <a:pt x="606" y="961"/>
                    </a:cubicBezTo>
                    <a:cubicBezTo>
                      <a:pt x="582" y="976"/>
                      <a:pt x="549" y="982"/>
                      <a:pt x="510" y="956"/>
                    </a:cubicBezTo>
                    <a:cubicBezTo>
                      <a:pt x="471" y="930"/>
                      <a:pt x="441" y="999"/>
                      <a:pt x="411" y="872"/>
                    </a:cubicBezTo>
                    <a:cubicBezTo>
                      <a:pt x="411" y="872"/>
                      <a:pt x="411" y="826"/>
                      <a:pt x="435" y="808"/>
                    </a:cubicBezTo>
                    <a:cubicBezTo>
                      <a:pt x="435" y="808"/>
                      <a:pt x="439" y="787"/>
                      <a:pt x="433" y="777"/>
                    </a:cubicBezTo>
                    <a:cubicBezTo>
                      <a:pt x="433" y="777"/>
                      <a:pt x="442" y="732"/>
                      <a:pt x="489" y="714"/>
                    </a:cubicBezTo>
                    <a:cubicBezTo>
                      <a:pt x="489" y="714"/>
                      <a:pt x="506" y="666"/>
                      <a:pt x="585" y="686"/>
                    </a:cubicBezTo>
                    <a:cubicBezTo>
                      <a:pt x="585" y="686"/>
                      <a:pt x="621" y="688"/>
                      <a:pt x="627" y="645"/>
                    </a:cubicBezTo>
                    <a:cubicBezTo>
                      <a:pt x="627" y="645"/>
                      <a:pt x="642" y="618"/>
                      <a:pt x="694" y="617"/>
                    </a:cubicBezTo>
                    <a:cubicBezTo>
                      <a:pt x="694" y="617"/>
                      <a:pt x="713" y="614"/>
                      <a:pt x="729" y="597"/>
                    </a:cubicBezTo>
                    <a:cubicBezTo>
                      <a:pt x="729" y="597"/>
                      <a:pt x="755" y="594"/>
                      <a:pt x="771" y="604"/>
                    </a:cubicBezTo>
                    <a:cubicBezTo>
                      <a:pt x="787" y="613"/>
                      <a:pt x="791" y="585"/>
                      <a:pt x="799" y="577"/>
                    </a:cubicBezTo>
                    <a:cubicBezTo>
                      <a:pt x="799" y="577"/>
                      <a:pt x="813" y="545"/>
                      <a:pt x="850" y="571"/>
                    </a:cubicBezTo>
                    <a:cubicBezTo>
                      <a:pt x="887" y="597"/>
                      <a:pt x="890" y="645"/>
                      <a:pt x="911" y="661"/>
                    </a:cubicBezTo>
                    <a:cubicBezTo>
                      <a:pt x="932" y="677"/>
                      <a:pt x="926" y="654"/>
                      <a:pt x="918" y="642"/>
                    </a:cubicBezTo>
                    <a:cubicBezTo>
                      <a:pt x="910" y="630"/>
                      <a:pt x="889" y="581"/>
                      <a:pt x="885" y="571"/>
                    </a:cubicBezTo>
                    <a:cubicBezTo>
                      <a:pt x="881" y="561"/>
                      <a:pt x="881" y="519"/>
                      <a:pt x="919" y="519"/>
                    </a:cubicBezTo>
                    <a:cubicBezTo>
                      <a:pt x="919" y="519"/>
                      <a:pt x="939" y="506"/>
                      <a:pt x="978" y="532"/>
                    </a:cubicBezTo>
                    <a:cubicBezTo>
                      <a:pt x="1017" y="558"/>
                      <a:pt x="1057" y="569"/>
                      <a:pt x="1075" y="566"/>
                    </a:cubicBezTo>
                    <a:cubicBezTo>
                      <a:pt x="1075" y="566"/>
                      <a:pt x="1093" y="558"/>
                      <a:pt x="1065" y="554"/>
                    </a:cubicBezTo>
                    <a:cubicBezTo>
                      <a:pt x="1037" y="550"/>
                      <a:pt x="1001" y="519"/>
                      <a:pt x="992" y="513"/>
                    </a:cubicBezTo>
                    <a:cubicBezTo>
                      <a:pt x="983" y="507"/>
                      <a:pt x="989" y="483"/>
                      <a:pt x="1004" y="477"/>
                    </a:cubicBezTo>
                    <a:cubicBezTo>
                      <a:pt x="1019" y="471"/>
                      <a:pt x="1045" y="401"/>
                      <a:pt x="1079" y="396"/>
                    </a:cubicBezTo>
                    <a:cubicBezTo>
                      <a:pt x="1079" y="396"/>
                      <a:pt x="1095" y="394"/>
                      <a:pt x="1104" y="388"/>
                    </a:cubicBezTo>
                    <a:cubicBezTo>
                      <a:pt x="1104" y="388"/>
                      <a:pt x="1108" y="377"/>
                      <a:pt x="1094" y="379"/>
                    </a:cubicBezTo>
                    <a:cubicBezTo>
                      <a:pt x="1094" y="379"/>
                      <a:pt x="1084" y="352"/>
                      <a:pt x="1085" y="327"/>
                    </a:cubicBezTo>
                    <a:cubicBezTo>
                      <a:pt x="1086" y="302"/>
                      <a:pt x="1055" y="239"/>
                      <a:pt x="1031" y="239"/>
                    </a:cubicBezTo>
                    <a:cubicBezTo>
                      <a:pt x="1031" y="239"/>
                      <a:pt x="1023" y="244"/>
                      <a:pt x="1033" y="257"/>
                    </a:cubicBezTo>
                    <a:cubicBezTo>
                      <a:pt x="1043" y="270"/>
                      <a:pt x="1073" y="315"/>
                      <a:pt x="1061" y="372"/>
                    </a:cubicBezTo>
                    <a:cubicBezTo>
                      <a:pt x="1061" y="372"/>
                      <a:pt x="1059" y="385"/>
                      <a:pt x="1042" y="390"/>
                    </a:cubicBezTo>
                    <a:cubicBezTo>
                      <a:pt x="1042" y="390"/>
                      <a:pt x="1028" y="443"/>
                      <a:pt x="986" y="451"/>
                    </a:cubicBezTo>
                    <a:cubicBezTo>
                      <a:pt x="944" y="459"/>
                      <a:pt x="972" y="492"/>
                      <a:pt x="944" y="497"/>
                    </a:cubicBezTo>
                    <a:cubicBezTo>
                      <a:pt x="916" y="502"/>
                      <a:pt x="903" y="481"/>
                      <a:pt x="875" y="516"/>
                    </a:cubicBezTo>
                    <a:cubicBezTo>
                      <a:pt x="875" y="516"/>
                      <a:pt x="856" y="560"/>
                      <a:pt x="837" y="533"/>
                    </a:cubicBezTo>
                    <a:cubicBezTo>
                      <a:pt x="818" y="506"/>
                      <a:pt x="853" y="455"/>
                      <a:pt x="864" y="436"/>
                    </a:cubicBezTo>
                    <a:cubicBezTo>
                      <a:pt x="875" y="417"/>
                      <a:pt x="890" y="372"/>
                      <a:pt x="941" y="363"/>
                    </a:cubicBezTo>
                    <a:cubicBezTo>
                      <a:pt x="941" y="363"/>
                      <a:pt x="955" y="369"/>
                      <a:pt x="964" y="338"/>
                    </a:cubicBezTo>
                    <a:cubicBezTo>
                      <a:pt x="973" y="307"/>
                      <a:pt x="1016" y="317"/>
                      <a:pt x="1021" y="329"/>
                    </a:cubicBezTo>
                    <a:cubicBezTo>
                      <a:pt x="1026" y="341"/>
                      <a:pt x="1036" y="363"/>
                      <a:pt x="1039" y="338"/>
                    </a:cubicBezTo>
                    <a:cubicBezTo>
                      <a:pt x="1039" y="338"/>
                      <a:pt x="1037" y="304"/>
                      <a:pt x="1011" y="298"/>
                    </a:cubicBezTo>
                    <a:cubicBezTo>
                      <a:pt x="985" y="292"/>
                      <a:pt x="976" y="252"/>
                      <a:pt x="984" y="229"/>
                    </a:cubicBezTo>
                    <a:cubicBezTo>
                      <a:pt x="992" y="206"/>
                      <a:pt x="1017" y="203"/>
                      <a:pt x="1067" y="218"/>
                    </a:cubicBezTo>
                    <a:cubicBezTo>
                      <a:pt x="1067" y="218"/>
                      <a:pt x="1092" y="241"/>
                      <a:pt x="1110" y="241"/>
                    </a:cubicBezTo>
                    <a:cubicBezTo>
                      <a:pt x="1128" y="241"/>
                      <a:pt x="1114" y="227"/>
                      <a:pt x="1105" y="223"/>
                    </a:cubicBezTo>
                    <a:cubicBezTo>
                      <a:pt x="1096" y="219"/>
                      <a:pt x="1076" y="197"/>
                      <a:pt x="1033" y="184"/>
                    </a:cubicBezTo>
                    <a:cubicBezTo>
                      <a:pt x="1012" y="178"/>
                      <a:pt x="1042" y="138"/>
                      <a:pt x="1074" y="161"/>
                    </a:cubicBezTo>
                    <a:cubicBezTo>
                      <a:pt x="1074" y="161"/>
                      <a:pt x="1120" y="185"/>
                      <a:pt x="1160" y="174"/>
                    </a:cubicBezTo>
                    <a:cubicBezTo>
                      <a:pt x="1160" y="174"/>
                      <a:pt x="1207" y="166"/>
                      <a:pt x="1220" y="202"/>
                    </a:cubicBezTo>
                    <a:cubicBezTo>
                      <a:pt x="1220" y="202"/>
                      <a:pt x="1217" y="206"/>
                      <a:pt x="1199" y="206"/>
                    </a:cubicBezTo>
                    <a:cubicBezTo>
                      <a:pt x="1181" y="206"/>
                      <a:pt x="1178" y="217"/>
                      <a:pt x="1168" y="216"/>
                    </a:cubicBezTo>
                    <a:cubicBezTo>
                      <a:pt x="1158" y="215"/>
                      <a:pt x="1165" y="205"/>
                      <a:pt x="1128" y="190"/>
                    </a:cubicBezTo>
                    <a:cubicBezTo>
                      <a:pt x="1091" y="175"/>
                      <a:pt x="1112" y="198"/>
                      <a:pt x="1122" y="206"/>
                    </a:cubicBezTo>
                    <a:cubicBezTo>
                      <a:pt x="1132" y="214"/>
                      <a:pt x="1166" y="226"/>
                      <a:pt x="1163" y="259"/>
                    </a:cubicBezTo>
                    <a:cubicBezTo>
                      <a:pt x="1160" y="292"/>
                      <a:pt x="1122" y="318"/>
                      <a:pt x="1122" y="381"/>
                    </a:cubicBezTo>
                    <a:cubicBezTo>
                      <a:pt x="1122" y="444"/>
                      <a:pt x="1131" y="495"/>
                      <a:pt x="1144" y="495"/>
                    </a:cubicBezTo>
                    <a:cubicBezTo>
                      <a:pt x="1157" y="495"/>
                      <a:pt x="1146" y="485"/>
                      <a:pt x="1144" y="457"/>
                    </a:cubicBezTo>
                    <a:cubicBezTo>
                      <a:pt x="1142" y="429"/>
                      <a:pt x="1135" y="356"/>
                      <a:pt x="1158" y="348"/>
                    </a:cubicBezTo>
                    <a:cubicBezTo>
                      <a:pt x="1181" y="340"/>
                      <a:pt x="1204" y="339"/>
                      <a:pt x="1195" y="325"/>
                    </a:cubicBezTo>
                    <a:cubicBezTo>
                      <a:pt x="1195" y="325"/>
                      <a:pt x="1174" y="321"/>
                      <a:pt x="1163" y="325"/>
                    </a:cubicBezTo>
                    <a:cubicBezTo>
                      <a:pt x="1163" y="325"/>
                      <a:pt x="1154" y="322"/>
                      <a:pt x="1177" y="298"/>
                    </a:cubicBezTo>
                    <a:cubicBezTo>
                      <a:pt x="1200" y="274"/>
                      <a:pt x="1178" y="246"/>
                      <a:pt x="1205" y="232"/>
                    </a:cubicBezTo>
                    <a:cubicBezTo>
                      <a:pt x="1232" y="218"/>
                      <a:pt x="1261" y="235"/>
                      <a:pt x="1260" y="247"/>
                    </a:cubicBezTo>
                    <a:cubicBezTo>
                      <a:pt x="1259" y="259"/>
                      <a:pt x="1234" y="252"/>
                      <a:pt x="1228" y="279"/>
                    </a:cubicBezTo>
                    <a:cubicBezTo>
                      <a:pt x="1222" y="306"/>
                      <a:pt x="1202" y="348"/>
                      <a:pt x="1239" y="406"/>
                    </a:cubicBezTo>
                    <a:cubicBezTo>
                      <a:pt x="1239" y="406"/>
                      <a:pt x="1246" y="472"/>
                      <a:pt x="1241" y="484"/>
                    </a:cubicBezTo>
                    <a:cubicBezTo>
                      <a:pt x="1241" y="484"/>
                      <a:pt x="1252" y="498"/>
                      <a:pt x="1262" y="446"/>
                    </a:cubicBezTo>
                    <a:cubicBezTo>
                      <a:pt x="1272" y="394"/>
                      <a:pt x="1244" y="373"/>
                      <a:pt x="1238" y="347"/>
                    </a:cubicBezTo>
                    <a:cubicBezTo>
                      <a:pt x="1232" y="321"/>
                      <a:pt x="1244" y="277"/>
                      <a:pt x="1260" y="277"/>
                    </a:cubicBezTo>
                    <a:cubicBezTo>
                      <a:pt x="1276" y="277"/>
                      <a:pt x="1289" y="264"/>
                      <a:pt x="1324" y="324"/>
                    </a:cubicBezTo>
                    <a:cubicBezTo>
                      <a:pt x="1359" y="384"/>
                      <a:pt x="1365" y="387"/>
                      <a:pt x="1364" y="436"/>
                    </a:cubicBezTo>
                    <a:cubicBezTo>
                      <a:pt x="1363" y="485"/>
                      <a:pt x="1367" y="502"/>
                      <a:pt x="1381" y="514"/>
                    </a:cubicBezTo>
                    <a:cubicBezTo>
                      <a:pt x="1388" y="520"/>
                      <a:pt x="1374" y="551"/>
                      <a:pt x="1359" y="537"/>
                    </a:cubicBezTo>
                    <a:cubicBezTo>
                      <a:pt x="1359" y="537"/>
                      <a:pt x="1315" y="511"/>
                      <a:pt x="1294" y="528"/>
                    </a:cubicBezTo>
                    <a:cubicBezTo>
                      <a:pt x="1294" y="528"/>
                      <a:pt x="1283" y="520"/>
                      <a:pt x="1297" y="503"/>
                    </a:cubicBezTo>
                    <a:cubicBezTo>
                      <a:pt x="1297" y="503"/>
                      <a:pt x="1310" y="372"/>
                      <a:pt x="1279" y="375"/>
                    </a:cubicBezTo>
                    <a:cubicBezTo>
                      <a:pt x="1248" y="378"/>
                      <a:pt x="1296" y="379"/>
                      <a:pt x="1280" y="473"/>
                    </a:cubicBezTo>
                    <a:cubicBezTo>
                      <a:pt x="1264" y="567"/>
                      <a:pt x="1212" y="595"/>
                      <a:pt x="1190" y="594"/>
                    </a:cubicBezTo>
                    <a:cubicBezTo>
                      <a:pt x="1168" y="593"/>
                      <a:pt x="1164" y="598"/>
                      <a:pt x="1183" y="552"/>
                    </a:cubicBezTo>
                    <a:cubicBezTo>
                      <a:pt x="1202" y="506"/>
                      <a:pt x="1222" y="414"/>
                      <a:pt x="1198" y="417"/>
                    </a:cubicBezTo>
                    <a:cubicBezTo>
                      <a:pt x="1185" y="419"/>
                      <a:pt x="1188" y="426"/>
                      <a:pt x="1188" y="447"/>
                    </a:cubicBezTo>
                    <a:cubicBezTo>
                      <a:pt x="1188" y="468"/>
                      <a:pt x="1183" y="543"/>
                      <a:pt x="1148" y="572"/>
                    </a:cubicBezTo>
                    <a:cubicBezTo>
                      <a:pt x="1113" y="601"/>
                      <a:pt x="1124" y="560"/>
                      <a:pt x="1111" y="545"/>
                    </a:cubicBezTo>
                    <a:cubicBezTo>
                      <a:pt x="1098" y="530"/>
                      <a:pt x="1081" y="481"/>
                      <a:pt x="1021" y="486"/>
                    </a:cubicBezTo>
                    <a:cubicBezTo>
                      <a:pt x="1021" y="486"/>
                      <a:pt x="1015" y="502"/>
                      <a:pt x="1034" y="503"/>
                    </a:cubicBezTo>
                    <a:cubicBezTo>
                      <a:pt x="1053" y="504"/>
                      <a:pt x="1098" y="532"/>
                      <a:pt x="1097" y="565"/>
                    </a:cubicBezTo>
                    <a:cubicBezTo>
                      <a:pt x="1096" y="598"/>
                      <a:pt x="1094" y="596"/>
                      <a:pt x="1069" y="612"/>
                    </a:cubicBezTo>
                    <a:cubicBezTo>
                      <a:pt x="1044" y="628"/>
                      <a:pt x="1017" y="654"/>
                      <a:pt x="1007" y="691"/>
                    </a:cubicBezTo>
                    <a:cubicBezTo>
                      <a:pt x="997" y="728"/>
                      <a:pt x="933" y="749"/>
                      <a:pt x="874" y="742"/>
                    </a:cubicBezTo>
                    <a:cubicBezTo>
                      <a:pt x="815" y="735"/>
                      <a:pt x="843" y="700"/>
                      <a:pt x="841" y="676"/>
                    </a:cubicBezTo>
                    <a:cubicBezTo>
                      <a:pt x="839" y="652"/>
                      <a:pt x="836" y="621"/>
                      <a:pt x="818" y="636"/>
                    </a:cubicBezTo>
                    <a:cubicBezTo>
                      <a:pt x="818" y="636"/>
                      <a:pt x="819" y="642"/>
                      <a:pt x="823" y="662"/>
                    </a:cubicBezTo>
                    <a:cubicBezTo>
                      <a:pt x="827" y="682"/>
                      <a:pt x="809" y="672"/>
                      <a:pt x="808" y="694"/>
                    </a:cubicBezTo>
                    <a:cubicBezTo>
                      <a:pt x="807" y="716"/>
                      <a:pt x="800" y="741"/>
                      <a:pt x="764" y="717"/>
                    </a:cubicBezTo>
                    <a:cubicBezTo>
                      <a:pt x="728" y="693"/>
                      <a:pt x="752" y="699"/>
                      <a:pt x="755" y="656"/>
                    </a:cubicBezTo>
                    <a:cubicBezTo>
                      <a:pt x="758" y="613"/>
                      <a:pt x="719" y="599"/>
                      <a:pt x="727" y="619"/>
                    </a:cubicBezTo>
                    <a:cubicBezTo>
                      <a:pt x="735" y="639"/>
                      <a:pt x="741" y="641"/>
                      <a:pt x="731" y="672"/>
                    </a:cubicBezTo>
                    <a:cubicBezTo>
                      <a:pt x="721" y="703"/>
                      <a:pt x="741" y="713"/>
                      <a:pt x="720" y="735"/>
                    </a:cubicBezTo>
                    <a:cubicBezTo>
                      <a:pt x="699" y="757"/>
                      <a:pt x="657" y="779"/>
                      <a:pt x="624" y="789"/>
                    </a:cubicBezTo>
                    <a:cubicBezTo>
                      <a:pt x="591" y="799"/>
                      <a:pt x="596" y="830"/>
                      <a:pt x="564" y="833"/>
                    </a:cubicBezTo>
                    <a:cubicBezTo>
                      <a:pt x="532" y="836"/>
                      <a:pt x="548" y="796"/>
                      <a:pt x="520" y="794"/>
                    </a:cubicBezTo>
                    <a:cubicBezTo>
                      <a:pt x="520" y="794"/>
                      <a:pt x="503" y="792"/>
                      <a:pt x="513" y="809"/>
                    </a:cubicBezTo>
                    <a:cubicBezTo>
                      <a:pt x="523" y="826"/>
                      <a:pt x="551" y="837"/>
                      <a:pt x="534" y="857"/>
                    </a:cubicBezTo>
                    <a:cubicBezTo>
                      <a:pt x="534" y="857"/>
                      <a:pt x="513" y="878"/>
                      <a:pt x="471" y="874"/>
                    </a:cubicBezTo>
                    <a:cubicBezTo>
                      <a:pt x="471" y="874"/>
                      <a:pt x="458" y="892"/>
                      <a:pt x="499" y="886"/>
                    </a:cubicBezTo>
                    <a:cubicBezTo>
                      <a:pt x="540" y="880"/>
                      <a:pt x="562" y="864"/>
                      <a:pt x="598" y="826"/>
                    </a:cubicBezTo>
                    <a:cubicBezTo>
                      <a:pt x="598" y="826"/>
                      <a:pt x="630" y="806"/>
                      <a:pt x="675" y="794"/>
                    </a:cubicBezTo>
                    <a:cubicBezTo>
                      <a:pt x="720" y="782"/>
                      <a:pt x="727" y="758"/>
                      <a:pt x="762" y="754"/>
                    </a:cubicBezTo>
                    <a:cubicBezTo>
                      <a:pt x="797" y="750"/>
                      <a:pt x="820" y="746"/>
                      <a:pt x="861" y="764"/>
                    </a:cubicBezTo>
                    <a:cubicBezTo>
                      <a:pt x="861" y="764"/>
                      <a:pt x="893" y="770"/>
                      <a:pt x="926" y="768"/>
                    </a:cubicBezTo>
                    <a:cubicBezTo>
                      <a:pt x="926" y="768"/>
                      <a:pt x="938" y="773"/>
                      <a:pt x="938" y="797"/>
                    </a:cubicBezTo>
                    <a:cubicBezTo>
                      <a:pt x="938" y="821"/>
                      <a:pt x="981" y="836"/>
                      <a:pt x="993" y="845"/>
                    </a:cubicBezTo>
                    <a:cubicBezTo>
                      <a:pt x="1005" y="854"/>
                      <a:pt x="992" y="904"/>
                      <a:pt x="1001" y="908"/>
                    </a:cubicBezTo>
                    <a:cubicBezTo>
                      <a:pt x="1010" y="912"/>
                      <a:pt x="1018" y="913"/>
                      <a:pt x="1018" y="881"/>
                    </a:cubicBezTo>
                    <a:cubicBezTo>
                      <a:pt x="1018" y="849"/>
                      <a:pt x="1029" y="840"/>
                      <a:pt x="1059" y="835"/>
                    </a:cubicBezTo>
                    <a:cubicBezTo>
                      <a:pt x="1089" y="830"/>
                      <a:pt x="1141" y="813"/>
                      <a:pt x="1171" y="821"/>
                    </a:cubicBezTo>
                    <a:cubicBezTo>
                      <a:pt x="1171" y="821"/>
                      <a:pt x="1190" y="808"/>
                      <a:pt x="1156" y="801"/>
                    </a:cubicBezTo>
                    <a:cubicBezTo>
                      <a:pt x="1122" y="794"/>
                      <a:pt x="1088" y="816"/>
                      <a:pt x="1059" y="819"/>
                    </a:cubicBezTo>
                    <a:cubicBezTo>
                      <a:pt x="1030" y="822"/>
                      <a:pt x="974" y="845"/>
                      <a:pt x="965" y="780"/>
                    </a:cubicBezTo>
                    <a:cubicBezTo>
                      <a:pt x="956" y="715"/>
                      <a:pt x="1055" y="748"/>
                      <a:pt x="1087" y="727"/>
                    </a:cubicBezTo>
                    <a:cubicBezTo>
                      <a:pt x="1087" y="727"/>
                      <a:pt x="1100" y="715"/>
                      <a:pt x="1078" y="714"/>
                    </a:cubicBezTo>
                    <a:cubicBezTo>
                      <a:pt x="1056" y="713"/>
                      <a:pt x="1027" y="714"/>
                      <a:pt x="1020" y="722"/>
                    </a:cubicBezTo>
                    <a:cubicBezTo>
                      <a:pt x="1020" y="722"/>
                      <a:pt x="1020" y="717"/>
                      <a:pt x="1036" y="691"/>
                    </a:cubicBezTo>
                    <a:cubicBezTo>
                      <a:pt x="1052" y="665"/>
                      <a:pt x="1033" y="656"/>
                      <a:pt x="1062" y="640"/>
                    </a:cubicBezTo>
                    <a:cubicBezTo>
                      <a:pt x="1091" y="624"/>
                      <a:pt x="1119" y="607"/>
                      <a:pt x="1137" y="605"/>
                    </a:cubicBezTo>
                    <a:cubicBezTo>
                      <a:pt x="1155" y="603"/>
                      <a:pt x="1197" y="619"/>
                      <a:pt x="1198" y="652"/>
                    </a:cubicBezTo>
                    <a:cubicBezTo>
                      <a:pt x="1199" y="685"/>
                      <a:pt x="1204" y="793"/>
                      <a:pt x="1182" y="831"/>
                    </a:cubicBezTo>
                    <a:close/>
                    <a:moveTo>
                      <a:pt x="1294" y="780"/>
                    </a:moveTo>
                    <a:cubicBezTo>
                      <a:pt x="1270" y="766"/>
                      <a:pt x="1270" y="729"/>
                      <a:pt x="1270" y="698"/>
                    </a:cubicBezTo>
                    <a:cubicBezTo>
                      <a:pt x="1270" y="668"/>
                      <a:pt x="1251" y="681"/>
                      <a:pt x="1250" y="704"/>
                    </a:cubicBezTo>
                    <a:cubicBezTo>
                      <a:pt x="1249" y="726"/>
                      <a:pt x="1245" y="766"/>
                      <a:pt x="1255" y="774"/>
                    </a:cubicBezTo>
                    <a:cubicBezTo>
                      <a:pt x="1266" y="782"/>
                      <a:pt x="1263" y="785"/>
                      <a:pt x="1250" y="801"/>
                    </a:cubicBezTo>
                    <a:cubicBezTo>
                      <a:pt x="1237" y="817"/>
                      <a:pt x="1226" y="833"/>
                      <a:pt x="1209" y="828"/>
                    </a:cubicBezTo>
                    <a:cubicBezTo>
                      <a:pt x="1209" y="828"/>
                      <a:pt x="1226" y="816"/>
                      <a:pt x="1218" y="680"/>
                    </a:cubicBezTo>
                    <a:cubicBezTo>
                      <a:pt x="1218" y="680"/>
                      <a:pt x="1225" y="638"/>
                      <a:pt x="1261" y="638"/>
                    </a:cubicBezTo>
                    <a:cubicBezTo>
                      <a:pt x="1297" y="638"/>
                      <a:pt x="1306" y="644"/>
                      <a:pt x="1303" y="688"/>
                    </a:cubicBezTo>
                    <a:cubicBezTo>
                      <a:pt x="1301" y="732"/>
                      <a:pt x="1307" y="753"/>
                      <a:pt x="1315" y="766"/>
                    </a:cubicBezTo>
                    <a:cubicBezTo>
                      <a:pt x="1323" y="780"/>
                      <a:pt x="1318" y="793"/>
                      <a:pt x="1294" y="780"/>
                    </a:cubicBezTo>
                    <a:close/>
                    <a:moveTo>
                      <a:pt x="1351" y="773"/>
                    </a:moveTo>
                    <a:cubicBezTo>
                      <a:pt x="1351" y="773"/>
                      <a:pt x="1345" y="802"/>
                      <a:pt x="1329" y="746"/>
                    </a:cubicBezTo>
                    <a:cubicBezTo>
                      <a:pt x="1329" y="746"/>
                      <a:pt x="1313" y="638"/>
                      <a:pt x="1335" y="630"/>
                    </a:cubicBezTo>
                    <a:cubicBezTo>
                      <a:pt x="1335" y="630"/>
                      <a:pt x="1355" y="612"/>
                      <a:pt x="1359" y="600"/>
                    </a:cubicBezTo>
                    <a:cubicBezTo>
                      <a:pt x="1363" y="588"/>
                      <a:pt x="1357" y="589"/>
                      <a:pt x="1341" y="602"/>
                    </a:cubicBezTo>
                    <a:cubicBezTo>
                      <a:pt x="1325" y="616"/>
                      <a:pt x="1323" y="638"/>
                      <a:pt x="1291" y="612"/>
                    </a:cubicBezTo>
                    <a:cubicBezTo>
                      <a:pt x="1291" y="612"/>
                      <a:pt x="1261" y="600"/>
                      <a:pt x="1242" y="610"/>
                    </a:cubicBezTo>
                    <a:cubicBezTo>
                      <a:pt x="1242" y="610"/>
                      <a:pt x="1231" y="628"/>
                      <a:pt x="1219" y="628"/>
                    </a:cubicBezTo>
                    <a:cubicBezTo>
                      <a:pt x="1219" y="628"/>
                      <a:pt x="1203" y="609"/>
                      <a:pt x="1233" y="596"/>
                    </a:cubicBezTo>
                    <a:cubicBezTo>
                      <a:pt x="1262" y="582"/>
                      <a:pt x="1267" y="580"/>
                      <a:pt x="1277" y="557"/>
                    </a:cubicBezTo>
                    <a:cubicBezTo>
                      <a:pt x="1286" y="534"/>
                      <a:pt x="1362" y="554"/>
                      <a:pt x="1373" y="588"/>
                    </a:cubicBezTo>
                    <a:cubicBezTo>
                      <a:pt x="1383" y="621"/>
                      <a:pt x="1403" y="658"/>
                      <a:pt x="1386" y="696"/>
                    </a:cubicBezTo>
                    <a:cubicBezTo>
                      <a:pt x="1369" y="733"/>
                      <a:pt x="1350" y="728"/>
                      <a:pt x="1351" y="773"/>
                    </a:cubicBezTo>
                    <a:close/>
                    <a:moveTo>
                      <a:pt x="1403" y="790"/>
                    </a:moveTo>
                    <a:cubicBezTo>
                      <a:pt x="1403" y="790"/>
                      <a:pt x="1359" y="805"/>
                      <a:pt x="1386" y="749"/>
                    </a:cubicBezTo>
                    <a:cubicBezTo>
                      <a:pt x="1413" y="693"/>
                      <a:pt x="1419" y="740"/>
                      <a:pt x="1414" y="620"/>
                    </a:cubicBezTo>
                    <a:cubicBezTo>
                      <a:pt x="1414" y="620"/>
                      <a:pt x="1406" y="581"/>
                      <a:pt x="1397" y="573"/>
                    </a:cubicBezTo>
                    <a:cubicBezTo>
                      <a:pt x="1387" y="565"/>
                      <a:pt x="1395" y="544"/>
                      <a:pt x="1407" y="542"/>
                    </a:cubicBezTo>
                    <a:cubicBezTo>
                      <a:pt x="1419" y="541"/>
                      <a:pt x="1405" y="497"/>
                      <a:pt x="1386" y="485"/>
                    </a:cubicBezTo>
                    <a:cubicBezTo>
                      <a:pt x="1386" y="485"/>
                      <a:pt x="1375" y="401"/>
                      <a:pt x="1382" y="397"/>
                    </a:cubicBezTo>
                    <a:cubicBezTo>
                      <a:pt x="1382" y="397"/>
                      <a:pt x="1438" y="446"/>
                      <a:pt x="1454" y="642"/>
                    </a:cubicBezTo>
                    <a:cubicBezTo>
                      <a:pt x="1454" y="642"/>
                      <a:pt x="1461" y="774"/>
                      <a:pt x="1403" y="790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şlîḑe">
                <a:extLst>
                  <a:ext uri="{FF2B5EF4-FFF2-40B4-BE49-F238E27FC236}">
                    <a16:creationId xmlns:a16="http://schemas.microsoft.com/office/drawing/2014/main" id="{A92C98D9-5BF2-4D92-A56F-41F52AB55DCF}"/>
                  </a:ext>
                </a:extLst>
              </p:cNvPr>
              <p:cNvSpPr/>
              <p:nvPr/>
            </p:nvSpPr>
            <p:spPr bwMode="auto">
              <a:xfrm>
                <a:off x="5969531" y="2826799"/>
                <a:ext cx="208276" cy="123293"/>
              </a:xfrm>
              <a:custGeom>
                <a:avLst/>
                <a:gdLst>
                  <a:gd name="T0" fmla="*/ 98 w 112"/>
                  <a:gd name="T1" fmla="*/ 15 h 68"/>
                  <a:gd name="T2" fmla="*/ 27 w 112"/>
                  <a:gd name="T3" fmla="*/ 29 h 68"/>
                  <a:gd name="T4" fmla="*/ 14 w 112"/>
                  <a:gd name="T5" fmla="*/ 45 h 68"/>
                  <a:gd name="T6" fmla="*/ 35 w 112"/>
                  <a:gd name="T7" fmla="*/ 47 h 68"/>
                  <a:gd name="T8" fmla="*/ 58 w 112"/>
                  <a:gd name="T9" fmla="*/ 55 h 68"/>
                  <a:gd name="T10" fmla="*/ 90 w 112"/>
                  <a:gd name="T11" fmla="*/ 60 h 68"/>
                  <a:gd name="T12" fmla="*/ 111 w 112"/>
                  <a:gd name="T13" fmla="*/ 25 h 68"/>
                  <a:gd name="T14" fmla="*/ 98 w 112"/>
                  <a:gd name="T15" fmla="*/ 1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8">
                    <a:moveTo>
                      <a:pt x="98" y="15"/>
                    </a:moveTo>
                    <a:cubicBezTo>
                      <a:pt x="74" y="65"/>
                      <a:pt x="54" y="29"/>
                      <a:pt x="27" y="29"/>
                    </a:cubicBezTo>
                    <a:cubicBezTo>
                      <a:pt x="0" y="29"/>
                      <a:pt x="7" y="47"/>
                      <a:pt x="14" y="45"/>
                    </a:cubicBezTo>
                    <a:cubicBezTo>
                      <a:pt x="20" y="44"/>
                      <a:pt x="35" y="47"/>
                      <a:pt x="35" y="47"/>
                    </a:cubicBezTo>
                    <a:cubicBezTo>
                      <a:pt x="41" y="45"/>
                      <a:pt x="58" y="55"/>
                      <a:pt x="58" y="55"/>
                    </a:cubicBezTo>
                    <a:cubicBezTo>
                      <a:pt x="74" y="57"/>
                      <a:pt x="79" y="68"/>
                      <a:pt x="90" y="60"/>
                    </a:cubicBezTo>
                    <a:cubicBezTo>
                      <a:pt x="100" y="52"/>
                      <a:pt x="112" y="51"/>
                      <a:pt x="111" y="25"/>
                    </a:cubicBezTo>
                    <a:cubicBezTo>
                      <a:pt x="110" y="0"/>
                      <a:pt x="98" y="15"/>
                      <a:pt x="98" y="15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8" name="işḷïḋê">
              <a:extLst>
                <a:ext uri="{FF2B5EF4-FFF2-40B4-BE49-F238E27FC236}">
                  <a16:creationId xmlns:a16="http://schemas.microsoft.com/office/drawing/2014/main" id="{CD72708B-C9B1-4485-9F51-14C598F97A1E}"/>
                </a:ext>
              </a:extLst>
            </p:cNvPr>
            <p:cNvSpPr/>
            <p:nvPr/>
          </p:nvSpPr>
          <p:spPr>
            <a:xfrm>
              <a:off x="5088334" y="4982488"/>
              <a:ext cx="372284" cy="81228"/>
            </a:xfrm>
            <a:custGeom>
              <a:avLst/>
              <a:gdLst>
                <a:gd name="connsiteX0" fmla="*/ 421470 w 466907"/>
                <a:gd name="connsiteY0" fmla="*/ 103814 h 103905"/>
                <a:gd name="connsiteX1" fmla="*/ 294250 w 466907"/>
                <a:gd name="connsiteY1" fmla="*/ 40204 h 103905"/>
                <a:gd name="connsiteX2" fmla="*/ 51 w 466907"/>
                <a:gd name="connsiteY2" fmla="*/ 40204 h 103905"/>
                <a:gd name="connsiteX3" fmla="*/ 318103 w 466907"/>
                <a:gd name="connsiteY3" fmla="*/ 447 h 103905"/>
                <a:gd name="connsiteX4" fmla="*/ 461227 w 466907"/>
                <a:gd name="connsiteY4" fmla="*/ 24301 h 103905"/>
                <a:gd name="connsiteX5" fmla="*/ 421470 w 466907"/>
                <a:gd name="connsiteY5" fmla="*/ 103814 h 10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907" h="103905">
                  <a:moveTo>
                    <a:pt x="421470" y="103814"/>
                  </a:moveTo>
                  <a:cubicBezTo>
                    <a:pt x="393641" y="106464"/>
                    <a:pt x="364486" y="50806"/>
                    <a:pt x="294250" y="40204"/>
                  </a:cubicBezTo>
                  <a:cubicBezTo>
                    <a:pt x="224013" y="29602"/>
                    <a:pt x="-3924" y="46830"/>
                    <a:pt x="51" y="40204"/>
                  </a:cubicBezTo>
                  <a:cubicBezTo>
                    <a:pt x="4026" y="33578"/>
                    <a:pt x="241240" y="3097"/>
                    <a:pt x="318103" y="447"/>
                  </a:cubicBezTo>
                  <a:cubicBezTo>
                    <a:pt x="394966" y="-2204"/>
                    <a:pt x="442674" y="7073"/>
                    <a:pt x="461227" y="24301"/>
                  </a:cubicBezTo>
                  <a:cubicBezTo>
                    <a:pt x="479780" y="41529"/>
                    <a:pt x="449299" y="101164"/>
                    <a:pt x="421470" y="103814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i$ļiḋè">
              <a:extLst>
                <a:ext uri="{FF2B5EF4-FFF2-40B4-BE49-F238E27FC236}">
                  <a16:creationId xmlns:a16="http://schemas.microsoft.com/office/drawing/2014/main" id="{7003EE47-F863-448F-9361-0908D4E8B107}"/>
                </a:ext>
              </a:extLst>
            </p:cNvPr>
            <p:cNvSpPr/>
            <p:nvPr/>
          </p:nvSpPr>
          <p:spPr>
            <a:xfrm>
              <a:off x="6833166" y="3072951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ïŝļíḋè">
              <a:extLst>
                <a:ext uri="{FF2B5EF4-FFF2-40B4-BE49-F238E27FC236}">
                  <a16:creationId xmlns:a16="http://schemas.microsoft.com/office/drawing/2014/main" id="{354241C6-E982-4D22-8C81-F4DCFA09EDC5}"/>
                </a:ext>
              </a:extLst>
            </p:cNvPr>
            <p:cNvSpPr/>
            <p:nvPr/>
          </p:nvSpPr>
          <p:spPr bwMode="auto">
            <a:xfrm>
              <a:off x="7011943" y="3257076"/>
              <a:ext cx="290520" cy="279824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iṡļíďé">
              <a:extLst>
                <a:ext uri="{FF2B5EF4-FFF2-40B4-BE49-F238E27FC236}">
                  <a16:creationId xmlns:a16="http://schemas.microsoft.com/office/drawing/2014/main" id="{D2571E62-344A-4619-9C07-2D53C785A929}"/>
                </a:ext>
              </a:extLst>
            </p:cNvPr>
            <p:cNvSpPr/>
            <p:nvPr/>
          </p:nvSpPr>
          <p:spPr>
            <a:xfrm>
              <a:off x="4555586" y="3006116"/>
              <a:ext cx="648072" cy="648072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íSľîdê">
              <a:extLst>
                <a:ext uri="{FF2B5EF4-FFF2-40B4-BE49-F238E27FC236}">
                  <a16:creationId xmlns:a16="http://schemas.microsoft.com/office/drawing/2014/main" id="{31AE3F4F-CE8A-4ED0-9FA4-188755D787DC}"/>
                </a:ext>
              </a:extLst>
            </p:cNvPr>
            <p:cNvSpPr/>
            <p:nvPr/>
          </p:nvSpPr>
          <p:spPr bwMode="auto">
            <a:xfrm>
              <a:off x="4734363" y="3190241"/>
              <a:ext cx="290520" cy="279824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íṩľïďe">
              <a:extLst>
                <a:ext uri="{FF2B5EF4-FFF2-40B4-BE49-F238E27FC236}">
                  <a16:creationId xmlns:a16="http://schemas.microsoft.com/office/drawing/2014/main" id="{60E6C89C-9F2D-4049-BF4F-6879CE45F71B}"/>
                </a:ext>
              </a:extLst>
            </p:cNvPr>
            <p:cNvSpPr/>
            <p:nvPr/>
          </p:nvSpPr>
          <p:spPr>
            <a:xfrm>
              <a:off x="4078115" y="4518539"/>
              <a:ext cx="648072" cy="6480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işḷïḑe">
              <a:extLst>
                <a:ext uri="{FF2B5EF4-FFF2-40B4-BE49-F238E27FC236}">
                  <a16:creationId xmlns:a16="http://schemas.microsoft.com/office/drawing/2014/main" id="{703D8A68-8614-4292-8A78-F7EA8C3A0F54}"/>
                </a:ext>
              </a:extLst>
            </p:cNvPr>
            <p:cNvSpPr/>
            <p:nvPr/>
          </p:nvSpPr>
          <p:spPr bwMode="auto">
            <a:xfrm>
              <a:off x="4256892" y="4702664"/>
              <a:ext cx="290520" cy="279824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5" name="iṧľîḍé">
              <a:extLst>
                <a:ext uri="{FF2B5EF4-FFF2-40B4-BE49-F238E27FC236}">
                  <a16:creationId xmlns:a16="http://schemas.microsoft.com/office/drawing/2014/main" id="{39FFE6F9-0318-4C4D-9A5A-9F5665AF9810}"/>
                </a:ext>
              </a:extLst>
            </p:cNvPr>
            <p:cNvSpPr/>
            <p:nvPr/>
          </p:nvSpPr>
          <p:spPr>
            <a:xfrm>
              <a:off x="7113127" y="4541823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iSḷiḍè">
              <a:extLst>
                <a:ext uri="{FF2B5EF4-FFF2-40B4-BE49-F238E27FC236}">
                  <a16:creationId xmlns:a16="http://schemas.microsoft.com/office/drawing/2014/main" id="{7B81F1C4-3902-4C08-A3D0-7CED0B1A2070}"/>
                </a:ext>
              </a:extLst>
            </p:cNvPr>
            <p:cNvSpPr/>
            <p:nvPr/>
          </p:nvSpPr>
          <p:spPr bwMode="auto">
            <a:xfrm>
              <a:off x="7291904" y="4725948"/>
              <a:ext cx="290520" cy="279824"/>
            </a:xfrm>
            <a:custGeom>
              <a:avLst/>
              <a:gdLst>
                <a:gd name="connsiteX0" fmla="*/ 0 w 582235"/>
                <a:gd name="connsiteY0" fmla="*/ 404481 h 606722"/>
                <a:gd name="connsiteX1" fmla="*/ 101261 w 582235"/>
                <a:gd name="connsiteY1" fmla="*/ 404481 h 606722"/>
                <a:gd name="connsiteX2" fmla="*/ 101261 w 582235"/>
                <a:gd name="connsiteY2" fmla="*/ 606722 h 606722"/>
                <a:gd name="connsiteX3" fmla="*/ 0 w 582235"/>
                <a:gd name="connsiteY3" fmla="*/ 606722 h 606722"/>
                <a:gd name="connsiteX4" fmla="*/ 151927 w 582235"/>
                <a:gd name="connsiteY4" fmla="*/ 328623 h 606722"/>
                <a:gd name="connsiteX5" fmla="*/ 253188 w 582235"/>
                <a:gd name="connsiteY5" fmla="*/ 328623 h 606722"/>
                <a:gd name="connsiteX6" fmla="*/ 253188 w 582235"/>
                <a:gd name="connsiteY6" fmla="*/ 606722 h 606722"/>
                <a:gd name="connsiteX7" fmla="*/ 151927 w 582235"/>
                <a:gd name="connsiteY7" fmla="*/ 606722 h 606722"/>
                <a:gd name="connsiteX8" fmla="*/ 303855 w 582235"/>
                <a:gd name="connsiteY8" fmla="*/ 252766 h 606722"/>
                <a:gd name="connsiteX9" fmla="*/ 405046 w 582235"/>
                <a:gd name="connsiteY9" fmla="*/ 252766 h 606722"/>
                <a:gd name="connsiteX10" fmla="*/ 405046 w 582235"/>
                <a:gd name="connsiteY10" fmla="*/ 606722 h 606722"/>
                <a:gd name="connsiteX11" fmla="*/ 303855 w 582235"/>
                <a:gd name="connsiteY11" fmla="*/ 606722 h 606722"/>
                <a:gd name="connsiteX12" fmla="*/ 455711 w 582235"/>
                <a:gd name="connsiteY12" fmla="*/ 202241 h 606722"/>
                <a:gd name="connsiteX13" fmla="*/ 556972 w 582235"/>
                <a:gd name="connsiteY13" fmla="*/ 202241 h 606722"/>
                <a:gd name="connsiteX14" fmla="*/ 556972 w 582235"/>
                <a:gd name="connsiteY14" fmla="*/ 606722 h 606722"/>
                <a:gd name="connsiteX15" fmla="*/ 455711 w 582235"/>
                <a:gd name="connsiteY15" fmla="*/ 606722 h 606722"/>
                <a:gd name="connsiteX16" fmla="*/ 455697 w 582235"/>
                <a:gd name="connsiteY16" fmla="*/ 0 h 606722"/>
                <a:gd name="connsiteX17" fmla="*/ 556785 w 582235"/>
                <a:gd name="connsiteY17" fmla="*/ 0 h 606722"/>
                <a:gd name="connsiteX18" fmla="*/ 556874 w 582235"/>
                <a:gd name="connsiteY18" fmla="*/ 0 h 606722"/>
                <a:gd name="connsiteX19" fmla="*/ 556963 w 582235"/>
                <a:gd name="connsiteY19" fmla="*/ 0 h 606722"/>
                <a:gd name="connsiteX20" fmla="*/ 557675 w 582235"/>
                <a:gd name="connsiteY20" fmla="*/ 0 h 606722"/>
                <a:gd name="connsiteX21" fmla="*/ 559366 w 582235"/>
                <a:gd name="connsiteY21" fmla="*/ 89 h 606722"/>
                <a:gd name="connsiteX22" fmla="*/ 560611 w 582235"/>
                <a:gd name="connsiteY22" fmla="*/ 267 h 606722"/>
                <a:gd name="connsiteX23" fmla="*/ 561857 w 582235"/>
                <a:gd name="connsiteY23" fmla="*/ 444 h 606722"/>
                <a:gd name="connsiteX24" fmla="*/ 563192 w 582235"/>
                <a:gd name="connsiteY24" fmla="*/ 800 h 606722"/>
                <a:gd name="connsiteX25" fmla="*/ 564171 w 582235"/>
                <a:gd name="connsiteY25" fmla="*/ 1067 h 606722"/>
                <a:gd name="connsiteX26" fmla="*/ 565506 w 582235"/>
                <a:gd name="connsiteY26" fmla="*/ 1511 h 606722"/>
                <a:gd name="connsiteX27" fmla="*/ 566574 w 582235"/>
                <a:gd name="connsiteY27" fmla="*/ 1867 h 606722"/>
                <a:gd name="connsiteX28" fmla="*/ 567730 w 582235"/>
                <a:gd name="connsiteY28" fmla="*/ 2400 h 606722"/>
                <a:gd name="connsiteX29" fmla="*/ 568798 w 582235"/>
                <a:gd name="connsiteY29" fmla="*/ 2933 h 606722"/>
                <a:gd name="connsiteX30" fmla="*/ 569777 w 582235"/>
                <a:gd name="connsiteY30" fmla="*/ 3467 h 606722"/>
                <a:gd name="connsiteX31" fmla="*/ 570934 w 582235"/>
                <a:gd name="connsiteY31" fmla="*/ 4178 h 606722"/>
                <a:gd name="connsiteX32" fmla="*/ 571824 w 582235"/>
                <a:gd name="connsiteY32" fmla="*/ 4800 h 606722"/>
                <a:gd name="connsiteX33" fmla="*/ 572891 w 582235"/>
                <a:gd name="connsiteY33" fmla="*/ 5689 h 606722"/>
                <a:gd name="connsiteX34" fmla="*/ 573781 w 582235"/>
                <a:gd name="connsiteY34" fmla="*/ 6489 h 606722"/>
                <a:gd name="connsiteX35" fmla="*/ 574760 w 582235"/>
                <a:gd name="connsiteY35" fmla="*/ 7289 h 606722"/>
                <a:gd name="connsiteX36" fmla="*/ 575917 w 582235"/>
                <a:gd name="connsiteY36" fmla="*/ 8533 h 606722"/>
                <a:gd name="connsiteX37" fmla="*/ 576451 w 582235"/>
                <a:gd name="connsiteY37" fmla="*/ 9066 h 606722"/>
                <a:gd name="connsiteX38" fmla="*/ 576451 w 582235"/>
                <a:gd name="connsiteY38" fmla="*/ 9155 h 606722"/>
                <a:gd name="connsiteX39" fmla="*/ 577964 w 582235"/>
                <a:gd name="connsiteY39" fmla="*/ 11200 h 606722"/>
                <a:gd name="connsiteX40" fmla="*/ 578053 w 582235"/>
                <a:gd name="connsiteY40" fmla="*/ 11289 h 606722"/>
                <a:gd name="connsiteX41" fmla="*/ 579209 w 582235"/>
                <a:gd name="connsiteY41" fmla="*/ 13244 h 606722"/>
                <a:gd name="connsiteX42" fmla="*/ 579743 w 582235"/>
                <a:gd name="connsiteY42" fmla="*/ 14222 h 606722"/>
                <a:gd name="connsiteX43" fmla="*/ 580277 w 582235"/>
                <a:gd name="connsiteY43" fmla="*/ 15555 h 606722"/>
                <a:gd name="connsiteX44" fmla="*/ 580722 w 582235"/>
                <a:gd name="connsiteY44" fmla="*/ 16711 h 606722"/>
                <a:gd name="connsiteX45" fmla="*/ 581167 w 582235"/>
                <a:gd name="connsiteY45" fmla="*/ 17866 h 606722"/>
                <a:gd name="connsiteX46" fmla="*/ 581523 w 582235"/>
                <a:gd name="connsiteY46" fmla="*/ 19199 h 606722"/>
                <a:gd name="connsiteX47" fmla="*/ 581790 w 582235"/>
                <a:gd name="connsiteY47" fmla="*/ 20266 h 606722"/>
                <a:gd name="connsiteX48" fmla="*/ 582146 w 582235"/>
                <a:gd name="connsiteY48" fmla="*/ 22488 h 606722"/>
                <a:gd name="connsiteX49" fmla="*/ 582146 w 582235"/>
                <a:gd name="connsiteY49" fmla="*/ 22666 h 606722"/>
                <a:gd name="connsiteX50" fmla="*/ 582235 w 582235"/>
                <a:gd name="connsiteY50" fmla="*/ 25244 h 606722"/>
                <a:gd name="connsiteX51" fmla="*/ 582235 w 582235"/>
                <a:gd name="connsiteY51" fmla="*/ 126396 h 606722"/>
                <a:gd name="connsiteX52" fmla="*/ 556963 w 582235"/>
                <a:gd name="connsiteY52" fmla="*/ 151728 h 606722"/>
                <a:gd name="connsiteX53" fmla="*/ 531691 w 582235"/>
                <a:gd name="connsiteY53" fmla="*/ 126396 h 606722"/>
                <a:gd name="connsiteX54" fmla="*/ 531691 w 582235"/>
                <a:gd name="connsiteY54" fmla="*/ 79286 h 606722"/>
                <a:gd name="connsiteX55" fmla="*/ 421260 w 582235"/>
                <a:gd name="connsiteY55" fmla="*/ 171106 h 606722"/>
                <a:gd name="connsiteX56" fmla="*/ 385666 w 582235"/>
                <a:gd name="connsiteY56" fmla="*/ 167906 h 606722"/>
                <a:gd name="connsiteX57" fmla="*/ 388869 w 582235"/>
                <a:gd name="connsiteY57" fmla="*/ 132262 h 606722"/>
                <a:gd name="connsiteX58" fmla="*/ 487020 w 582235"/>
                <a:gd name="connsiteY58" fmla="*/ 50576 h 606722"/>
                <a:gd name="connsiteX59" fmla="*/ 455697 w 582235"/>
                <a:gd name="connsiteY59" fmla="*/ 50576 h 606722"/>
                <a:gd name="connsiteX60" fmla="*/ 430425 w 582235"/>
                <a:gd name="connsiteY60" fmla="*/ 25244 h 606722"/>
                <a:gd name="connsiteX61" fmla="*/ 455697 w 582235"/>
                <a:gd name="connsiteY6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82235" h="606722">
                  <a:moveTo>
                    <a:pt x="0" y="404481"/>
                  </a:moveTo>
                  <a:lnTo>
                    <a:pt x="101261" y="404481"/>
                  </a:lnTo>
                  <a:lnTo>
                    <a:pt x="101261" y="606722"/>
                  </a:lnTo>
                  <a:lnTo>
                    <a:pt x="0" y="606722"/>
                  </a:lnTo>
                  <a:close/>
                  <a:moveTo>
                    <a:pt x="151927" y="328623"/>
                  </a:moveTo>
                  <a:lnTo>
                    <a:pt x="253188" y="328623"/>
                  </a:lnTo>
                  <a:lnTo>
                    <a:pt x="253188" y="606722"/>
                  </a:lnTo>
                  <a:lnTo>
                    <a:pt x="151927" y="606722"/>
                  </a:lnTo>
                  <a:close/>
                  <a:moveTo>
                    <a:pt x="303855" y="252766"/>
                  </a:moveTo>
                  <a:lnTo>
                    <a:pt x="405046" y="252766"/>
                  </a:lnTo>
                  <a:lnTo>
                    <a:pt x="405046" y="606722"/>
                  </a:lnTo>
                  <a:lnTo>
                    <a:pt x="303855" y="606722"/>
                  </a:lnTo>
                  <a:close/>
                  <a:moveTo>
                    <a:pt x="455711" y="202241"/>
                  </a:moveTo>
                  <a:lnTo>
                    <a:pt x="556972" y="202241"/>
                  </a:lnTo>
                  <a:lnTo>
                    <a:pt x="556972" y="606722"/>
                  </a:lnTo>
                  <a:lnTo>
                    <a:pt x="455711" y="606722"/>
                  </a:lnTo>
                  <a:close/>
                  <a:moveTo>
                    <a:pt x="455697" y="0"/>
                  </a:moveTo>
                  <a:lnTo>
                    <a:pt x="556785" y="0"/>
                  </a:lnTo>
                  <a:lnTo>
                    <a:pt x="556874" y="0"/>
                  </a:lnTo>
                  <a:lnTo>
                    <a:pt x="556963" y="0"/>
                  </a:lnTo>
                  <a:cubicBezTo>
                    <a:pt x="557230" y="0"/>
                    <a:pt x="557408" y="0"/>
                    <a:pt x="557675" y="0"/>
                  </a:cubicBezTo>
                  <a:cubicBezTo>
                    <a:pt x="558298" y="89"/>
                    <a:pt x="558832" y="89"/>
                    <a:pt x="559366" y="89"/>
                  </a:cubicBezTo>
                  <a:cubicBezTo>
                    <a:pt x="559811" y="178"/>
                    <a:pt x="560256" y="267"/>
                    <a:pt x="560611" y="267"/>
                  </a:cubicBezTo>
                  <a:cubicBezTo>
                    <a:pt x="561056" y="356"/>
                    <a:pt x="561412" y="444"/>
                    <a:pt x="561857" y="444"/>
                  </a:cubicBezTo>
                  <a:cubicBezTo>
                    <a:pt x="562302" y="533"/>
                    <a:pt x="562747" y="711"/>
                    <a:pt x="563192" y="800"/>
                  </a:cubicBezTo>
                  <a:cubicBezTo>
                    <a:pt x="563548" y="889"/>
                    <a:pt x="563904" y="978"/>
                    <a:pt x="564171" y="1067"/>
                  </a:cubicBezTo>
                  <a:cubicBezTo>
                    <a:pt x="564616" y="1156"/>
                    <a:pt x="565061" y="1333"/>
                    <a:pt x="565506" y="1511"/>
                  </a:cubicBezTo>
                  <a:cubicBezTo>
                    <a:pt x="565862" y="1600"/>
                    <a:pt x="566218" y="1778"/>
                    <a:pt x="566574" y="1867"/>
                  </a:cubicBezTo>
                  <a:cubicBezTo>
                    <a:pt x="566929" y="2044"/>
                    <a:pt x="567285" y="2222"/>
                    <a:pt x="567730" y="2400"/>
                  </a:cubicBezTo>
                  <a:cubicBezTo>
                    <a:pt x="568086" y="2578"/>
                    <a:pt x="568442" y="2755"/>
                    <a:pt x="568798" y="2933"/>
                  </a:cubicBezTo>
                  <a:cubicBezTo>
                    <a:pt x="569154" y="3111"/>
                    <a:pt x="569421" y="3289"/>
                    <a:pt x="569777" y="3467"/>
                  </a:cubicBezTo>
                  <a:cubicBezTo>
                    <a:pt x="570133" y="3733"/>
                    <a:pt x="570578" y="4000"/>
                    <a:pt x="570934" y="4178"/>
                  </a:cubicBezTo>
                  <a:cubicBezTo>
                    <a:pt x="571201" y="4444"/>
                    <a:pt x="571557" y="4622"/>
                    <a:pt x="571824" y="4800"/>
                  </a:cubicBezTo>
                  <a:cubicBezTo>
                    <a:pt x="572180" y="5155"/>
                    <a:pt x="572536" y="5422"/>
                    <a:pt x="572891" y="5689"/>
                  </a:cubicBezTo>
                  <a:cubicBezTo>
                    <a:pt x="573247" y="5955"/>
                    <a:pt x="573514" y="6222"/>
                    <a:pt x="573781" y="6489"/>
                  </a:cubicBezTo>
                  <a:cubicBezTo>
                    <a:pt x="574137" y="6755"/>
                    <a:pt x="574493" y="7022"/>
                    <a:pt x="574760" y="7289"/>
                  </a:cubicBezTo>
                  <a:cubicBezTo>
                    <a:pt x="575205" y="7733"/>
                    <a:pt x="575561" y="8178"/>
                    <a:pt x="575917" y="8533"/>
                  </a:cubicBezTo>
                  <a:cubicBezTo>
                    <a:pt x="576095" y="8711"/>
                    <a:pt x="576273" y="8889"/>
                    <a:pt x="576451" y="9066"/>
                  </a:cubicBezTo>
                  <a:cubicBezTo>
                    <a:pt x="576451" y="9155"/>
                    <a:pt x="576451" y="9155"/>
                    <a:pt x="576451" y="9155"/>
                  </a:cubicBezTo>
                  <a:cubicBezTo>
                    <a:pt x="576985" y="9777"/>
                    <a:pt x="577519" y="10489"/>
                    <a:pt x="577964" y="11200"/>
                  </a:cubicBezTo>
                  <a:cubicBezTo>
                    <a:pt x="577964" y="11200"/>
                    <a:pt x="578053" y="11289"/>
                    <a:pt x="578053" y="11289"/>
                  </a:cubicBezTo>
                  <a:cubicBezTo>
                    <a:pt x="578498" y="12000"/>
                    <a:pt x="578854" y="12622"/>
                    <a:pt x="579209" y="13244"/>
                  </a:cubicBezTo>
                  <a:cubicBezTo>
                    <a:pt x="579387" y="13600"/>
                    <a:pt x="579565" y="13955"/>
                    <a:pt x="579743" y="14222"/>
                  </a:cubicBezTo>
                  <a:cubicBezTo>
                    <a:pt x="579921" y="14666"/>
                    <a:pt x="580099" y="15111"/>
                    <a:pt x="580277" y="15555"/>
                  </a:cubicBezTo>
                  <a:cubicBezTo>
                    <a:pt x="580455" y="15911"/>
                    <a:pt x="580633" y="16266"/>
                    <a:pt x="580722" y="16711"/>
                  </a:cubicBezTo>
                  <a:cubicBezTo>
                    <a:pt x="580900" y="17066"/>
                    <a:pt x="581078" y="17422"/>
                    <a:pt x="581167" y="17866"/>
                  </a:cubicBezTo>
                  <a:cubicBezTo>
                    <a:pt x="581256" y="18311"/>
                    <a:pt x="581434" y="18755"/>
                    <a:pt x="581523" y="19199"/>
                  </a:cubicBezTo>
                  <a:cubicBezTo>
                    <a:pt x="581612" y="19555"/>
                    <a:pt x="581701" y="19910"/>
                    <a:pt x="581790" y="20266"/>
                  </a:cubicBezTo>
                  <a:cubicBezTo>
                    <a:pt x="581879" y="20977"/>
                    <a:pt x="582057" y="21777"/>
                    <a:pt x="582146" y="22488"/>
                  </a:cubicBezTo>
                  <a:cubicBezTo>
                    <a:pt x="582146" y="22577"/>
                    <a:pt x="582146" y="22666"/>
                    <a:pt x="582146" y="22666"/>
                  </a:cubicBezTo>
                  <a:cubicBezTo>
                    <a:pt x="582235" y="23555"/>
                    <a:pt x="582235" y="24355"/>
                    <a:pt x="582235" y="25244"/>
                  </a:cubicBezTo>
                  <a:lnTo>
                    <a:pt x="582235" y="126396"/>
                  </a:lnTo>
                  <a:cubicBezTo>
                    <a:pt x="582235" y="140351"/>
                    <a:pt x="570934" y="151728"/>
                    <a:pt x="556963" y="151728"/>
                  </a:cubicBezTo>
                  <a:cubicBezTo>
                    <a:pt x="542992" y="151728"/>
                    <a:pt x="531691" y="140351"/>
                    <a:pt x="531691" y="126396"/>
                  </a:cubicBezTo>
                  <a:lnTo>
                    <a:pt x="531691" y="79286"/>
                  </a:lnTo>
                  <a:lnTo>
                    <a:pt x="421260" y="171106"/>
                  </a:lnTo>
                  <a:cubicBezTo>
                    <a:pt x="410582" y="180083"/>
                    <a:pt x="394564" y="178572"/>
                    <a:pt x="385666" y="167906"/>
                  </a:cubicBezTo>
                  <a:cubicBezTo>
                    <a:pt x="376678" y="157150"/>
                    <a:pt x="378191" y="141240"/>
                    <a:pt x="388869" y="132262"/>
                  </a:cubicBezTo>
                  <a:lnTo>
                    <a:pt x="487020" y="50576"/>
                  </a:lnTo>
                  <a:lnTo>
                    <a:pt x="455697" y="50576"/>
                  </a:lnTo>
                  <a:cubicBezTo>
                    <a:pt x="441727" y="50576"/>
                    <a:pt x="430425" y="39288"/>
                    <a:pt x="430425" y="25244"/>
                  </a:cubicBezTo>
                  <a:cubicBezTo>
                    <a:pt x="430425" y="11289"/>
                    <a:pt x="441727" y="0"/>
                    <a:pt x="455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844566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60C83B-5F11-4421-8E93-EB0A2E878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2FD5930-294E-4EDF-87D4-E80546D95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6951891-6BF8-4F05-BEFB-B76C21611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089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00352C0-D81A-437E-9755-40B459A54ED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25550"/>
            <a:ext cx="10858500" cy="4813300"/>
            <a:chOff x="660400" y="1225550"/>
            <a:chExt cx="10858500" cy="4813300"/>
          </a:xfrm>
        </p:grpSpPr>
        <p:grpSp>
          <p:nvGrpSpPr>
            <p:cNvPr id="6" name="iṥ1îḓè">
              <a:extLst>
                <a:ext uri="{FF2B5EF4-FFF2-40B4-BE49-F238E27FC236}">
                  <a16:creationId xmlns:a16="http://schemas.microsoft.com/office/drawing/2014/main" id="{7ADA4E23-3CAC-426F-B7E0-4C46931E5118}"/>
                </a:ext>
              </a:extLst>
            </p:cNvPr>
            <p:cNvGrpSpPr/>
            <p:nvPr/>
          </p:nvGrpSpPr>
          <p:grpSpPr>
            <a:xfrm>
              <a:off x="660400" y="2727362"/>
              <a:ext cx="4967099" cy="1741481"/>
              <a:chOff x="673101" y="2922464"/>
              <a:chExt cx="4177764" cy="1741481"/>
            </a:xfrm>
          </p:grpSpPr>
          <p:sp>
            <p:nvSpPr>
              <p:cNvPr id="34" name="iSļîdè">
                <a:extLst>
                  <a:ext uri="{FF2B5EF4-FFF2-40B4-BE49-F238E27FC236}">
                    <a16:creationId xmlns:a16="http://schemas.microsoft.com/office/drawing/2014/main" id="{1D99C0E4-AEC2-4C3C-8A6D-70F417A1ED04}"/>
                  </a:ext>
                </a:extLst>
              </p:cNvPr>
              <p:cNvSpPr txBox="1"/>
              <p:nvPr/>
            </p:nvSpPr>
            <p:spPr>
              <a:xfrm>
                <a:off x="673103" y="2922464"/>
                <a:ext cx="4177762" cy="6993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 reading more fluent.</a:t>
                </a:r>
              </a:p>
            </p:txBody>
          </p:sp>
          <p:sp>
            <p:nvSpPr>
              <p:cNvPr id="35" name="ïşļïḋe">
                <a:extLst>
                  <a:ext uri="{FF2B5EF4-FFF2-40B4-BE49-F238E27FC236}">
                    <a16:creationId xmlns:a16="http://schemas.microsoft.com/office/drawing/2014/main" id="{050CB7EA-030C-49B9-8366-6B1546EDC5A6}"/>
                  </a:ext>
                </a:extLst>
              </p:cNvPr>
              <p:cNvSpPr txBox="1"/>
              <p:nvPr/>
            </p:nvSpPr>
            <p:spPr>
              <a:xfrm>
                <a:off x="673101" y="3621773"/>
                <a:ext cx="4177763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7" name="îṣḷidè">
              <a:extLst>
                <a:ext uri="{FF2B5EF4-FFF2-40B4-BE49-F238E27FC236}">
                  <a16:creationId xmlns:a16="http://schemas.microsoft.com/office/drawing/2014/main" id="{6B852448-02CA-49BB-8C12-A6CDFDBF30FF}"/>
                </a:ext>
              </a:extLst>
            </p:cNvPr>
            <p:cNvGrpSpPr/>
            <p:nvPr/>
          </p:nvGrpSpPr>
          <p:grpSpPr>
            <a:xfrm>
              <a:off x="6161197" y="1225550"/>
              <a:ext cx="5357703" cy="1520437"/>
              <a:chOff x="6161197" y="1225550"/>
              <a:chExt cx="5357703" cy="1520437"/>
            </a:xfrm>
          </p:grpSpPr>
          <p:sp>
            <p:nvSpPr>
              <p:cNvPr id="26" name="ïšlïdê">
                <a:extLst>
                  <a:ext uri="{FF2B5EF4-FFF2-40B4-BE49-F238E27FC236}">
                    <a16:creationId xmlns:a16="http://schemas.microsoft.com/office/drawing/2014/main" id="{9F6CDDE5-3FD5-4DC1-B9A1-AE8F2768507F}"/>
                  </a:ext>
                </a:extLst>
              </p:cNvPr>
              <p:cNvSpPr/>
              <p:nvPr/>
            </p:nvSpPr>
            <p:spPr>
              <a:xfrm>
                <a:off x="6852515" y="1403191"/>
                <a:ext cx="4666385" cy="116515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7" name="îṣľíde">
                <a:extLst>
                  <a:ext uri="{FF2B5EF4-FFF2-40B4-BE49-F238E27FC236}">
                    <a16:creationId xmlns:a16="http://schemas.microsoft.com/office/drawing/2014/main" id="{8E9FF9CE-9A7C-4D0C-9466-F5D822FF35FE}"/>
                  </a:ext>
                </a:extLst>
              </p:cNvPr>
              <p:cNvSpPr/>
              <p:nvPr/>
            </p:nvSpPr>
            <p:spPr bwMode="auto">
              <a:xfrm flipH="1">
                <a:off x="6161197" y="1225550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8" name="ïṥ1iḍê">
                <a:extLst>
                  <a:ext uri="{FF2B5EF4-FFF2-40B4-BE49-F238E27FC236}">
                    <a16:creationId xmlns:a16="http://schemas.microsoft.com/office/drawing/2014/main" id="{4AADB3D2-82A7-4389-BFFC-6F867F166B5A}"/>
                  </a:ext>
                </a:extLst>
              </p:cNvPr>
              <p:cNvSpPr/>
              <p:nvPr/>
            </p:nvSpPr>
            <p:spPr>
              <a:xfrm>
                <a:off x="6392742" y="1395475"/>
                <a:ext cx="1180587" cy="118058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9" name="ïṧḷidé">
                <a:extLst>
                  <a:ext uri="{FF2B5EF4-FFF2-40B4-BE49-F238E27FC236}">
                    <a16:creationId xmlns:a16="http://schemas.microsoft.com/office/drawing/2014/main" id="{707EB132-411E-4CC8-A4F1-7BEC959787E5}"/>
                  </a:ext>
                </a:extLst>
              </p:cNvPr>
              <p:cNvSpPr/>
              <p:nvPr/>
            </p:nvSpPr>
            <p:spPr>
              <a:xfrm>
                <a:off x="6579856" y="1582590"/>
                <a:ext cx="806357" cy="80635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30" name="isḻîḓê">
                <a:extLst>
                  <a:ext uri="{FF2B5EF4-FFF2-40B4-BE49-F238E27FC236}">
                    <a16:creationId xmlns:a16="http://schemas.microsoft.com/office/drawing/2014/main" id="{A2DF57C9-6F32-417C-AE51-7E5BC33292C9}"/>
                  </a:ext>
                </a:extLst>
              </p:cNvPr>
              <p:cNvSpPr/>
              <p:nvPr/>
            </p:nvSpPr>
            <p:spPr bwMode="auto">
              <a:xfrm>
                <a:off x="6753062" y="1799627"/>
                <a:ext cx="459942" cy="372282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grpSp>
            <p:nvGrpSpPr>
              <p:cNvPr id="31" name="îṩļïḍé">
                <a:extLst>
                  <a:ext uri="{FF2B5EF4-FFF2-40B4-BE49-F238E27FC236}">
                    <a16:creationId xmlns:a16="http://schemas.microsoft.com/office/drawing/2014/main" id="{41853CF8-FB0D-4CE5-B487-5982CB19FCFD}"/>
                  </a:ext>
                </a:extLst>
              </p:cNvPr>
              <p:cNvGrpSpPr/>
              <p:nvPr/>
            </p:nvGrpSpPr>
            <p:grpSpPr>
              <a:xfrm>
                <a:off x="7559420" y="1457595"/>
                <a:ext cx="3959480" cy="1056347"/>
                <a:chOff x="7137145" y="1586574"/>
                <a:chExt cx="4381755" cy="1056347"/>
              </a:xfrm>
            </p:grpSpPr>
            <p:sp>
              <p:nvSpPr>
                <p:cNvPr id="32" name="íṡḷïḍé">
                  <a:extLst>
                    <a:ext uri="{FF2B5EF4-FFF2-40B4-BE49-F238E27FC236}">
                      <a16:creationId xmlns:a16="http://schemas.microsoft.com/office/drawing/2014/main" id="{A70B6A9C-E454-42A3-99EF-A99D0DADEFDC}"/>
                    </a:ext>
                  </a:extLst>
                </p:cNvPr>
                <p:cNvSpPr/>
                <p:nvPr/>
              </p:nvSpPr>
              <p:spPr bwMode="auto">
                <a:xfrm>
                  <a:off x="7137145" y="1999455"/>
                  <a:ext cx="4381755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  <p:sp>
              <p:nvSpPr>
                <p:cNvPr id="33" name="îṡ1ídè">
                  <a:extLst>
                    <a:ext uri="{FF2B5EF4-FFF2-40B4-BE49-F238E27FC236}">
                      <a16:creationId xmlns:a16="http://schemas.microsoft.com/office/drawing/2014/main" id="{F261DDCC-7A12-4753-A96D-A66BF6D90F72}"/>
                    </a:ext>
                  </a:extLst>
                </p:cNvPr>
                <p:cNvSpPr txBox="1"/>
                <p:nvPr/>
              </p:nvSpPr>
              <p:spPr bwMode="auto">
                <a:xfrm>
                  <a:off x="7137145" y="1586574"/>
                  <a:ext cx="4381755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8" name="íṣ1ïďé">
              <a:extLst>
                <a:ext uri="{FF2B5EF4-FFF2-40B4-BE49-F238E27FC236}">
                  <a16:creationId xmlns:a16="http://schemas.microsoft.com/office/drawing/2014/main" id="{EC4A9D97-282D-40FB-836C-25FDE8AEF1F5}"/>
                </a:ext>
              </a:extLst>
            </p:cNvPr>
            <p:cNvGrpSpPr/>
            <p:nvPr/>
          </p:nvGrpSpPr>
          <p:grpSpPr>
            <a:xfrm>
              <a:off x="6161197" y="2837885"/>
              <a:ext cx="5357703" cy="1520437"/>
              <a:chOff x="6161197" y="2837885"/>
              <a:chExt cx="5357703" cy="1520437"/>
            </a:xfrm>
          </p:grpSpPr>
          <p:sp>
            <p:nvSpPr>
              <p:cNvPr id="18" name="îŝḻíḑè">
                <a:extLst>
                  <a:ext uri="{FF2B5EF4-FFF2-40B4-BE49-F238E27FC236}">
                    <a16:creationId xmlns:a16="http://schemas.microsoft.com/office/drawing/2014/main" id="{580429C5-0268-41B5-BCE8-BF118B42739A}"/>
                  </a:ext>
                </a:extLst>
              </p:cNvPr>
              <p:cNvSpPr/>
              <p:nvPr/>
            </p:nvSpPr>
            <p:spPr>
              <a:xfrm>
                <a:off x="6852515" y="3015526"/>
                <a:ext cx="4666385" cy="116515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9" name="íšļïďè">
                <a:extLst>
                  <a:ext uri="{FF2B5EF4-FFF2-40B4-BE49-F238E27FC236}">
                    <a16:creationId xmlns:a16="http://schemas.microsoft.com/office/drawing/2014/main" id="{7668142A-8121-4A66-A153-7CCD08EF59CB}"/>
                  </a:ext>
                </a:extLst>
              </p:cNvPr>
              <p:cNvSpPr/>
              <p:nvPr/>
            </p:nvSpPr>
            <p:spPr bwMode="auto">
              <a:xfrm flipH="1">
                <a:off x="6161197" y="2837885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" name="íŝḷîḑê">
                <a:extLst>
                  <a:ext uri="{FF2B5EF4-FFF2-40B4-BE49-F238E27FC236}">
                    <a16:creationId xmlns:a16="http://schemas.microsoft.com/office/drawing/2014/main" id="{C8A616E5-0D9D-4050-B542-458BD1CF4CC2}"/>
                  </a:ext>
                </a:extLst>
              </p:cNvPr>
              <p:cNvSpPr/>
              <p:nvPr/>
            </p:nvSpPr>
            <p:spPr>
              <a:xfrm>
                <a:off x="6392742" y="3007810"/>
                <a:ext cx="1180587" cy="118058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1" name="işḻîdê">
                <a:extLst>
                  <a:ext uri="{FF2B5EF4-FFF2-40B4-BE49-F238E27FC236}">
                    <a16:creationId xmlns:a16="http://schemas.microsoft.com/office/drawing/2014/main" id="{7440A7C2-16D4-4197-9EA8-A09D172C8AED}"/>
                  </a:ext>
                </a:extLst>
              </p:cNvPr>
              <p:cNvSpPr/>
              <p:nvPr/>
            </p:nvSpPr>
            <p:spPr>
              <a:xfrm>
                <a:off x="6579856" y="3194925"/>
                <a:ext cx="806357" cy="80635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22" name="íSlíḑê">
                <a:extLst>
                  <a:ext uri="{FF2B5EF4-FFF2-40B4-BE49-F238E27FC236}">
                    <a16:creationId xmlns:a16="http://schemas.microsoft.com/office/drawing/2014/main" id="{AEB8E933-440A-4D14-8E47-50467A42EDB0}"/>
                  </a:ext>
                </a:extLst>
              </p:cNvPr>
              <p:cNvSpPr/>
              <p:nvPr/>
            </p:nvSpPr>
            <p:spPr bwMode="auto">
              <a:xfrm>
                <a:off x="6788465" y="3410982"/>
                <a:ext cx="389138" cy="3742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23" name="íṩļíḓé">
                <a:extLst>
                  <a:ext uri="{FF2B5EF4-FFF2-40B4-BE49-F238E27FC236}">
                    <a16:creationId xmlns:a16="http://schemas.microsoft.com/office/drawing/2014/main" id="{02BE77F2-616E-4D58-9B34-CD181C4F368C}"/>
                  </a:ext>
                </a:extLst>
              </p:cNvPr>
              <p:cNvGrpSpPr/>
              <p:nvPr/>
            </p:nvGrpSpPr>
            <p:grpSpPr>
              <a:xfrm>
                <a:off x="7559420" y="3069930"/>
                <a:ext cx="3959480" cy="1056347"/>
                <a:chOff x="1577477" y="2859469"/>
                <a:chExt cx="4035424" cy="1056347"/>
              </a:xfrm>
            </p:grpSpPr>
            <p:sp>
              <p:nvSpPr>
                <p:cNvPr id="24" name="îṡḷíḍè">
                  <a:extLst>
                    <a:ext uri="{FF2B5EF4-FFF2-40B4-BE49-F238E27FC236}">
                      <a16:creationId xmlns:a16="http://schemas.microsoft.com/office/drawing/2014/main" id="{994F9FB6-1752-496E-B5A4-656F7EFB958D}"/>
                    </a:ext>
                  </a:extLst>
                </p:cNvPr>
                <p:cNvSpPr/>
                <p:nvPr/>
              </p:nvSpPr>
              <p:spPr bwMode="auto">
                <a:xfrm>
                  <a:off x="1577477" y="3272350"/>
                  <a:ext cx="4035424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>
                      <a:solidFill>
                        <a:schemeClr val="bg1"/>
                      </a:solidFill>
                    </a:rPr>
                    <a:t>When you copy &amp; paste, choose "keep text only" option.</a:t>
                  </a:r>
                </a:p>
              </p:txBody>
            </p:sp>
            <p:sp>
              <p:nvSpPr>
                <p:cNvPr id="25" name="ïŝļíḍê">
                  <a:extLst>
                    <a:ext uri="{FF2B5EF4-FFF2-40B4-BE49-F238E27FC236}">
                      <a16:creationId xmlns:a16="http://schemas.microsoft.com/office/drawing/2014/main" id="{138C9BF3-E4D9-493B-AF68-5FDA23015541}"/>
                    </a:ext>
                  </a:extLst>
                </p:cNvPr>
                <p:cNvSpPr txBox="1"/>
                <p:nvPr/>
              </p:nvSpPr>
              <p:spPr bwMode="auto">
                <a:xfrm>
                  <a:off x="1577477" y="2859469"/>
                  <a:ext cx="4035424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bg1"/>
                      </a:solidFill>
                    </a:rPr>
                    <a:t>Text here</a:t>
                  </a:r>
                </a:p>
              </p:txBody>
            </p:sp>
          </p:grpSp>
        </p:grpSp>
        <p:grpSp>
          <p:nvGrpSpPr>
            <p:cNvPr id="9" name="iŝļîḍé">
              <a:extLst>
                <a:ext uri="{FF2B5EF4-FFF2-40B4-BE49-F238E27FC236}">
                  <a16:creationId xmlns:a16="http://schemas.microsoft.com/office/drawing/2014/main" id="{3107C2EE-97A0-420A-821E-AC2A3841E425}"/>
                </a:ext>
              </a:extLst>
            </p:cNvPr>
            <p:cNvGrpSpPr/>
            <p:nvPr/>
          </p:nvGrpSpPr>
          <p:grpSpPr>
            <a:xfrm>
              <a:off x="6161197" y="4518413"/>
              <a:ext cx="5357703" cy="1520437"/>
              <a:chOff x="6161197" y="4518413"/>
              <a:chExt cx="5357703" cy="1520437"/>
            </a:xfrm>
          </p:grpSpPr>
          <p:sp>
            <p:nvSpPr>
              <p:cNvPr id="10" name="iŝľíḑé">
                <a:extLst>
                  <a:ext uri="{FF2B5EF4-FFF2-40B4-BE49-F238E27FC236}">
                    <a16:creationId xmlns:a16="http://schemas.microsoft.com/office/drawing/2014/main" id="{48584E1D-1179-4ABC-B77F-322F307EDB85}"/>
                  </a:ext>
                </a:extLst>
              </p:cNvPr>
              <p:cNvSpPr/>
              <p:nvPr/>
            </p:nvSpPr>
            <p:spPr>
              <a:xfrm>
                <a:off x="6852515" y="4690527"/>
                <a:ext cx="4666385" cy="117620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1" name="ïşḷiḍe">
                <a:extLst>
                  <a:ext uri="{FF2B5EF4-FFF2-40B4-BE49-F238E27FC236}">
                    <a16:creationId xmlns:a16="http://schemas.microsoft.com/office/drawing/2014/main" id="{F265AE75-C572-44D3-8382-47C152CE5098}"/>
                  </a:ext>
                </a:extLst>
              </p:cNvPr>
              <p:cNvSpPr/>
              <p:nvPr/>
            </p:nvSpPr>
            <p:spPr bwMode="auto">
              <a:xfrm flipH="1">
                <a:off x="6161197" y="4518413"/>
                <a:ext cx="691318" cy="1520437"/>
              </a:xfrm>
              <a:custGeom>
                <a:avLst/>
                <a:gdLst>
                  <a:gd name="T0" fmla="*/ 493 w 698"/>
                  <a:gd name="T1" fmla="*/ 204 h 1395"/>
                  <a:gd name="T2" fmla="*/ 0 w 698"/>
                  <a:gd name="T3" fmla="*/ 0 h 1395"/>
                  <a:gd name="T4" fmla="*/ 0 w 698"/>
                  <a:gd name="T5" fmla="*/ 86 h 1395"/>
                  <a:gd name="T6" fmla="*/ 432 w 698"/>
                  <a:gd name="T7" fmla="*/ 265 h 1395"/>
                  <a:gd name="T8" fmla="*/ 611 w 698"/>
                  <a:gd name="T9" fmla="*/ 697 h 1395"/>
                  <a:gd name="T10" fmla="*/ 432 w 698"/>
                  <a:gd name="T11" fmla="*/ 1130 h 1395"/>
                  <a:gd name="T12" fmla="*/ 0 w 698"/>
                  <a:gd name="T13" fmla="*/ 1309 h 1395"/>
                  <a:gd name="T14" fmla="*/ 0 w 698"/>
                  <a:gd name="T15" fmla="*/ 1395 h 1395"/>
                  <a:gd name="T16" fmla="*/ 493 w 698"/>
                  <a:gd name="T17" fmla="*/ 1191 h 1395"/>
                  <a:gd name="T18" fmla="*/ 698 w 698"/>
                  <a:gd name="T19" fmla="*/ 697 h 1395"/>
                  <a:gd name="T20" fmla="*/ 493 w 698"/>
                  <a:gd name="T21" fmla="*/ 204 h 1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8" h="1395">
                    <a:moveTo>
                      <a:pt x="493" y="204"/>
                    </a:moveTo>
                    <a:cubicBezTo>
                      <a:pt x="361" y="72"/>
                      <a:pt x="186" y="0"/>
                      <a:pt x="0" y="0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163" y="86"/>
                      <a:pt x="317" y="150"/>
                      <a:pt x="432" y="265"/>
                    </a:cubicBezTo>
                    <a:cubicBezTo>
                      <a:pt x="548" y="381"/>
                      <a:pt x="611" y="534"/>
                      <a:pt x="611" y="697"/>
                    </a:cubicBezTo>
                    <a:cubicBezTo>
                      <a:pt x="611" y="861"/>
                      <a:pt x="548" y="1014"/>
                      <a:pt x="432" y="1130"/>
                    </a:cubicBezTo>
                    <a:cubicBezTo>
                      <a:pt x="317" y="1245"/>
                      <a:pt x="163" y="1309"/>
                      <a:pt x="0" y="1309"/>
                    </a:cubicBezTo>
                    <a:cubicBezTo>
                      <a:pt x="0" y="1395"/>
                      <a:pt x="0" y="1395"/>
                      <a:pt x="0" y="1395"/>
                    </a:cubicBezTo>
                    <a:cubicBezTo>
                      <a:pt x="186" y="1395"/>
                      <a:pt x="361" y="1323"/>
                      <a:pt x="493" y="1191"/>
                    </a:cubicBezTo>
                    <a:cubicBezTo>
                      <a:pt x="625" y="1059"/>
                      <a:pt x="698" y="884"/>
                      <a:pt x="698" y="697"/>
                    </a:cubicBezTo>
                    <a:cubicBezTo>
                      <a:pt x="698" y="511"/>
                      <a:pt x="625" y="336"/>
                      <a:pt x="493" y="2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" name="îSḷiďè">
                <a:extLst>
                  <a:ext uri="{FF2B5EF4-FFF2-40B4-BE49-F238E27FC236}">
                    <a16:creationId xmlns:a16="http://schemas.microsoft.com/office/drawing/2014/main" id="{4B6BF40B-276F-42AE-A8D5-24A55CDFA841}"/>
                  </a:ext>
                </a:extLst>
              </p:cNvPr>
              <p:cNvSpPr/>
              <p:nvPr/>
            </p:nvSpPr>
            <p:spPr>
              <a:xfrm>
                <a:off x="6392742" y="4688338"/>
                <a:ext cx="1180587" cy="118058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3" name="íšlîdé">
                <a:extLst>
                  <a:ext uri="{FF2B5EF4-FFF2-40B4-BE49-F238E27FC236}">
                    <a16:creationId xmlns:a16="http://schemas.microsoft.com/office/drawing/2014/main" id="{221D4F17-5C9F-46AD-BD49-05DC23A1AFD1}"/>
                  </a:ext>
                </a:extLst>
              </p:cNvPr>
              <p:cNvSpPr/>
              <p:nvPr/>
            </p:nvSpPr>
            <p:spPr>
              <a:xfrm>
                <a:off x="6579856" y="4875453"/>
                <a:ext cx="806357" cy="80635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14" name="ïşlíďê">
                <a:extLst>
                  <a:ext uri="{FF2B5EF4-FFF2-40B4-BE49-F238E27FC236}">
                    <a16:creationId xmlns:a16="http://schemas.microsoft.com/office/drawing/2014/main" id="{B43B4A9F-0854-41B2-8EA0-9825E45E492B}"/>
                  </a:ext>
                </a:extLst>
              </p:cNvPr>
              <p:cNvSpPr/>
              <p:nvPr/>
            </p:nvSpPr>
            <p:spPr bwMode="auto">
              <a:xfrm>
                <a:off x="6769779" y="5073475"/>
                <a:ext cx="426508" cy="41031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" name="îslïḓe">
                <a:extLst>
                  <a:ext uri="{FF2B5EF4-FFF2-40B4-BE49-F238E27FC236}">
                    <a16:creationId xmlns:a16="http://schemas.microsoft.com/office/drawing/2014/main" id="{4CB66015-57B5-4177-A0B1-A20264D174F5}"/>
                  </a:ext>
                </a:extLst>
              </p:cNvPr>
              <p:cNvGrpSpPr/>
              <p:nvPr/>
            </p:nvGrpSpPr>
            <p:grpSpPr>
              <a:xfrm>
                <a:off x="7559420" y="4750458"/>
                <a:ext cx="3959480" cy="1056347"/>
                <a:chOff x="1577477" y="2859469"/>
                <a:chExt cx="4035424" cy="1056347"/>
              </a:xfrm>
            </p:grpSpPr>
            <p:sp>
              <p:nvSpPr>
                <p:cNvPr id="16" name="íṧļiḍè">
                  <a:extLst>
                    <a:ext uri="{FF2B5EF4-FFF2-40B4-BE49-F238E27FC236}">
                      <a16:creationId xmlns:a16="http://schemas.microsoft.com/office/drawing/2014/main" id="{43D1CF3A-53DA-4618-B1BC-906EB392FBEE}"/>
                    </a:ext>
                  </a:extLst>
                </p:cNvPr>
                <p:cNvSpPr/>
                <p:nvPr/>
              </p:nvSpPr>
              <p:spPr bwMode="auto">
                <a:xfrm>
                  <a:off x="1577477" y="3272350"/>
                  <a:ext cx="4035424" cy="6434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Supporting text here.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</p:txBody>
            </p:sp>
            <p:sp>
              <p:nvSpPr>
                <p:cNvPr id="17" name="í$ľîḍé">
                  <a:extLst>
                    <a:ext uri="{FF2B5EF4-FFF2-40B4-BE49-F238E27FC236}">
                      <a16:creationId xmlns:a16="http://schemas.microsoft.com/office/drawing/2014/main" id="{A34974BB-8B6D-46D3-993F-36C359440FBE}"/>
                    </a:ext>
                  </a:extLst>
                </p:cNvPr>
                <p:cNvSpPr txBox="1"/>
                <p:nvPr/>
              </p:nvSpPr>
              <p:spPr bwMode="auto">
                <a:xfrm>
                  <a:off x="1577477" y="2859469"/>
                  <a:ext cx="4035424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30087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2B7E65-E8FA-4187-9D41-A9C2F249D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19BFB5-905D-421E-952F-24871DFA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6BDBE22-C77B-4427-BDBD-59178AC7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18630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062B60C-5CAE-4DDF-9E24-E7A7EABD40B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52045" y="1268760"/>
            <a:ext cx="10309594" cy="4745330"/>
            <a:chOff x="1352045" y="1268760"/>
            <a:chExt cx="10309594" cy="4745330"/>
          </a:xfrm>
        </p:grpSpPr>
        <p:sp>
          <p:nvSpPr>
            <p:cNvPr id="6" name="ïṥḷiḍè">
              <a:extLst>
                <a:ext uri="{FF2B5EF4-FFF2-40B4-BE49-F238E27FC236}">
                  <a16:creationId xmlns:a16="http://schemas.microsoft.com/office/drawing/2014/main" id="{329BF5F5-C32E-461E-AF2C-11048A6CC514}"/>
                </a:ext>
              </a:extLst>
            </p:cNvPr>
            <p:cNvSpPr/>
            <p:nvPr/>
          </p:nvSpPr>
          <p:spPr bwMode="auto">
            <a:xfrm>
              <a:off x="1352045" y="1551977"/>
              <a:ext cx="2673513" cy="4024336"/>
            </a:xfrm>
            <a:custGeom>
              <a:avLst/>
              <a:gdLst>
                <a:gd name="connsiteX0" fmla="*/ 1301755 w 2673513"/>
                <a:gd name="connsiteY0" fmla="*/ 3424138 h 4024336"/>
                <a:gd name="connsiteX1" fmla="*/ 1601854 w 2673513"/>
                <a:gd name="connsiteY1" fmla="*/ 3724237 h 4024336"/>
                <a:gd name="connsiteX2" fmla="*/ 1301755 w 2673513"/>
                <a:gd name="connsiteY2" fmla="*/ 4024336 h 4024336"/>
                <a:gd name="connsiteX3" fmla="*/ 1001656 w 2673513"/>
                <a:gd name="connsiteY3" fmla="*/ 3724237 h 4024336"/>
                <a:gd name="connsiteX4" fmla="*/ 1301755 w 2673513"/>
                <a:gd name="connsiteY4" fmla="*/ 3424138 h 4024336"/>
                <a:gd name="connsiteX5" fmla="*/ 1366007 w 2673513"/>
                <a:gd name="connsiteY5" fmla="*/ 315 h 4024336"/>
                <a:gd name="connsiteX6" fmla="*/ 2302245 w 2673513"/>
                <a:gd name="connsiteY6" fmla="*/ 412118 h 4024336"/>
                <a:gd name="connsiteX7" fmla="*/ 2261192 w 2673513"/>
                <a:gd name="connsiteY7" fmla="*/ 2302437 h 4024336"/>
                <a:gd name="connsiteX8" fmla="*/ 1295850 w 2673513"/>
                <a:gd name="connsiteY8" fmla="*/ 3226776 h 4024336"/>
                <a:gd name="connsiteX9" fmla="*/ 370974 w 2673513"/>
                <a:gd name="connsiteY9" fmla="*/ 2261382 h 4024336"/>
                <a:gd name="connsiteX10" fmla="*/ 412614 w 2673513"/>
                <a:gd name="connsiteY10" fmla="*/ 371062 h 4024336"/>
                <a:gd name="connsiteX11" fmla="*/ 1366007 w 2673513"/>
                <a:gd name="connsiteY11" fmla="*/ 315 h 4024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73513" h="4024336">
                  <a:moveTo>
                    <a:pt x="1301755" y="3424138"/>
                  </a:moveTo>
                  <a:cubicBezTo>
                    <a:pt x="1467495" y="3424138"/>
                    <a:pt x="1601854" y="3558497"/>
                    <a:pt x="1601854" y="3724237"/>
                  </a:cubicBezTo>
                  <a:cubicBezTo>
                    <a:pt x="1601854" y="3889977"/>
                    <a:pt x="1467495" y="4024336"/>
                    <a:pt x="1301755" y="4024336"/>
                  </a:cubicBezTo>
                  <a:cubicBezTo>
                    <a:pt x="1136015" y="4024336"/>
                    <a:pt x="1001656" y="3889977"/>
                    <a:pt x="1001656" y="3724237"/>
                  </a:cubicBezTo>
                  <a:cubicBezTo>
                    <a:pt x="1001656" y="3558497"/>
                    <a:pt x="1136015" y="3424138"/>
                    <a:pt x="1301755" y="3424138"/>
                  </a:cubicBezTo>
                  <a:close/>
                  <a:moveTo>
                    <a:pt x="1366007" y="315"/>
                  </a:moveTo>
                  <a:cubicBezTo>
                    <a:pt x="1707997" y="7720"/>
                    <a:pt x="2047127" y="145549"/>
                    <a:pt x="2302245" y="412118"/>
                  </a:cubicBezTo>
                  <a:cubicBezTo>
                    <a:pt x="2813067" y="945841"/>
                    <a:pt x="2794300" y="1792174"/>
                    <a:pt x="2261192" y="2302437"/>
                  </a:cubicBezTo>
                  <a:cubicBezTo>
                    <a:pt x="1939216" y="2610941"/>
                    <a:pt x="1617239" y="2918858"/>
                    <a:pt x="1295850" y="3226776"/>
                  </a:cubicBezTo>
                  <a:cubicBezTo>
                    <a:pt x="987362" y="2905369"/>
                    <a:pt x="679462" y="2583375"/>
                    <a:pt x="370974" y="2261382"/>
                  </a:cubicBezTo>
                  <a:cubicBezTo>
                    <a:pt x="-139261" y="1728244"/>
                    <a:pt x="-121080" y="881912"/>
                    <a:pt x="412614" y="371062"/>
                  </a:cubicBezTo>
                  <a:cubicBezTo>
                    <a:pt x="679168" y="115931"/>
                    <a:pt x="1024017" y="-7090"/>
                    <a:pt x="1366007" y="315"/>
                  </a:cubicBezTo>
                  <a:close/>
                </a:path>
              </a:pathLst>
            </a:custGeom>
            <a:pattFill prst="pct5">
              <a:fgClr>
                <a:srgbClr val="E4E6EA"/>
              </a:fgClr>
              <a:bgClr>
                <a:srgbClr val="ADB5BF"/>
              </a:bgClr>
            </a:patt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6673AA19-6BBF-4324-8E77-FE86DF21FADC}"/>
                </a:ext>
              </a:extLst>
            </p:cNvPr>
            <p:cNvCxnSpPr/>
            <p:nvPr/>
          </p:nvCxnSpPr>
          <p:spPr>
            <a:xfrm>
              <a:off x="5030501" y="1268760"/>
              <a:ext cx="0" cy="4608512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C5CFC4A2-7B16-45D0-B3C3-CD809F29FD69}"/>
                </a:ext>
              </a:extLst>
            </p:cNvPr>
            <p:cNvCxnSpPr>
              <a:cxnSpLocks/>
            </p:cNvCxnSpPr>
            <p:nvPr/>
          </p:nvCxnSpPr>
          <p:spPr>
            <a:xfrm>
              <a:off x="5030501" y="1733550"/>
              <a:ext cx="2865699" cy="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1C6C61B4-4F6A-46E2-9E2C-BD69C73BE060}"/>
                </a:ext>
              </a:extLst>
            </p:cNvPr>
            <p:cNvCxnSpPr>
              <a:cxnSpLocks/>
            </p:cNvCxnSpPr>
            <p:nvPr/>
          </p:nvCxnSpPr>
          <p:spPr>
            <a:xfrm>
              <a:off x="5030501" y="3631290"/>
              <a:ext cx="2865699" cy="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94E9185-946C-41FB-9E3B-B563C8311C06}"/>
                </a:ext>
              </a:extLst>
            </p:cNvPr>
            <p:cNvCxnSpPr>
              <a:cxnSpLocks/>
            </p:cNvCxnSpPr>
            <p:nvPr/>
          </p:nvCxnSpPr>
          <p:spPr>
            <a:xfrm>
              <a:off x="5030501" y="5527260"/>
              <a:ext cx="2865699" cy="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ṥļiḓè">
              <a:extLst>
                <a:ext uri="{FF2B5EF4-FFF2-40B4-BE49-F238E27FC236}">
                  <a16:creationId xmlns:a16="http://schemas.microsoft.com/office/drawing/2014/main" id="{1EDF48E6-1368-4F9F-B803-01315785FD8E}"/>
                </a:ext>
              </a:extLst>
            </p:cNvPr>
            <p:cNvGrpSpPr/>
            <p:nvPr/>
          </p:nvGrpSpPr>
          <p:grpSpPr>
            <a:xfrm>
              <a:off x="4761590" y="1471046"/>
              <a:ext cx="537820" cy="537824"/>
              <a:chOff x="5371847" y="2312243"/>
              <a:chExt cx="656438" cy="656442"/>
            </a:xfrm>
          </p:grpSpPr>
          <p:sp>
            <p:nvSpPr>
              <p:cNvPr id="33" name="í$ļidè">
                <a:extLst>
                  <a:ext uri="{FF2B5EF4-FFF2-40B4-BE49-F238E27FC236}">
                    <a16:creationId xmlns:a16="http://schemas.microsoft.com/office/drawing/2014/main" id="{C64354CE-F8A0-4E7A-93F6-3CD786168F65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4" name="ísḷïḋe">
                <a:extLst>
                  <a:ext uri="{FF2B5EF4-FFF2-40B4-BE49-F238E27FC236}">
                    <a16:creationId xmlns:a16="http://schemas.microsoft.com/office/drawing/2014/main" id="{B80CE6EA-13F4-4FB0-B61F-3CE1BF609054}"/>
                  </a:ext>
                </a:extLst>
              </p:cNvPr>
              <p:cNvSpPr/>
              <p:nvPr/>
            </p:nvSpPr>
            <p:spPr bwMode="auto">
              <a:xfrm>
                <a:off x="5532706" y="2519691"/>
                <a:ext cx="334720" cy="24154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2" name="iṣ1ïdê">
              <a:extLst>
                <a:ext uri="{FF2B5EF4-FFF2-40B4-BE49-F238E27FC236}">
                  <a16:creationId xmlns:a16="http://schemas.microsoft.com/office/drawing/2014/main" id="{9FF23389-0759-4D90-B426-AB438653C1DB}"/>
                </a:ext>
              </a:extLst>
            </p:cNvPr>
            <p:cNvGrpSpPr/>
            <p:nvPr/>
          </p:nvGrpSpPr>
          <p:grpSpPr>
            <a:xfrm>
              <a:off x="4761590" y="3364697"/>
              <a:ext cx="537820" cy="537824"/>
              <a:chOff x="5371847" y="2312243"/>
              <a:chExt cx="656438" cy="656442"/>
            </a:xfrm>
          </p:grpSpPr>
          <p:sp>
            <p:nvSpPr>
              <p:cNvPr id="31" name="îśḷïḓé">
                <a:extLst>
                  <a:ext uri="{FF2B5EF4-FFF2-40B4-BE49-F238E27FC236}">
                    <a16:creationId xmlns:a16="http://schemas.microsoft.com/office/drawing/2014/main" id="{59B168C9-334D-4F64-A920-35664FA5B054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2" name="ïş1iḍè">
                <a:extLst>
                  <a:ext uri="{FF2B5EF4-FFF2-40B4-BE49-F238E27FC236}">
                    <a16:creationId xmlns:a16="http://schemas.microsoft.com/office/drawing/2014/main" id="{E5E284AD-A77F-49F1-B798-EDA5B5701E0C}"/>
                  </a:ext>
                </a:extLst>
              </p:cNvPr>
              <p:cNvSpPr/>
              <p:nvPr/>
            </p:nvSpPr>
            <p:spPr bwMode="auto">
              <a:xfrm>
                <a:off x="5532706" y="2473323"/>
                <a:ext cx="334720" cy="334280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3" name="îṥliďè">
              <a:extLst>
                <a:ext uri="{FF2B5EF4-FFF2-40B4-BE49-F238E27FC236}">
                  <a16:creationId xmlns:a16="http://schemas.microsoft.com/office/drawing/2014/main" id="{3E810991-5A32-4AC7-8531-DC86E0B8C396}"/>
                </a:ext>
              </a:extLst>
            </p:cNvPr>
            <p:cNvGrpSpPr/>
            <p:nvPr/>
          </p:nvGrpSpPr>
          <p:grpSpPr>
            <a:xfrm>
              <a:off x="4761590" y="5258348"/>
              <a:ext cx="537820" cy="537824"/>
              <a:chOff x="5371847" y="2312243"/>
              <a:chExt cx="656438" cy="656442"/>
            </a:xfrm>
          </p:grpSpPr>
          <p:sp>
            <p:nvSpPr>
              <p:cNvPr id="29" name="îṡḷiḓe">
                <a:extLst>
                  <a:ext uri="{FF2B5EF4-FFF2-40B4-BE49-F238E27FC236}">
                    <a16:creationId xmlns:a16="http://schemas.microsoft.com/office/drawing/2014/main" id="{FFAA40F4-5D50-4EBE-8B78-7B7CB9E9FB81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0" name="ïSļiḑé">
                <a:extLst>
                  <a:ext uri="{FF2B5EF4-FFF2-40B4-BE49-F238E27FC236}">
                    <a16:creationId xmlns:a16="http://schemas.microsoft.com/office/drawing/2014/main" id="{C04FAD9C-11D9-439B-BFA8-8BFB0E0628BE}"/>
                  </a:ext>
                </a:extLst>
              </p:cNvPr>
              <p:cNvSpPr/>
              <p:nvPr/>
            </p:nvSpPr>
            <p:spPr bwMode="auto">
              <a:xfrm>
                <a:off x="5532706" y="2526260"/>
                <a:ext cx="334720" cy="228406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263288 w 607639"/>
                  <a:gd name="connsiteY14" fmla="*/ 252811 h 414642"/>
                  <a:gd name="connsiteX15" fmla="*/ 243084 w 607639"/>
                  <a:gd name="connsiteY15" fmla="*/ 273078 h 414642"/>
                  <a:gd name="connsiteX16" fmla="*/ 263288 w 607639"/>
                  <a:gd name="connsiteY16" fmla="*/ 293255 h 414642"/>
                  <a:gd name="connsiteX17" fmla="*/ 283580 w 607639"/>
                  <a:gd name="connsiteY17" fmla="*/ 273078 h 414642"/>
                  <a:gd name="connsiteX18" fmla="*/ 278685 w 607639"/>
                  <a:gd name="connsiteY18" fmla="*/ 260011 h 414642"/>
                  <a:gd name="connsiteX19" fmla="*/ 277528 w 607639"/>
                  <a:gd name="connsiteY19" fmla="*/ 258944 h 414642"/>
                  <a:gd name="connsiteX20" fmla="*/ 276549 w 607639"/>
                  <a:gd name="connsiteY20" fmla="*/ 257789 h 414642"/>
                  <a:gd name="connsiteX21" fmla="*/ 263288 w 607639"/>
                  <a:gd name="connsiteY21" fmla="*/ 252811 h 414642"/>
                  <a:gd name="connsiteX22" fmla="*/ 121505 w 607639"/>
                  <a:gd name="connsiteY22" fmla="*/ 252811 h 414642"/>
                  <a:gd name="connsiteX23" fmla="*/ 101302 w 607639"/>
                  <a:gd name="connsiteY23" fmla="*/ 273078 h 414642"/>
                  <a:gd name="connsiteX24" fmla="*/ 121505 w 607639"/>
                  <a:gd name="connsiteY24" fmla="*/ 293255 h 414642"/>
                  <a:gd name="connsiteX25" fmla="*/ 141798 w 607639"/>
                  <a:gd name="connsiteY25" fmla="*/ 273078 h 414642"/>
                  <a:gd name="connsiteX26" fmla="*/ 121505 w 607639"/>
                  <a:gd name="connsiteY26" fmla="*/ 252811 h 414642"/>
                  <a:gd name="connsiteX27" fmla="*/ 486063 w 607639"/>
                  <a:gd name="connsiteY27" fmla="*/ 232633 h 414642"/>
                  <a:gd name="connsiteX28" fmla="*/ 465859 w 607639"/>
                  <a:gd name="connsiteY28" fmla="*/ 252811 h 414642"/>
                  <a:gd name="connsiteX29" fmla="*/ 486063 w 607639"/>
                  <a:gd name="connsiteY29" fmla="*/ 273078 h 414642"/>
                  <a:gd name="connsiteX30" fmla="*/ 506355 w 607639"/>
                  <a:gd name="connsiteY30" fmla="*/ 252811 h 414642"/>
                  <a:gd name="connsiteX31" fmla="*/ 486063 w 607639"/>
                  <a:gd name="connsiteY31" fmla="*/ 232633 h 414642"/>
                  <a:gd name="connsiteX32" fmla="*/ 192441 w 607639"/>
                  <a:gd name="connsiteY32" fmla="*/ 182056 h 414642"/>
                  <a:gd name="connsiteX33" fmla="*/ 172148 w 607639"/>
                  <a:gd name="connsiteY33" fmla="*/ 202233 h 414642"/>
                  <a:gd name="connsiteX34" fmla="*/ 192441 w 607639"/>
                  <a:gd name="connsiteY34" fmla="*/ 222500 h 414642"/>
                  <a:gd name="connsiteX35" fmla="*/ 212645 w 607639"/>
                  <a:gd name="connsiteY35" fmla="*/ 202233 h 414642"/>
                  <a:gd name="connsiteX36" fmla="*/ 192441 w 607639"/>
                  <a:gd name="connsiteY36" fmla="*/ 182056 h 414642"/>
                  <a:gd name="connsiteX37" fmla="*/ 394923 w 607639"/>
                  <a:gd name="connsiteY37" fmla="*/ 131478 h 414642"/>
                  <a:gd name="connsiteX38" fmla="*/ 374720 w 607639"/>
                  <a:gd name="connsiteY38" fmla="*/ 151744 h 414642"/>
                  <a:gd name="connsiteX39" fmla="*/ 394923 w 607639"/>
                  <a:gd name="connsiteY39" fmla="*/ 171922 h 414642"/>
                  <a:gd name="connsiteX40" fmla="*/ 415216 w 607639"/>
                  <a:gd name="connsiteY40" fmla="*/ 151744 h 414642"/>
                  <a:gd name="connsiteX41" fmla="*/ 394923 w 607639"/>
                  <a:gd name="connsiteY41" fmla="*/ 131478 h 414642"/>
                  <a:gd name="connsiteX42" fmla="*/ 394923 w 607639"/>
                  <a:gd name="connsiteY42" fmla="*/ 111211 h 414642"/>
                  <a:gd name="connsiteX43" fmla="*/ 435420 w 607639"/>
                  <a:gd name="connsiteY43" fmla="*/ 151744 h 414642"/>
                  <a:gd name="connsiteX44" fmla="*/ 433106 w 607639"/>
                  <a:gd name="connsiteY44" fmla="*/ 165344 h 414642"/>
                  <a:gd name="connsiteX45" fmla="*/ 472979 w 607639"/>
                  <a:gd name="connsiteY45" fmla="*/ 214589 h 414642"/>
                  <a:gd name="connsiteX46" fmla="*/ 486063 w 607639"/>
                  <a:gd name="connsiteY46" fmla="*/ 212367 h 414642"/>
                  <a:gd name="connsiteX47" fmla="*/ 526559 w 607639"/>
                  <a:gd name="connsiteY47" fmla="*/ 252811 h 414642"/>
                  <a:gd name="connsiteX48" fmla="*/ 486063 w 607639"/>
                  <a:gd name="connsiteY48" fmla="*/ 293255 h 414642"/>
                  <a:gd name="connsiteX49" fmla="*/ 445566 w 607639"/>
                  <a:gd name="connsiteY49" fmla="*/ 252811 h 414642"/>
                  <a:gd name="connsiteX50" fmla="*/ 456157 w 607639"/>
                  <a:gd name="connsiteY50" fmla="*/ 225700 h 414642"/>
                  <a:gd name="connsiteX51" fmla="*/ 421090 w 607639"/>
                  <a:gd name="connsiteY51" fmla="*/ 182500 h 414642"/>
                  <a:gd name="connsiteX52" fmla="*/ 394923 w 607639"/>
                  <a:gd name="connsiteY52" fmla="*/ 192189 h 414642"/>
                  <a:gd name="connsiteX53" fmla="*/ 368489 w 607639"/>
                  <a:gd name="connsiteY53" fmla="*/ 182233 h 414642"/>
                  <a:gd name="connsiteX54" fmla="*/ 298088 w 607639"/>
                  <a:gd name="connsiteY54" fmla="*/ 252455 h 414642"/>
                  <a:gd name="connsiteX55" fmla="*/ 303784 w 607639"/>
                  <a:gd name="connsiteY55" fmla="*/ 273078 h 414642"/>
                  <a:gd name="connsiteX56" fmla="*/ 263288 w 607639"/>
                  <a:gd name="connsiteY56" fmla="*/ 313522 h 414642"/>
                  <a:gd name="connsiteX57" fmla="*/ 222791 w 607639"/>
                  <a:gd name="connsiteY57" fmla="*/ 273078 h 414642"/>
                  <a:gd name="connsiteX58" fmla="*/ 232759 w 607639"/>
                  <a:gd name="connsiteY58" fmla="*/ 246589 h 414642"/>
                  <a:gd name="connsiteX59" fmla="*/ 218964 w 607639"/>
                  <a:gd name="connsiteY59" fmla="*/ 232811 h 414642"/>
                  <a:gd name="connsiteX60" fmla="*/ 192441 w 607639"/>
                  <a:gd name="connsiteY60" fmla="*/ 242767 h 414642"/>
                  <a:gd name="connsiteX61" fmla="*/ 165918 w 607639"/>
                  <a:gd name="connsiteY61" fmla="*/ 232811 h 414642"/>
                  <a:gd name="connsiteX62" fmla="*/ 152123 w 607639"/>
                  <a:gd name="connsiteY62" fmla="*/ 246589 h 414642"/>
                  <a:gd name="connsiteX63" fmla="*/ 162002 w 607639"/>
                  <a:gd name="connsiteY63" fmla="*/ 273078 h 414642"/>
                  <a:gd name="connsiteX64" fmla="*/ 121505 w 607639"/>
                  <a:gd name="connsiteY64" fmla="*/ 313522 h 414642"/>
                  <a:gd name="connsiteX65" fmla="*/ 81009 w 607639"/>
                  <a:gd name="connsiteY65" fmla="*/ 273078 h 414642"/>
                  <a:gd name="connsiteX66" fmla="*/ 121505 w 607639"/>
                  <a:gd name="connsiteY66" fmla="*/ 232633 h 414642"/>
                  <a:gd name="connsiteX67" fmla="*/ 136013 w 607639"/>
                  <a:gd name="connsiteY67" fmla="*/ 235300 h 414642"/>
                  <a:gd name="connsiteX68" fmla="*/ 154615 w 607639"/>
                  <a:gd name="connsiteY68" fmla="*/ 216722 h 414642"/>
                  <a:gd name="connsiteX69" fmla="*/ 151945 w 607639"/>
                  <a:gd name="connsiteY69" fmla="*/ 202233 h 414642"/>
                  <a:gd name="connsiteX70" fmla="*/ 192441 w 607639"/>
                  <a:gd name="connsiteY70" fmla="*/ 161789 h 414642"/>
                  <a:gd name="connsiteX71" fmla="*/ 232937 w 607639"/>
                  <a:gd name="connsiteY71" fmla="*/ 202233 h 414642"/>
                  <a:gd name="connsiteX72" fmla="*/ 230534 w 607639"/>
                  <a:gd name="connsiteY72" fmla="*/ 216011 h 414642"/>
                  <a:gd name="connsiteX73" fmla="*/ 249492 w 607639"/>
                  <a:gd name="connsiteY73" fmla="*/ 235033 h 414642"/>
                  <a:gd name="connsiteX74" fmla="*/ 263288 w 607639"/>
                  <a:gd name="connsiteY74" fmla="*/ 232633 h 414642"/>
                  <a:gd name="connsiteX75" fmla="*/ 283936 w 607639"/>
                  <a:gd name="connsiteY75" fmla="*/ 238322 h 414642"/>
                  <a:gd name="connsiteX76" fmla="*/ 356830 w 607639"/>
                  <a:gd name="connsiteY76" fmla="*/ 165433 h 414642"/>
                  <a:gd name="connsiteX77" fmla="*/ 354427 w 607639"/>
                  <a:gd name="connsiteY77" fmla="*/ 151744 h 414642"/>
                  <a:gd name="connsiteX78" fmla="*/ 394923 w 607639"/>
                  <a:gd name="connsiteY78" fmla="*/ 111211 h 414642"/>
                  <a:gd name="connsiteX79" fmla="*/ 324090 w 607639"/>
                  <a:gd name="connsiteY79" fmla="*/ 80938 h 414642"/>
                  <a:gd name="connsiteX80" fmla="*/ 334234 w 607639"/>
                  <a:gd name="connsiteY80" fmla="*/ 80938 h 414642"/>
                  <a:gd name="connsiteX81" fmla="*/ 344289 w 607639"/>
                  <a:gd name="connsiteY81" fmla="*/ 91064 h 414642"/>
                  <a:gd name="connsiteX82" fmla="*/ 334234 w 607639"/>
                  <a:gd name="connsiteY82" fmla="*/ 101190 h 414642"/>
                  <a:gd name="connsiteX83" fmla="*/ 324090 w 607639"/>
                  <a:gd name="connsiteY83" fmla="*/ 101190 h 414642"/>
                  <a:gd name="connsiteX84" fmla="*/ 313946 w 607639"/>
                  <a:gd name="connsiteY84" fmla="*/ 91064 h 414642"/>
                  <a:gd name="connsiteX85" fmla="*/ 324090 w 607639"/>
                  <a:gd name="connsiteY85" fmla="*/ 80938 h 414642"/>
                  <a:gd name="connsiteX86" fmla="*/ 192417 w 607639"/>
                  <a:gd name="connsiteY86" fmla="*/ 80938 h 414642"/>
                  <a:gd name="connsiteX87" fmla="*/ 283548 w 607639"/>
                  <a:gd name="connsiteY87" fmla="*/ 80938 h 414642"/>
                  <a:gd name="connsiteX88" fmla="*/ 293694 w 607639"/>
                  <a:gd name="connsiteY88" fmla="*/ 91064 h 414642"/>
                  <a:gd name="connsiteX89" fmla="*/ 283548 w 607639"/>
                  <a:gd name="connsiteY89" fmla="*/ 101190 h 414642"/>
                  <a:gd name="connsiteX90" fmla="*/ 192417 w 607639"/>
                  <a:gd name="connsiteY90" fmla="*/ 101190 h 414642"/>
                  <a:gd name="connsiteX91" fmla="*/ 182271 w 607639"/>
                  <a:gd name="connsiteY91" fmla="*/ 91064 h 414642"/>
                  <a:gd name="connsiteX92" fmla="*/ 192417 w 607639"/>
                  <a:gd name="connsiteY92" fmla="*/ 80938 h 414642"/>
                  <a:gd name="connsiteX93" fmla="*/ 91157 w 607639"/>
                  <a:gd name="connsiteY93" fmla="*/ 80938 h 414642"/>
                  <a:gd name="connsiteX94" fmla="*/ 151959 w 607639"/>
                  <a:gd name="connsiteY94" fmla="*/ 80938 h 414642"/>
                  <a:gd name="connsiteX95" fmla="*/ 162018 w 607639"/>
                  <a:gd name="connsiteY95" fmla="*/ 91064 h 414642"/>
                  <a:gd name="connsiteX96" fmla="*/ 151959 w 607639"/>
                  <a:gd name="connsiteY96" fmla="*/ 101190 h 414642"/>
                  <a:gd name="connsiteX97" fmla="*/ 91157 w 607639"/>
                  <a:gd name="connsiteY97" fmla="*/ 101190 h 414642"/>
                  <a:gd name="connsiteX98" fmla="*/ 81009 w 607639"/>
                  <a:gd name="connsiteY98" fmla="*/ 91064 h 414642"/>
                  <a:gd name="connsiteX99" fmla="*/ 91157 w 607639"/>
                  <a:gd name="connsiteY99" fmla="*/ 80938 h 414642"/>
                  <a:gd name="connsiteX100" fmla="*/ 243084 w 607639"/>
                  <a:gd name="connsiteY100" fmla="*/ 40505 h 414642"/>
                  <a:gd name="connsiteX101" fmla="*/ 334231 w 607639"/>
                  <a:gd name="connsiteY101" fmla="*/ 40505 h 414642"/>
                  <a:gd name="connsiteX102" fmla="*/ 344289 w 607639"/>
                  <a:gd name="connsiteY102" fmla="*/ 50631 h 414642"/>
                  <a:gd name="connsiteX103" fmla="*/ 334231 w 607639"/>
                  <a:gd name="connsiteY103" fmla="*/ 60757 h 414642"/>
                  <a:gd name="connsiteX104" fmla="*/ 243084 w 607639"/>
                  <a:gd name="connsiteY104" fmla="*/ 60757 h 414642"/>
                  <a:gd name="connsiteX105" fmla="*/ 232937 w 607639"/>
                  <a:gd name="connsiteY105" fmla="*/ 50631 h 414642"/>
                  <a:gd name="connsiteX106" fmla="*/ 243084 w 607639"/>
                  <a:gd name="connsiteY106" fmla="*/ 40505 h 414642"/>
                  <a:gd name="connsiteX107" fmla="*/ 91153 w 607639"/>
                  <a:gd name="connsiteY107" fmla="*/ 40505 h 414642"/>
                  <a:gd name="connsiteX108" fmla="*/ 202559 w 607639"/>
                  <a:gd name="connsiteY108" fmla="*/ 40505 h 414642"/>
                  <a:gd name="connsiteX109" fmla="*/ 212614 w 607639"/>
                  <a:gd name="connsiteY109" fmla="*/ 50631 h 414642"/>
                  <a:gd name="connsiteX110" fmla="*/ 202559 w 607639"/>
                  <a:gd name="connsiteY110" fmla="*/ 60757 h 414642"/>
                  <a:gd name="connsiteX111" fmla="*/ 91153 w 607639"/>
                  <a:gd name="connsiteY111" fmla="*/ 60757 h 414642"/>
                  <a:gd name="connsiteX112" fmla="*/ 81009 w 607639"/>
                  <a:gd name="connsiteY112" fmla="*/ 50631 h 414642"/>
                  <a:gd name="connsiteX113" fmla="*/ 91153 w 607639"/>
                  <a:gd name="connsiteY113" fmla="*/ 40505 h 414642"/>
                  <a:gd name="connsiteX114" fmla="*/ 70848 w 607639"/>
                  <a:gd name="connsiteY114" fmla="*/ 20176 h 414642"/>
                  <a:gd name="connsiteX115" fmla="*/ 60791 w 607639"/>
                  <a:gd name="connsiteY115" fmla="*/ 30309 h 414642"/>
                  <a:gd name="connsiteX116" fmla="*/ 60791 w 607639"/>
                  <a:gd name="connsiteY116" fmla="*/ 343802 h 414642"/>
                  <a:gd name="connsiteX117" fmla="*/ 222780 w 607639"/>
                  <a:gd name="connsiteY117" fmla="*/ 343802 h 414642"/>
                  <a:gd name="connsiteX118" fmla="*/ 232927 w 607639"/>
                  <a:gd name="connsiteY118" fmla="*/ 353935 h 414642"/>
                  <a:gd name="connsiteX119" fmla="*/ 232927 w 607639"/>
                  <a:gd name="connsiteY119" fmla="*/ 364067 h 414642"/>
                  <a:gd name="connsiteX120" fmla="*/ 374712 w 607639"/>
                  <a:gd name="connsiteY120" fmla="*/ 364067 h 414642"/>
                  <a:gd name="connsiteX121" fmla="*/ 374712 w 607639"/>
                  <a:gd name="connsiteY121" fmla="*/ 353935 h 414642"/>
                  <a:gd name="connsiteX122" fmla="*/ 384859 w 607639"/>
                  <a:gd name="connsiteY122" fmla="*/ 343802 h 414642"/>
                  <a:gd name="connsiteX123" fmla="*/ 546848 w 607639"/>
                  <a:gd name="connsiteY123" fmla="*/ 343802 h 414642"/>
                  <a:gd name="connsiteX124" fmla="*/ 546848 w 607639"/>
                  <a:gd name="connsiteY124" fmla="*/ 30309 h 414642"/>
                  <a:gd name="connsiteX125" fmla="*/ 536702 w 607639"/>
                  <a:gd name="connsiteY125" fmla="*/ 20176 h 414642"/>
                  <a:gd name="connsiteX126" fmla="*/ 70848 w 607639"/>
                  <a:gd name="connsiteY126" fmla="*/ 0 h 414642"/>
                  <a:gd name="connsiteX127" fmla="*/ 536702 w 607639"/>
                  <a:gd name="connsiteY127" fmla="*/ 0 h 414642"/>
                  <a:gd name="connsiteX128" fmla="*/ 567142 w 607639"/>
                  <a:gd name="connsiteY128" fmla="*/ 30309 h 414642"/>
                  <a:gd name="connsiteX129" fmla="*/ 567142 w 607639"/>
                  <a:gd name="connsiteY129" fmla="*/ 343802 h 414642"/>
                  <a:gd name="connsiteX130" fmla="*/ 597492 w 607639"/>
                  <a:gd name="connsiteY130" fmla="*/ 343802 h 414642"/>
                  <a:gd name="connsiteX131" fmla="*/ 607639 w 607639"/>
                  <a:gd name="connsiteY131" fmla="*/ 353935 h 414642"/>
                  <a:gd name="connsiteX132" fmla="*/ 607639 w 607639"/>
                  <a:gd name="connsiteY132" fmla="*/ 384244 h 414642"/>
                  <a:gd name="connsiteX133" fmla="*/ 577199 w 607639"/>
                  <a:gd name="connsiteY133" fmla="*/ 414642 h 414642"/>
                  <a:gd name="connsiteX134" fmla="*/ 30351 w 607639"/>
                  <a:gd name="connsiteY134" fmla="*/ 414642 h 414642"/>
                  <a:gd name="connsiteX135" fmla="*/ 0 w 607639"/>
                  <a:gd name="connsiteY135" fmla="*/ 384244 h 414642"/>
                  <a:gd name="connsiteX136" fmla="*/ 0 w 607639"/>
                  <a:gd name="connsiteY136" fmla="*/ 353935 h 414642"/>
                  <a:gd name="connsiteX137" fmla="*/ 10147 w 607639"/>
                  <a:gd name="connsiteY137" fmla="*/ 343802 h 414642"/>
                  <a:gd name="connsiteX138" fmla="*/ 40497 w 607639"/>
                  <a:gd name="connsiteY138" fmla="*/ 343802 h 414642"/>
                  <a:gd name="connsiteX139" fmla="*/ 40497 w 607639"/>
                  <a:gd name="connsiteY139" fmla="*/ 30309 h 414642"/>
                  <a:gd name="connsiteX140" fmla="*/ 70848 w 607639"/>
                  <a:gd name="connsiteY140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263288" y="252811"/>
                    </a:moveTo>
                    <a:cubicBezTo>
                      <a:pt x="252162" y="252811"/>
                      <a:pt x="243084" y="261967"/>
                      <a:pt x="243084" y="273078"/>
                    </a:cubicBezTo>
                    <a:cubicBezTo>
                      <a:pt x="243084" y="284189"/>
                      <a:pt x="252162" y="293255"/>
                      <a:pt x="263288" y="293255"/>
                    </a:cubicBezTo>
                    <a:cubicBezTo>
                      <a:pt x="274413" y="293255"/>
                      <a:pt x="283580" y="284189"/>
                      <a:pt x="283580" y="273078"/>
                    </a:cubicBezTo>
                    <a:cubicBezTo>
                      <a:pt x="283580" y="268100"/>
                      <a:pt x="281711" y="263567"/>
                      <a:pt x="278685" y="260011"/>
                    </a:cubicBezTo>
                    <a:cubicBezTo>
                      <a:pt x="278329" y="259655"/>
                      <a:pt x="277884" y="259300"/>
                      <a:pt x="277528" y="258944"/>
                    </a:cubicBezTo>
                    <a:cubicBezTo>
                      <a:pt x="277172" y="258589"/>
                      <a:pt x="276816" y="258144"/>
                      <a:pt x="276549" y="257789"/>
                    </a:cubicBezTo>
                    <a:cubicBezTo>
                      <a:pt x="272989" y="254678"/>
                      <a:pt x="268361" y="252811"/>
                      <a:pt x="263288" y="252811"/>
                    </a:cubicBezTo>
                    <a:close/>
                    <a:moveTo>
                      <a:pt x="121505" y="252811"/>
                    </a:moveTo>
                    <a:cubicBezTo>
                      <a:pt x="110380" y="252811"/>
                      <a:pt x="101302" y="261967"/>
                      <a:pt x="101302" y="273078"/>
                    </a:cubicBezTo>
                    <a:cubicBezTo>
                      <a:pt x="101302" y="284189"/>
                      <a:pt x="110380" y="293255"/>
                      <a:pt x="121505" y="293255"/>
                    </a:cubicBezTo>
                    <a:cubicBezTo>
                      <a:pt x="132631" y="293255"/>
                      <a:pt x="141798" y="284189"/>
                      <a:pt x="141798" y="273078"/>
                    </a:cubicBezTo>
                    <a:cubicBezTo>
                      <a:pt x="141798" y="261967"/>
                      <a:pt x="132631" y="252811"/>
                      <a:pt x="121505" y="252811"/>
                    </a:cubicBezTo>
                    <a:close/>
                    <a:moveTo>
                      <a:pt x="486063" y="232633"/>
                    </a:moveTo>
                    <a:cubicBezTo>
                      <a:pt x="474937" y="232633"/>
                      <a:pt x="465859" y="241700"/>
                      <a:pt x="465859" y="252811"/>
                    </a:cubicBezTo>
                    <a:cubicBezTo>
                      <a:pt x="465859" y="263922"/>
                      <a:pt x="474937" y="273078"/>
                      <a:pt x="486063" y="273078"/>
                    </a:cubicBezTo>
                    <a:cubicBezTo>
                      <a:pt x="497188" y="273078"/>
                      <a:pt x="506355" y="263922"/>
                      <a:pt x="506355" y="252811"/>
                    </a:cubicBezTo>
                    <a:cubicBezTo>
                      <a:pt x="506355" y="241700"/>
                      <a:pt x="497188" y="232633"/>
                      <a:pt x="486063" y="232633"/>
                    </a:cubicBezTo>
                    <a:close/>
                    <a:moveTo>
                      <a:pt x="192441" y="182056"/>
                    </a:moveTo>
                    <a:cubicBezTo>
                      <a:pt x="181316" y="182056"/>
                      <a:pt x="172148" y="191122"/>
                      <a:pt x="172148" y="202233"/>
                    </a:cubicBezTo>
                    <a:cubicBezTo>
                      <a:pt x="172148" y="213433"/>
                      <a:pt x="181316" y="222500"/>
                      <a:pt x="192441" y="222500"/>
                    </a:cubicBezTo>
                    <a:cubicBezTo>
                      <a:pt x="203566" y="222500"/>
                      <a:pt x="212645" y="213433"/>
                      <a:pt x="212645" y="202233"/>
                    </a:cubicBezTo>
                    <a:cubicBezTo>
                      <a:pt x="212645" y="191122"/>
                      <a:pt x="203566" y="182056"/>
                      <a:pt x="192441" y="182056"/>
                    </a:cubicBezTo>
                    <a:close/>
                    <a:moveTo>
                      <a:pt x="394923" y="131478"/>
                    </a:moveTo>
                    <a:cubicBezTo>
                      <a:pt x="383798" y="131478"/>
                      <a:pt x="374720" y="140544"/>
                      <a:pt x="374720" y="151744"/>
                    </a:cubicBezTo>
                    <a:cubicBezTo>
                      <a:pt x="374720" y="162856"/>
                      <a:pt x="383798" y="171922"/>
                      <a:pt x="394923" y="171922"/>
                    </a:cubicBezTo>
                    <a:cubicBezTo>
                      <a:pt x="406049" y="171922"/>
                      <a:pt x="415216" y="162856"/>
                      <a:pt x="415216" y="151744"/>
                    </a:cubicBezTo>
                    <a:cubicBezTo>
                      <a:pt x="415216" y="140544"/>
                      <a:pt x="406049" y="131478"/>
                      <a:pt x="394923" y="131478"/>
                    </a:cubicBezTo>
                    <a:close/>
                    <a:moveTo>
                      <a:pt x="394923" y="111211"/>
                    </a:moveTo>
                    <a:cubicBezTo>
                      <a:pt x="417263" y="111211"/>
                      <a:pt x="435420" y="129433"/>
                      <a:pt x="435420" y="151744"/>
                    </a:cubicBezTo>
                    <a:cubicBezTo>
                      <a:pt x="435420" y="156456"/>
                      <a:pt x="434619" y="161078"/>
                      <a:pt x="433106" y="165344"/>
                    </a:cubicBezTo>
                    <a:lnTo>
                      <a:pt x="472979" y="214589"/>
                    </a:lnTo>
                    <a:cubicBezTo>
                      <a:pt x="477162" y="213167"/>
                      <a:pt x="481523" y="212367"/>
                      <a:pt x="486063" y="212367"/>
                    </a:cubicBezTo>
                    <a:cubicBezTo>
                      <a:pt x="508402" y="212367"/>
                      <a:pt x="526559" y="230589"/>
                      <a:pt x="526559" y="252811"/>
                    </a:cubicBezTo>
                    <a:cubicBezTo>
                      <a:pt x="526559" y="275122"/>
                      <a:pt x="508402" y="293255"/>
                      <a:pt x="486063" y="293255"/>
                    </a:cubicBezTo>
                    <a:cubicBezTo>
                      <a:pt x="463812" y="293255"/>
                      <a:pt x="445566" y="275122"/>
                      <a:pt x="445566" y="252811"/>
                    </a:cubicBezTo>
                    <a:cubicBezTo>
                      <a:pt x="445566" y="242411"/>
                      <a:pt x="449571" y="232900"/>
                      <a:pt x="456157" y="225700"/>
                    </a:cubicBezTo>
                    <a:lnTo>
                      <a:pt x="421090" y="182500"/>
                    </a:lnTo>
                    <a:cubicBezTo>
                      <a:pt x="414059" y="188544"/>
                      <a:pt x="404892" y="192189"/>
                      <a:pt x="394923" y="192189"/>
                    </a:cubicBezTo>
                    <a:cubicBezTo>
                      <a:pt x="384866" y="192189"/>
                      <a:pt x="375610" y="188367"/>
                      <a:pt x="368489" y="182233"/>
                    </a:cubicBezTo>
                    <a:lnTo>
                      <a:pt x="298088" y="252455"/>
                    </a:lnTo>
                    <a:cubicBezTo>
                      <a:pt x="301737" y="258500"/>
                      <a:pt x="303784" y="265522"/>
                      <a:pt x="303784" y="273078"/>
                    </a:cubicBezTo>
                    <a:cubicBezTo>
                      <a:pt x="303784" y="295300"/>
                      <a:pt x="285627" y="313522"/>
                      <a:pt x="263288" y="313522"/>
                    </a:cubicBezTo>
                    <a:cubicBezTo>
                      <a:pt x="241037" y="313522"/>
                      <a:pt x="222791" y="295300"/>
                      <a:pt x="222791" y="273078"/>
                    </a:cubicBezTo>
                    <a:cubicBezTo>
                      <a:pt x="222791" y="262944"/>
                      <a:pt x="226529" y="253700"/>
                      <a:pt x="232759" y="246589"/>
                    </a:cubicBezTo>
                    <a:lnTo>
                      <a:pt x="218964" y="232811"/>
                    </a:lnTo>
                    <a:cubicBezTo>
                      <a:pt x="211844" y="238944"/>
                      <a:pt x="202498" y="242767"/>
                      <a:pt x="192441" y="242767"/>
                    </a:cubicBezTo>
                    <a:cubicBezTo>
                      <a:pt x="182295" y="242767"/>
                      <a:pt x="173038" y="238944"/>
                      <a:pt x="165918" y="232811"/>
                    </a:cubicBezTo>
                    <a:lnTo>
                      <a:pt x="152123" y="246589"/>
                    </a:lnTo>
                    <a:cubicBezTo>
                      <a:pt x="158264" y="253700"/>
                      <a:pt x="162002" y="262944"/>
                      <a:pt x="162002" y="273078"/>
                    </a:cubicBezTo>
                    <a:cubicBezTo>
                      <a:pt x="162002" y="295300"/>
                      <a:pt x="143845" y="313522"/>
                      <a:pt x="121505" y="313522"/>
                    </a:cubicBezTo>
                    <a:cubicBezTo>
                      <a:pt x="99255" y="313522"/>
                      <a:pt x="81009" y="295300"/>
                      <a:pt x="81009" y="273078"/>
                    </a:cubicBezTo>
                    <a:cubicBezTo>
                      <a:pt x="81009" y="250856"/>
                      <a:pt x="99255" y="232633"/>
                      <a:pt x="121505" y="232633"/>
                    </a:cubicBezTo>
                    <a:cubicBezTo>
                      <a:pt x="126668" y="232633"/>
                      <a:pt x="131563" y="233611"/>
                      <a:pt x="136013" y="235300"/>
                    </a:cubicBezTo>
                    <a:lnTo>
                      <a:pt x="154615" y="216722"/>
                    </a:lnTo>
                    <a:cubicBezTo>
                      <a:pt x="152924" y="212278"/>
                      <a:pt x="151945" y="207389"/>
                      <a:pt x="151945" y="202233"/>
                    </a:cubicBezTo>
                    <a:cubicBezTo>
                      <a:pt x="151945" y="180011"/>
                      <a:pt x="170101" y="161789"/>
                      <a:pt x="192441" y="161789"/>
                    </a:cubicBezTo>
                    <a:cubicBezTo>
                      <a:pt x="214692" y="161789"/>
                      <a:pt x="232937" y="180011"/>
                      <a:pt x="232937" y="202233"/>
                    </a:cubicBezTo>
                    <a:cubicBezTo>
                      <a:pt x="232937" y="207122"/>
                      <a:pt x="232047" y="211744"/>
                      <a:pt x="230534" y="216011"/>
                    </a:cubicBezTo>
                    <a:lnTo>
                      <a:pt x="249492" y="235033"/>
                    </a:lnTo>
                    <a:cubicBezTo>
                      <a:pt x="253853" y="233433"/>
                      <a:pt x="258481" y="232633"/>
                      <a:pt x="263288" y="232633"/>
                    </a:cubicBezTo>
                    <a:cubicBezTo>
                      <a:pt x="270853" y="232633"/>
                      <a:pt x="277884" y="234678"/>
                      <a:pt x="283936" y="238322"/>
                    </a:cubicBezTo>
                    <a:lnTo>
                      <a:pt x="356830" y="165433"/>
                    </a:lnTo>
                    <a:cubicBezTo>
                      <a:pt x="355317" y="161167"/>
                      <a:pt x="354427" y="156544"/>
                      <a:pt x="354427" y="151744"/>
                    </a:cubicBezTo>
                    <a:cubicBezTo>
                      <a:pt x="354427" y="129433"/>
                      <a:pt x="372672" y="111211"/>
                      <a:pt x="394923" y="111211"/>
                    </a:cubicBezTo>
                    <a:close/>
                    <a:moveTo>
                      <a:pt x="324090" y="80938"/>
                    </a:moveTo>
                    <a:lnTo>
                      <a:pt x="334234" y="80938"/>
                    </a:lnTo>
                    <a:cubicBezTo>
                      <a:pt x="340285" y="80938"/>
                      <a:pt x="344289" y="85024"/>
                      <a:pt x="344289" y="91064"/>
                    </a:cubicBezTo>
                    <a:cubicBezTo>
                      <a:pt x="344289" y="97104"/>
                      <a:pt x="340285" y="101190"/>
                      <a:pt x="334234" y="101190"/>
                    </a:cubicBezTo>
                    <a:lnTo>
                      <a:pt x="324090" y="101190"/>
                    </a:lnTo>
                    <a:cubicBezTo>
                      <a:pt x="318039" y="101190"/>
                      <a:pt x="313946" y="97104"/>
                      <a:pt x="313946" y="91064"/>
                    </a:cubicBezTo>
                    <a:cubicBezTo>
                      <a:pt x="313946" y="85024"/>
                      <a:pt x="318039" y="80938"/>
                      <a:pt x="324090" y="80938"/>
                    </a:cubicBezTo>
                    <a:close/>
                    <a:moveTo>
                      <a:pt x="192417" y="80938"/>
                    </a:moveTo>
                    <a:lnTo>
                      <a:pt x="283548" y="80938"/>
                    </a:lnTo>
                    <a:cubicBezTo>
                      <a:pt x="289600" y="80938"/>
                      <a:pt x="293694" y="85024"/>
                      <a:pt x="293694" y="91064"/>
                    </a:cubicBezTo>
                    <a:cubicBezTo>
                      <a:pt x="293694" y="97104"/>
                      <a:pt x="289600" y="101190"/>
                      <a:pt x="283548" y="101190"/>
                    </a:cubicBezTo>
                    <a:lnTo>
                      <a:pt x="192417" y="101190"/>
                    </a:lnTo>
                    <a:cubicBezTo>
                      <a:pt x="186365" y="101190"/>
                      <a:pt x="182271" y="97104"/>
                      <a:pt x="182271" y="91064"/>
                    </a:cubicBezTo>
                    <a:cubicBezTo>
                      <a:pt x="182271" y="85024"/>
                      <a:pt x="186365" y="80938"/>
                      <a:pt x="192417" y="80938"/>
                    </a:cubicBezTo>
                    <a:close/>
                    <a:moveTo>
                      <a:pt x="91157" y="80938"/>
                    </a:moveTo>
                    <a:lnTo>
                      <a:pt x="151959" y="80938"/>
                    </a:lnTo>
                    <a:cubicBezTo>
                      <a:pt x="158012" y="80938"/>
                      <a:pt x="162018" y="85024"/>
                      <a:pt x="162018" y="91064"/>
                    </a:cubicBezTo>
                    <a:cubicBezTo>
                      <a:pt x="162018" y="97104"/>
                      <a:pt x="158012" y="101190"/>
                      <a:pt x="151959" y="101190"/>
                    </a:cubicBezTo>
                    <a:lnTo>
                      <a:pt x="91157" y="101190"/>
                    </a:lnTo>
                    <a:cubicBezTo>
                      <a:pt x="85104" y="101190"/>
                      <a:pt x="81009" y="97104"/>
                      <a:pt x="81009" y="91064"/>
                    </a:cubicBezTo>
                    <a:cubicBezTo>
                      <a:pt x="81009" y="85024"/>
                      <a:pt x="85104" y="80938"/>
                      <a:pt x="91157" y="80938"/>
                    </a:cubicBezTo>
                    <a:close/>
                    <a:moveTo>
                      <a:pt x="243084" y="40505"/>
                    </a:moveTo>
                    <a:lnTo>
                      <a:pt x="334231" y="40505"/>
                    </a:lnTo>
                    <a:cubicBezTo>
                      <a:pt x="340284" y="40505"/>
                      <a:pt x="344289" y="44591"/>
                      <a:pt x="344289" y="50631"/>
                    </a:cubicBezTo>
                    <a:cubicBezTo>
                      <a:pt x="344289" y="56671"/>
                      <a:pt x="340284" y="60757"/>
                      <a:pt x="334231" y="60757"/>
                    </a:cubicBezTo>
                    <a:lnTo>
                      <a:pt x="243084" y="60757"/>
                    </a:lnTo>
                    <a:cubicBezTo>
                      <a:pt x="236942" y="60757"/>
                      <a:pt x="232937" y="56671"/>
                      <a:pt x="232937" y="50631"/>
                    </a:cubicBezTo>
                    <a:cubicBezTo>
                      <a:pt x="232937" y="44591"/>
                      <a:pt x="236942" y="40505"/>
                      <a:pt x="243084" y="40505"/>
                    </a:cubicBezTo>
                    <a:close/>
                    <a:moveTo>
                      <a:pt x="91153" y="40505"/>
                    </a:moveTo>
                    <a:lnTo>
                      <a:pt x="202559" y="40505"/>
                    </a:lnTo>
                    <a:cubicBezTo>
                      <a:pt x="208610" y="40505"/>
                      <a:pt x="212614" y="44591"/>
                      <a:pt x="212614" y="50631"/>
                    </a:cubicBezTo>
                    <a:cubicBezTo>
                      <a:pt x="212614" y="56671"/>
                      <a:pt x="208610" y="60757"/>
                      <a:pt x="202559" y="60757"/>
                    </a:cubicBezTo>
                    <a:lnTo>
                      <a:pt x="91153" y="60757"/>
                    </a:lnTo>
                    <a:cubicBezTo>
                      <a:pt x="85102" y="60757"/>
                      <a:pt x="81009" y="56671"/>
                      <a:pt x="81009" y="50631"/>
                    </a:cubicBezTo>
                    <a:cubicBezTo>
                      <a:pt x="81009" y="44591"/>
                      <a:pt x="85102" y="40505"/>
                      <a:pt x="91153" y="40505"/>
                    </a:cubicBezTo>
                    <a:close/>
                    <a:moveTo>
                      <a:pt x="70848" y="20176"/>
                    </a:moveTo>
                    <a:cubicBezTo>
                      <a:pt x="64796" y="20176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6"/>
                      <a:pt x="536702" y="20176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4" name="išļîdè">
              <a:extLst>
                <a:ext uri="{FF2B5EF4-FFF2-40B4-BE49-F238E27FC236}">
                  <a16:creationId xmlns:a16="http://schemas.microsoft.com/office/drawing/2014/main" id="{2645EB3C-0734-4F43-9BC7-CF359AD9ACD1}"/>
                </a:ext>
              </a:extLst>
            </p:cNvPr>
            <p:cNvGrpSpPr/>
            <p:nvPr/>
          </p:nvGrpSpPr>
          <p:grpSpPr>
            <a:xfrm>
              <a:off x="7970199" y="1268760"/>
              <a:ext cx="3691440" cy="973662"/>
              <a:chOff x="4282358" y="4917293"/>
              <a:chExt cx="3691440" cy="973662"/>
            </a:xfrm>
          </p:grpSpPr>
          <p:sp>
            <p:nvSpPr>
              <p:cNvPr id="27" name="ïṧļiḋe">
                <a:extLst>
                  <a:ext uri="{FF2B5EF4-FFF2-40B4-BE49-F238E27FC236}">
                    <a16:creationId xmlns:a16="http://schemas.microsoft.com/office/drawing/2014/main" id="{A4EA1A97-4A34-40C7-A563-11DE03974952}"/>
                  </a:ext>
                </a:extLst>
              </p:cNvPr>
              <p:cNvSpPr/>
              <p:nvPr/>
            </p:nvSpPr>
            <p:spPr bwMode="auto">
              <a:xfrm>
                <a:off x="4282358" y="5283769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zh-CN" altLang="en-US" sz="1000" dirty="0"/>
              </a:p>
            </p:txBody>
          </p:sp>
          <p:sp>
            <p:nvSpPr>
              <p:cNvPr id="28" name="iṧlíďê">
                <a:extLst>
                  <a:ext uri="{FF2B5EF4-FFF2-40B4-BE49-F238E27FC236}">
                    <a16:creationId xmlns:a16="http://schemas.microsoft.com/office/drawing/2014/main" id="{70D96FEF-8C7C-4455-BF5C-74595AD6FCD6}"/>
                  </a:ext>
                </a:extLst>
              </p:cNvPr>
              <p:cNvSpPr txBox="1"/>
              <p:nvPr/>
            </p:nvSpPr>
            <p:spPr bwMode="auto">
              <a:xfrm>
                <a:off x="4282358" y="4917293"/>
                <a:ext cx="369144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5" name="îṡḻîḍe">
              <a:extLst>
                <a:ext uri="{FF2B5EF4-FFF2-40B4-BE49-F238E27FC236}">
                  <a16:creationId xmlns:a16="http://schemas.microsoft.com/office/drawing/2014/main" id="{1868F414-568C-40E9-B5A7-944236A5D345}"/>
                </a:ext>
              </a:extLst>
            </p:cNvPr>
            <p:cNvGrpSpPr/>
            <p:nvPr/>
          </p:nvGrpSpPr>
          <p:grpSpPr>
            <a:xfrm>
              <a:off x="7970199" y="3143574"/>
              <a:ext cx="3691440" cy="973662"/>
              <a:chOff x="4282358" y="4917293"/>
              <a:chExt cx="3691440" cy="973662"/>
            </a:xfrm>
          </p:grpSpPr>
          <p:sp>
            <p:nvSpPr>
              <p:cNvPr id="25" name="îSḷiḍè">
                <a:extLst>
                  <a:ext uri="{FF2B5EF4-FFF2-40B4-BE49-F238E27FC236}">
                    <a16:creationId xmlns:a16="http://schemas.microsoft.com/office/drawing/2014/main" id="{6BB5548D-E635-4A76-ABD0-A2857F77181B}"/>
                  </a:ext>
                </a:extLst>
              </p:cNvPr>
              <p:cNvSpPr/>
              <p:nvPr/>
            </p:nvSpPr>
            <p:spPr bwMode="auto">
              <a:xfrm>
                <a:off x="4282358" y="5283769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zh-CN" altLang="en-US" sz="1000" dirty="0"/>
              </a:p>
            </p:txBody>
          </p:sp>
          <p:sp>
            <p:nvSpPr>
              <p:cNvPr id="26" name="íśḷiḑé">
                <a:extLst>
                  <a:ext uri="{FF2B5EF4-FFF2-40B4-BE49-F238E27FC236}">
                    <a16:creationId xmlns:a16="http://schemas.microsoft.com/office/drawing/2014/main" id="{A3F3D224-6BD9-45C5-8F08-6D63B869B537}"/>
                  </a:ext>
                </a:extLst>
              </p:cNvPr>
              <p:cNvSpPr txBox="1"/>
              <p:nvPr/>
            </p:nvSpPr>
            <p:spPr bwMode="auto">
              <a:xfrm>
                <a:off x="4282358" y="4917293"/>
                <a:ext cx="369144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6" name="î$1îďé">
              <a:extLst>
                <a:ext uri="{FF2B5EF4-FFF2-40B4-BE49-F238E27FC236}">
                  <a16:creationId xmlns:a16="http://schemas.microsoft.com/office/drawing/2014/main" id="{7821AAC7-0EE0-4152-B570-852FD1231652}"/>
                </a:ext>
              </a:extLst>
            </p:cNvPr>
            <p:cNvGrpSpPr/>
            <p:nvPr/>
          </p:nvGrpSpPr>
          <p:grpSpPr>
            <a:xfrm>
              <a:off x="7970199" y="5040428"/>
              <a:ext cx="3691440" cy="973662"/>
              <a:chOff x="4282358" y="4917293"/>
              <a:chExt cx="3691440" cy="973662"/>
            </a:xfrm>
          </p:grpSpPr>
          <p:sp>
            <p:nvSpPr>
              <p:cNvPr id="23" name="îSľîḋe">
                <a:extLst>
                  <a:ext uri="{FF2B5EF4-FFF2-40B4-BE49-F238E27FC236}">
                    <a16:creationId xmlns:a16="http://schemas.microsoft.com/office/drawing/2014/main" id="{D23E173A-1370-4297-8217-F948130C6FB4}"/>
                  </a:ext>
                </a:extLst>
              </p:cNvPr>
              <p:cNvSpPr/>
              <p:nvPr/>
            </p:nvSpPr>
            <p:spPr bwMode="auto">
              <a:xfrm>
                <a:off x="4282358" y="5283769"/>
                <a:ext cx="3691440" cy="607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zh-CN" altLang="en-US" sz="1000" dirty="0"/>
              </a:p>
            </p:txBody>
          </p:sp>
          <p:sp>
            <p:nvSpPr>
              <p:cNvPr id="24" name="îṥḷiďê">
                <a:extLst>
                  <a:ext uri="{FF2B5EF4-FFF2-40B4-BE49-F238E27FC236}">
                    <a16:creationId xmlns:a16="http://schemas.microsoft.com/office/drawing/2014/main" id="{0832B2C7-3F1A-4E67-8D38-63F02EB038C4}"/>
                  </a:ext>
                </a:extLst>
              </p:cNvPr>
              <p:cNvSpPr txBox="1"/>
              <p:nvPr/>
            </p:nvSpPr>
            <p:spPr bwMode="auto">
              <a:xfrm>
                <a:off x="4282358" y="4917293"/>
                <a:ext cx="369144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7" name="iSļiḑê">
              <a:extLst>
                <a:ext uri="{FF2B5EF4-FFF2-40B4-BE49-F238E27FC236}">
                  <a16:creationId xmlns:a16="http://schemas.microsoft.com/office/drawing/2014/main" id="{1EDA0B42-B4A1-4364-876F-8918FBF82E44}"/>
                </a:ext>
              </a:extLst>
            </p:cNvPr>
            <p:cNvGrpSpPr/>
            <p:nvPr/>
          </p:nvGrpSpPr>
          <p:grpSpPr>
            <a:xfrm>
              <a:off x="5431279" y="2197855"/>
              <a:ext cx="2108063" cy="970279"/>
              <a:chOff x="9038803" y="1443040"/>
              <a:chExt cx="2108063" cy="970279"/>
            </a:xfrm>
          </p:grpSpPr>
          <p:sp>
            <p:nvSpPr>
              <p:cNvPr id="21" name="iṥḷïdé">
                <a:extLst>
                  <a:ext uri="{FF2B5EF4-FFF2-40B4-BE49-F238E27FC236}">
                    <a16:creationId xmlns:a16="http://schemas.microsoft.com/office/drawing/2014/main" id="{CC3D08F6-8385-47C9-B03A-7401149E4428}"/>
                  </a:ext>
                </a:extLst>
              </p:cNvPr>
              <p:cNvSpPr/>
              <p:nvPr/>
            </p:nvSpPr>
            <p:spPr bwMode="auto">
              <a:xfrm>
                <a:off x="9038803" y="1855920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zh-CN" altLang="en-US" sz="1000" dirty="0"/>
              </a:p>
            </p:txBody>
          </p:sp>
          <p:sp>
            <p:nvSpPr>
              <p:cNvPr id="22" name="i$ľïḍé">
                <a:extLst>
                  <a:ext uri="{FF2B5EF4-FFF2-40B4-BE49-F238E27FC236}">
                    <a16:creationId xmlns:a16="http://schemas.microsoft.com/office/drawing/2014/main" id="{5D8676D8-68A5-4172-AC95-E2A214ACEE5A}"/>
                  </a:ext>
                </a:extLst>
              </p:cNvPr>
              <p:cNvSpPr txBox="1"/>
              <p:nvPr/>
            </p:nvSpPr>
            <p:spPr bwMode="auto">
              <a:xfrm>
                <a:off x="9038803" y="1443040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8" name="îṥļîḑe">
              <a:extLst>
                <a:ext uri="{FF2B5EF4-FFF2-40B4-BE49-F238E27FC236}">
                  <a16:creationId xmlns:a16="http://schemas.microsoft.com/office/drawing/2014/main" id="{EFF67514-06E2-4F9E-A3A5-2A0C3A41FD45}"/>
                </a:ext>
              </a:extLst>
            </p:cNvPr>
            <p:cNvGrpSpPr/>
            <p:nvPr/>
          </p:nvGrpSpPr>
          <p:grpSpPr>
            <a:xfrm>
              <a:off x="5431279" y="4057944"/>
              <a:ext cx="2108063" cy="970279"/>
              <a:chOff x="9038803" y="1443040"/>
              <a:chExt cx="2108063" cy="970279"/>
            </a:xfrm>
          </p:grpSpPr>
          <p:sp>
            <p:nvSpPr>
              <p:cNvPr id="19" name="íŝļiḑe">
                <a:extLst>
                  <a:ext uri="{FF2B5EF4-FFF2-40B4-BE49-F238E27FC236}">
                    <a16:creationId xmlns:a16="http://schemas.microsoft.com/office/drawing/2014/main" id="{E4EFBB2D-C9C2-45C0-AFEB-732FBA595BE6}"/>
                  </a:ext>
                </a:extLst>
              </p:cNvPr>
              <p:cNvSpPr/>
              <p:nvPr/>
            </p:nvSpPr>
            <p:spPr bwMode="auto">
              <a:xfrm>
                <a:off x="9038803" y="1855920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text.</a:t>
                </a:r>
                <a:endParaRPr lang="zh-CN" altLang="en-US" sz="1000" dirty="0"/>
              </a:p>
            </p:txBody>
          </p:sp>
          <p:sp>
            <p:nvSpPr>
              <p:cNvPr id="20" name="ïşlïḑe">
                <a:extLst>
                  <a:ext uri="{FF2B5EF4-FFF2-40B4-BE49-F238E27FC236}">
                    <a16:creationId xmlns:a16="http://schemas.microsoft.com/office/drawing/2014/main" id="{1D67B4B0-DE8B-4578-B514-E1D7EB29B387}"/>
                  </a:ext>
                </a:extLst>
              </p:cNvPr>
              <p:cNvSpPr txBox="1"/>
              <p:nvPr/>
            </p:nvSpPr>
            <p:spPr bwMode="auto">
              <a:xfrm>
                <a:off x="9038803" y="1443040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0184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51812" y="302191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752928" y="3917268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873788" y="253029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/05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9618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E9090D-22B9-45D0-A50C-0039DE9BE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EE83763-C1E4-4EE3-BC9E-F93E3031E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28ABB7-5E4C-4A4A-8A32-59502A91A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2108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80AE380-3035-4553-8AEA-992E2A8005B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6" name="îṣļiḍe">
              <a:extLst>
                <a:ext uri="{FF2B5EF4-FFF2-40B4-BE49-F238E27FC236}">
                  <a16:creationId xmlns:a16="http://schemas.microsoft.com/office/drawing/2014/main" id="{C1DE11A8-A111-4E38-9E3E-A940B63AD98C}"/>
                </a:ext>
              </a:extLst>
            </p:cNvPr>
            <p:cNvSpPr/>
            <p:nvPr/>
          </p:nvSpPr>
          <p:spPr>
            <a:xfrm>
              <a:off x="5295900" y="0"/>
              <a:ext cx="6896100" cy="6858000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3175">
              <a:noFill/>
              <a:prstDash val="sysDash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sz="2800" b="1"/>
            </a:p>
          </p:txBody>
        </p:sp>
        <p:sp>
          <p:nvSpPr>
            <p:cNvPr id="7" name="íśľîḋé">
              <a:extLst>
                <a:ext uri="{FF2B5EF4-FFF2-40B4-BE49-F238E27FC236}">
                  <a16:creationId xmlns:a16="http://schemas.microsoft.com/office/drawing/2014/main" id="{D88DD29A-4952-4965-A349-B6AE34B4C514}"/>
                </a:ext>
              </a:extLst>
            </p:cNvPr>
            <p:cNvSpPr/>
            <p:nvPr/>
          </p:nvSpPr>
          <p:spPr>
            <a:xfrm>
              <a:off x="5295900" y="1123950"/>
              <a:ext cx="6896100" cy="573405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is1íḍe">
              <a:extLst>
                <a:ext uri="{FF2B5EF4-FFF2-40B4-BE49-F238E27FC236}">
                  <a16:creationId xmlns:a16="http://schemas.microsoft.com/office/drawing/2014/main" id="{00C92C6F-AC9C-4131-B2FC-2D226F9C9569}"/>
                </a:ext>
              </a:extLst>
            </p:cNvPr>
            <p:cNvGrpSpPr/>
            <p:nvPr/>
          </p:nvGrpSpPr>
          <p:grpSpPr>
            <a:xfrm>
              <a:off x="6453910" y="1365011"/>
              <a:ext cx="4366882" cy="938778"/>
              <a:chOff x="6453910" y="1423106"/>
              <a:chExt cx="4366882" cy="938778"/>
            </a:xfrm>
          </p:grpSpPr>
          <p:grpSp>
            <p:nvGrpSpPr>
              <p:cNvPr id="28" name="îṩľíḑe">
                <a:extLst>
                  <a:ext uri="{FF2B5EF4-FFF2-40B4-BE49-F238E27FC236}">
                    <a16:creationId xmlns:a16="http://schemas.microsoft.com/office/drawing/2014/main" id="{9AF81E42-D871-43E8-A674-81C2C244D53B}"/>
                  </a:ext>
                </a:extLst>
              </p:cNvPr>
              <p:cNvGrpSpPr/>
              <p:nvPr/>
            </p:nvGrpSpPr>
            <p:grpSpPr>
              <a:xfrm>
                <a:off x="7207642" y="1423106"/>
                <a:ext cx="3613150" cy="938778"/>
                <a:chOff x="7905750" y="1477954"/>
                <a:chExt cx="3613150" cy="938778"/>
              </a:xfrm>
            </p:grpSpPr>
            <p:sp>
              <p:nvSpPr>
                <p:cNvPr id="30" name="ïšlîḓê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7905750" y="1477954"/>
                  <a:ext cx="3613150" cy="3975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31" name="ïŝḷîḋe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7905750" y="1875513"/>
                  <a:ext cx="3613150" cy="54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29" name="ïṥḻiḑé">
                <a:extLst>
                  <a:ext uri="{FF2B5EF4-FFF2-40B4-BE49-F238E27FC236}">
                    <a16:creationId xmlns:a16="http://schemas.microsoft.com/office/drawing/2014/main" id="{D4676A51-E42E-473F-8384-8EF8953D996E}"/>
                  </a:ext>
                </a:extLst>
              </p:cNvPr>
              <p:cNvSpPr/>
              <p:nvPr/>
            </p:nvSpPr>
            <p:spPr>
              <a:xfrm>
                <a:off x="6453910" y="1550863"/>
                <a:ext cx="753732" cy="6832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32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01.</a:t>
                </a:r>
              </a:p>
            </p:txBody>
          </p:sp>
        </p:grpSp>
        <p:grpSp>
          <p:nvGrpSpPr>
            <p:cNvPr id="9" name="ïṥlîḓê">
              <a:extLst>
                <a:ext uri="{FF2B5EF4-FFF2-40B4-BE49-F238E27FC236}">
                  <a16:creationId xmlns:a16="http://schemas.microsoft.com/office/drawing/2014/main" id="{80780D74-14C2-4B43-9D09-EE10C9BB61B4}"/>
                </a:ext>
              </a:extLst>
            </p:cNvPr>
            <p:cNvGrpSpPr/>
            <p:nvPr/>
          </p:nvGrpSpPr>
          <p:grpSpPr>
            <a:xfrm>
              <a:off x="6453910" y="2567777"/>
              <a:ext cx="4366882" cy="938778"/>
              <a:chOff x="6453910" y="2594652"/>
              <a:chExt cx="4366882" cy="938778"/>
            </a:xfrm>
          </p:grpSpPr>
          <p:grpSp>
            <p:nvGrpSpPr>
              <p:cNvPr id="24" name="îŝļïdê">
                <a:extLst>
                  <a:ext uri="{FF2B5EF4-FFF2-40B4-BE49-F238E27FC236}">
                    <a16:creationId xmlns:a16="http://schemas.microsoft.com/office/drawing/2014/main" id="{17547694-B57E-4EC9-A58C-2A824519325D}"/>
                  </a:ext>
                </a:extLst>
              </p:cNvPr>
              <p:cNvGrpSpPr/>
              <p:nvPr/>
            </p:nvGrpSpPr>
            <p:grpSpPr>
              <a:xfrm>
                <a:off x="7207642" y="2594652"/>
                <a:ext cx="3613150" cy="938778"/>
                <a:chOff x="7905750" y="1477954"/>
                <a:chExt cx="3613150" cy="938778"/>
              </a:xfrm>
            </p:grpSpPr>
            <p:sp>
              <p:nvSpPr>
                <p:cNvPr id="26" name="iṧḷïḋé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7905750" y="1477954"/>
                  <a:ext cx="3613150" cy="3975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7" name="îślîḋ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7905750" y="1875513"/>
                  <a:ext cx="3613150" cy="54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25" name="íṧḷîdé">
                <a:extLst>
                  <a:ext uri="{FF2B5EF4-FFF2-40B4-BE49-F238E27FC236}">
                    <a16:creationId xmlns:a16="http://schemas.microsoft.com/office/drawing/2014/main" id="{6FF56B6A-59BC-4B6A-A004-F6345F2050B7}"/>
                  </a:ext>
                </a:extLst>
              </p:cNvPr>
              <p:cNvSpPr/>
              <p:nvPr/>
            </p:nvSpPr>
            <p:spPr>
              <a:xfrm>
                <a:off x="6453910" y="2722409"/>
                <a:ext cx="753732" cy="6832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32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02.</a:t>
                </a:r>
              </a:p>
            </p:txBody>
          </p:sp>
        </p:grpSp>
        <p:grpSp>
          <p:nvGrpSpPr>
            <p:cNvPr id="10" name="íşḻíḋé">
              <a:extLst>
                <a:ext uri="{FF2B5EF4-FFF2-40B4-BE49-F238E27FC236}">
                  <a16:creationId xmlns:a16="http://schemas.microsoft.com/office/drawing/2014/main" id="{8E8F9207-0F7F-4276-B3AC-B21C0AF0EC99}"/>
                </a:ext>
              </a:extLst>
            </p:cNvPr>
            <p:cNvGrpSpPr/>
            <p:nvPr/>
          </p:nvGrpSpPr>
          <p:grpSpPr>
            <a:xfrm>
              <a:off x="6453910" y="3770543"/>
              <a:ext cx="4366882" cy="938778"/>
              <a:chOff x="6453910" y="3766200"/>
              <a:chExt cx="4366882" cy="938778"/>
            </a:xfrm>
          </p:grpSpPr>
          <p:grpSp>
            <p:nvGrpSpPr>
              <p:cNvPr id="20" name="ïṡ1íḍê">
                <a:extLst>
                  <a:ext uri="{FF2B5EF4-FFF2-40B4-BE49-F238E27FC236}">
                    <a16:creationId xmlns:a16="http://schemas.microsoft.com/office/drawing/2014/main" id="{C5E7B1D4-5EA6-4186-8F25-EE9ED2B145E6}"/>
                  </a:ext>
                </a:extLst>
              </p:cNvPr>
              <p:cNvGrpSpPr/>
              <p:nvPr/>
            </p:nvGrpSpPr>
            <p:grpSpPr>
              <a:xfrm>
                <a:off x="7207642" y="3766200"/>
                <a:ext cx="3613150" cy="938778"/>
                <a:chOff x="7905750" y="1477954"/>
                <a:chExt cx="3613150" cy="938778"/>
              </a:xfrm>
            </p:grpSpPr>
            <p:sp>
              <p:nvSpPr>
                <p:cNvPr id="22" name="i$ḻíḋe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7905750" y="1477954"/>
                  <a:ext cx="3613150" cy="3975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23" name="iSľídê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7905750" y="1875513"/>
                  <a:ext cx="3613150" cy="54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21" name="iSḷïḍè">
                <a:extLst>
                  <a:ext uri="{FF2B5EF4-FFF2-40B4-BE49-F238E27FC236}">
                    <a16:creationId xmlns:a16="http://schemas.microsoft.com/office/drawing/2014/main" id="{65D4903D-6BA9-4F0A-9EEB-F25B9C66A505}"/>
                  </a:ext>
                </a:extLst>
              </p:cNvPr>
              <p:cNvSpPr/>
              <p:nvPr/>
            </p:nvSpPr>
            <p:spPr>
              <a:xfrm>
                <a:off x="6453910" y="3893955"/>
                <a:ext cx="753732" cy="6832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32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03.</a:t>
                </a:r>
              </a:p>
            </p:txBody>
          </p:sp>
        </p:grpSp>
        <p:grpSp>
          <p:nvGrpSpPr>
            <p:cNvPr id="11" name="í$1íďê">
              <a:extLst>
                <a:ext uri="{FF2B5EF4-FFF2-40B4-BE49-F238E27FC236}">
                  <a16:creationId xmlns:a16="http://schemas.microsoft.com/office/drawing/2014/main" id="{773AF850-2B51-43A1-B3F1-3E14DED153DE}"/>
                </a:ext>
              </a:extLst>
            </p:cNvPr>
            <p:cNvGrpSpPr/>
            <p:nvPr/>
          </p:nvGrpSpPr>
          <p:grpSpPr>
            <a:xfrm>
              <a:off x="6453910" y="4973310"/>
              <a:ext cx="4366882" cy="938778"/>
              <a:chOff x="6453910" y="4937745"/>
              <a:chExt cx="4366882" cy="938778"/>
            </a:xfrm>
          </p:grpSpPr>
          <p:grpSp>
            <p:nvGrpSpPr>
              <p:cNvPr id="16" name="iSḷíḍé">
                <a:extLst>
                  <a:ext uri="{FF2B5EF4-FFF2-40B4-BE49-F238E27FC236}">
                    <a16:creationId xmlns:a16="http://schemas.microsoft.com/office/drawing/2014/main" id="{62396727-9814-4F14-B5A4-3A337E4B5C35}"/>
                  </a:ext>
                </a:extLst>
              </p:cNvPr>
              <p:cNvGrpSpPr/>
              <p:nvPr/>
            </p:nvGrpSpPr>
            <p:grpSpPr>
              <a:xfrm>
                <a:off x="7207642" y="4937745"/>
                <a:ext cx="3613150" cy="938778"/>
                <a:chOff x="7905750" y="1477954"/>
                <a:chExt cx="3613150" cy="938778"/>
              </a:xfrm>
            </p:grpSpPr>
            <p:sp>
              <p:nvSpPr>
                <p:cNvPr id="18" name="išļîďè">
                  <a:extLst>
                    <a:ext uri="{FF2B5EF4-FFF2-40B4-BE49-F238E27FC236}">
                      <a16:creationId xmlns:a16="http://schemas.microsoft.com/office/drawing/2014/main" id="{3495B739-E5A7-4F4A-95FD-24BDFE4B18B1}"/>
                    </a:ext>
                  </a:extLst>
                </p:cNvPr>
                <p:cNvSpPr txBox="1"/>
                <p:nvPr/>
              </p:nvSpPr>
              <p:spPr bwMode="auto">
                <a:xfrm>
                  <a:off x="7905750" y="1477954"/>
                  <a:ext cx="3613150" cy="3975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en-US" altLang="zh-CN" b="1" dirty="0"/>
                    <a:t>Text here</a:t>
                  </a:r>
                </a:p>
              </p:txBody>
            </p:sp>
            <p:sp>
              <p:nvSpPr>
                <p:cNvPr id="19" name="îṡļîḍè">
                  <a:extLst>
                    <a:ext uri="{FF2B5EF4-FFF2-40B4-BE49-F238E27FC236}">
                      <a16:creationId xmlns:a16="http://schemas.microsoft.com/office/drawing/2014/main" id="{AC321F9B-F99D-44D6-95EE-4CF3F8A760F8}"/>
                    </a:ext>
                  </a:extLst>
                </p:cNvPr>
                <p:cNvSpPr/>
                <p:nvPr/>
              </p:nvSpPr>
              <p:spPr bwMode="auto">
                <a:xfrm>
                  <a:off x="7905750" y="1875513"/>
                  <a:ext cx="3613150" cy="54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</p:grpSp>
          <p:sp>
            <p:nvSpPr>
              <p:cNvPr id="17" name="íśľídè">
                <a:extLst>
                  <a:ext uri="{FF2B5EF4-FFF2-40B4-BE49-F238E27FC236}">
                    <a16:creationId xmlns:a16="http://schemas.microsoft.com/office/drawing/2014/main" id="{235E2FD5-8473-468B-85A0-C28142E3C5D5}"/>
                  </a:ext>
                </a:extLst>
              </p:cNvPr>
              <p:cNvSpPr/>
              <p:nvPr/>
            </p:nvSpPr>
            <p:spPr>
              <a:xfrm>
                <a:off x="6453910" y="5065502"/>
                <a:ext cx="753732" cy="683264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3200" b="1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04.</a:t>
                </a: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44C2D160-5C52-4516-8A42-72B1A8C416FB}"/>
                </a:ext>
              </a:extLst>
            </p:cNvPr>
            <p:cNvCxnSpPr/>
            <p:nvPr/>
          </p:nvCxnSpPr>
          <p:spPr>
            <a:xfrm>
              <a:off x="7283842" y="2435783"/>
              <a:ext cx="423664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D6D89A3E-5975-48B1-B65E-2967F9AF90B6}"/>
                </a:ext>
              </a:extLst>
            </p:cNvPr>
            <p:cNvCxnSpPr/>
            <p:nvPr/>
          </p:nvCxnSpPr>
          <p:spPr>
            <a:xfrm>
              <a:off x="7283842" y="3638549"/>
              <a:ext cx="423664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F9DB2A7F-93E2-4A7B-98AE-0847AC30BFAF}"/>
                </a:ext>
              </a:extLst>
            </p:cNvPr>
            <p:cNvCxnSpPr/>
            <p:nvPr/>
          </p:nvCxnSpPr>
          <p:spPr>
            <a:xfrm>
              <a:off x="7283842" y="4841315"/>
              <a:ext cx="423664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îšļîḓe">
              <a:extLst>
                <a:ext uri="{FF2B5EF4-FFF2-40B4-BE49-F238E27FC236}">
                  <a16:creationId xmlns:a16="http://schemas.microsoft.com/office/drawing/2014/main" id="{D032A5C5-622E-48C7-9E5D-792212051065}"/>
                </a:ext>
              </a:extLst>
            </p:cNvPr>
            <p:cNvSpPr/>
            <p:nvPr/>
          </p:nvSpPr>
          <p:spPr>
            <a:xfrm>
              <a:off x="0" y="1470081"/>
              <a:ext cx="6096000" cy="673209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400" b="1" i="1" dirty="0"/>
                <a:t>Contents</a:t>
              </a:r>
              <a:endParaRPr lang="zh-CN" altLang="en-US" sz="24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99226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B03519-9D0D-45E0-B89F-99EF512E4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A1D0A7-9854-4045-847D-A52975FD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1A41E2-E6C8-4D42-83E1-6CF7F1AD4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0121edbb-c609-4b1f-ad68-0bd2e640f6d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2CDD118-234D-43C4-BFC6-F8AF35D625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" y="1123950"/>
            <a:ext cx="12191995" cy="5010150"/>
            <a:chOff x="-1" y="1123950"/>
            <a:chExt cx="12191995" cy="5010150"/>
          </a:xfrm>
        </p:grpSpPr>
        <p:sp>
          <p:nvSpPr>
            <p:cNvPr id="6" name="íśļídè">
              <a:extLst>
                <a:ext uri="{FF2B5EF4-FFF2-40B4-BE49-F238E27FC236}">
                  <a16:creationId xmlns:a16="http://schemas.microsoft.com/office/drawing/2014/main" id="{CCA3ECC5-DA6D-4DBE-966B-14F6A8BA9FB5}"/>
                </a:ext>
              </a:extLst>
            </p:cNvPr>
            <p:cNvSpPr/>
            <p:nvPr/>
          </p:nvSpPr>
          <p:spPr>
            <a:xfrm>
              <a:off x="-1" y="1123950"/>
              <a:ext cx="12191995" cy="116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altLang="zh-CN" i="1">
                  <a:solidFill>
                    <a:schemeClr val="tx1"/>
                  </a:solidFill>
                </a:rPr>
                <a:t>Unified fonts make reading more fluent.</a:t>
              </a:r>
            </a:p>
          </p:txBody>
        </p:sp>
        <p:sp>
          <p:nvSpPr>
            <p:cNvPr id="7" name="i$lïḍe">
              <a:extLst>
                <a:ext uri="{FF2B5EF4-FFF2-40B4-BE49-F238E27FC236}">
                  <a16:creationId xmlns:a16="http://schemas.microsoft.com/office/drawing/2014/main" id="{6C9A3A8C-AF86-4840-8244-461EFC1E3377}"/>
                </a:ext>
              </a:extLst>
            </p:cNvPr>
            <p:cNvSpPr/>
            <p:nvPr/>
          </p:nvSpPr>
          <p:spPr>
            <a:xfrm flipH="1">
              <a:off x="678091" y="1856512"/>
              <a:ext cx="2323639" cy="886690"/>
            </a:xfrm>
            <a:prstGeom prst="homePlat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ïṧļïdê">
              <a:extLst>
                <a:ext uri="{FF2B5EF4-FFF2-40B4-BE49-F238E27FC236}">
                  <a16:creationId xmlns:a16="http://schemas.microsoft.com/office/drawing/2014/main" id="{B8E74A2F-1034-42B3-BC65-659613FD7C5D}"/>
                </a:ext>
              </a:extLst>
            </p:cNvPr>
            <p:cNvSpPr/>
            <p:nvPr/>
          </p:nvSpPr>
          <p:spPr bwMode="auto">
            <a:xfrm>
              <a:off x="1585852" y="2047243"/>
              <a:ext cx="508116" cy="5052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9" name="ïsḷîḍe">
              <a:extLst>
                <a:ext uri="{FF2B5EF4-FFF2-40B4-BE49-F238E27FC236}">
                  <a16:creationId xmlns:a16="http://schemas.microsoft.com/office/drawing/2014/main" id="{3E9374F5-A676-4E6F-B926-34C5B8CE7256}"/>
                </a:ext>
              </a:extLst>
            </p:cNvPr>
            <p:cNvGrpSpPr/>
            <p:nvPr/>
          </p:nvGrpSpPr>
          <p:grpSpPr>
            <a:xfrm>
              <a:off x="668570" y="3210331"/>
              <a:ext cx="2342681" cy="1276945"/>
              <a:chOff x="668570" y="3210331"/>
              <a:chExt cx="2342681" cy="1276945"/>
            </a:xfrm>
          </p:grpSpPr>
          <p:sp>
            <p:nvSpPr>
              <p:cNvPr id="30" name="iṧľïḓè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66857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$1îḍé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668570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0" name="ï$ḻîḍê">
              <a:extLst>
                <a:ext uri="{FF2B5EF4-FFF2-40B4-BE49-F238E27FC236}">
                  <a16:creationId xmlns:a16="http://schemas.microsoft.com/office/drawing/2014/main" id="{C01E5CF9-947B-444F-980F-D2AC73F1A14F}"/>
                </a:ext>
              </a:extLst>
            </p:cNvPr>
            <p:cNvSpPr/>
            <p:nvPr/>
          </p:nvSpPr>
          <p:spPr bwMode="auto">
            <a:xfrm>
              <a:off x="668571" y="4862053"/>
              <a:ext cx="2342679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íşlïḑè">
              <a:extLst>
                <a:ext uri="{FF2B5EF4-FFF2-40B4-BE49-F238E27FC236}">
                  <a16:creationId xmlns:a16="http://schemas.microsoft.com/office/drawing/2014/main" id="{A7F11C92-1C29-47B3-AA52-78371275DB93}"/>
                </a:ext>
              </a:extLst>
            </p:cNvPr>
            <p:cNvSpPr/>
            <p:nvPr/>
          </p:nvSpPr>
          <p:spPr>
            <a:xfrm>
              <a:off x="9185740" y="1856512"/>
              <a:ext cx="2323639" cy="886690"/>
            </a:xfrm>
            <a:prstGeom prst="homePlate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iṡḻïde">
              <a:extLst>
                <a:ext uri="{FF2B5EF4-FFF2-40B4-BE49-F238E27FC236}">
                  <a16:creationId xmlns:a16="http://schemas.microsoft.com/office/drawing/2014/main" id="{1DDB98A0-5AD8-4C38-90B0-77DD950CAF8C}"/>
                </a:ext>
              </a:extLst>
            </p:cNvPr>
            <p:cNvSpPr/>
            <p:nvPr/>
          </p:nvSpPr>
          <p:spPr>
            <a:xfrm>
              <a:off x="10083590" y="2061007"/>
              <a:ext cx="527938" cy="477700"/>
            </a:xfrm>
            <a:custGeom>
              <a:avLst/>
              <a:gdLst>
                <a:gd name="connsiteX0" fmla="*/ 407586 w 606580"/>
                <a:gd name="connsiteY0" fmla="*/ 252695 h 548858"/>
                <a:gd name="connsiteX1" fmla="*/ 502285 w 606580"/>
                <a:gd name="connsiteY1" fmla="*/ 252695 h 548858"/>
                <a:gd name="connsiteX2" fmla="*/ 502285 w 606580"/>
                <a:gd name="connsiteY2" fmla="*/ 346759 h 548858"/>
                <a:gd name="connsiteX3" fmla="*/ 407586 w 606580"/>
                <a:gd name="connsiteY3" fmla="*/ 346759 h 548858"/>
                <a:gd name="connsiteX4" fmla="*/ 104296 w 606580"/>
                <a:gd name="connsiteY4" fmla="*/ 205698 h 548858"/>
                <a:gd name="connsiteX5" fmla="*/ 199065 w 606580"/>
                <a:gd name="connsiteY5" fmla="*/ 205698 h 548858"/>
                <a:gd name="connsiteX6" fmla="*/ 199065 w 606580"/>
                <a:gd name="connsiteY6" fmla="*/ 346758 h 548858"/>
                <a:gd name="connsiteX7" fmla="*/ 104296 w 606580"/>
                <a:gd name="connsiteY7" fmla="*/ 346758 h 548858"/>
                <a:gd name="connsiteX8" fmla="*/ 255870 w 606580"/>
                <a:gd name="connsiteY8" fmla="*/ 96040 h 548858"/>
                <a:gd name="connsiteX9" fmla="*/ 350710 w 606580"/>
                <a:gd name="connsiteY9" fmla="*/ 96040 h 548858"/>
                <a:gd name="connsiteX10" fmla="*/ 350710 w 606580"/>
                <a:gd name="connsiteY10" fmla="*/ 346759 h 548858"/>
                <a:gd name="connsiteX11" fmla="*/ 255870 w 606580"/>
                <a:gd name="connsiteY11" fmla="*/ 346759 h 548858"/>
                <a:gd name="connsiteX12" fmla="*/ 37882 w 606580"/>
                <a:gd name="connsiteY12" fmla="*/ 37913 h 548858"/>
                <a:gd name="connsiteX13" fmla="*/ 37882 w 606580"/>
                <a:gd name="connsiteY13" fmla="*/ 405363 h 548858"/>
                <a:gd name="connsiteX14" fmla="*/ 568698 w 606580"/>
                <a:gd name="connsiteY14" fmla="*/ 405363 h 548858"/>
                <a:gd name="connsiteX15" fmla="*/ 568698 w 606580"/>
                <a:gd name="connsiteY15" fmla="*/ 37913 h 548858"/>
                <a:gd name="connsiteX16" fmla="*/ 18941 w 606580"/>
                <a:gd name="connsiteY16" fmla="*/ 0 h 548858"/>
                <a:gd name="connsiteX17" fmla="*/ 587639 w 606580"/>
                <a:gd name="connsiteY17" fmla="*/ 0 h 548858"/>
                <a:gd name="connsiteX18" fmla="*/ 606580 w 606580"/>
                <a:gd name="connsiteY18" fmla="*/ 18910 h 548858"/>
                <a:gd name="connsiteX19" fmla="*/ 606580 w 606580"/>
                <a:gd name="connsiteY19" fmla="*/ 424274 h 548858"/>
                <a:gd name="connsiteX20" fmla="*/ 587639 w 606580"/>
                <a:gd name="connsiteY20" fmla="*/ 443184 h 548858"/>
                <a:gd name="connsiteX21" fmla="*/ 322278 w 606580"/>
                <a:gd name="connsiteY21" fmla="*/ 443184 h 548858"/>
                <a:gd name="connsiteX22" fmla="*/ 322278 w 606580"/>
                <a:gd name="connsiteY22" fmla="*/ 511038 h 548858"/>
                <a:gd name="connsiteX23" fmla="*/ 450223 w 606580"/>
                <a:gd name="connsiteY23" fmla="*/ 511038 h 548858"/>
                <a:gd name="connsiteX24" fmla="*/ 450223 w 606580"/>
                <a:gd name="connsiteY24" fmla="*/ 548858 h 548858"/>
                <a:gd name="connsiteX25" fmla="*/ 156357 w 606580"/>
                <a:gd name="connsiteY25" fmla="*/ 548858 h 548858"/>
                <a:gd name="connsiteX26" fmla="*/ 156357 w 606580"/>
                <a:gd name="connsiteY26" fmla="*/ 511038 h 548858"/>
                <a:gd name="connsiteX27" fmla="*/ 284302 w 606580"/>
                <a:gd name="connsiteY27" fmla="*/ 511038 h 548858"/>
                <a:gd name="connsiteX28" fmla="*/ 284302 w 606580"/>
                <a:gd name="connsiteY28" fmla="*/ 443184 h 548858"/>
                <a:gd name="connsiteX29" fmla="*/ 18941 w 606580"/>
                <a:gd name="connsiteY29" fmla="*/ 443184 h 548858"/>
                <a:gd name="connsiteX30" fmla="*/ 0 w 606580"/>
                <a:gd name="connsiteY30" fmla="*/ 424274 h 548858"/>
                <a:gd name="connsiteX31" fmla="*/ 0 w 606580"/>
                <a:gd name="connsiteY31" fmla="*/ 18910 h 548858"/>
                <a:gd name="connsiteX32" fmla="*/ 18941 w 606580"/>
                <a:gd name="connsiteY32" fmla="*/ 0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6580" h="548858">
                  <a:moveTo>
                    <a:pt x="407586" y="252695"/>
                  </a:moveTo>
                  <a:lnTo>
                    <a:pt x="502285" y="252695"/>
                  </a:lnTo>
                  <a:lnTo>
                    <a:pt x="502285" y="346759"/>
                  </a:lnTo>
                  <a:lnTo>
                    <a:pt x="407586" y="346759"/>
                  </a:lnTo>
                  <a:close/>
                  <a:moveTo>
                    <a:pt x="104296" y="205698"/>
                  </a:moveTo>
                  <a:lnTo>
                    <a:pt x="199065" y="205698"/>
                  </a:lnTo>
                  <a:lnTo>
                    <a:pt x="199065" y="346758"/>
                  </a:lnTo>
                  <a:lnTo>
                    <a:pt x="104296" y="346758"/>
                  </a:lnTo>
                  <a:close/>
                  <a:moveTo>
                    <a:pt x="255870" y="96040"/>
                  </a:moveTo>
                  <a:lnTo>
                    <a:pt x="350710" y="96040"/>
                  </a:lnTo>
                  <a:lnTo>
                    <a:pt x="350710" y="346759"/>
                  </a:lnTo>
                  <a:lnTo>
                    <a:pt x="255870" y="346759"/>
                  </a:lnTo>
                  <a:close/>
                  <a:moveTo>
                    <a:pt x="37882" y="37913"/>
                  </a:moveTo>
                  <a:lnTo>
                    <a:pt x="37882" y="405363"/>
                  </a:lnTo>
                  <a:lnTo>
                    <a:pt x="568698" y="405363"/>
                  </a:lnTo>
                  <a:lnTo>
                    <a:pt x="568698" y="37913"/>
                  </a:lnTo>
                  <a:close/>
                  <a:moveTo>
                    <a:pt x="18941" y="0"/>
                  </a:moveTo>
                  <a:lnTo>
                    <a:pt x="587639" y="0"/>
                  </a:lnTo>
                  <a:cubicBezTo>
                    <a:pt x="598038" y="0"/>
                    <a:pt x="606580" y="8528"/>
                    <a:pt x="606580" y="18910"/>
                  </a:cubicBezTo>
                  <a:lnTo>
                    <a:pt x="606580" y="424274"/>
                  </a:lnTo>
                  <a:cubicBezTo>
                    <a:pt x="606580" y="434656"/>
                    <a:pt x="598038" y="443184"/>
                    <a:pt x="587639" y="443184"/>
                  </a:cubicBezTo>
                  <a:lnTo>
                    <a:pt x="322278" y="443184"/>
                  </a:lnTo>
                  <a:lnTo>
                    <a:pt x="322278" y="511038"/>
                  </a:lnTo>
                  <a:lnTo>
                    <a:pt x="450223" y="511038"/>
                  </a:lnTo>
                  <a:lnTo>
                    <a:pt x="450223" y="548858"/>
                  </a:lnTo>
                  <a:lnTo>
                    <a:pt x="156357" y="548858"/>
                  </a:lnTo>
                  <a:lnTo>
                    <a:pt x="156357" y="511038"/>
                  </a:lnTo>
                  <a:lnTo>
                    <a:pt x="284302" y="511038"/>
                  </a:lnTo>
                  <a:lnTo>
                    <a:pt x="284302" y="443184"/>
                  </a:lnTo>
                  <a:lnTo>
                    <a:pt x="18941" y="443184"/>
                  </a:lnTo>
                  <a:cubicBezTo>
                    <a:pt x="8542" y="443184"/>
                    <a:pt x="0" y="434656"/>
                    <a:pt x="0" y="424274"/>
                  </a:cubicBezTo>
                  <a:lnTo>
                    <a:pt x="0" y="18910"/>
                  </a:lnTo>
                  <a:cubicBezTo>
                    <a:pt x="0" y="8528"/>
                    <a:pt x="8542" y="0"/>
                    <a:pt x="189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3" name="iśļíḍè">
              <a:extLst>
                <a:ext uri="{FF2B5EF4-FFF2-40B4-BE49-F238E27FC236}">
                  <a16:creationId xmlns:a16="http://schemas.microsoft.com/office/drawing/2014/main" id="{F424E341-DE2D-46E2-BB06-3454BC4F44C1}"/>
                </a:ext>
              </a:extLst>
            </p:cNvPr>
            <p:cNvGrpSpPr/>
            <p:nvPr/>
          </p:nvGrpSpPr>
          <p:grpSpPr>
            <a:xfrm>
              <a:off x="9176219" y="3210331"/>
              <a:ext cx="2342681" cy="1276945"/>
              <a:chOff x="9176219" y="3210331"/>
              <a:chExt cx="2342681" cy="1276945"/>
            </a:xfrm>
          </p:grpSpPr>
          <p:sp>
            <p:nvSpPr>
              <p:cNvPr id="28" name="is1ïd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917622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iṩľidê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9176219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4" name="iṡḻïde">
              <a:extLst>
                <a:ext uri="{FF2B5EF4-FFF2-40B4-BE49-F238E27FC236}">
                  <a16:creationId xmlns:a16="http://schemas.microsoft.com/office/drawing/2014/main" id="{C01E5CF9-947B-444F-980F-D2AC73F1A14F}"/>
                </a:ext>
              </a:extLst>
            </p:cNvPr>
            <p:cNvSpPr/>
            <p:nvPr/>
          </p:nvSpPr>
          <p:spPr bwMode="auto">
            <a:xfrm>
              <a:off x="9176220" y="4862053"/>
              <a:ext cx="2342679" cy="83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$ľïḑe">
              <a:extLst>
                <a:ext uri="{FF2B5EF4-FFF2-40B4-BE49-F238E27FC236}">
                  <a16:creationId xmlns:a16="http://schemas.microsoft.com/office/drawing/2014/main" id="{15748725-2242-402B-B87B-C765BC34E6DF}"/>
                </a:ext>
              </a:extLst>
            </p:cNvPr>
            <p:cNvSpPr/>
            <p:nvPr/>
          </p:nvSpPr>
          <p:spPr>
            <a:xfrm flipH="1">
              <a:off x="6349857" y="1856514"/>
              <a:ext cx="2323639" cy="8866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íṡlïḓè">
              <a:extLst>
                <a:ext uri="{FF2B5EF4-FFF2-40B4-BE49-F238E27FC236}">
                  <a16:creationId xmlns:a16="http://schemas.microsoft.com/office/drawing/2014/main" id="{01E56A18-74F2-45AC-A9AA-DC22E8C6B62D}"/>
                </a:ext>
              </a:extLst>
            </p:cNvPr>
            <p:cNvSpPr/>
            <p:nvPr/>
          </p:nvSpPr>
          <p:spPr>
            <a:xfrm>
              <a:off x="7268586" y="2013536"/>
              <a:ext cx="486180" cy="572646"/>
            </a:xfrm>
            <a:custGeom>
              <a:avLst/>
              <a:gdLst>
                <a:gd name="T0" fmla="*/ 94 w 294"/>
                <a:gd name="T1" fmla="*/ 150 h 347"/>
                <a:gd name="T2" fmla="*/ 94 w 294"/>
                <a:gd name="T3" fmla="*/ 277 h 347"/>
                <a:gd name="T4" fmla="*/ 85 w 294"/>
                <a:gd name="T5" fmla="*/ 290 h 347"/>
                <a:gd name="T6" fmla="*/ 58 w 294"/>
                <a:gd name="T7" fmla="*/ 294 h 347"/>
                <a:gd name="T8" fmla="*/ 58 w 294"/>
                <a:gd name="T9" fmla="*/ 294 h 347"/>
                <a:gd name="T10" fmla="*/ 1 w 294"/>
                <a:gd name="T11" fmla="*/ 257 h 347"/>
                <a:gd name="T12" fmla="*/ 1 w 294"/>
                <a:gd name="T13" fmla="*/ 94 h 347"/>
                <a:gd name="T14" fmla="*/ 23 w 294"/>
                <a:gd name="T15" fmla="*/ 52 h 347"/>
                <a:gd name="T16" fmla="*/ 100 w 294"/>
                <a:gd name="T17" fmla="*/ 3 h 347"/>
                <a:gd name="T18" fmla="*/ 114 w 294"/>
                <a:gd name="T19" fmla="*/ 3 h 347"/>
                <a:gd name="T20" fmla="*/ 121 w 294"/>
                <a:gd name="T21" fmla="*/ 14 h 347"/>
                <a:gd name="T22" fmla="*/ 121 w 294"/>
                <a:gd name="T23" fmla="*/ 34 h 347"/>
                <a:gd name="T24" fmla="*/ 107 w 294"/>
                <a:gd name="T25" fmla="*/ 47 h 347"/>
                <a:gd name="T26" fmla="*/ 95 w 294"/>
                <a:gd name="T27" fmla="*/ 38 h 347"/>
                <a:gd name="T28" fmla="*/ 36 w 294"/>
                <a:gd name="T29" fmla="*/ 76 h 347"/>
                <a:gd name="T30" fmla="*/ 27 w 294"/>
                <a:gd name="T31" fmla="*/ 90 h 347"/>
                <a:gd name="T32" fmla="*/ 30 w 294"/>
                <a:gd name="T33" fmla="*/ 100 h 347"/>
                <a:gd name="T34" fmla="*/ 68 w 294"/>
                <a:gd name="T35" fmla="*/ 92 h 347"/>
                <a:gd name="T36" fmla="*/ 166 w 294"/>
                <a:gd name="T37" fmla="*/ 27 h 347"/>
                <a:gd name="T38" fmla="*/ 180 w 294"/>
                <a:gd name="T39" fmla="*/ 26 h 347"/>
                <a:gd name="T40" fmla="*/ 187 w 294"/>
                <a:gd name="T41" fmla="*/ 38 h 347"/>
                <a:gd name="T42" fmla="*/ 187 w 294"/>
                <a:gd name="T43" fmla="*/ 40 h 347"/>
                <a:gd name="T44" fmla="*/ 181 w 294"/>
                <a:gd name="T45" fmla="*/ 51 h 347"/>
                <a:gd name="T46" fmla="*/ 120 w 294"/>
                <a:gd name="T47" fmla="*/ 92 h 347"/>
                <a:gd name="T48" fmla="*/ 94 w 294"/>
                <a:gd name="T49" fmla="*/ 150 h 347"/>
                <a:gd name="T50" fmla="*/ 294 w 294"/>
                <a:gd name="T51" fmla="*/ 85 h 347"/>
                <a:gd name="T52" fmla="*/ 294 w 294"/>
                <a:gd name="T53" fmla="*/ 258 h 347"/>
                <a:gd name="T54" fmla="*/ 288 w 294"/>
                <a:gd name="T55" fmla="*/ 270 h 347"/>
                <a:gd name="T56" fmla="*/ 194 w 294"/>
                <a:gd name="T57" fmla="*/ 340 h 347"/>
                <a:gd name="T58" fmla="*/ 164 w 294"/>
                <a:gd name="T59" fmla="*/ 347 h 347"/>
                <a:gd name="T60" fmla="*/ 107 w 294"/>
                <a:gd name="T61" fmla="*/ 307 h 347"/>
                <a:gd name="T62" fmla="*/ 107 w 294"/>
                <a:gd name="T63" fmla="*/ 146 h 347"/>
                <a:gd name="T64" fmla="*/ 107 w 294"/>
                <a:gd name="T65" fmla="*/ 142 h 347"/>
                <a:gd name="T66" fmla="*/ 107 w 294"/>
                <a:gd name="T67" fmla="*/ 142 h 347"/>
                <a:gd name="T68" fmla="*/ 128 w 294"/>
                <a:gd name="T69" fmla="*/ 105 h 347"/>
                <a:gd name="T70" fmla="*/ 206 w 294"/>
                <a:gd name="T71" fmla="*/ 50 h 347"/>
                <a:gd name="T72" fmla="*/ 220 w 294"/>
                <a:gd name="T73" fmla="*/ 50 h 347"/>
                <a:gd name="T74" fmla="*/ 227 w 294"/>
                <a:gd name="T75" fmla="*/ 61 h 347"/>
                <a:gd name="T76" fmla="*/ 227 w 294"/>
                <a:gd name="T77" fmla="*/ 81 h 347"/>
                <a:gd name="T78" fmla="*/ 214 w 294"/>
                <a:gd name="T79" fmla="*/ 94 h 347"/>
                <a:gd name="T80" fmla="*/ 202 w 294"/>
                <a:gd name="T81" fmla="*/ 86 h 347"/>
                <a:gd name="T82" fmla="*/ 144 w 294"/>
                <a:gd name="T83" fmla="*/ 126 h 347"/>
                <a:gd name="T84" fmla="*/ 134 w 294"/>
                <a:gd name="T85" fmla="*/ 142 h 347"/>
                <a:gd name="T86" fmla="*/ 137 w 294"/>
                <a:gd name="T87" fmla="*/ 151 h 347"/>
                <a:gd name="T88" fmla="*/ 180 w 294"/>
                <a:gd name="T89" fmla="*/ 144 h 347"/>
                <a:gd name="T90" fmla="*/ 272 w 294"/>
                <a:gd name="T91" fmla="*/ 75 h 347"/>
                <a:gd name="T92" fmla="*/ 286 w 294"/>
                <a:gd name="T93" fmla="*/ 73 h 347"/>
                <a:gd name="T94" fmla="*/ 294 w 294"/>
                <a:gd name="T95" fmla="*/ 85 h 347"/>
                <a:gd name="T96" fmla="*/ 267 w 294"/>
                <a:gd name="T97" fmla="*/ 145 h 347"/>
                <a:gd name="T98" fmla="*/ 201 w 294"/>
                <a:gd name="T99" fmla="*/ 196 h 347"/>
                <a:gd name="T100" fmla="*/ 201 w 294"/>
                <a:gd name="T101" fmla="*/ 223 h 347"/>
                <a:gd name="T102" fmla="*/ 267 w 294"/>
                <a:gd name="T103" fmla="*/ 171 h 347"/>
                <a:gd name="T104" fmla="*/ 267 w 294"/>
                <a:gd name="T105" fmla="*/ 14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4" h="347">
                  <a:moveTo>
                    <a:pt x="94" y="150"/>
                  </a:moveTo>
                  <a:lnTo>
                    <a:pt x="94" y="277"/>
                  </a:lnTo>
                  <a:cubicBezTo>
                    <a:pt x="94" y="283"/>
                    <a:pt x="90" y="288"/>
                    <a:pt x="85" y="290"/>
                  </a:cubicBezTo>
                  <a:cubicBezTo>
                    <a:pt x="77" y="292"/>
                    <a:pt x="68" y="294"/>
                    <a:pt x="58" y="294"/>
                  </a:cubicBezTo>
                  <a:lnTo>
                    <a:pt x="58" y="294"/>
                  </a:lnTo>
                  <a:cubicBezTo>
                    <a:pt x="31" y="294"/>
                    <a:pt x="1" y="282"/>
                    <a:pt x="1" y="257"/>
                  </a:cubicBezTo>
                  <a:lnTo>
                    <a:pt x="1" y="94"/>
                  </a:lnTo>
                  <a:cubicBezTo>
                    <a:pt x="0" y="83"/>
                    <a:pt x="4" y="63"/>
                    <a:pt x="23" y="52"/>
                  </a:cubicBezTo>
                  <a:cubicBezTo>
                    <a:pt x="31" y="47"/>
                    <a:pt x="77" y="18"/>
                    <a:pt x="100" y="3"/>
                  </a:cubicBezTo>
                  <a:cubicBezTo>
                    <a:pt x="104" y="0"/>
                    <a:pt x="109" y="0"/>
                    <a:pt x="114" y="3"/>
                  </a:cubicBezTo>
                  <a:cubicBezTo>
                    <a:pt x="118" y="5"/>
                    <a:pt x="121" y="9"/>
                    <a:pt x="121" y="14"/>
                  </a:cubicBezTo>
                  <a:lnTo>
                    <a:pt x="121" y="34"/>
                  </a:lnTo>
                  <a:cubicBezTo>
                    <a:pt x="121" y="41"/>
                    <a:pt x="115" y="47"/>
                    <a:pt x="107" y="47"/>
                  </a:cubicBezTo>
                  <a:cubicBezTo>
                    <a:pt x="101" y="47"/>
                    <a:pt x="97" y="43"/>
                    <a:pt x="95" y="38"/>
                  </a:cubicBezTo>
                  <a:cubicBezTo>
                    <a:pt x="74" y="52"/>
                    <a:pt x="43" y="71"/>
                    <a:pt x="36" y="76"/>
                  </a:cubicBezTo>
                  <a:cubicBezTo>
                    <a:pt x="29" y="79"/>
                    <a:pt x="27" y="87"/>
                    <a:pt x="27" y="90"/>
                  </a:cubicBezTo>
                  <a:cubicBezTo>
                    <a:pt x="27" y="95"/>
                    <a:pt x="28" y="98"/>
                    <a:pt x="30" y="100"/>
                  </a:cubicBezTo>
                  <a:cubicBezTo>
                    <a:pt x="35" y="105"/>
                    <a:pt x="50" y="102"/>
                    <a:pt x="68" y="92"/>
                  </a:cubicBezTo>
                  <a:cubicBezTo>
                    <a:pt x="84" y="82"/>
                    <a:pt x="166" y="28"/>
                    <a:pt x="166" y="27"/>
                  </a:cubicBezTo>
                  <a:cubicBezTo>
                    <a:pt x="171" y="24"/>
                    <a:pt x="176" y="24"/>
                    <a:pt x="180" y="26"/>
                  </a:cubicBezTo>
                  <a:cubicBezTo>
                    <a:pt x="184" y="29"/>
                    <a:pt x="187" y="33"/>
                    <a:pt x="187" y="38"/>
                  </a:cubicBezTo>
                  <a:lnTo>
                    <a:pt x="187" y="40"/>
                  </a:lnTo>
                  <a:cubicBezTo>
                    <a:pt x="187" y="44"/>
                    <a:pt x="185" y="48"/>
                    <a:pt x="181" y="51"/>
                  </a:cubicBezTo>
                  <a:cubicBezTo>
                    <a:pt x="181" y="51"/>
                    <a:pt x="125" y="89"/>
                    <a:pt x="120" y="92"/>
                  </a:cubicBezTo>
                  <a:cubicBezTo>
                    <a:pt x="100" y="104"/>
                    <a:pt x="94" y="119"/>
                    <a:pt x="94" y="150"/>
                  </a:cubicBezTo>
                  <a:close/>
                  <a:moveTo>
                    <a:pt x="294" y="85"/>
                  </a:moveTo>
                  <a:lnTo>
                    <a:pt x="294" y="258"/>
                  </a:lnTo>
                  <a:cubicBezTo>
                    <a:pt x="294" y="263"/>
                    <a:pt x="291" y="267"/>
                    <a:pt x="288" y="270"/>
                  </a:cubicBezTo>
                  <a:cubicBezTo>
                    <a:pt x="288" y="270"/>
                    <a:pt x="210" y="330"/>
                    <a:pt x="194" y="340"/>
                  </a:cubicBezTo>
                  <a:cubicBezTo>
                    <a:pt x="186" y="345"/>
                    <a:pt x="175" y="347"/>
                    <a:pt x="164" y="347"/>
                  </a:cubicBezTo>
                  <a:cubicBezTo>
                    <a:pt x="136" y="347"/>
                    <a:pt x="107" y="332"/>
                    <a:pt x="107" y="307"/>
                  </a:cubicBezTo>
                  <a:lnTo>
                    <a:pt x="107" y="146"/>
                  </a:lnTo>
                  <a:lnTo>
                    <a:pt x="107" y="142"/>
                  </a:lnTo>
                  <a:cubicBezTo>
                    <a:pt x="107" y="142"/>
                    <a:pt x="107" y="142"/>
                    <a:pt x="107" y="142"/>
                  </a:cubicBezTo>
                  <a:cubicBezTo>
                    <a:pt x="107" y="132"/>
                    <a:pt x="110" y="118"/>
                    <a:pt x="128" y="105"/>
                  </a:cubicBezTo>
                  <a:cubicBezTo>
                    <a:pt x="139" y="97"/>
                    <a:pt x="204" y="52"/>
                    <a:pt x="206" y="50"/>
                  </a:cubicBezTo>
                  <a:cubicBezTo>
                    <a:pt x="210" y="48"/>
                    <a:pt x="216" y="47"/>
                    <a:pt x="220" y="50"/>
                  </a:cubicBezTo>
                  <a:cubicBezTo>
                    <a:pt x="224" y="52"/>
                    <a:pt x="227" y="57"/>
                    <a:pt x="227" y="61"/>
                  </a:cubicBezTo>
                  <a:lnTo>
                    <a:pt x="227" y="81"/>
                  </a:lnTo>
                  <a:cubicBezTo>
                    <a:pt x="227" y="88"/>
                    <a:pt x="221" y="94"/>
                    <a:pt x="214" y="94"/>
                  </a:cubicBezTo>
                  <a:cubicBezTo>
                    <a:pt x="208" y="94"/>
                    <a:pt x="204" y="91"/>
                    <a:pt x="202" y="86"/>
                  </a:cubicBezTo>
                  <a:cubicBezTo>
                    <a:pt x="181" y="100"/>
                    <a:pt x="151" y="121"/>
                    <a:pt x="144" y="126"/>
                  </a:cubicBezTo>
                  <a:cubicBezTo>
                    <a:pt x="135" y="132"/>
                    <a:pt x="134" y="137"/>
                    <a:pt x="134" y="142"/>
                  </a:cubicBezTo>
                  <a:cubicBezTo>
                    <a:pt x="134" y="146"/>
                    <a:pt x="135" y="149"/>
                    <a:pt x="137" y="151"/>
                  </a:cubicBezTo>
                  <a:cubicBezTo>
                    <a:pt x="144" y="157"/>
                    <a:pt x="162" y="155"/>
                    <a:pt x="180" y="144"/>
                  </a:cubicBezTo>
                  <a:cubicBezTo>
                    <a:pt x="194" y="136"/>
                    <a:pt x="251" y="91"/>
                    <a:pt x="272" y="75"/>
                  </a:cubicBezTo>
                  <a:cubicBezTo>
                    <a:pt x="276" y="72"/>
                    <a:pt x="282" y="71"/>
                    <a:pt x="286" y="73"/>
                  </a:cubicBezTo>
                  <a:cubicBezTo>
                    <a:pt x="291" y="76"/>
                    <a:pt x="294" y="80"/>
                    <a:pt x="294" y="85"/>
                  </a:cubicBezTo>
                  <a:close/>
                  <a:moveTo>
                    <a:pt x="267" y="145"/>
                  </a:moveTo>
                  <a:lnTo>
                    <a:pt x="201" y="196"/>
                  </a:lnTo>
                  <a:lnTo>
                    <a:pt x="201" y="223"/>
                  </a:lnTo>
                  <a:lnTo>
                    <a:pt x="267" y="171"/>
                  </a:lnTo>
                  <a:lnTo>
                    <a:pt x="267" y="1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7" name="iSḻïḋé">
              <a:extLst>
                <a:ext uri="{FF2B5EF4-FFF2-40B4-BE49-F238E27FC236}">
                  <a16:creationId xmlns:a16="http://schemas.microsoft.com/office/drawing/2014/main" id="{A35E5018-EA17-4B0B-99EE-A0469A657B5B}"/>
                </a:ext>
              </a:extLst>
            </p:cNvPr>
            <p:cNvGrpSpPr/>
            <p:nvPr/>
          </p:nvGrpSpPr>
          <p:grpSpPr>
            <a:xfrm>
              <a:off x="6340336" y="3210331"/>
              <a:ext cx="2342681" cy="1276945"/>
              <a:chOff x="2428775" y="2713569"/>
              <a:chExt cx="2342681" cy="1276945"/>
            </a:xfrm>
          </p:grpSpPr>
          <p:sp>
            <p:nvSpPr>
              <p:cNvPr id="26" name="îṡ1iḑ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2428777" y="3155373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íS1ïḑe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2428775" y="2713569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išḷiḍe">
              <a:extLst>
                <a:ext uri="{FF2B5EF4-FFF2-40B4-BE49-F238E27FC236}">
                  <a16:creationId xmlns:a16="http://schemas.microsoft.com/office/drawing/2014/main" id="{81C1F1B1-19AF-498D-BB6F-BC7EBE44B5BE}"/>
                </a:ext>
              </a:extLst>
            </p:cNvPr>
            <p:cNvGrpSpPr/>
            <p:nvPr/>
          </p:nvGrpSpPr>
          <p:grpSpPr>
            <a:xfrm>
              <a:off x="3504453" y="3210331"/>
              <a:ext cx="2342681" cy="1276945"/>
              <a:chOff x="668570" y="3210331"/>
              <a:chExt cx="2342681" cy="1276945"/>
            </a:xfrm>
          </p:grpSpPr>
          <p:sp>
            <p:nvSpPr>
              <p:cNvPr id="24" name="ísḻíḑe">
                <a:extLst>
                  <a:ext uri="{FF2B5EF4-FFF2-40B4-BE49-F238E27FC236}">
                    <a16:creationId xmlns:a16="http://schemas.microsoft.com/office/drawing/2014/main" id="{C01E5CF9-947B-444F-980F-D2AC73F1A14F}"/>
                  </a:ext>
                </a:extLst>
              </p:cNvPr>
              <p:cNvSpPr/>
              <p:nvPr/>
            </p:nvSpPr>
            <p:spPr bwMode="auto">
              <a:xfrm>
                <a:off x="668571" y="3652135"/>
                <a:ext cx="2342679" cy="835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$lîḑê">
                <a:extLst>
                  <a:ext uri="{FF2B5EF4-FFF2-40B4-BE49-F238E27FC236}">
                    <a16:creationId xmlns:a16="http://schemas.microsoft.com/office/drawing/2014/main" id="{1E6C4472-04E0-4414-BB88-CAA67673ABD1}"/>
                  </a:ext>
                </a:extLst>
              </p:cNvPr>
              <p:cNvSpPr txBox="1"/>
              <p:nvPr/>
            </p:nvSpPr>
            <p:spPr bwMode="auto">
              <a:xfrm>
                <a:off x="668570" y="3210331"/>
                <a:ext cx="234268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9" name="îṡļiḍé">
              <a:extLst>
                <a:ext uri="{FF2B5EF4-FFF2-40B4-BE49-F238E27FC236}">
                  <a16:creationId xmlns:a16="http://schemas.microsoft.com/office/drawing/2014/main" id="{3B3363A8-6BC0-4C70-9FE6-400BF9DF8116}"/>
                </a:ext>
              </a:extLst>
            </p:cNvPr>
            <p:cNvSpPr/>
            <p:nvPr/>
          </p:nvSpPr>
          <p:spPr>
            <a:xfrm flipH="1">
              <a:off x="3513974" y="1856512"/>
              <a:ext cx="2323639" cy="8866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ïsļiḑé">
              <a:extLst>
                <a:ext uri="{FF2B5EF4-FFF2-40B4-BE49-F238E27FC236}">
                  <a16:creationId xmlns:a16="http://schemas.microsoft.com/office/drawing/2014/main" id="{FE3FF949-10CE-498C-8A38-EF510575BD62}"/>
                </a:ext>
              </a:extLst>
            </p:cNvPr>
            <p:cNvSpPr/>
            <p:nvPr/>
          </p:nvSpPr>
          <p:spPr>
            <a:xfrm>
              <a:off x="4325420" y="2032005"/>
              <a:ext cx="594062" cy="535704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F097FD2B-CE5F-4F92-935D-EDA018B10036}"/>
                </a:ext>
              </a:extLst>
            </p:cNvPr>
            <p:cNvCxnSpPr/>
            <p:nvPr/>
          </p:nvCxnSpPr>
          <p:spPr>
            <a:xfrm>
              <a:off x="3257852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B9BD2C92-0481-417A-AFB3-72F91CAB4AC8}"/>
                </a:ext>
              </a:extLst>
            </p:cNvPr>
            <p:cNvCxnSpPr/>
            <p:nvPr/>
          </p:nvCxnSpPr>
          <p:spPr>
            <a:xfrm>
              <a:off x="6093735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CDD76B3F-1F5D-4529-BCB7-EF0C625F364A}"/>
                </a:ext>
              </a:extLst>
            </p:cNvPr>
            <p:cNvCxnSpPr/>
            <p:nvPr/>
          </p:nvCxnSpPr>
          <p:spPr>
            <a:xfrm>
              <a:off x="8929618" y="1856512"/>
              <a:ext cx="0" cy="4277588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1169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D598C4-32E4-4DA6-BDF7-446A47CFF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A308BE-5953-44EF-BF28-B38CA4B5B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2B0C1CE-2962-4912-A7B8-934275147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29</a:t>
            </a:fld>
            <a:endParaRPr lang="zh-CN" altLang="en-US"/>
          </a:p>
        </p:txBody>
      </p:sp>
      <p:grpSp>
        <p:nvGrpSpPr>
          <p:cNvPr id="5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844288A-E339-43D7-8228-5BFC82EF542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6" name="îslïḋé">
              <a:extLst>
                <a:ext uri="{FF2B5EF4-FFF2-40B4-BE49-F238E27FC236}">
                  <a16:creationId xmlns:a16="http://schemas.microsoft.com/office/drawing/2014/main" id="{153E97A0-249E-4BED-839C-746C4E3B1614}"/>
                </a:ext>
              </a:extLst>
            </p:cNvPr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7" name="ïṥḻïde">
              <a:extLst>
                <a:ext uri="{FF2B5EF4-FFF2-40B4-BE49-F238E27FC236}">
                  <a16:creationId xmlns:a16="http://schemas.microsoft.com/office/drawing/2014/main" id="{AC7BDE41-EE90-4EBB-9B63-6F380C9DBE9E}"/>
                </a:ext>
              </a:extLst>
            </p:cNvPr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8" name="íṣḷîďe">
              <a:extLst>
                <a:ext uri="{FF2B5EF4-FFF2-40B4-BE49-F238E27FC236}">
                  <a16:creationId xmlns:a16="http://schemas.microsoft.com/office/drawing/2014/main" id="{BA6106C5-8248-4C8A-9D23-E4FD1DD7CE42}"/>
                </a:ext>
              </a:extLst>
            </p:cNvPr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9" name="ïšľîḋè">
              <a:extLst>
                <a:ext uri="{FF2B5EF4-FFF2-40B4-BE49-F238E27FC236}">
                  <a16:creationId xmlns:a16="http://schemas.microsoft.com/office/drawing/2014/main" id="{6ACECF57-4998-46CC-9256-A9C3DA2A763D}"/>
                </a:ext>
              </a:extLst>
            </p:cNvPr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0" name="ïšļiḍê">
              <a:extLst>
                <a:ext uri="{FF2B5EF4-FFF2-40B4-BE49-F238E27FC236}">
                  <a16:creationId xmlns:a16="http://schemas.microsoft.com/office/drawing/2014/main" id="{BEFAF4F9-4CEA-4175-9AC6-91296D8714FF}"/>
                </a:ext>
              </a:extLst>
            </p:cNvPr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1" name="îṣlidé">
              <a:extLst>
                <a:ext uri="{FF2B5EF4-FFF2-40B4-BE49-F238E27FC236}">
                  <a16:creationId xmlns:a16="http://schemas.microsoft.com/office/drawing/2014/main" id="{105D9A87-874C-4536-B59A-A528155AEB3E}"/>
                </a:ext>
              </a:extLst>
            </p:cNvPr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2" name="ïśḻîḓê">
              <a:extLst>
                <a:ext uri="{FF2B5EF4-FFF2-40B4-BE49-F238E27FC236}">
                  <a16:creationId xmlns:a16="http://schemas.microsoft.com/office/drawing/2014/main" id="{071B325F-D612-4906-8B26-CC525222C039}"/>
                </a:ext>
              </a:extLst>
            </p:cNvPr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3" name="ïṥḻîḓè">
              <a:extLst>
                <a:ext uri="{FF2B5EF4-FFF2-40B4-BE49-F238E27FC236}">
                  <a16:creationId xmlns:a16="http://schemas.microsoft.com/office/drawing/2014/main" id="{861D5773-5839-4D8B-B200-407C4FE48B25}"/>
                </a:ext>
              </a:extLst>
            </p:cNvPr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ṩlîdé">
              <a:extLst>
                <a:ext uri="{FF2B5EF4-FFF2-40B4-BE49-F238E27FC236}">
                  <a16:creationId xmlns:a16="http://schemas.microsoft.com/office/drawing/2014/main" id="{1ACEF2DA-8B78-4779-A837-2603ED0B91DA}"/>
                </a:ext>
              </a:extLst>
            </p:cNvPr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íşḻïdè">
              <a:extLst>
                <a:ext uri="{FF2B5EF4-FFF2-40B4-BE49-F238E27FC236}">
                  <a16:creationId xmlns:a16="http://schemas.microsoft.com/office/drawing/2014/main" id="{B01016A7-B515-41C4-83E2-9B234932C5EC}"/>
                </a:ext>
              </a:extLst>
            </p:cNvPr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ïŝľîḑé">
              <a:extLst>
                <a:ext uri="{FF2B5EF4-FFF2-40B4-BE49-F238E27FC236}">
                  <a16:creationId xmlns:a16="http://schemas.microsoft.com/office/drawing/2014/main" id="{D161B5BC-4FD0-45AC-87D9-3A19A0F9A3CB}"/>
                </a:ext>
              </a:extLst>
            </p:cNvPr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28" name="iṧ1idè">
                <a:extLst>
                  <a:ext uri="{FF2B5EF4-FFF2-40B4-BE49-F238E27FC236}">
                    <a16:creationId xmlns:a16="http://schemas.microsoft.com/office/drawing/2014/main" id="{DCEF3629-C7EC-42C5-ACE4-24FBA6E78EA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i$ļiḓé">
                <a:extLst>
                  <a:ext uri="{FF2B5EF4-FFF2-40B4-BE49-F238E27FC236}">
                    <a16:creationId xmlns:a16="http://schemas.microsoft.com/office/drawing/2014/main" id="{C1428CB5-2359-4D65-8347-EDD574988CB1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Sḷîḍe">
              <a:extLst>
                <a:ext uri="{FF2B5EF4-FFF2-40B4-BE49-F238E27FC236}">
                  <a16:creationId xmlns:a16="http://schemas.microsoft.com/office/drawing/2014/main" id="{41E9E847-2798-4FCD-AFDD-DD41B1E2C30B}"/>
                </a:ext>
              </a:extLst>
            </p:cNvPr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26" name="íS1îḓé">
                <a:extLst>
                  <a:ext uri="{FF2B5EF4-FFF2-40B4-BE49-F238E27FC236}">
                    <a16:creationId xmlns:a16="http://schemas.microsoft.com/office/drawing/2014/main" id="{83A232B4-6B6A-4F20-9B6C-B9EA862AC21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í$1íďê">
                <a:extLst>
                  <a:ext uri="{FF2B5EF4-FFF2-40B4-BE49-F238E27FC236}">
                    <a16:creationId xmlns:a16="http://schemas.microsoft.com/office/drawing/2014/main" id="{7BCB8BD4-1E72-44A4-B8AB-08D7058B202D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íşliḑê">
              <a:extLst>
                <a:ext uri="{FF2B5EF4-FFF2-40B4-BE49-F238E27FC236}">
                  <a16:creationId xmlns:a16="http://schemas.microsoft.com/office/drawing/2014/main" id="{9A1067D7-FB7C-4A00-9AE2-336D540D83B0}"/>
                </a:ext>
              </a:extLst>
            </p:cNvPr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24" name="íSļîḓe">
                <a:extLst>
                  <a:ext uri="{FF2B5EF4-FFF2-40B4-BE49-F238E27FC236}">
                    <a16:creationId xmlns:a16="http://schemas.microsoft.com/office/drawing/2014/main" id="{B84B7529-8066-47F3-936B-938191C82EB5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Slíḑê">
                <a:extLst>
                  <a:ext uri="{FF2B5EF4-FFF2-40B4-BE49-F238E27FC236}">
                    <a16:creationId xmlns:a16="http://schemas.microsoft.com/office/drawing/2014/main" id="{564DB0A7-2211-465F-9CBE-A7F6C11387B7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F7C9ED0-74C7-42FC-A3B5-E38C74F78E1E}"/>
                </a:ext>
              </a:extLst>
            </p:cNvPr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6D6207C-FC3C-4F6C-BBA7-1D267D6863CF}"/>
                </a:ext>
              </a:extLst>
            </p:cNvPr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F7750AD-C2E8-46C6-BDA3-46B93ACDAE65}"/>
                </a:ext>
              </a:extLst>
            </p:cNvPr>
            <p:cNvCxnSpPr>
              <a:stCxn id="12" idx="4"/>
              <a:endCxn id="29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81D38186-9B42-4F93-9E10-8874836C2350}"/>
                </a:ext>
              </a:extLst>
            </p:cNvPr>
            <p:cNvCxnSpPr>
              <a:stCxn id="10" idx="4"/>
              <a:endCxn id="27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8843B03C-5FD8-4EEB-91FF-3F98F417F8B9}"/>
                </a:ext>
              </a:extLst>
            </p:cNvPr>
            <p:cNvCxnSpPr>
              <a:stCxn id="11" idx="4"/>
              <a:endCxn id="25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948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751812" y="3021918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1752928" y="3917268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1873788" y="2530299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7BBF7A-926B-4B06-A721-1C2BC1D8D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888DE5-6522-4FF5-9FEF-AF034DBDE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2FDDBF-4469-4722-B256-3E015911C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2438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FC96237-BB16-457C-A7E2-4D62E3C1D0D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688" y="1130300"/>
            <a:ext cx="10845800" cy="5013325"/>
            <a:chOff x="674688" y="1130300"/>
            <a:chExt cx="10845800" cy="5013325"/>
          </a:xfrm>
        </p:grpSpPr>
        <p:grpSp>
          <p:nvGrpSpPr>
            <p:cNvPr id="6" name="ïṣlîḑé">
              <a:extLst>
                <a:ext uri="{FF2B5EF4-FFF2-40B4-BE49-F238E27FC236}">
                  <a16:creationId xmlns:a16="http://schemas.microsoft.com/office/drawing/2014/main" id="{1C252537-2608-4F74-A631-BF94CA26A336}"/>
                </a:ext>
              </a:extLst>
            </p:cNvPr>
            <p:cNvGrpSpPr/>
            <p:nvPr/>
          </p:nvGrpSpPr>
          <p:grpSpPr>
            <a:xfrm>
              <a:off x="1173001" y="2237152"/>
              <a:ext cx="2205973" cy="2383841"/>
              <a:chOff x="1173001" y="2380027"/>
              <a:chExt cx="2205973" cy="2383841"/>
            </a:xfrm>
          </p:grpSpPr>
          <p:sp>
            <p:nvSpPr>
              <p:cNvPr id="39" name="îṥľiďè">
                <a:extLst>
                  <a:ext uri="{FF2B5EF4-FFF2-40B4-BE49-F238E27FC236}">
                    <a16:creationId xmlns:a16="http://schemas.microsoft.com/office/drawing/2014/main" id="{145A6BB0-9646-4637-A15C-0248FD89231B}"/>
                  </a:ext>
                </a:extLst>
              </p:cNvPr>
              <p:cNvSpPr/>
              <p:nvPr/>
            </p:nvSpPr>
            <p:spPr>
              <a:xfrm>
                <a:off x="2016462" y="2380027"/>
                <a:ext cx="1362512" cy="2383841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ï$ḻîḋe">
                <a:extLst>
                  <a:ext uri="{FF2B5EF4-FFF2-40B4-BE49-F238E27FC236}">
                    <a16:creationId xmlns:a16="http://schemas.microsoft.com/office/drawing/2014/main" id="{D52D8E28-B5FB-4A9B-8DA2-373573DC9438}"/>
                  </a:ext>
                </a:extLst>
              </p:cNvPr>
              <p:cNvSpPr/>
              <p:nvPr/>
            </p:nvSpPr>
            <p:spPr>
              <a:xfrm rot="18900000">
                <a:off x="1173001" y="2729399"/>
                <a:ext cx="1686921" cy="1686921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ïṩliḓe">
              <a:extLst>
                <a:ext uri="{FF2B5EF4-FFF2-40B4-BE49-F238E27FC236}">
                  <a16:creationId xmlns:a16="http://schemas.microsoft.com/office/drawing/2014/main" id="{B96999FD-ED80-4555-8DAC-47290177DF5C}"/>
                </a:ext>
              </a:extLst>
            </p:cNvPr>
            <p:cNvSpPr/>
            <p:nvPr/>
          </p:nvSpPr>
          <p:spPr bwMode="auto">
            <a:xfrm>
              <a:off x="1748171" y="2797103"/>
              <a:ext cx="489337" cy="488707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8" name="íṣľiḑe">
              <a:extLst>
                <a:ext uri="{FF2B5EF4-FFF2-40B4-BE49-F238E27FC236}">
                  <a16:creationId xmlns:a16="http://schemas.microsoft.com/office/drawing/2014/main" id="{F5CDA86A-5C51-4BEE-B490-81FDD92EE598}"/>
                </a:ext>
              </a:extLst>
            </p:cNvPr>
            <p:cNvGrpSpPr/>
            <p:nvPr/>
          </p:nvGrpSpPr>
          <p:grpSpPr>
            <a:xfrm>
              <a:off x="3375399" y="2237152"/>
              <a:ext cx="2725026" cy="2383841"/>
              <a:chOff x="2348705" y="1861937"/>
              <a:chExt cx="2228826" cy="1949768"/>
            </a:xfrm>
          </p:grpSpPr>
          <p:sp>
            <p:nvSpPr>
              <p:cNvPr id="36" name="íṧḻíḍé">
                <a:extLst>
                  <a:ext uri="{FF2B5EF4-FFF2-40B4-BE49-F238E27FC236}">
                    <a16:creationId xmlns:a16="http://schemas.microsoft.com/office/drawing/2014/main" id="{94DE1ABF-3FF0-4AC3-BE15-54BAE0217EE2}"/>
                  </a:ext>
                </a:extLst>
              </p:cNvPr>
              <p:cNvSpPr/>
              <p:nvPr/>
            </p:nvSpPr>
            <p:spPr>
              <a:xfrm>
                <a:off x="3463118" y="1861937"/>
                <a:ext cx="1114413" cy="1949768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ṡḻiḍè">
                <a:extLst>
                  <a:ext uri="{FF2B5EF4-FFF2-40B4-BE49-F238E27FC236}">
                    <a16:creationId xmlns:a16="http://schemas.microsoft.com/office/drawing/2014/main" id="{24F5418D-F3B5-4721-939D-1AD937E687AA}"/>
                  </a:ext>
                </a:extLst>
              </p:cNvPr>
              <p:cNvSpPr/>
              <p:nvPr/>
            </p:nvSpPr>
            <p:spPr>
              <a:xfrm flipH="1">
                <a:off x="2348705" y="1861937"/>
                <a:ext cx="1114413" cy="1949768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ŝliḑe">
                <a:extLst>
                  <a:ext uri="{FF2B5EF4-FFF2-40B4-BE49-F238E27FC236}">
                    <a16:creationId xmlns:a16="http://schemas.microsoft.com/office/drawing/2014/main" id="{50ED1A66-BF6A-4238-9DE8-D077F556A381}"/>
                  </a:ext>
                </a:extLst>
              </p:cNvPr>
              <p:cNvSpPr/>
              <p:nvPr/>
            </p:nvSpPr>
            <p:spPr>
              <a:xfrm rot="2700000" flipH="1">
                <a:off x="2773244" y="2147692"/>
                <a:ext cx="1379751" cy="13797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9" name="iṧļíḓê">
              <a:extLst>
                <a:ext uri="{FF2B5EF4-FFF2-40B4-BE49-F238E27FC236}">
                  <a16:creationId xmlns:a16="http://schemas.microsoft.com/office/drawing/2014/main" id="{B56BB3AF-34EF-4977-917A-6818EE116861}"/>
                </a:ext>
              </a:extLst>
            </p:cNvPr>
            <p:cNvSpPr/>
            <p:nvPr/>
          </p:nvSpPr>
          <p:spPr bwMode="auto">
            <a:xfrm>
              <a:off x="4496521" y="2792020"/>
              <a:ext cx="476199" cy="475586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0" name="ïSḻîḋè">
              <a:extLst>
                <a:ext uri="{FF2B5EF4-FFF2-40B4-BE49-F238E27FC236}">
                  <a16:creationId xmlns:a16="http://schemas.microsoft.com/office/drawing/2014/main" id="{90D7FA71-4C09-45EA-9382-531E2408E6B3}"/>
                </a:ext>
              </a:extLst>
            </p:cNvPr>
            <p:cNvGrpSpPr/>
            <p:nvPr/>
          </p:nvGrpSpPr>
          <p:grpSpPr>
            <a:xfrm>
              <a:off x="6089767" y="2237152"/>
              <a:ext cx="2725026" cy="2383841"/>
              <a:chOff x="4568814" y="1861937"/>
              <a:chExt cx="2228826" cy="1949768"/>
            </a:xfrm>
          </p:grpSpPr>
          <p:sp>
            <p:nvSpPr>
              <p:cNvPr id="33" name="ïS1iḑé">
                <a:extLst>
                  <a:ext uri="{FF2B5EF4-FFF2-40B4-BE49-F238E27FC236}">
                    <a16:creationId xmlns:a16="http://schemas.microsoft.com/office/drawing/2014/main" id="{2DE2A8B4-E533-4DA2-B311-4903519CFC25}"/>
                  </a:ext>
                </a:extLst>
              </p:cNvPr>
              <p:cNvSpPr/>
              <p:nvPr/>
            </p:nvSpPr>
            <p:spPr>
              <a:xfrm>
                <a:off x="5683227" y="1861937"/>
                <a:ext cx="1114413" cy="1949768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îṧlíďè">
                <a:extLst>
                  <a:ext uri="{FF2B5EF4-FFF2-40B4-BE49-F238E27FC236}">
                    <a16:creationId xmlns:a16="http://schemas.microsoft.com/office/drawing/2014/main" id="{F777711E-585C-4AAA-B0AD-80B49930FAA6}"/>
                  </a:ext>
                </a:extLst>
              </p:cNvPr>
              <p:cNvSpPr/>
              <p:nvPr/>
            </p:nvSpPr>
            <p:spPr>
              <a:xfrm flipH="1">
                <a:off x="4568814" y="1861937"/>
                <a:ext cx="1114413" cy="1949768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íślïḍè">
                <a:extLst>
                  <a:ext uri="{FF2B5EF4-FFF2-40B4-BE49-F238E27FC236}">
                    <a16:creationId xmlns:a16="http://schemas.microsoft.com/office/drawing/2014/main" id="{39805C16-5633-43C1-BBB6-6348E6F206CE}"/>
                  </a:ext>
                </a:extLst>
              </p:cNvPr>
              <p:cNvSpPr/>
              <p:nvPr/>
            </p:nvSpPr>
            <p:spPr>
              <a:xfrm rot="2700000" flipH="1">
                <a:off x="4993353" y="2147692"/>
                <a:ext cx="1379751" cy="13797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1" name="îṣḻídè">
              <a:extLst>
                <a:ext uri="{FF2B5EF4-FFF2-40B4-BE49-F238E27FC236}">
                  <a16:creationId xmlns:a16="http://schemas.microsoft.com/office/drawing/2014/main" id="{5F735DAD-5BA2-48CD-9D1A-D546FB816C68}"/>
                </a:ext>
              </a:extLst>
            </p:cNvPr>
            <p:cNvSpPr/>
            <p:nvPr/>
          </p:nvSpPr>
          <p:spPr bwMode="auto">
            <a:xfrm>
              <a:off x="7221253" y="2767718"/>
              <a:ext cx="501541" cy="500895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2" name="î$lîḓè">
              <a:extLst>
                <a:ext uri="{FF2B5EF4-FFF2-40B4-BE49-F238E27FC236}">
                  <a16:creationId xmlns:a16="http://schemas.microsoft.com/office/drawing/2014/main" id="{102A62B5-A015-4D59-9AA4-1D2619644695}"/>
                </a:ext>
              </a:extLst>
            </p:cNvPr>
            <p:cNvGrpSpPr/>
            <p:nvPr/>
          </p:nvGrpSpPr>
          <p:grpSpPr>
            <a:xfrm>
              <a:off x="8808344" y="2237152"/>
              <a:ext cx="2205973" cy="2383841"/>
              <a:chOff x="6792370" y="1861937"/>
              <a:chExt cx="1804289" cy="1949768"/>
            </a:xfrm>
          </p:grpSpPr>
          <p:sp>
            <p:nvSpPr>
              <p:cNvPr id="31" name="ïṧḻiďe">
                <a:extLst>
                  <a:ext uri="{FF2B5EF4-FFF2-40B4-BE49-F238E27FC236}">
                    <a16:creationId xmlns:a16="http://schemas.microsoft.com/office/drawing/2014/main" id="{D4B9F2CF-9637-4F84-863E-2ADD27C0EF77}"/>
                  </a:ext>
                </a:extLst>
              </p:cNvPr>
              <p:cNvSpPr/>
              <p:nvPr/>
            </p:nvSpPr>
            <p:spPr>
              <a:xfrm flipH="1">
                <a:off x="6792370" y="1861937"/>
                <a:ext cx="1114413" cy="1949768"/>
              </a:xfrm>
              <a:custGeom>
                <a:avLst/>
                <a:gdLst>
                  <a:gd name="connsiteX0" fmla="*/ 0 w 2419494"/>
                  <a:gd name="connsiteY0" fmla="*/ 0 h 605633"/>
                  <a:gd name="connsiteX1" fmla="*/ 2419494 w 2419494"/>
                  <a:gd name="connsiteY1" fmla="*/ 0 h 605633"/>
                  <a:gd name="connsiteX2" fmla="*/ 2419494 w 2419494"/>
                  <a:gd name="connsiteY2" fmla="*/ 605633 h 605633"/>
                  <a:gd name="connsiteX3" fmla="*/ 0 w 2419494"/>
                  <a:gd name="connsiteY3" fmla="*/ 605633 h 605633"/>
                  <a:gd name="connsiteX4" fmla="*/ 0 w 2419494"/>
                  <a:gd name="connsiteY4" fmla="*/ 0 h 605633"/>
                  <a:gd name="connsiteX0" fmla="*/ 0 w 2727503"/>
                  <a:gd name="connsiteY0" fmla="*/ 0 h 1414156"/>
                  <a:gd name="connsiteX1" fmla="*/ 2419494 w 2727503"/>
                  <a:gd name="connsiteY1" fmla="*/ 0 h 1414156"/>
                  <a:gd name="connsiteX2" fmla="*/ 2727503 w 2727503"/>
                  <a:gd name="connsiteY2" fmla="*/ 1414156 h 1414156"/>
                  <a:gd name="connsiteX3" fmla="*/ 0 w 2727503"/>
                  <a:gd name="connsiteY3" fmla="*/ 605633 h 1414156"/>
                  <a:gd name="connsiteX4" fmla="*/ 0 w 2727503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981777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37127"/>
                  <a:gd name="connsiteY0" fmla="*/ 0 h 1414156"/>
                  <a:gd name="connsiteX1" fmla="*/ 2737127 w 2737127"/>
                  <a:gd name="connsiteY1" fmla="*/ 596766 h 1414156"/>
                  <a:gd name="connsiteX2" fmla="*/ 2727503 w 2737127"/>
                  <a:gd name="connsiteY2" fmla="*/ 1414156 h 1414156"/>
                  <a:gd name="connsiteX3" fmla="*/ 0 w 2737127"/>
                  <a:gd name="connsiteY3" fmla="*/ 605633 h 1414156"/>
                  <a:gd name="connsiteX4" fmla="*/ 0 w 2737127"/>
                  <a:gd name="connsiteY4" fmla="*/ 0 h 1414156"/>
                  <a:gd name="connsiteX0" fmla="*/ 0 w 2753637"/>
                  <a:gd name="connsiteY0" fmla="*/ 0 h 961768"/>
                  <a:gd name="connsiteX1" fmla="*/ 2737127 w 2753637"/>
                  <a:gd name="connsiteY1" fmla="*/ 596766 h 961768"/>
                  <a:gd name="connsiteX2" fmla="*/ 2753637 w 2753637"/>
                  <a:gd name="connsiteY2" fmla="*/ 961768 h 961768"/>
                  <a:gd name="connsiteX3" fmla="*/ 0 w 2753637"/>
                  <a:gd name="connsiteY3" fmla="*/ 605633 h 961768"/>
                  <a:gd name="connsiteX4" fmla="*/ 0 w 2753637"/>
                  <a:gd name="connsiteY4" fmla="*/ 0 h 961768"/>
                  <a:gd name="connsiteX0" fmla="*/ 0 w 2737127"/>
                  <a:gd name="connsiteY0" fmla="*/ 0 h 952243"/>
                  <a:gd name="connsiteX1" fmla="*/ 2737127 w 2737127"/>
                  <a:gd name="connsiteY1" fmla="*/ 596766 h 952243"/>
                  <a:gd name="connsiteX2" fmla="*/ 2734242 w 2737127"/>
                  <a:gd name="connsiteY2" fmla="*/ 952243 h 952243"/>
                  <a:gd name="connsiteX3" fmla="*/ 0 w 2737127"/>
                  <a:gd name="connsiteY3" fmla="*/ 605633 h 952243"/>
                  <a:gd name="connsiteX4" fmla="*/ 0 w 2737127"/>
                  <a:gd name="connsiteY4" fmla="*/ 0 h 952243"/>
                  <a:gd name="connsiteX0" fmla="*/ 0 w 2737127"/>
                  <a:gd name="connsiteY0" fmla="*/ 0 h 2404900"/>
                  <a:gd name="connsiteX1" fmla="*/ 2737127 w 2737127"/>
                  <a:gd name="connsiteY1" fmla="*/ 596766 h 2404900"/>
                  <a:gd name="connsiteX2" fmla="*/ 2734242 w 2737127"/>
                  <a:gd name="connsiteY2" fmla="*/ 952243 h 2404900"/>
                  <a:gd name="connsiteX3" fmla="*/ 64793 w 2737127"/>
                  <a:gd name="connsiteY3" fmla="*/ 2404900 h 2404900"/>
                  <a:gd name="connsiteX4" fmla="*/ 0 w 2737127"/>
                  <a:gd name="connsiteY4" fmla="*/ 0 h 2404900"/>
                  <a:gd name="connsiteX0" fmla="*/ 0 w 4683477"/>
                  <a:gd name="connsiteY0" fmla="*/ 0 h 2404900"/>
                  <a:gd name="connsiteX1" fmla="*/ 2737127 w 4683477"/>
                  <a:gd name="connsiteY1" fmla="*/ 596766 h 2404900"/>
                  <a:gd name="connsiteX2" fmla="*/ 4683477 w 4683477"/>
                  <a:gd name="connsiteY2" fmla="*/ 1647291 h 2404900"/>
                  <a:gd name="connsiteX3" fmla="*/ 64793 w 4683477"/>
                  <a:gd name="connsiteY3" fmla="*/ 2404900 h 2404900"/>
                  <a:gd name="connsiteX4" fmla="*/ 0 w 4683477"/>
                  <a:gd name="connsiteY4" fmla="*/ 0 h 2404900"/>
                  <a:gd name="connsiteX0" fmla="*/ 0 w 4683490"/>
                  <a:gd name="connsiteY0" fmla="*/ 0 h 2404900"/>
                  <a:gd name="connsiteX1" fmla="*/ 4635066 w 4683490"/>
                  <a:gd name="connsiteY1" fmla="*/ 974322 h 2404900"/>
                  <a:gd name="connsiteX2" fmla="*/ 4683477 w 4683490"/>
                  <a:gd name="connsiteY2" fmla="*/ 1647291 h 2404900"/>
                  <a:gd name="connsiteX3" fmla="*/ 64793 w 4683490"/>
                  <a:gd name="connsiteY3" fmla="*/ 2404900 h 2404900"/>
                  <a:gd name="connsiteX4" fmla="*/ 0 w 4683490"/>
                  <a:gd name="connsiteY4" fmla="*/ 0 h 2404900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470883 w 4683490"/>
                  <a:gd name="connsiteY3" fmla="*/ 2383448 h 2383448"/>
                  <a:gd name="connsiteX4" fmla="*/ 0 w 4683490"/>
                  <a:gd name="connsiteY4" fmla="*/ 0 h 2383448"/>
                  <a:gd name="connsiteX0" fmla="*/ 0 w 4683490"/>
                  <a:gd name="connsiteY0" fmla="*/ 0 h 2361996"/>
                  <a:gd name="connsiteX1" fmla="*/ 4635066 w 4683490"/>
                  <a:gd name="connsiteY1" fmla="*/ 974322 h 2361996"/>
                  <a:gd name="connsiteX2" fmla="*/ 4683477 w 4683490"/>
                  <a:gd name="connsiteY2" fmla="*/ 1647291 h 2361996"/>
                  <a:gd name="connsiteX3" fmla="*/ 673 w 4683490"/>
                  <a:gd name="connsiteY3" fmla="*/ 2361996 h 2361996"/>
                  <a:gd name="connsiteX4" fmla="*/ 0 w 4683490"/>
                  <a:gd name="connsiteY4" fmla="*/ 0 h 2361996"/>
                  <a:gd name="connsiteX0" fmla="*/ 0 w 4683490"/>
                  <a:gd name="connsiteY0" fmla="*/ 0 h 2372722"/>
                  <a:gd name="connsiteX1" fmla="*/ 4635066 w 4683490"/>
                  <a:gd name="connsiteY1" fmla="*/ 974322 h 2372722"/>
                  <a:gd name="connsiteX2" fmla="*/ 4683477 w 4683490"/>
                  <a:gd name="connsiteY2" fmla="*/ 1647291 h 2372722"/>
                  <a:gd name="connsiteX3" fmla="*/ 11360 w 4683490"/>
                  <a:gd name="connsiteY3" fmla="*/ 2372722 h 2372722"/>
                  <a:gd name="connsiteX4" fmla="*/ 0 w 4683490"/>
                  <a:gd name="connsiteY4" fmla="*/ 0 h 2372722"/>
                  <a:gd name="connsiteX0" fmla="*/ 0 w 4683490"/>
                  <a:gd name="connsiteY0" fmla="*/ 0 h 2383448"/>
                  <a:gd name="connsiteX1" fmla="*/ 4635066 w 4683490"/>
                  <a:gd name="connsiteY1" fmla="*/ 974322 h 2383448"/>
                  <a:gd name="connsiteX2" fmla="*/ 4683477 w 4683490"/>
                  <a:gd name="connsiteY2" fmla="*/ 1647291 h 2383448"/>
                  <a:gd name="connsiteX3" fmla="*/ 3346 w 4683490"/>
                  <a:gd name="connsiteY3" fmla="*/ 2383448 h 2383448"/>
                  <a:gd name="connsiteX4" fmla="*/ 0 w 4683490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985049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  <a:gd name="connsiteX0" fmla="*/ 0 w 4683722"/>
                  <a:gd name="connsiteY0" fmla="*/ 0 h 2383448"/>
                  <a:gd name="connsiteX1" fmla="*/ 4683157 w 4683722"/>
                  <a:gd name="connsiteY1" fmla="*/ 778572 h 2383448"/>
                  <a:gd name="connsiteX2" fmla="*/ 4683477 w 4683722"/>
                  <a:gd name="connsiteY2" fmla="*/ 1647291 h 2383448"/>
                  <a:gd name="connsiteX3" fmla="*/ 3346 w 4683722"/>
                  <a:gd name="connsiteY3" fmla="*/ 2383448 h 2383448"/>
                  <a:gd name="connsiteX4" fmla="*/ 0 w 4683722"/>
                  <a:gd name="connsiteY4" fmla="*/ 0 h 2383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83722" h="2383448">
                    <a:moveTo>
                      <a:pt x="0" y="0"/>
                    </a:moveTo>
                    <a:lnTo>
                      <a:pt x="4683157" y="778572"/>
                    </a:lnTo>
                    <a:cubicBezTo>
                      <a:pt x="4682195" y="897064"/>
                      <a:pt x="4684439" y="1528799"/>
                      <a:pt x="4683477" y="1647291"/>
                    </a:cubicBezTo>
                    <a:lnTo>
                      <a:pt x="3346" y="2383448"/>
                    </a:lnTo>
                    <a:cubicBezTo>
                      <a:pt x="3122" y="1596116"/>
                      <a:pt x="224" y="787332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şḻiḑè">
                <a:extLst>
                  <a:ext uri="{FF2B5EF4-FFF2-40B4-BE49-F238E27FC236}">
                    <a16:creationId xmlns:a16="http://schemas.microsoft.com/office/drawing/2014/main" id="{A677BAAD-751D-409B-88F8-6F5C95B7D1E9}"/>
                  </a:ext>
                </a:extLst>
              </p:cNvPr>
              <p:cNvSpPr/>
              <p:nvPr/>
            </p:nvSpPr>
            <p:spPr>
              <a:xfrm rot="2700000" flipH="1">
                <a:off x="7216908" y="2147692"/>
                <a:ext cx="1379751" cy="13797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13" name="íṥḷíḍé">
              <a:extLst>
                <a:ext uri="{FF2B5EF4-FFF2-40B4-BE49-F238E27FC236}">
                  <a16:creationId xmlns:a16="http://schemas.microsoft.com/office/drawing/2014/main" id="{0770FB6B-3CCC-4C90-A62C-6B6F39C2243E}"/>
                </a:ext>
              </a:extLst>
            </p:cNvPr>
            <p:cNvSpPr/>
            <p:nvPr/>
          </p:nvSpPr>
          <p:spPr bwMode="auto">
            <a:xfrm>
              <a:off x="9965137" y="2824354"/>
              <a:ext cx="411445" cy="410916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íSḷïḓe">
              <a:extLst>
                <a:ext uri="{FF2B5EF4-FFF2-40B4-BE49-F238E27FC236}">
                  <a16:creationId xmlns:a16="http://schemas.microsoft.com/office/drawing/2014/main" id="{572F0B05-458A-47DF-BFCE-67E0961B6B7D}"/>
                </a:ext>
              </a:extLst>
            </p:cNvPr>
            <p:cNvSpPr txBox="1"/>
            <p:nvPr/>
          </p:nvSpPr>
          <p:spPr bwMode="auto">
            <a:xfrm>
              <a:off x="1155407" y="3349655"/>
              <a:ext cx="1722108" cy="492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15" name="ïśľiḓe">
              <a:extLst>
                <a:ext uri="{FF2B5EF4-FFF2-40B4-BE49-F238E27FC236}">
                  <a16:creationId xmlns:a16="http://schemas.microsoft.com/office/drawing/2014/main" id="{AE14DCA5-0395-4C0C-ADD2-5A92C8A07156}"/>
                </a:ext>
              </a:extLst>
            </p:cNvPr>
            <p:cNvSpPr txBox="1"/>
            <p:nvPr/>
          </p:nvSpPr>
          <p:spPr bwMode="auto">
            <a:xfrm>
              <a:off x="3885858" y="3349655"/>
              <a:ext cx="1722108" cy="492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16" name="iṩ1îdê">
              <a:extLst>
                <a:ext uri="{FF2B5EF4-FFF2-40B4-BE49-F238E27FC236}">
                  <a16:creationId xmlns:a16="http://schemas.microsoft.com/office/drawing/2014/main" id="{865880B1-D78C-4320-A0A0-482CC7140710}"/>
                </a:ext>
              </a:extLst>
            </p:cNvPr>
            <p:cNvSpPr txBox="1"/>
            <p:nvPr/>
          </p:nvSpPr>
          <p:spPr bwMode="auto">
            <a:xfrm>
              <a:off x="6616309" y="3349655"/>
              <a:ext cx="1722108" cy="492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sp>
          <p:nvSpPr>
            <p:cNvPr id="17" name="îṥḻiďe">
              <a:extLst>
                <a:ext uri="{FF2B5EF4-FFF2-40B4-BE49-F238E27FC236}">
                  <a16:creationId xmlns:a16="http://schemas.microsoft.com/office/drawing/2014/main" id="{335D57FF-2A0F-4CCB-907E-EEB81A5B47F5}"/>
                </a:ext>
              </a:extLst>
            </p:cNvPr>
            <p:cNvSpPr txBox="1"/>
            <p:nvPr/>
          </p:nvSpPr>
          <p:spPr bwMode="auto">
            <a:xfrm>
              <a:off x="9346760" y="3349655"/>
              <a:ext cx="1722108" cy="492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i="1" dirty="0">
                  <a:solidFill>
                    <a:schemeClr val="bg1"/>
                  </a:solidFill>
                </a:rPr>
                <a:t>Text</a:t>
              </a:r>
            </a:p>
          </p:txBody>
        </p:sp>
        <p:grpSp>
          <p:nvGrpSpPr>
            <p:cNvPr id="18" name="ï$ḻîḍe">
              <a:extLst>
                <a:ext uri="{FF2B5EF4-FFF2-40B4-BE49-F238E27FC236}">
                  <a16:creationId xmlns:a16="http://schemas.microsoft.com/office/drawing/2014/main" id="{401B48E3-C41B-4A4C-975A-60EE66FC1256}"/>
                </a:ext>
              </a:extLst>
            </p:cNvPr>
            <p:cNvGrpSpPr/>
            <p:nvPr/>
          </p:nvGrpSpPr>
          <p:grpSpPr>
            <a:xfrm>
              <a:off x="782715" y="4835353"/>
              <a:ext cx="2467492" cy="1308272"/>
              <a:chOff x="8563614" y="4934816"/>
              <a:chExt cx="2955286" cy="1308272"/>
            </a:xfrm>
          </p:grpSpPr>
          <p:sp>
            <p:nvSpPr>
              <p:cNvPr id="29" name="íśḷïḍê">
                <a:extLst>
                  <a:ext uri="{FF2B5EF4-FFF2-40B4-BE49-F238E27FC236}">
                    <a16:creationId xmlns:a16="http://schemas.microsoft.com/office/drawing/2014/main" id="{5A68EA0D-F1C2-4E09-A06A-0DA864AC915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0" name="î$1íḋe">
                <a:extLst>
                  <a:ext uri="{FF2B5EF4-FFF2-40B4-BE49-F238E27FC236}">
                    <a16:creationId xmlns:a16="http://schemas.microsoft.com/office/drawing/2014/main" id="{482EEE26-3B61-4256-ADCD-E2F865E74236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9" name="ïṩļïḓé">
              <a:extLst>
                <a:ext uri="{FF2B5EF4-FFF2-40B4-BE49-F238E27FC236}">
                  <a16:creationId xmlns:a16="http://schemas.microsoft.com/office/drawing/2014/main" id="{B42FD13F-3EC8-4406-9FE5-E6AD31634711}"/>
                </a:ext>
              </a:extLst>
            </p:cNvPr>
            <p:cNvGrpSpPr/>
            <p:nvPr/>
          </p:nvGrpSpPr>
          <p:grpSpPr>
            <a:xfrm>
              <a:off x="3500874" y="4835353"/>
              <a:ext cx="2467492" cy="1308272"/>
              <a:chOff x="8563614" y="4934816"/>
              <a:chExt cx="2955286" cy="1308272"/>
            </a:xfrm>
          </p:grpSpPr>
          <p:sp>
            <p:nvSpPr>
              <p:cNvPr id="27" name="î$1ïḍé">
                <a:extLst>
                  <a:ext uri="{FF2B5EF4-FFF2-40B4-BE49-F238E27FC236}">
                    <a16:creationId xmlns:a16="http://schemas.microsoft.com/office/drawing/2014/main" id="{0034A8A6-DB85-4435-BD73-0F60EA8CB92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8" name="îṣlïde">
                <a:extLst>
                  <a:ext uri="{FF2B5EF4-FFF2-40B4-BE49-F238E27FC236}">
                    <a16:creationId xmlns:a16="http://schemas.microsoft.com/office/drawing/2014/main" id="{738AF386-60B5-4968-8EC1-B95B7E1FD6E5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20" name="işlídé">
              <a:extLst>
                <a:ext uri="{FF2B5EF4-FFF2-40B4-BE49-F238E27FC236}">
                  <a16:creationId xmlns:a16="http://schemas.microsoft.com/office/drawing/2014/main" id="{CD828AE3-F1FA-48E8-B965-7D7929EBD0D9}"/>
                </a:ext>
              </a:extLst>
            </p:cNvPr>
            <p:cNvGrpSpPr/>
            <p:nvPr/>
          </p:nvGrpSpPr>
          <p:grpSpPr>
            <a:xfrm>
              <a:off x="6219033" y="4835353"/>
              <a:ext cx="2467492" cy="1308272"/>
              <a:chOff x="8563614" y="4934816"/>
              <a:chExt cx="2955286" cy="1308272"/>
            </a:xfrm>
          </p:grpSpPr>
          <p:sp>
            <p:nvSpPr>
              <p:cNvPr id="25" name="íṧľiďê">
                <a:extLst>
                  <a:ext uri="{FF2B5EF4-FFF2-40B4-BE49-F238E27FC236}">
                    <a16:creationId xmlns:a16="http://schemas.microsoft.com/office/drawing/2014/main" id="{BC7F8BA3-1F61-43ED-AF6B-6C326772D83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6" name="îs1îḋè">
                <a:extLst>
                  <a:ext uri="{FF2B5EF4-FFF2-40B4-BE49-F238E27FC236}">
                    <a16:creationId xmlns:a16="http://schemas.microsoft.com/office/drawing/2014/main" id="{7A8CF6C9-A490-46CD-816F-A5502FAFF4A1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21" name="iṧlidê">
              <a:extLst>
                <a:ext uri="{FF2B5EF4-FFF2-40B4-BE49-F238E27FC236}">
                  <a16:creationId xmlns:a16="http://schemas.microsoft.com/office/drawing/2014/main" id="{A7220713-7989-47D7-BA26-9FE528F05F07}"/>
                </a:ext>
              </a:extLst>
            </p:cNvPr>
            <p:cNvGrpSpPr/>
            <p:nvPr/>
          </p:nvGrpSpPr>
          <p:grpSpPr>
            <a:xfrm>
              <a:off x="8937192" y="4835353"/>
              <a:ext cx="2467492" cy="1308272"/>
              <a:chOff x="8563614" y="4934816"/>
              <a:chExt cx="2955286" cy="1308272"/>
            </a:xfrm>
          </p:grpSpPr>
          <p:sp>
            <p:nvSpPr>
              <p:cNvPr id="23" name="îşḻíḋé">
                <a:extLst>
                  <a:ext uri="{FF2B5EF4-FFF2-40B4-BE49-F238E27FC236}">
                    <a16:creationId xmlns:a16="http://schemas.microsoft.com/office/drawing/2014/main" id="{89B6AFCF-9CDC-42EB-BEBB-D71EB4CF14A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4" name="iŝliďê">
                <a:extLst>
                  <a:ext uri="{FF2B5EF4-FFF2-40B4-BE49-F238E27FC236}">
                    <a16:creationId xmlns:a16="http://schemas.microsoft.com/office/drawing/2014/main" id="{7DBBD02B-00DE-47B1-921F-A1BF7D42FF41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sp>
          <p:nvSpPr>
            <p:cNvPr id="22" name="îṧ1iḍè">
              <a:extLst>
                <a:ext uri="{FF2B5EF4-FFF2-40B4-BE49-F238E27FC236}">
                  <a16:creationId xmlns:a16="http://schemas.microsoft.com/office/drawing/2014/main" id="{BF83F132-1C92-41D6-B68B-02DEA904400A}"/>
                </a:ext>
              </a:extLst>
            </p:cNvPr>
            <p:cNvSpPr txBox="1"/>
            <p:nvPr/>
          </p:nvSpPr>
          <p:spPr>
            <a:xfrm>
              <a:off x="674688" y="1130300"/>
              <a:ext cx="10845800" cy="8310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000" b="1" i="1" dirty="0"/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55020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B3FEE5-90D2-4E20-8D7C-8528D513D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658AAFA-CCC7-4559-BC71-F29567D32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DB8BA9-2130-4650-B4EB-1B328D44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bdaeee61-5c23-495b-898f-083d53ac18d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5864B77-E27B-4DD3-9D0A-FBC9E454853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59410" y="1514133"/>
            <a:ext cx="10861078" cy="4235112"/>
            <a:chOff x="659410" y="1514133"/>
            <a:chExt cx="10861078" cy="4235112"/>
          </a:xfrm>
        </p:grpSpPr>
        <p:sp>
          <p:nvSpPr>
            <p:cNvPr id="6" name="isḻïḋé">
              <a:extLst>
                <a:ext uri="{FF2B5EF4-FFF2-40B4-BE49-F238E27FC236}">
                  <a16:creationId xmlns:a16="http://schemas.microsoft.com/office/drawing/2014/main" id="{B35A5B68-7674-47CE-8727-41055C4FB773}"/>
                </a:ext>
              </a:extLst>
            </p:cNvPr>
            <p:cNvSpPr/>
            <p:nvPr/>
          </p:nvSpPr>
          <p:spPr bwMode="auto">
            <a:xfrm>
              <a:off x="659410" y="2682500"/>
              <a:ext cx="10861078" cy="845300"/>
            </a:xfrm>
            <a:prstGeom prst="rightArrow">
              <a:avLst>
                <a:gd name="adj1" fmla="val 50000"/>
                <a:gd name="adj2" fmla="val 71034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dk1"/>
                </a:solidFill>
              </a:endParaRPr>
            </a:p>
          </p:txBody>
        </p:sp>
        <p:sp>
          <p:nvSpPr>
            <p:cNvPr id="7" name="íṥļíḑé">
              <a:extLst>
                <a:ext uri="{FF2B5EF4-FFF2-40B4-BE49-F238E27FC236}">
                  <a16:creationId xmlns:a16="http://schemas.microsoft.com/office/drawing/2014/main" id="{6328CB78-BC89-4FE9-BB6C-00728576A387}"/>
                </a:ext>
              </a:extLst>
            </p:cNvPr>
            <p:cNvSpPr/>
            <p:nvPr/>
          </p:nvSpPr>
          <p:spPr>
            <a:xfrm>
              <a:off x="1209675" y="1917700"/>
              <a:ext cx="2374900" cy="2374900"/>
            </a:xfrm>
            <a:prstGeom prst="ellipse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iṣ1îḑè">
              <a:extLst>
                <a:ext uri="{FF2B5EF4-FFF2-40B4-BE49-F238E27FC236}">
                  <a16:creationId xmlns:a16="http://schemas.microsoft.com/office/drawing/2014/main" id="{44ADA9AC-CC03-4EA1-9AC0-93B014BA5697}"/>
                </a:ext>
              </a:extLst>
            </p:cNvPr>
            <p:cNvSpPr/>
            <p:nvPr/>
          </p:nvSpPr>
          <p:spPr>
            <a:xfrm>
              <a:off x="4908550" y="1917700"/>
              <a:ext cx="2374900" cy="2374900"/>
            </a:xfrm>
            <a:prstGeom prst="ellipse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ïṩḻiďè">
              <a:extLst>
                <a:ext uri="{FF2B5EF4-FFF2-40B4-BE49-F238E27FC236}">
                  <a16:creationId xmlns:a16="http://schemas.microsoft.com/office/drawing/2014/main" id="{CFB7A29F-51B6-42FF-944A-07677ABD5490}"/>
                </a:ext>
              </a:extLst>
            </p:cNvPr>
            <p:cNvSpPr/>
            <p:nvPr/>
          </p:nvSpPr>
          <p:spPr>
            <a:xfrm>
              <a:off x="8607425" y="1917700"/>
              <a:ext cx="2374900" cy="2374900"/>
            </a:xfrm>
            <a:prstGeom prst="ellipse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işľíḑè">
              <a:extLst>
                <a:ext uri="{FF2B5EF4-FFF2-40B4-BE49-F238E27FC236}">
                  <a16:creationId xmlns:a16="http://schemas.microsoft.com/office/drawing/2014/main" id="{709DE350-902E-45C3-91F8-9DE835CBD0A1}"/>
                </a:ext>
              </a:extLst>
            </p:cNvPr>
            <p:cNvGrpSpPr/>
            <p:nvPr/>
          </p:nvGrpSpPr>
          <p:grpSpPr>
            <a:xfrm>
              <a:off x="1044575" y="4603707"/>
              <a:ext cx="2705101" cy="1145538"/>
              <a:chOff x="611383" y="4312287"/>
              <a:chExt cx="2380632" cy="1145538"/>
            </a:xfrm>
          </p:grpSpPr>
          <p:sp>
            <p:nvSpPr>
              <p:cNvPr id="26" name="ïṣḻîḍè">
                <a:extLst>
                  <a:ext uri="{FF2B5EF4-FFF2-40B4-BE49-F238E27FC236}">
                    <a16:creationId xmlns:a16="http://schemas.microsoft.com/office/drawing/2014/main" id="{17A52B8D-DFA8-45D7-96CD-50FD444041AC}"/>
                  </a:ext>
                </a:extLst>
              </p:cNvPr>
              <p:cNvSpPr/>
              <p:nvPr/>
            </p:nvSpPr>
            <p:spPr bwMode="auto">
              <a:xfrm>
                <a:off x="611384" y="4681729"/>
                <a:ext cx="2380631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ṧḷiḋé">
                <a:extLst>
                  <a:ext uri="{FF2B5EF4-FFF2-40B4-BE49-F238E27FC236}">
                    <a16:creationId xmlns:a16="http://schemas.microsoft.com/office/drawing/2014/main" id="{A4F65C1A-7BD6-4271-893B-D692484C7BD6}"/>
                  </a:ext>
                </a:extLst>
              </p:cNvPr>
              <p:cNvSpPr txBox="1"/>
              <p:nvPr/>
            </p:nvSpPr>
            <p:spPr bwMode="auto">
              <a:xfrm>
                <a:off x="611383" y="4312287"/>
                <a:ext cx="2380631" cy="3694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1" name="íšlîdê">
              <a:extLst>
                <a:ext uri="{FF2B5EF4-FFF2-40B4-BE49-F238E27FC236}">
                  <a16:creationId xmlns:a16="http://schemas.microsoft.com/office/drawing/2014/main" id="{62205817-120D-4649-815E-C9D7F7EE7EE4}"/>
                </a:ext>
              </a:extLst>
            </p:cNvPr>
            <p:cNvGrpSpPr/>
            <p:nvPr/>
          </p:nvGrpSpPr>
          <p:grpSpPr>
            <a:xfrm>
              <a:off x="4743449" y="4603707"/>
              <a:ext cx="2705101" cy="1145538"/>
              <a:chOff x="611383" y="4312287"/>
              <a:chExt cx="2380632" cy="1145538"/>
            </a:xfrm>
          </p:grpSpPr>
          <p:sp>
            <p:nvSpPr>
              <p:cNvPr id="24" name="íšḻiďé">
                <a:extLst>
                  <a:ext uri="{FF2B5EF4-FFF2-40B4-BE49-F238E27FC236}">
                    <a16:creationId xmlns:a16="http://schemas.microsoft.com/office/drawing/2014/main" id="{884AF36F-EF27-4DBF-A948-D61817392BAE}"/>
                  </a:ext>
                </a:extLst>
              </p:cNvPr>
              <p:cNvSpPr/>
              <p:nvPr/>
            </p:nvSpPr>
            <p:spPr bwMode="auto">
              <a:xfrm>
                <a:off x="611384" y="4681729"/>
                <a:ext cx="2380631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íṥḻîdé">
                <a:extLst>
                  <a:ext uri="{FF2B5EF4-FFF2-40B4-BE49-F238E27FC236}">
                    <a16:creationId xmlns:a16="http://schemas.microsoft.com/office/drawing/2014/main" id="{515BF6F6-E51A-4900-965A-BCDF32DD965C}"/>
                  </a:ext>
                </a:extLst>
              </p:cNvPr>
              <p:cNvSpPr txBox="1"/>
              <p:nvPr/>
            </p:nvSpPr>
            <p:spPr bwMode="auto">
              <a:xfrm>
                <a:off x="611383" y="4312287"/>
                <a:ext cx="2380631" cy="3694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2" name="iṩ1îḓè">
              <a:extLst>
                <a:ext uri="{FF2B5EF4-FFF2-40B4-BE49-F238E27FC236}">
                  <a16:creationId xmlns:a16="http://schemas.microsoft.com/office/drawing/2014/main" id="{916D1601-7802-4066-AADB-3B420EC5EB17}"/>
                </a:ext>
              </a:extLst>
            </p:cNvPr>
            <p:cNvGrpSpPr/>
            <p:nvPr/>
          </p:nvGrpSpPr>
          <p:grpSpPr>
            <a:xfrm>
              <a:off x="8442324" y="4603707"/>
              <a:ext cx="2705101" cy="1145538"/>
              <a:chOff x="611383" y="4312287"/>
              <a:chExt cx="2380632" cy="1145538"/>
            </a:xfrm>
          </p:grpSpPr>
          <p:sp>
            <p:nvSpPr>
              <p:cNvPr id="22" name="íšḻiḍê">
                <a:extLst>
                  <a:ext uri="{FF2B5EF4-FFF2-40B4-BE49-F238E27FC236}">
                    <a16:creationId xmlns:a16="http://schemas.microsoft.com/office/drawing/2014/main" id="{854FEDE0-7D11-4AD2-88B4-7D00D326FCF1}"/>
                  </a:ext>
                </a:extLst>
              </p:cNvPr>
              <p:cNvSpPr/>
              <p:nvPr/>
            </p:nvSpPr>
            <p:spPr bwMode="auto">
              <a:xfrm>
                <a:off x="611384" y="4681729"/>
                <a:ext cx="2380631" cy="776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Slîdé">
                <a:extLst>
                  <a:ext uri="{FF2B5EF4-FFF2-40B4-BE49-F238E27FC236}">
                    <a16:creationId xmlns:a16="http://schemas.microsoft.com/office/drawing/2014/main" id="{99B341A2-A0DA-453C-9AFB-4B64050E15BF}"/>
                  </a:ext>
                </a:extLst>
              </p:cNvPr>
              <p:cNvSpPr txBox="1"/>
              <p:nvPr/>
            </p:nvSpPr>
            <p:spPr bwMode="auto">
              <a:xfrm>
                <a:off x="611383" y="4312287"/>
                <a:ext cx="2380631" cy="36944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3" name="í$ḻiďé">
              <a:extLst>
                <a:ext uri="{FF2B5EF4-FFF2-40B4-BE49-F238E27FC236}">
                  <a16:creationId xmlns:a16="http://schemas.microsoft.com/office/drawing/2014/main" id="{83A483F3-310B-4940-8177-E930312F506F}"/>
                </a:ext>
              </a:extLst>
            </p:cNvPr>
            <p:cNvGrpSpPr/>
            <p:nvPr/>
          </p:nvGrpSpPr>
          <p:grpSpPr>
            <a:xfrm>
              <a:off x="4004124" y="2993607"/>
              <a:ext cx="356273" cy="223086"/>
              <a:chOff x="3927475" y="2809500"/>
              <a:chExt cx="509587" cy="319087"/>
            </a:xfrm>
          </p:grpSpPr>
          <p:sp>
            <p:nvSpPr>
              <p:cNvPr id="20" name="ïṥ1iḍê">
                <a:extLst>
                  <a:ext uri="{FF2B5EF4-FFF2-40B4-BE49-F238E27FC236}">
                    <a16:creationId xmlns:a16="http://schemas.microsoft.com/office/drawing/2014/main" id="{E2B7E67C-E72F-4FCB-96BD-09FBA5109515}"/>
                  </a:ext>
                </a:extLst>
              </p:cNvPr>
              <p:cNvSpPr/>
              <p:nvPr/>
            </p:nvSpPr>
            <p:spPr>
              <a:xfrm>
                <a:off x="3927475" y="2809500"/>
                <a:ext cx="319087" cy="319087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ïşlíḍé">
                <a:extLst>
                  <a:ext uri="{FF2B5EF4-FFF2-40B4-BE49-F238E27FC236}">
                    <a16:creationId xmlns:a16="http://schemas.microsoft.com/office/drawing/2014/main" id="{C1CF13D5-6991-4DD5-95F4-4641C27C2418}"/>
                  </a:ext>
                </a:extLst>
              </p:cNvPr>
              <p:cNvSpPr/>
              <p:nvPr/>
            </p:nvSpPr>
            <p:spPr>
              <a:xfrm>
                <a:off x="4117975" y="2809500"/>
                <a:ext cx="319087" cy="319087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ïsļiďé">
              <a:extLst>
                <a:ext uri="{FF2B5EF4-FFF2-40B4-BE49-F238E27FC236}">
                  <a16:creationId xmlns:a16="http://schemas.microsoft.com/office/drawing/2014/main" id="{7B2CDC2A-3990-48C6-B278-B6753383C8B5}"/>
                </a:ext>
              </a:extLst>
            </p:cNvPr>
            <p:cNvGrpSpPr/>
            <p:nvPr/>
          </p:nvGrpSpPr>
          <p:grpSpPr>
            <a:xfrm>
              <a:off x="7767292" y="2993607"/>
              <a:ext cx="356273" cy="223086"/>
              <a:chOff x="3927475" y="2809500"/>
              <a:chExt cx="509587" cy="319087"/>
            </a:xfrm>
          </p:grpSpPr>
          <p:sp>
            <p:nvSpPr>
              <p:cNvPr id="18" name="íšļíḓè">
                <a:extLst>
                  <a:ext uri="{FF2B5EF4-FFF2-40B4-BE49-F238E27FC236}">
                    <a16:creationId xmlns:a16="http://schemas.microsoft.com/office/drawing/2014/main" id="{A759201D-74C7-4AB0-8763-2C29E6B820D8}"/>
                  </a:ext>
                </a:extLst>
              </p:cNvPr>
              <p:cNvSpPr/>
              <p:nvPr/>
            </p:nvSpPr>
            <p:spPr>
              <a:xfrm>
                <a:off x="3927475" y="2809500"/>
                <a:ext cx="319087" cy="319087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í$ľíḍè">
                <a:extLst>
                  <a:ext uri="{FF2B5EF4-FFF2-40B4-BE49-F238E27FC236}">
                    <a16:creationId xmlns:a16="http://schemas.microsoft.com/office/drawing/2014/main" id="{5A79FBD5-4758-4D06-92F2-26D5BFFC4B70}"/>
                  </a:ext>
                </a:extLst>
              </p:cNvPr>
              <p:cNvSpPr/>
              <p:nvPr/>
            </p:nvSpPr>
            <p:spPr>
              <a:xfrm>
                <a:off x="4117975" y="2809500"/>
                <a:ext cx="319087" cy="319087"/>
              </a:xfrm>
              <a:prstGeom prst="chevr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55000" lnSpcReduction="20000"/>
              </a:bodyPr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íşľîďè">
              <a:extLst>
                <a:ext uri="{FF2B5EF4-FFF2-40B4-BE49-F238E27FC236}">
                  <a16:creationId xmlns:a16="http://schemas.microsoft.com/office/drawing/2014/main" id="{F4D680D5-41D9-4D7B-A18F-90DEE3CFE230}"/>
                </a:ext>
              </a:extLst>
            </p:cNvPr>
            <p:cNvSpPr/>
            <p:nvPr/>
          </p:nvSpPr>
          <p:spPr>
            <a:xfrm>
              <a:off x="2081066" y="1514133"/>
              <a:ext cx="632118" cy="63041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b="1" i="1" dirty="0">
                  <a:solidFill>
                    <a:schemeClr val="accent1"/>
                  </a:solidFill>
                </a:rPr>
                <a:t>1</a:t>
              </a:r>
              <a:endParaRPr b="1" i="1" dirty="0">
                <a:solidFill>
                  <a:schemeClr val="accent1"/>
                </a:solidFill>
              </a:endParaRPr>
            </a:p>
          </p:txBody>
        </p:sp>
        <p:sp>
          <p:nvSpPr>
            <p:cNvPr id="16" name="îŝḷiḋè">
              <a:extLst>
                <a:ext uri="{FF2B5EF4-FFF2-40B4-BE49-F238E27FC236}">
                  <a16:creationId xmlns:a16="http://schemas.microsoft.com/office/drawing/2014/main" id="{AB99886B-FFCF-406F-9808-4716B3EFCB4F}"/>
                </a:ext>
              </a:extLst>
            </p:cNvPr>
            <p:cNvSpPr/>
            <p:nvPr/>
          </p:nvSpPr>
          <p:spPr>
            <a:xfrm>
              <a:off x="5773890" y="1514133"/>
              <a:ext cx="632118" cy="63041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b="1" i="1" dirty="0">
                  <a:solidFill>
                    <a:schemeClr val="accent1"/>
                  </a:solidFill>
                </a:rPr>
                <a:t>2</a:t>
              </a:r>
              <a:endParaRPr b="1" i="1" dirty="0">
                <a:solidFill>
                  <a:schemeClr val="accent1"/>
                </a:solidFill>
              </a:endParaRPr>
            </a:p>
          </p:txBody>
        </p:sp>
        <p:sp>
          <p:nvSpPr>
            <p:cNvPr id="17" name="ísliḑe">
              <a:extLst>
                <a:ext uri="{FF2B5EF4-FFF2-40B4-BE49-F238E27FC236}">
                  <a16:creationId xmlns:a16="http://schemas.microsoft.com/office/drawing/2014/main" id="{18D66880-9B11-4CF2-8972-99F7A44076C1}"/>
                </a:ext>
              </a:extLst>
            </p:cNvPr>
            <p:cNvSpPr/>
            <p:nvPr/>
          </p:nvSpPr>
          <p:spPr>
            <a:xfrm>
              <a:off x="9478816" y="1514133"/>
              <a:ext cx="632118" cy="630414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b="1" i="1" dirty="0">
                  <a:solidFill>
                    <a:schemeClr val="accent1"/>
                  </a:solidFill>
                </a:rPr>
                <a:t>3</a:t>
              </a:r>
              <a:endParaRPr b="1" i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6864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Thanks.</a:t>
            </a:r>
            <a:br>
              <a:rPr lang="en-US" altLang="zh-CN" dirty="0"/>
            </a:br>
            <a:r>
              <a:rPr lang="en-US" altLang="zh-CN" dirty="0"/>
              <a:t>And Your Slogan Here.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05E32D3-F97D-4444-85C3-800AAD5285EE}"/>
              </a:ext>
            </a:extLst>
          </p:cNvPr>
          <p:cNvGrpSpPr/>
          <p:nvPr/>
        </p:nvGrpSpPr>
        <p:grpSpPr>
          <a:xfrm>
            <a:off x="3351892" y="1132701"/>
            <a:ext cx="3551553" cy="1643957"/>
            <a:chOff x="3351892" y="1132701"/>
            <a:chExt cx="3551553" cy="1643957"/>
          </a:xfrm>
        </p:grpSpPr>
        <p:sp>
          <p:nvSpPr>
            <p:cNvPr id="32" name="矩形 189">
              <a:extLst>
                <a:ext uri="{FF2B5EF4-FFF2-40B4-BE49-F238E27FC236}">
                  <a16:creationId xmlns:a16="http://schemas.microsoft.com/office/drawing/2014/main" id="{FEBC6BBC-BB54-4927-B452-5451B28DDDA5}"/>
                </a:ext>
              </a:extLst>
            </p:cNvPr>
            <p:cNvSpPr/>
            <p:nvPr/>
          </p:nvSpPr>
          <p:spPr>
            <a:xfrm>
              <a:off x="3351892" y="2453493"/>
              <a:ext cx="33364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defTabSz="914354">
                <a:lnSpc>
                  <a:spcPct val="15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  <a:hlinkClick r:id="rId4"/>
                </a:rPr>
                <a:t>www.islide.cc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90">
              <a:extLst>
                <a:ext uri="{FF2B5EF4-FFF2-40B4-BE49-F238E27FC236}">
                  <a16:creationId xmlns:a16="http://schemas.microsoft.com/office/drawing/2014/main" id="{387C4D2F-DDE4-4325-9289-797FA395D4BE}"/>
                </a:ext>
              </a:extLst>
            </p:cNvPr>
            <p:cNvSpPr/>
            <p:nvPr/>
          </p:nvSpPr>
          <p:spPr>
            <a:xfrm>
              <a:off x="3351892" y="1132701"/>
              <a:ext cx="3551553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t">
              <a:spAutoFit/>
            </a:bodyPr>
            <a:lstStyle/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“一键”美化神器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专业</a:t>
              </a: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素材资源下载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让</a:t>
              </a:r>
              <a:r>
                <a: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设计简单起来！</a:t>
              </a: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All-in-One PowerPoint Optimization Add-in 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 Professional PowerPoint Resources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Make Presentation Design Easy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BF86C5A-46C1-4DD7-84CF-BB20DBAF36B2}"/>
              </a:ext>
            </a:extLst>
          </p:cNvPr>
          <p:cNvGrpSpPr/>
          <p:nvPr/>
        </p:nvGrpSpPr>
        <p:grpSpPr>
          <a:xfrm>
            <a:off x="7381329" y="1128666"/>
            <a:ext cx="1980029" cy="1757843"/>
            <a:chOff x="7381329" y="1128666"/>
            <a:chExt cx="1980029" cy="1757843"/>
          </a:xfrm>
        </p:grpSpPr>
        <p:sp>
          <p:nvSpPr>
            <p:cNvPr id="34" name="矩形 211">
              <a:extLst>
                <a:ext uri="{FF2B5EF4-FFF2-40B4-BE49-F238E27FC236}">
                  <a16:creationId xmlns:a16="http://schemas.microsoft.com/office/drawing/2014/main" id="{7D7628F9-10BB-4B1A-9FD7-13B5C4904AEE}"/>
                </a:ext>
              </a:extLst>
            </p:cNvPr>
            <p:cNvSpPr/>
            <p:nvPr/>
          </p:nvSpPr>
          <p:spPr>
            <a:xfrm>
              <a:off x="7381329" y="2486399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关注官方微信公众号</a:t>
              </a:r>
              <a:b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en-US" altLang="zh-CN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Contact us at support@islide.cc</a:t>
              </a:r>
            </a:p>
          </p:txBody>
        </p:sp>
        <p:grpSp>
          <p:nvGrpSpPr>
            <p:cNvPr id="35" name="组合 212">
              <a:extLst>
                <a:ext uri="{FF2B5EF4-FFF2-40B4-BE49-F238E27FC236}">
                  <a16:creationId xmlns:a16="http://schemas.microsoft.com/office/drawing/2014/main" id="{9D4A6AFC-4EDB-4329-A490-B7F93AD11431}"/>
                </a:ext>
              </a:extLst>
            </p:cNvPr>
            <p:cNvGrpSpPr/>
            <p:nvPr/>
          </p:nvGrpSpPr>
          <p:grpSpPr>
            <a:xfrm>
              <a:off x="7692468" y="1128666"/>
              <a:ext cx="1357733" cy="1357734"/>
              <a:chOff x="4693653" y="1484781"/>
              <a:chExt cx="2329760" cy="2329758"/>
            </a:xfrm>
          </p:grpSpPr>
          <p:pic>
            <p:nvPicPr>
              <p:cNvPr id="36" name="图片 213">
                <a:extLst>
                  <a:ext uri="{FF2B5EF4-FFF2-40B4-BE49-F238E27FC236}">
                    <a16:creationId xmlns:a16="http://schemas.microsoft.com/office/drawing/2014/main" id="{942EAD01-3CC1-4412-880E-B86F17132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3653" y="1484781"/>
                <a:ext cx="2329760" cy="2329758"/>
              </a:xfrm>
              <a:prstGeom prst="rect">
                <a:avLst/>
              </a:prstGeom>
            </p:spPr>
          </p:pic>
          <p:grpSp>
            <p:nvGrpSpPr>
              <p:cNvPr id="37" name="组合 214">
                <a:extLst>
                  <a:ext uri="{FF2B5EF4-FFF2-40B4-BE49-F238E27FC236}">
                    <a16:creationId xmlns:a16="http://schemas.microsoft.com/office/drawing/2014/main" id="{D01E47ED-C402-438D-9A79-BC1163AB6CE1}"/>
                  </a:ext>
                </a:extLst>
              </p:cNvPr>
              <p:cNvGrpSpPr/>
              <p:nvPr/>
            </p:nvGrpSpPr>
            <p:grpSpPr>
              <a:xfrm>
                <a:off x="5497245" y="2228001"/>
                <a:ext cx="722580" cy="722580"/>
                <a:chOff x="5758004" y="2227152"/>
                <a:chExt cx="724278" cy="724278"/>
              </a:xfrm>
            </p:grpSpPr>
            <p:sp>
              <p:nvSpPr>
                <p:cNvPr id="38" name="圆角矩形 215">
                  <a:extLst>
                    <a:ext uri="{FF2B5EF4-FFF2-40B4-BE49-F238E27FC236}">
                      <a16:creationId xmlns:a16="http://schemas.microsoft.com/office/drawing/2014/main" id="{CEE1B0A4-0F49-4D05-B77A-DAF004479898}"/>
                    </a:ext>
                  </a:extLst>
                </p:cNvPr>
                <p:cNvSpPr/>
                <p:nvPr/>
              </p:nvSpPr>
              <p:spPr>
                <a:xfrm>
                  <a:off x="5758004" y="2227152"/>
                  <a:ext cx="724278" cy="724278"/>
                </a:xfrm>
                <a:prstGeom prst="roundRect">
                  <a:avLst>
                    <a:gd name="adj" fmla="val 70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圆角矩形 216">
                  <a:extLst>
                    <a:ext uri="{FF2B5EF4-FFF2-40B4-BE49-F238E27FC236}">
                      <a16:creationId xmlns:a16="http://schemas.microsoft.com/office/drawing/2014/main" id="{9AFDF6F6-5203-42D6-8C4C-E3737A97AB7C}"/>
                    </a:ext>
                  </a:extLst>
                </p:cNvPr>
                <p:cNvSpPr/>
                <p:nvPr/>
              </p:nvSpPr>
              <p:spPr>
                <a:xfrm>
                  <a:off x="5804041" y="2273189"/>
                  <a:ext cx="632205" cy="632205"/>
                </a:xfrm>
                <a:prstGeom prst="roundRect">
                  <a:avLst>
                    <a:gd name="adj" fmla="val 10091"/>
                  </a:avLst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C3A85DFC-ADF1-474C-BF81-0F72CD8A2D8A}"/>
              </a:ext>
            </a:extLst>
          </p:cNvPr>
          <p:cNvCxnSpPr/>
          <p:nvPr/>
        </p:nvCxnSpPr>
        <p:spPr>
          <a:xfrm>
            <a:off x="3007696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9EA76247-2E45-497B-9699-23C3E298E518}"/>
              </a:ext>
            </a:extLst>
          </p:cNvPr>
          <p:cNvCxnSpPr/>
          <p:nvPr/>
        </p:nvCxnSpPr>
        <p:spPr>
          <a:xfrm>
            <a:off x="7247640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6BAA61-115A-4BFC-A2CB-9386A32AC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FEA06D6-BDAB-497F-B27D-433EEF54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FCE5B7-0EFE-4567-82F8-C42C776C9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412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38B246B-B887-4679-BCCF-9BC8C868471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"/>
            <a:ext cx="12191998" cy="5530088"/>
            <a:chOff x="0" y="1"/>
            <a:chExt cx="12191998" cy="5530088"/>
          </a:xfrm>
        </p:grpSpPr>
        <p:sp>
          <p:nvSpPr>
            <p:cNvPr id="6" name="îśḻîḓè">
              <a:extLst>
                <a:ext uri="{FF2B5EF4-FFF2-40B4-BE49-F238E27FC236}">
                  <a16:creationId xmlns:a16="http://schemas.microsoft.com/office/drawing/2014/main" id="{5BB386F9-2CD6-4178-8714-0ECE33C4D6D2}"/>
                </a:ext>
              </a:extLst>
            </p:cNvPr>
            <p:cNvSpPr/>
            <p:nvPr/>
          </p:nvSpPr>
          <p:spPr>
            <a:xfrm>
              <a:off x="0" y="3497"/>
              <a:ext cx="12191998" cy="3178616"/>
            </a:xfrm>
            <a:prstGeom prst="rect">
              <a:avLst/>
            </a:prstGeom>
            <a:pattFill prst="pct5">
              <a:fgClr>
                <a:schemeClr val="bg1"/>
              </a:fgClr>
              <a:bgClr>
                <a:schemeClr val="tx2">
                  <a:lumMod val="60000"/>
                  <a:lumOff val="4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iṧľiḓè">
              <a:extLst>
                <a:ext uri="{FF2B5EF4-FFF2-40B4-BE49-F238E27FC236}">
                  <a16:creationId xmlns:a16="http://schemas.microsoft.com/office/drawing/2014/main" id="{2400482E-848E-4839-BF4A-485C34541537}"/>
                </a:ext>
              </a:extLst>
            </p:cNvPr>
            <p:cNvSpPr/>
            <p:nvPr/>
          </p:nvSpPr>
          <p:spPr>
            <a:xfrm>
              <a:off x="669925" y="1"/>
              <a:ext cx="10852148" cy="317861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islíḑè">
              <a:extLst>
                <a:ext uri="{FF2B5EF4-FFF2-40B4-BE49-F238E27FC236}">
                  <a16:creationId xmlns:a16="http://schemas.microsoft.com/office/drawing/2014/main" id="{357A4416-1C70-4A46-832E-D004CB0944B6}"/>
                </a:ext>
              </a:extLst>
            </p:cNvPr>
            <p:cNvSpPr/>
            <p:nvPr/>
          </p:nvSpPr>
          <p:spPr>
            <a:xfrm>
              <a:off x="3845282" y="2615184"/>
              <a:ext cx="1099714" cy="10997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9" name="íṥliḋé">
              <a:extLst>
                <a:ext uri="{FF2B5EF4-FFF2-40B4-BE49-F238E27FC236}">
                  <a16:creationId xmlns:a16="http://schemas.microsoft.com/office/drawing/2014/main" id="{54F0CAE0-E198-4C52-9EF0-BD59A8C7653F}"/>
                </a:ext>
              </a:extLst>
            </p:cNvPr>
            <p:cNvSpPr/>
            <p:nvPr/>
          </p:nvSpPr>
          <p:spPr>
            <a:xfrm>
              <a:off x="7237172" y="2615184"/>
              <a:ext cx="1099714" cy="10997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10" name="îś1iḍé">
              <a:extLst>
                <a:ext uri="{FF2B5EF4-FFF2-40B4-BE49-F238E27FC236}">
                  <a16:creationId xmlns:a16="http://schemas.microsoft.com/office/drawing/2014/main" id="{E72B0DF2-120A-4834-B76F-3E94D46BF7FD}"/>
                </a:ext>
              </a:extLst>
            </p:cNvPr>
            <p:cNvSpPr/>
            <p:nvPr/>
          </p:nvSpPr>
          <p:spPr bwMode="auto">
            <a:xfrm>
              <a:off x="4174158" y="2944368"/>
              <a:ext cx="441962" cy="441346"/>
            </a:xfrm>
            <a:custGeom>
              <a:avLst/>
              <a:gdLst>
                <a:gd name="connsiteX0" fmla="*/ 283444 w 606933"/>
                <a:gd name="connsiteY0" fmla="*/ 426569 h 606087"/>
                <a:gd name="connsiteX1" fmla="*/ 283444 w 606933"/>
                <a:gd name="connsiteY1" fmla="*/ 512781 h 606087"/>
                <a:gd name="connsiteX2" fmla="*/ 323459 w 606933"/>
                <a:gd name="connsiteY2" fmla="*/ 512781 h 606087"/>
                <a:gd name="connsiteX3" fmla="*/ 323459 w 606933"/>
                <a:gd name="connsiteY3" fmla="*/ 426569 h 606087"/>
                <a:gd name="connsiteX4" fmla="*/ 499111 w 606933"/>
                <a:gd name="connsiteY4" fmla="*/ 426559 h 606087"/>
                <a:gd name="connsiteX5" fmla="*/ 499111 w 606933"/>
                <a:gd name="connsiteY5" fmla="*/ 512777 h 606087"/>
                <a:gd name="connsiteX6" fmla="*/ 539119 w 606933"/>
                <a:gd name="connsiteY6" fmla="*/ 512777 h 606087"/>
                <a:gd name="connsiteX7" fmla="*/ 539119 w 606933"/>
                <a:gd name="connsiteY7" fmla="*/ 426559 h 606087"/>
                <a:gd name="connsiteX8" fmla="*/ 67841 w 606933"/>
                <a:gd name="connsiteY8" fmla="*/ 426559 h 606087"/>
                <a:gd name="connsiteX9" fmla="*/ 67841 w 606933"/>
                <a:gd name="connsiteY9" fmla="*/ 512777 h 606087"/>
                <a:gd name="connsiteX10" fmla="*/ 107866 w 606933"/>
                <a:gd name="connsiteY10" fmla="*/ 512777 h 606087"/>
                <a:gd name="connsiteX11" fmla="*/ 107866 w 606933"/>
                <a:gd name="connsiteY11" fmla="*/ 426559 h 606087"/>
                <a:gd name="connsiteX12" fmla="*/ 283444 w 606933"/>
                <a:gd name="connsiteY12" fmla="*/ 286410 h 606087"/>
                <a:gd name="connsiteX13" fmla="*/ 283444 w 606933"/>
                <a:gd name="connsiteY13" fmla="*/ 372623 h 606087"/>
                <a:gd name="connsiteX14" fmla="*/ 323459 w 606933"/>
                <a:gd name="connsiteY14" fmla="*/ 372623 h 606087"/>
                <a:gd name="connsiteX15" fmla="*/ 323459 w 606933"/>
                <a:gd name="connsiteY15" fmla="*/ 286410 h 606087"/>
                <a:gd name="connsiteX16" fmla="*/ 499111 w 606933"/>
                <a:gd name="connsiteY16" fmla="*/ 286394 h 606087"/>
                <a:gd name="connsiteX17" fmla="*/ 499111 w 606933"/>
                <a:gd name="connsiteY17" fmla="*/ 372611 h 606087"/>
                <a:gd name="connsiteX18" fmla="*/ 539119 w 606933"/>
                <a:gd name="connsiteY18" fmla="*/ 372611 h 606087"/>
                <a:gd name="connsiteX19" fmla="*/ 539119 w 606933"/>
                <a:gd name="connsiteY19" fmla="*/ 286394 h 606087"/>
                <a:gd name="connsiteX20" fmla="*/ 67841 w 606933"/>
                <a:gd name="connsiteY20" fmla="*/ 286394 h 606087"/>
                <a:gd name="connsiteX21" fmla="*/ 67841 w 606933"/>
                <a:gd name="connsiteY21" fmla="*/ 372611 h 606087"/>
                <a:gd name="connsiteX22" fmla="*/ 107866 w 606933"/>
                <a:gd name="connsiteY22" fmla="*/ 372611 h 606087"/>
                <a:gd name="connsiteX23" fmla="*/ 107866 w 606933"/>
                <a:gd name="connsiteY23" fmla="*/ 286394 h 606087"/>
                <a:gd name="connsiteX24" fmla="*/ 283444 w 606933"/>
                <a:gd name="connsiteY24" fmla="*/ 146252 h 606087"/>
                <a:gd name="connsiteX25" fmla="*/ 283444 w 606933"/>
                <a:gd name="connsiteY25" fmla="*/ 232465 h 606087"/>
                <a:gd name="connsiteX26" fmla="*/ 323459 w 606933"/>
                <a:gd name="connsiteY26" fmla="*/ 232465 h 606087"/>
                <a:gd name="connsiteX27" fmla="*/ 323459 w 606933"/>
                <a:gd name="connsiteY27" fmla="*/ 146252 h 606087"/>
                <a:gd name="connsiteX28" fmla="*/ 519115 w 606933"/>
                <a:gd name="connsiteY28" fmla="*/ 145929 h 606087"/>
                <a:gd name="connsiteX29" fmla="*/ 606933 w 606933"/>
                <a:gd name="connsiteY29" fmla="*/ 232446 h 606087"/>
                <a:gd name="connsiteX30" fmla="*/ 606933 w 606933"/>
                <a:gd name="connsiteY30" fmla="*/ 606087 h 606087"/>
                <a:gd name="connsiteX31" fmla="*/ 431296 w 606933"/>
                <a:gd name="connsiteY31" fmla="*/ 606087 h 606087"/>
                <a:gd name="connsiteX32" fmla="*/ 431296 w 606933"/>
                <a:gd name="connsiteY32" fmla="*/ 232446 h 606087"/>
                <a:gd name="connsiteX33" fmla="*/ 87854 w 606933"/>
                <a:gd name="connsiteY33" fmla="*/ 145929 h 606087"/>
                <a:gd name="connsiteX34" fmla="*/ 175708 w 606933"/>
                <a:gd name="connsiteY34" fmla="*/ 232446 h 606087"/>
                <a:gd name="connsiteX35" fmla="*/ 175708 w 606933"/>
                <a:gd name="connsiteY35" fmla="*/ 606087 h 606087"/>
                <a:gd name="connsiteX36" fmla="*/ 0 w 606933"/>
                <a:gd name="connsiteY36" fmla="*/ 606087 h 606087"/>
                <a:gd name="connsiteX37" fmla="*/ 0 w 606933"/>
                <a:gd name="connsiteY37" fmla="*/ 232446 h 606087"/>
                <a:gd name="connsiteX38" fmla="*/ 306953 w 606933"/>
                <a:gd name="connsiteY38" fmla="*/ 0 h 606087"/>
                <a:gd name="connsiteX39" fmla="*/ 359973 w 606933"/>
                <a:gd name="connsiteY39" fmla="*/ 53046 h 606087"/>
                <a:gd name="connsiteX40" fmla="*/ 391285 w 606933"/>
                <a:gd name="connsiteY40" fmla="*/ 53046 h 606087"/>
                <a:gd name="connsiteX41" fmla="*/ 391285 w 606933"/>
                <a:gd name="connsiteY41" fmla="*/ 606087 h 606087"/>
                <a:gd name="connsiteX42" fmla="*/ 215718 w 606933"/>
                <a:gd name="connsiteY42" fmla="*/ 606087 h 606087"/>
                <a:gd name="connsiteX43" fmla="*/ 215718 w 606933"/>
                <a:gd name="connsiteY43" fmla="*/ 53046 h 606087"/>
                <a:gd name="connsiteX44" fmla="*/ 253832 w 606933"/>
                <a:gd name="connsiteY44" fmla="*/ 53046 h 606087"/>
                <a:gd name="connsiteX45" fmla="*/ 306953 w 606933"/>
                <a:gd name="connsiteY45" fmla="*/ 0 h 606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6933" h="606087">
                  <a:moveTo>
                    <a:pt x="283444" y="426569"/>
                  </a:moveTo>
                  <a:lnTo>
                    <a:pt x="283444" y="512781"/>
                  </a:lnTo>
                  <a:lnTo>
                    <a:pt x="323459" y="512781"/>
                  </a:lnTo>
                  <a:lnTo>
                    <a:pt x="323459" y="426569"/>
                  </a:lnTo>
                  <a:close/>
                  <a:moveTo>
                    <a:pt x="499111" y="426559"/>
                  </a:moveTo>
                  <a:lnTo>
                    <a:pt x="499111" y="512777"/>
                  </a:lnTo>
                  <a:lnTo>
                    <a:pt x="539119" y="512777"/>
                  </a:lnTo>
                  <a:lnTo>
                    <a:pt x="539119" y="426559"/>
                  </a:lnTo>
                  <a:close/>
                  <a:moveTo>
                    <a:pt x="67841" y="426559"/>
                  </a:moveTo>
                  <a:lnTo>
                    <a:pt x="67841" y="512777"/>
                  </a:lnTo>
                  <a:lnTo>
                    <a:pt x="107866" y="512777"/>
                  </a:lnTo>
                  <a:lnTo>
                    <a:pt x="107866" y="426559"/>
                  </a:lnTo>
                  <a:close/>
                  <a:moveTo>
                    <a:pt x="283444" y="286410"/>
                  </a:moveTo>
                  <a:lnTo>
                    <a:pt x="283444" y="372623"/>
                  </a:lnTo>
                  <a:lnTo>
                    <a:pt x="323459" y="372623"/>
                  </a:lnTo>
                  <a:lnTo>
                    <a:pt x="323459" y="286410"/>
                  </a:lnTo>
                  <a:close/>
                  <a:moveTo>
                    <a:pt x="499111" y="286394"/>
                  </a:moveTo>
                  <a:lnTo>
                    <a:pt x="499111" y="372611"/>
                  </a:lnTo>
                  <a:lnTo>
                    <a:pt x="539119" y="372611"/>
                  </a:lnTo>
                  <a:lnTo>
                    <a:pt x="539119" y="286394"/>
                  </a:lnTo>
                  <a:close/>
                  <a:moveTo>
                    <a:pt x="67841" y="286394"/>
                  </a:moveTo>
                  <a:lnTo>
                    <a:pt x="67841" y="372611"/>
                  </a:lnTo>
                  <a:lnTo>
                    <a:pt x="107866" y="372611"/>
                  </a:lnTo>
                  <a:lnTo>
                    <a:pt x="107866" y="286394"/>
                  </a:lnTo>
                  <a:close/>
                  <a:moveTo>
                    <a:pt x="283444" y="146252"/>
                  </a:moveTo>
                  <a:lnTo>
                    <a:pt x="283444" y="232465"/>
                  </a:lnTo>
                  <a:lnTo>
                    <a:pt x="323459" y="232465"/>
                  </a:lnTo>
                  <a:lnTo>
                    <a:pt x="323459" y="146252"/>
                  </a:lnTo>
                  <a:close/>
                  <a:moveTo>
                    <a:pt x="519115" y="145929"/>
                  </a:moveTo>
                  <a:lnTo>
                    <a:pt x="606933" y="232446"/>
                  </a:lnTo>
                  <a:lnTo>
                    <a:pt x="606933" y="606087"/>
                  </a:lnTo>
                  <a:lnTo>
                    <a:pt x="431296" y="606087"/>
                  </a:lnTo>
                  <a:lnTo>
                    <a:pt x="431296" y="232446"/>
                  </a:lnTo>
                  <a:close/>
                  <a:moveTo>
                    <a:pt x="87854" y="145929"/>
                  </a:moveTo>
                  <a:lnTo>
                    <a:pt x="175708" y="232446"/>
                  </a:lnTo>
                  <a:lnTo>
                    <a:pt x="175708" y="606087"/>
                  </a:lnTo>
                  <a:lnTo>
                    <a:pt x="0" y="606087"/>
                  </a:lnTo>
                  <a:lnTo>
                    <a:pt x="0" y="232446"/>
                  </a:lnTo>
                  <a:close/>
                  <a:moveTo>
                    <a:pt x="306953" y="0"/>
                  </a:moveTo>
                  <a:cubicBezTo>
                    <a:pt x="336264" y="0"/>
                    <a:pt x="359973" y="23776"/>
                    <a:pt x="359973" y="53046"/>
                  </a:cubicBezTo>
                  <a:lnTo>
                    <a:pt x="391285" y="53046"/>
                  </a:lnTo>
                  <a:lnTo>
                    <a:pt x="391285" y="606087"/>
                  </a:lnTo>
                  <a:lnTo>
                    <a:pt x="215718" y="606087"/>
                  </a:lnTo>
                  <a:lnTo>
                    <a:pt x="215718" y="53046"/>
                  </a:lnTo>
                  <a:lnTo>
                    <a:pt x="253832" y="53046"/>
                  </a:lnTo>
                  <a:cubicBezTo>
                    <a:pt x="253832" y="23776"/>
                    <a:pt x="277641" y="0"/>
                    <a:pt x="3069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1" name="ïşḷïdè">
              <a:extLst>
                <a:ext uri="{FF2B5EF4-FFF2-40B4-BE49-F238E27FC236}">
                  <a16:creationId xmlns:a16="http://schemas.microsoft.com/office/drawing/2014/main" id="{E2B2185F-AC15-40E7-A26E-EE49D45126B9}"/>
                </a:ext>
              </a:extLst>
            </p:cNvPr>
            <p:cNvSpPr/>
            <p:nvPr/>
          </p:nvSpPr>
          <p:spPr>
            <a:xfrm>
              <a:off x="5064905" y="2135907"/>
              <a:ext cx="2058272" cy="2058270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id-ID" sz="1350"/>
            </a:p>
          </p:txBody>
        </p:sp>
        <p:sp>
          <p:nvSpPr>
            <p:cNvPr id="12" name="ïŝḷïḍè">
              <a:extLst>
                <a:ext uri="{FF2B5EF4-FFF2-40B4-BE49-F238E27FC236}">
                  <a16:creationId xmlns:a16="http://schemas.microsoft.com/office/drawing/2014/main" id="{77930DE3-A3D9-484B-8C43-BC63C4FACEF3}"/>
                </a:ext>
              </a:extLst>
            </p:cNvPr>
            <p:cNvSpPr/>
            <p:nvPr/>
          </p:nvSpPr>
          <p:spPr bwMode="auto">
            <a:xfrm>
              <a:off x="5659229" y="2763545"/>
              <a:ext cx="869622" cy="802994"/>
            </a:xfrm>
            <a:custGeom>
              <a:avLst/>
              <a:gdLst>
                <a:gd name="connsiteX0" fmla="*/ 559530 w 608459"/>
                <a:gd name="connsiteY0" fmla="*/ 243168 h 561842"/>
                <a:gd name="connsiteX1" fmla="*/ 608267 w 608459"/>
                <a:gd name="connsiteY1" fmla="*/ 296592 h 561842"/>
                <a:gd name="connsiteX2" fmla="*/ 559530 w 608459"/>
                <a:gd name="connsiteY2" fmla="*/ 341026 h 561842"/>
                <a:gd name="connsiteX3" fmla="*/ 537115 w 608459"/>
                <a:gd name="connsiteY3" fmla="*/ 335599 h 561842"/>
                <a:gd name="connsiteX4" fmla="*/ 446094 w 608459"/>
                <a:gd name="connsiteY4" fmla="*/ 402081 h 561842"/>
                <a:gd name="connsiteX5" fmla="*/ 537794 w 608459"/>
                <a:gd name="connsiteY5" fmla="*/ 469072 h 561842"/>
                <a:gd name="connsiteX6" fmla="*/ 559530 w 608459"/>
                <a:gd name="connsiteY6" fmla="*/ 463984 h 561842"/>
                <a:gd name="connsiteX7" fmla="*/ 608437 w 608459"/>
                <a:gd name="connsiteY7" fmla="*/ 512998 h 561842"/>
                <a:gd name="connsiteX8" fmla="*/ 559530 w 608459"/>
                <a:gd name="connsiteY8" fmla="*/ 561842 h 561842"/>
                <a:gd name="connsiteX9" fmla="*/ 510454 w 608459"/>
                <a:gd name="connsiteY9" fmla="*/ 512998 h 561842"/>
                <a:gd name="connsiteX10" fmla="*/ 511133 w 608459"/>
                <a:gd name="connsiteY10" fmla="*/ 505705 h 561842"/>
                <a:gd name="connsiteX11" fmla="*/ 419603 w 608459"/>
                <a:gd name="connsiteY11" fmla="*/ 438884 h 561842"/>
                <a:gd name="connsiteX12" fmla="*/ 387338 w 608459"/>
                <a:gd name="connsiteY12" fmla="*/ 451095 h 561842"/>
                <a:gd name="connsiteX13" fmla="*/ 338432 w 608459"/>
                <a:gd name="connsiteY13" fmla="*/ 402081 h 561842"/>
                <a:gd name="connsiteX14" fmla="*/ 387338 w 608459"/>
                <a:gd name="connsiteY14" fmla="*/ 353237 h 561842"/>
                <a:gd name="connsiteX15" fmla="*/ 419603 w 608459"/>
                <a:gd name="connsiteY15" fmla="*/ 365448 h 561842"/>
                <a:gd name="connsiteX16" fmla="*/ 510963 w 608459"/>
                <a:gd name="connsiteY16" fmla="*/ 298627 h 561842"/>
                <a:gd name="connsiteX17" fmla="*/ 510454 w 608459"/>
                <a:gd name="connsiteY17" fmla="*/ 292012 h 561842"/>
                <a:gd name="connsiteX18" fmla="*/ 559530 w 608459"/>
                <a:gd name="connsiteY18" fmla="*/ 243168 h 561842"/>
                <a:gd name="connsiteX19" fmla="*/ 49089 w 608459"/>
                <a:gd name="connsiteY19" fmla="*/ 197230 h 561842"/>
                <a:gd name="connsiteX20" fmla="*/ 119749 w 608459"/>
                <a:gd name="connsiteY20" fmla="*/ 228260 h 561842"/>
                <a:gd name="connsiteX21" fmla="*/ 99026 w 608459"/>
                <a:gd name="connsiteY21" fmla="*/ 313892 h 561842"/>
                <a:gd name="connsiteX22" fmla="*/ 99026 w 608459"/>
                <a:gd name="connsiteY22" fmla="*/ 402575 h 561842"/>
                <a:gd name="connsiteX23" fmla="*/ 23270 w 608459"/>
                <a:gd name="connsiteY23" fmla="*/ 402575 h 561842"/>
                <a:gd name="connsiteX24" fmla="*/ 0 w 608459"/>
                <a:gd name="connsiteY24" fmla="*/ 379175 h 561842"/>
                <a:gd name="connsiteX25" fmla="*/ 0 w 608459"/>
                <a:gd name="connsiteY25" fmla="*/ 296935 h 561842"/>
                <a:gd name="connsiteX26" fmla="*/ 49089 w 608459"/>
                <a:gd name="connsiteY26" fmla="*/ 197230 h 561842"/>
                <a:gd name="connsiteX27" fmla="*/ 199348 w 608459"/>
                <a:gd name="connsiteY27" fmla="*/ 187069 h 561842"/>
                <a:gd name="connsiteX28" fmla="*/ 287660 w 608459"/>
                <a:gd name="connsiteY28" fmla="*/ 222509 h 561842"/>
                <a:gd name="connsiteX29" fmla="*/ 376141 w 608459"/>
                <a:gd name="connsiteY29" fmla="*/ 187069 h 561842"/>
                <a:gd name="connsiteX30" fmla="*/ 442374 w 608459"/>
                <a:gd name="connsiteY30" fmla="*/ 311026 h 561842"/>
                <a:gd name="connsiteX31" fmla="*/ 423183 w 608459"/>
                <a:gd name="connsiteY31" fmla="*/ 324931 h 561842"/>
                <a:gd name="connsiteX32" fmla="*/ 387349 w 608459"/>
                <a:gd name="connsiteY32" fmla="*/ 316961 h 561842"/>
                <a:gd name="connsiteX33" fmla="*/ 302095 w 608459"/>
                <a:gd name="connsiteY33" fmla="*/ 402086 h 561842"/>
                <a:gd name="connsiteX34" fmla="*/ 312794 w 608459"/>
                <a:gd name="connsiteY34" fmla="*/ 443292 h 561842"/>
                <a:gd name="connsiteX35" fmla="*/ 161476 w 608459"/>
                <a:gd name="connsiteY35" fmla="*/ 443292 h 561842"/>
                <a:gd name="connsiteX36" fmla="*/ 132945 w 608459"/>
                <a:gd name="connsiteY36" fmla="*/ 414635 h 561842"/>
                <a:gd name="connsiteX37" fmla="*/ 132945 w 608459"/>
                <a:gd name="connsiteY37" fmla="*/ 313909 h 561842"/>
                <a:gd name="connsiteX38" fmla="*/ 199348 w 608459"/>
                <a:gd name="connsiteY38" fmla="*/ 187069 h 561842"/>
                <a:gd name="connsiteX39" fmla="*/ 126346 w 608459"/>
                <a:gd name="connsiteY39" fmla="*/ 40716 h 561842"/>
                <a:gd name="connsiteX40" fmla="*/ 166589 w 608459"/>
                <a:gd name="connsiteY40" fmla="*/ 52077 h 561842"/>
                <a:gd name="connsiteX41" fmla="*/ 159288 w 608459"/>
                <a:gd name="connsiteY41" fmla="*/ 94301 h 561842"/>
                <a:gd name="connsiteX42" fmla="*/ 177966 w 608459"/>
                <a:gd name="connsiteY42" fmla="*/ 160775 h 561842"/>
                <a:gd name="connsiteX43" fmla="*/ 143326 w 608459"/>
                <a:gd name="connsiteY43" fmla="*/ 192655 h 561842"/>
                <a:gd name="connsiteX44" fmla="*/ 126346 w 608459"/>
                <a:gd name="connsiteY44" fmla="*/ 194690 h 561842"/>
                <a:gd name="connsiteX45" fmla="*/ 49255 w 608459"/>
                <a:gd name="connsiteY45" fmla="*/ 117703 h 561842"/>
                <a:gd name="connsiteX46" fmla="*/ 126346 w 608459"/>
                <a:gd name="connsiteY46" fmla="*/ 40716 h 561842"/>
                <a:gd name="connsiteX47" fmla="*/ 287696 w 608459"/>
                <a:gd name="connsiteY47" fmla="*/ 0 h 561842"/>
                <a:gd name="connsiteX48" fmla="*/ 382113 w 608459"/>
                <a:gd name="connsiteY48" fmla="*/ 94311 h 561842"/>
                <a:gd name="connsiteX49" fmla="*/ 287696 w 608459"/>
                <a:gd name="connsiteY49" fmla="*/ 188622 h 561842"/>
                <a:gd name="connsiteX50" fmla="*/ 193279 w 608459"/>
                <a:gd name="connsiteY50" fmla="*/ 94311 h 561842"/>
                <a:gd name="connsiteX51" fmla="*/ 287696 w 608459"/>
                <a:gd name="connsiteY51" fmla="*/ 0 h 561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8459" h="561842">
                  <a:moveTo>
                    <a:pt x="559530" y="243168"/>
                  </a:moveTo>
                  <a:cubicBezTo>
                    <a:pt x="587719" y="243168"/>
                    <a:pt x="610814" y="267251"/>
                    <a:pt x="608267" y="296592"/>
                  </a:cubicBezTo>
                  <a:cubicBezTo>
                    <a:pt x="605889" y="321353"/>
                    <a:pt x="585002" y="341026"/>
                    <a:pt x="559530" y="341026"/>
                  </a:cubicBezTo>
                  <a:cubicBezTo>
                    <a:pt x="551379" y="341026"/>
                    <a:pt x="543907" y="338991"/>
                    <a:pt x="537115" y="335599"/>
                  </a:cubicBezTo>
                  <a:lnTo>
                    <a:pt x="446094" y="402081"/>
                  </a:lnTo>
                  <a:lnTo>
                    <a:pt x="537794" y="469072"/>
                  </a:lnTo>
                  <a:cubicBezTo>
                    <a:pt x="544417" y="465850"/>
                    <a:pt x="551719" y="463984"/>
                    <a:pt x="559530" y="463984"/>
                  </a:cubicBezTo>
                  <a:cubicBezTo>
                    <a:pt x="586531" y="463984"/>
                    <a:pt x="608437" y="486032"/>
                    <a:pt x="608437" y="512998"/>
                  </a:cubicBezTo>
                  <a:cubicBezTo>
                    <a:pt x="608437" y="539964"/>
                    <a:pt x="586531" y="561842"/>
                    <a:pt x="559530" y="561842"/>
                  </a:cubicBezTo>
                  <a:cubicBezTo>
                    <a:pt x="532360" y="561842"/>
                    <a:pt x="510454" y="539964"/>
                    <a:pt x="510454" y="512998"/>
                  </a:cubicBezTo>
                  <a:cubicBezTo>
                    <a:pt x="510454" y="510454"/>
                    <a:pt x="510793" y="508080"/>
                    <a:pt x="511133" y="505705"/>
                  </a:cubicBezTo>
                  <a:lnTo>
                    <a:pt x="419603" y="438884"/>
                  </a:lnTo>
                  <a:cubicBezTo>
                    <a:pt x="410773" y="446685"/>
                    <a:pt x="399225" y="451095"/>
                    <a:pt x="387338" y="451095"/>
                  </a:cubicBezTo>
                  <a:cubicBezTo>
                    <a:pt x="360338" y="451095"/>
                    <a:pt x="338432" y="429047"/>
                    <a:pt x="338432" y="402081"/>
                  </a:cubicBezTo>
                  <a:cubicBezTo>
                    <a:pt x="338432" y="375115"/>
                    <a:pt x="360338" y="353237"/>
                    <a:pt x="387338" y="353237"/>
                  </a:cubicBezTo>
                  <a:cubicBezTo>
                    <a:pt x="399225" y="353237"/>
                    <a:pt x="410603" y="357477"/>
                    <a:pt x="419603" y="365448"/>
                  </a:cubicBezTo>
                  <a:lnTo>
                    <a:pt x="510963" y="298627"/>
                  </a:lnTo>
                  <a:cubicBezTo>
                    <a:pt x="510793" y="296422"/>
                    <a:pt x="510454" y="294217"/>
                    <a:pt x="510454" y="292012"/>
                  </a:cubicBezTo>
                  <a:cubicBezTo>
                    <a:pt x="510454" y="265046"/>
                    <a:pt x="532360" y="243168"/>
                    <a:pt x="559530" y="243168"/>
                  </a:cubicBezTo>
                  <a:close/>
                  <a:moveTo>
                    <a:pt x="49089" y="197230"/>
                  </a:moveTo>
                  <a:cubicBezTo>
                    <a:pt x="67603" y="215204"/>
                    <a:pt x="92402" y="226734"/>
                    <a:pt x="119749" y="228260"/>
                  </a:cubicBezTo>
                  <a:cubicBezTo>
                    <a:pt x="106500" y="254035"/>
                    <a:pt x="99026" y="283031"/>
                    <a:pt x="99026" y="313892"/>
                  </a:cubicBezTo>
                  <a:lnTo>
                    <a:pt x="99026" y="402575"/>
                  </a:lnTo>
                  <a:lnTo>
                    <a:pt x="23270" y="402575"/>
                  </a:lnTo>
                  <a:cubicBezTo>
                    <a:pt x="10531" y="402575"/>
                    <a:pt x="0" y="392062"/>
                    <a:pt x="0" y="379175"/>
                  </a:cubicBezTo>
                  <a:lnTo>
                    <a:pt x="0" y="296935"/>
                  </a:lnTo>
                  <a:cubicBezTo>
                    <a:pt x="0" y="256409"/>
                    <a:pt x="19194" y="220291"/>
                    <a:pt x="49089" y="197230"/>
                  </a:cubicBezTo>
                  <a:close/>
                  <a:moveTo>
                    <a:pt x="199348" y="187069"/>
                  </a:moveTo>
                  <a:cubicBezTo>
                    <a:pt x="222445" y="208944"/>
                    <a:pt x="253524" y="222509"/>
                    <a:pt x="287660" y="222509"/>
                  </a:cubicBezTo>
                  <a:cubicBezTo>
                    <a:pt x="321965" y="222509"/>
                    <a:pt x="353044" y="208944"/>
                    <a:pt x="376141" y="187069"/>
                  </a:cubicBezTo>
                  <a:cubicBezTo>
                    <a:pt x="415541" y="214539"/>
                    <a:pt x="441355" y="259646"/>
                    <a:pt x="442374" y="311026"/>
                  </a:cubicBezTo>
                  <a:lnTo>
                    <a:pt x="423183" y="324931"/>
                  </a:lnTo>
                  <a:cubicBezTo>
                    <a:pt x="412144" y="319844"/>
                    <a:pt x="399917" y="316961"/>
                    <a:pt x="387349" y="316961"/>
                  </a:cubicBezTo>
                  <a:cubicBezTo>
                    <a:pt x="340307" y="316961"/>
                    <a:pt x="302095" y="355284"/>
                    <a:pt x="302095" y="402086"/>
                  </a:cubicBezTo>
                  <a:cubicBezTo>
                    <a:pt x="302095" y="417009"/>
                    <a:pt x="306001" y="431083"/>
                    <a:pt x="312794" y="443292"/>
                  </a:cubicBezTo>
                  <a:lnTo>
                    <a:pt x="161476" y="443292"/>
                  </a:lnTo>
                  <a:cubicBezTo>
                    <a:pt x="145682" y="443292"/>
                    <a:pt x="132945" y="430405"/>
                    <a:pt x="132945" y="414635"/>
                  </a:cubicBezTo>
                  <a:lnTo>
                    <a:pt x="132945" y="313909"/>
                  </a:lnTo>
                  <a:cubicBezTo>
                    <a:pt x="132945" y="261342"/>
                    <a:pt x="159269" y="215048"/>
                    <a:pt x="199348" y="187069"/>
                  </a:cubicBezTo>
                  <a:close/>
                  <a:moveTo>
                    <a:pt x="126346" y="40716"/>
                  </a:moveTo>
                  <a:cubicBezTo>
                    <a:pt x="141119" y="40716"/>
                    <a:pt x="154873" y="44786"/>
                    <a:pt x="166589" y="52077"/>
                  </a:cubicBezTo>
                  <a:cubicBezTo>
                    <a:pt x="161835" y="65304"/>
                    <a:pt x="159288" y="79548"/>
                    <a:pt x="159288" y="94301"/>
                  </a:cubicBezTo>
                  <a:cubicBezTo>
                    <a:pt x="159288" y="118551"/>
                    <a:pt x="166250" y="141443"/>
                    <a:pt x="177966" y="160775"/>
                  </a:cubicBezTo>
                  <a:cubicBezTo>
                    <a:pt x="165231" y="169932"/>
                    <a:pt x="153514" y="180615"/>
                    <a:pt x="143326" y="192655"/>
                  </a:cubicBezTo>
                  <a:cubicBezTo>
                    <a:pt x="137892" y="194011"/>
                    <a:pt x="132119" y="194690"/>
                    <a:pt x="126346" y="194690"/>
                  </a:cubicBezTo>
                  <a:cubicBezTo>
                    <a:pt x="83725" y="194690"/>
                    <a:pt x="49255" y="160096"/>
                    <a:pt x="49255" y="117703"/>
                  </a:cubicBezTo>
                  <a:cubicBezTo>
                    <a:pt x="49255" y="75139"/>
                    <a:pt x="83725" y="40716"/>
                    <a:pt x="126346" y="40716"/>
                  </a:cubicBezTo>
                  <a:close/>
                  <a:moveTo>
                    <a:pt x="287696" y="0"/>
                  </a:moveTo>
                  <a:cubicBezTo>
                    <a:pt x="339841" y="0"/>
                    <a:pt x="382113" y="42224"/>
                    <a:pt x="382113" y="94311"/>
                  </a:cubicBezTo>
                  <a:cubicBezTo>
                    <a:pt x="382113" y="146398"/>
                    <a:pt x="339841" y="188622"/>
                    <a:pt x="287696" y="188622"/>
                  </a:cubicBezTo>
                  <a:cubicBezTo>
                    <a:pt x="235551" y="188622"/>
                    <a:pt x="193279" y="146398"/>
                    <a:pt x="193279" y="94311"/>
                  </a:cubicBezTo>
                  <a:cubicBezTo>
                    <a:pt x="193279" y="42224"/>
                    <a:pt x="235551" y="0"/>
                    <a:pt x="28769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3" name="íṣḷîḋê">
              <a:extLst>
                <a:ext uri="{FF2B5EF4-FFF2-40B4-BE49-F238E27FC236}">
                  <a16:creationId xmlns:a16="http://schemas.microsoft.com/office/drawing/2014/main" id="{3CFC9EC4-4250-4F69-B446-AAE32F67C72A}"/>
                </a:ext>
              </a:extLst>
            </p:cNvPr>
            <p:cNvSpPr/>
            <p:nvPr/>
          </p:nvSpPr>
          <p:spPr bwMode="auto">
            <a:xfrm>
              <a:off x="7566047" y="2944398"/>
              <a:ext cx="441964" cy="441286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  <a:gd name="T68" fmla="*/ 472622 w 604011"/>
                <a:gd name="T69" fmla="*/ 472622 w 604011"/>
                <a:gd name="T70" fmla="*/ 472622 w 604011"/>
                <a:gd name="T71" fmla="*/ 472622 w 604011"/>
                <a:gd name="T72" fmla="*/ 472622 w 604011"/>
                <a:gd name="T73" fmla="*/ 472622 w 604011"/>
                <a:gd name="T74" fmla="*/ 472622 w 604011"/>
                <a:gd name="T7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9" h="419">
                  <a:moveTo>
                    <a:pt x="210" y="0"/>
                  </a:moveTo>
                  <a:cubicBezTo>
                    <a:pt x="94" y="0"/>
                    <a:pt x="0" y="94"/>
                    <a:pt x="0" y="210"/>
                  </a:cubicBezTo>
                  <a:cubicBezTo>
                    <a:pt x="0" y="325"/>
                    <a:pt x="94" y="419"/>
                    <a:pt x="210" y="419"/>
                  </a:cubicBezTo>
                  <a:cubicBezTo>
                    <a:pt x="325" y="419"/>
                    <a:pt x="419" y="325"/>
                    <a:pt x="419" y="210"/>
                  </a:cubicBezTo>
                  <a:cubicBezTo>
                    <a:pt x="419" y="94"/>
                    <a:pt x="325" y="0"/>
                    <a:pt x="210" y="0"/>
                  </a:cubicBezTo>
                  <a:close/>
                  <a:moveTo>
                    <a:pt x="77" y="318"/>
                  </a:moveTo>
                  <a:cubicBezTo>
                    <a:pt x="56" y="293"/>
                    <a:pt x="42" y="262"/>
                    <a:pt x="38" y="230"/>
                  </a:cubicBezTo>
                  <a:lnTo>
                    <a:pt x="90" y="230"/>
                  </a:lnTo>
                  <a:cubicBezTo>
                    <a:pt x="91" y="256"/>
                    <a:pt x="95" y="280"/>
                    <a:pt x="101" y="302"/>
                  </a:cubicBezTo>
                  <a:cubicBezTo>
                    <a:pt x="93" y="307"/>
                    <a:pt x="85" y="312"/>
                    <a:pt x="77" y="318"/>
                  </a:cubicBezTo>
                  <a:close/>
                  <a:moveTo>
                    <a:pt x="90" y="189"/>
                  </a:moveTo>
                  <a:lnTo>
                    <a:pt x="38" y="189"/>
                  </a:lnTo>
                  <a:cubicBezTo>
                    <a:pt x="42" y="157"/>
                    <a:pt x="56" y="127"/>
                    <a:pt x="77" y="101"/>
                  </a:cubicBezTo>
                  <a:cubicBezTo>
                    <a:pt x="85" y="107"/>
                    <a:pt x="93" y="112"/>
                    <a:pt x="101" y="117"/>
                  </a:cubicBezTo>
                  <a:cubicBezTo>
                    <a:pt x="95" y="139"/>
                    <a:pt x="91" y="164"/>
                    <a:pt x="90" y="189"/>
                  </a:cubicBezTo>
                  <a:close/>
                  <a:moveTo>
                    <a:pt x="107" y="346"/>
                  </a:moveTo>
                  <a:cubicBezTo>
                    <a:pt x="110" y="344"/>
                    <a:pt x="112" y="342"/>
                    <a:pt x="115" y="341"/>
                  </a:cubicBezTo>
                  <a:cubicBezTo>
                    <a:pt x="117" y="346"/>
                    <a:pt x="120" y="351"/>
                    <a:pt x="122" y="355"/>
                  </a:cubicBezTo>
                  <a:cubicBezTo>
                    <a:pt x="117" y="352"/>
                    <a:pt x="112" y="349"/>
                    <a:pt x="107" y="346"/>
                  </a:cubicBezTo>
                  <a:close/>
                  <a:moveTo>
                    <a:pt x="115" y="78"/>
                  </a:moveTo>
                  <a:cubicBezTo>
                    <a:pt x="112" y="77"/>
                    <a:pt x="110" y="75"/>
                    <a:pt x="107" y="74"/>
                  </a:cubicBezTo>
                  <a:cubicBezTo>
                    <a:pt x="112" y="70"/>
                    <a:pt x="117" y="67"/>
                    <a:pt x="122" y="64"/>
                  </a:cubicBezTo>
                  <a:cubicBezTo>
                    <a:pt x="120" y="69"/>
                    <a:pt x="117" y="73"/>
                    <a:pt x="115" y="78"/>
                  </a:cubicBezTo>
                  <a:close/>
                  <a:moveTo>
                    <a:pt x="191" y="374"/>
                  </a:moveTo>
                  <a:cubicBezTo>
                    <a:pt x="176" y="366"/>
                    <a:pt x="162" y="350"/>
                    <a:pt x="150" y="326"/>
                  </a:cubicBezTo>
                  <a:cubicBezTo>
                    <a:pt x="163" y="322"/>
                    <a:pt x="177" y="319"/>
                    <a:pt x="191" y="318"/>
                  </a:cubicBezTo>
                  <a:lnTo>
                    <a:pt x="191" y="374"/>
                  </a:lnTo>
                  <a:close/>
                  <a:moveTo>
                    <a:pt x="191" y="278"/>
                  </a:moveTo>
                  <a:cubicBezTo>
                    <a:pt x="172" y="279"/>
                    <a:pt x="154" y="282"/>
                    <a:pt x="136" y="288"/>
                  </a:cubicBezTo>
                  <a:cubicBezTo>
                    <a:pt x="131" y="270"/>
                    <a:pt x="128" y="250"/>
                    <a:pt x="127" y="230"/>
                  </a:cubicBezTo>
                  <a:lnTo>
                    <a:pt x="191" y="230"/>
                  </a:lnTo>
                  <a:lnTo>
                    <a:pt x="191" y="278"/>
                  </a:lnTo>
                  <a:close/>
                  <a:moveTo>
                    <a:pt x="191" y="189"/>
                  </a:moveTo>
                  <a:lnTo>
                    <a:pt x="127" y="189"/>
                  </a:lnTo>
                  <a:cubicBezTo>
                    <a:pt x="128" y="169"/>
                    <a:pt x="131" y="150"/>
                    <a:pt x="136" y="131"/>
                  </a:cubicBezTo>
                  <a:cubicBezTo>
                    <a:pt x="154" y="137"/>
                    <a:pt x="172" y="140"/>
                    <a:pt x="191" y="142"/>
                  </a:cubicBezTo>
                  <a:lnTo>
                    <a:pt x="191" y="189"/>
                  </a:lnTo>
                  <a:close/>
                  <a:moveTo>
                    <a:pt x="191" y="101"/>
                  </a:moveTo>
                  <a:cubicBezTo>
                    <a:pt x="177" y="100"/>
                    <a:pt x="163" y="97"/>
                    <a:pt x="150" y="93"/>
                  </a:cubicBezTo>
                  <a:cubicBezTo>
                    <a:pt x="162" y="69"/>
                    <a:pt x="176" y="53"/>
                    <a:pt x="191" y="45"/>
                  </a:cubicBezTo>
                  <a:lnTo>
                    <a:pt x="191" y="101"/>
                  </a:lnTo>
                  <a:close/>
                  <a:moveTo>
                    <a:pt x="228" y="45"/>
                  </a:moveTo>
                  <a:cubicBezTo>
                    <a:pt x="243" y="53"/>
                    <a:pt x="258" y="69"/>
                    <a:pt x="269" y="93"/>
                  </a:cubicBezTo>
                  <a:cubicBezTo>
                    <a:pt x="256" y="97"/>
                    <a:pt x="242" y="100"/>
                    <a:pt x="228" y="101"/>
                  </a:cubicBezTo>
                  <a:lnTo>
                    <a:pt x="228" y="45"/>
                  </a:lnTo>
                  <a:close/>
                  <a:moveTo>
                    <a:pt x="228" y="374"/>
                  </a:moveTo>
                  <a:lnTo>
                    <a:pt x="228" y="318"/>
                  </a:lnTo>
                  <a:cubicBezTo>
                    <a:pt x="242" y="319"/>
                    <a:pt x="256" y="322"/>
                    <a:pt x="269" y="326"/>
                  </a:cubicBezTo>
                  <a:cubicBezTo>
                    <a:pt x="258" y="350"/>
                    <a:pt x="243" y="366"/>
                    <a:pt x="228" y="374"/>
                  </a:cubicBezTo>
                  <a:close/>
                  <a:moveTo>
                    <a:pt x="283" y="288"/>
                  </a:moveTo>
                  <a:cubicBezTo>
                    <a:pt x="266" y="282"/>
                    <a:pt x="247" y="279"/>
                    <a:pt x="228" y="278"/>
                  </a:cubicBezTo>
                  <a:lnTo>
                    <a:pt x="228" y="230"/>
                  </a:lnTo>
                  <a:lnTo>
                    <a:pt x="293" y="230"/>
                  </a:lnTo>
                  <a:cubicBezTo>
                    <a:pt x="291" y="250"/>
                    <a:pt x="288" y="270"/>
                    <a:pt x="283" y="288"/>
                  </a:cubicBezTo>
                  <a:close/>
                  <a:moveTo>
                    <a:pt x="228" y="189"/>
                  </a:moveTo>
                  <a:lnTo>
                    <a:pt x="228" y="142"/>
                  </a:lnTo>
                  <a:cubicBezTo>
                    <a:pt x="247" y="140"/>
                    <a:pt x="266" y="137"/>
                    <a:pt x="283" y="131"/>
                  </a:cubicBezTo>
                  <a:cubicBezTo>
                    <a:pt x="288" y="150"/>
                    <a:pt x="291" y="169"/>
                    <a:pt x="292" y="189"/>
                  </a:cubicBezTo>
                  <a:lnTo>
                    <a:pt x="228" y="189"/>
                  </a:lnTo>
                  <a:close/>
                  <a:moveTo>
                    <a:pt x="297" y="355"/>
                  </a:moveTo>
                  <a:cubicBezTo>
                    <a:pt x="299" y="351"/>
                    <a:pt x="302" y="346"/>
                    <a:pt x="304" y="341"/>
                  </a:cubicBezTo>
                  <a:cubicBezTo>
                    <a:pt x="307" y="342"/>
                    <a:pt x="310" y="344"/>
                    <a:pt x="312" y="346"/>
                  </a:cubicBezTo>
                  <a:cubicBezTo>
                    <a:pt x="307" y="349"/>
                    <a:pt x="302" y="352"/>
                    <a:pt x="297" y="355"/>
                  </a:cubicBezTo>
                  <a:close/>
                  <a:moveTo>
                    <a:pt x="304" y="78"/>
                  </a:moveTo>
                  <a:cubicBezTo>
                    <a:pt x="302" y="73"/>
                    <a:pt x="300" y="69"/>
                    <a:pt x="297" y="64"/>
                  </a:cubicBezTo>
                  <a:cubicBezTo>
                    <a:pt x="302" y="67"/>
                    <a:pt x="307" y="70"/>
                    <a:pt x="312" y="74"/>
                  </a:cubicBezTo>
                  <a:cubicBezTo>
                    <a:pt x="310" y="75"/>
                    <a:pt x="307" y="77"/>
                    <a:pt x="304" y="78"/>
                  </a:cubicBezTo>
                  <a:close/>
                  <a:moveTo>
                    <a:pt x="342" y="101"/>
                  </a:moveTo>
                  <a:cubicBezTo>
                    <a:pt x="364" y="127"/>
                    <a:pt x="377" y="157"/>
                    <a:pt x="381" y="189"/>
                  </a:cubicBezTo>
                  <a:lnTo>
                    <a:pt x="329" y="189"/>
                  </a:lnTo>
                  <a:cubicBezTo>
                    <a:pt x="328" y="164"/>
                    <a:pt x="324" y="139"/>
                    <a:pt x="318" y="117"/>
                  </a:cubicBezTo>
                  <a:cubicBezTo>
                    <a:pt x="326" y="112"/>
                    <a:pt x="334" y="107"/>
                    <a:pt x="342" y="101"/>
                  </a:cubicBezTo>
                  <a:close/>
                  <a:moveTo>
                    <a:pt x="342" y="318"/>
                  </a:moveTo>
                  <a:cubicBezTo>
                    <a:pt x="335" y="312"/>
                    <a:pt x="327" y="307"/>
                    <a:pt x="318" y="302"/>
                  </a:cubicBezTo>
                  <a:cubicBezTo>
                    <a:pt x="324" y="280"/>
                    <a:pt x="328" y="256"/>
                    <a:pt x="329" y="230"/>
                  </a:cubicBezTo>
                  <a:lnTo>
                    <a:pt x="381" y="230"/>
                  </a:lnTo>
                  <a:cubicBezTo>
                    <a:pt x="377" y="262"/>
                    <a:pt x="364" y="293"/>
                    <a:pt x="342" y="3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1350" dirty="0"/>
            </a:p>
          </p:txBody>
        </p:sp>
        <p:sp>
          <p:nvSpPr>
            <p:cNvPr id="14" name="ïṣļíḓè">
              <a:extLst>
                <a:ext uri="{FF2B5EF4-FFF2-40B4-BE49-F238E27FC236}">
                  <a16:creationId xmlns:a16="http://schemas.microsoft.com/office/drawing/2014/main" id="{BB41E4E1-0B2E-43B6-B125-AC20F5771B62}"/>
                </a:ext>
              </a:extLst>
            </p:cNvPr>
            <p:cNvSpPr txBox="1"/>
            <p:nvPr/>
          </p:nvSpPr>
          <p:spPr bwMode="auto">
            <a:xfrm>
              <a:off x="5184394" y="3927879"/>
              <a:ext cx="1823212" cy="44180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5" name="îṩ1iḓè">
              <a:extLst>
                <a:ext uri="{FF2B5EF4-FFF2-40B4-BE49-F238E27FC236}">
                  <a16:creationId xmlns:a16="http://schemas.microsoft.com/office/drawing/2014/main" id="{2A85D15D-4C2F-459C-89E7-67E2DEB88AF3}"/>
                </a:ext>
              </a:extLst>
            </p:cNvPr>
            <p:cNvSpPr txBox="1"/>
            <p:nvPr/>
          </p:nvSpPr>
          <p:spPr bwMode="auto">
            <a:xfrm>
              <a:off x="4853792" y="4446945"/>
              <a:ext cx="2484417" cy="829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05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050" dirty="0"/>
                <a:t>……</a:t>
              </a:r>
            </a:p>
          </p:txBody>
        </p:sp>
        <p:sp>
          <p:nvSpPr>
            <p:cNvPr id="16" name="islïḋê">
              <a:extLst>
                <a:ext uri="{FF2B5EF4-FFF2-40B4-BE49-F238E27FC236}">
                  <a16:creationId xmlns:a16="http://schemas.microsoft.com/office/drawing/2014/main" id="{6DF4637C-FDD7-4888-9BA5-776568DC1CEE}"/>
                </a:ext>
              </a:extLst>
            </p:cNvPr>
            <p:cNvSpPr/>
            <p:nvPr/>
          </p:nvSpPr>
          <p:spPr bwMode="auto">
            <a:xfrm>
              <a:off x="669925" y="3881698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îs1ïḍê">
              <a:extLst>
                <a:ext uri="{FF2B5EF4-FFF2-40B4-BE49-F238E27FC236}">
                  <a16:creationId xmlns:a16="http://schemas.microsoft.com/office/drawing/2014/main" id="{6BB9EE1C-B2DE-4727-AC8D-0321A51D51DC}"/>
                </a:ext>
              </a:extLst>
            </p:cNvPr>
            <p:cNvSpPr txBox="1"/>
            <p:nvPr/>
          </p:nvSpPr>
          <p:spPr bwMode="auto">
            <a:xfrm>
              <a:off x="669925" y="3311003"/>
              <a:ext cx="30109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8" name="îṣ1ïďé">
              <a:extLst>
                <a:ext uri="{FF2B5EF4-FFF2-40B4-BE49-F238E27FC236}">
                  <a16:creationId xmlns:a16="http://schemas.microsoft.com/office/drawing/2014/main" id="{5B225A7D-4235-4A72-B0FA-D920EE442D93}"/>
                </a:ext>
              </a:extLst>
            </p:cNvPr>
            <p:cNvSpPr/>
            <p:nvPr/>
          </p:nvSpPr>
          <p:spPr bwMode="auto">
            <a:xfrm>
              <a:off x="669925" y="4738142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ï$ḻídê">
              <a:extLst>
                <a:ext uri="{FF2B5EF4-FFF2-40B4-BE49-F238E27FC236}">
                  <a16:creationId xmlns:a16="http://schemas.microsoft.com/office/drawing/2014/main" id="{CFC0A584-04F3-4345-8BD3-63EDAF237D98}"/>
                </a:ext>
              </a:extLst>
            </p:cNvPr>
            <p:cNvSpPr/>
            <p:nvPr/>
          </p:nvSpPr>
          <p:spPr bwMode="auto">
            <a:xfrm>
              <a:off x="8509569" y="3881698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ïṩlíḋé">
              <a:extLst>
                <a:ext uri="{FF2B5EF4-FFF2-40B4-BE49-F238E27FC236}">
                  <a16:creationId xmlns:a16="http://schemas.microsoft.com/office/drawing/2014/main" id="{EA26065E-FEEF-41B1-B7A2-40760F0387EF}"/>
                </a:ext>
              </a:extLst>
            </p:cNvPr>
            <p:cNvSpPr txBox="1"/>
            <p:nvPr/>
          </p:nvSpPr>
          <p:spPr bwMode="auto">
            <a:xfrm>
              <a:off x="8509569" y="3311003"/>
              <a:ext cx="3010919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1" name="íṧḻíḑè">
              <a:extLst>
                <a:ext uri="{FF2B5EF4-FFF2-40B4-BE49-F238E27FC236}">
                  <a16:creationId xmlns:a16="http://schemas.microsoft.com/office/drawing/2014/main" id="{158963BB-D867-42B7-ADC3-96756913B215}"/>
                </a:ext>
              </a:extLst>
            </p:cNvPr>
            <p:cNvSpPr/>
            <p:nvPr/>
          </p:nvSpPr>
          <p:spPr bwMode="auto">
            <a:xfrm>
              <a:off x="8509569" y="4738142"/>
              <a:ext cx="3010919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4014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80E182-70BD-4922-8AFC-58701A417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49FDEA-7018-4151-AB78-923D464B4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52EC95F-CE56-438F-9653-814B8E7F2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41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E4441E5-E2B3-4F7A-B9DB-13734AD195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43199" y="1158875"/>
            <a:ext cx="9705602" cy="4806950"/>
            <a:chOff x="1243199" y="1158875"/>
            <a:chExt cx="9705602" cy="4806950"/>
          </a:xfrm>
        </p:grpSpPr>
        <p:sp>
          <p:nvSpPr>
            <p:cNvPr id="6" name="iṡľiďe">
              <a:extLst>
                <a:ext uri="{FF2B5EF4-FFF2-40B4-BE49-F238E27FC236}">
                  <a16:creationId xmlns:a16="http://schemas.microsoft.com/office/drawing/2014/main" id="{14D988CC-A576-405D-8C4A-CD8ABF4832F4}"/>
                </a:ext>
              </a:extLst>
            </p:cNvPr>
            <p:cNvSpPr txBox="1"/>
            <p:nvPr/>
          </p:nvSpPr>
          <p:spPr>
            <a:xfrm>
              <a:off x="4142118" y="1158875"/>
              <a:ext cx="3907764" cy="9021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buSzPct val="25000"/>
              </a:pPr>
              <a:r>
                <a:rPr lang="en-US" sz="2400" dirty="0"/>
                <a:t>Unified fonts make reading</a:t>
              </a:r>
            </a:p>
            <a:p>
              <a:pPr algn="ctr">
                <a:buSzPct val="25000"/>
              </a:pPr>
              <a:r>
                <a:rPr lang="en-US" sz="2400" dirty="0"/>
                <a:t>more fluent.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88090A42-37F6-4B93-881B-AA66C639754C}"/>
                </a:ext>
              </a:extLst>
            </p:cNvPr>
            <p:cNvCxnSpPr/>
            <p:nvPr/>
          </p:nvCxnSpPr>
          <p:spPr>
            <a:xfrm>
              <a:off x="2593275" y="2960689"/>
              <a:ext cx="70054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îSlîḑe">
              <a:extLst>
                <a:ext uri="{FF2B5EF4-FFF2-40B4-BE49-F238E27FC236}">
                  <a16:creationId xmlns:a16="http://schemas.microsoft.com/office/drawing/2014/main" id="{A3F69180-3148-45A7-8246-7FD884D95227}"/>
                </a:ext>
              </a:extLst>
            </p:cNvPr>
            <p:cNvSpPr/>
            <p:nvPr/>
          </p:nvSpPr>
          <p:spPr>
            <a:xfrm>
              <a:off x="2126550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1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9" name="íŝļîḋé">
              <a:extLst>
                <a:ext uri="{FF2B5EF4-FFF2-40B4-BE49-F238E27FC236}">
                  <a16:creationId xmlns:a16="http://schemas.microsoft.com/office/drawing/2014/main" id="{FCF4622A-AF04-4E34-8F4A-DBB3AF57F6E4}"/>
                </a:ext>
              </a:extLst>
            </p:cNvPr>
            <p:cNvSpPr/>
            <p:nvPr/>
          </p:nvSpPr>
          <p:spPr>
            <a:xfrm>
              <a:off x="461727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2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íṧḻíďê">
              <a:extLst>
                <a:ext uri="{FF2B5EF4-FFF2-40B4-BE49-F238E27FC236}">
                  <a16:creationId xmlns:a16="http://schemas.microsoft.com/office/drawing/2014/main" id="{294B6652-0F15-4C8F-A34A-1C8C7E789978}"/>
                </a:ext>
              </a:extLst>
            </p:cNvPr>
            <p:cNvSpPr/>
            <p:nvPr/>
          </p:nvSpPr>
          <p:spPr>
            <a:xfrm>
              <a:off x="7108000" y="2727326"/>
              <a:ext cx="466725" cy="466725"/>
            </a:xfrm>
            <a:prstGeom prst="ellipse">
              <a:avLst/>
            </a:pr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3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1" name="í$ḻíḑé">
              <a:extLst>
                <a:ext uri="{FF2B5EF4-FFF2-40B4-BE49-F238E27FC236}">
                  <a16:creationId xmlns:a16="http://schemas.microsoft.com/office/drawing/2014/main" id="{F7267621-CF63-4169-A5C1-BEF969894CB9}"/>
                </a:ext>
              </a:extLst>
            </p:cNvPr>
            <p:cNvSpPr/>
            <p:nvPr/>
          </p:nvSpPr>
          <p:spPr>
            <a:xfrm>
              <a:off x="9598725" y="2727326"/>
              <a:ext cx="466725" cy="4667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/>
            <a:p>
              <a:pPr algn="ctr" defTabSz="914354">
                <a:lnSpc>
                  <a:spcPct val="120000"/>
                </a:lnSpc>
              </a:pPr>
              <a:r>
                <a:rPr lang="en-US" altLang="zh-CN" sz="1600" b="1" i="1" dirty="0">
                  <a:solidFill>
                    <a:schemeClr val="bg1"/>
                  </a:solidFill>
                </a:rPr>
                <a:t>4</a:t>
              </a:r>
              <a:endParaRPr lang="zh-CN" altLang="en-US" sz="16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ṡḻîḓè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124319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šľïḓe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124319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4" name="î$ḷiḋ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373392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ŝļídê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373392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6" name="íŝľíḑé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6224649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ísľîďè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6224649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18" name="iṣ1iḍè">
              <a:extLst>
                <a:ext uri="{FF2B5EF4-FFF2-40B4-BE49-F238E27FC236}">
                  <a16:creationId xmlns:a16="http://schemas.microsoft.com/office/drawing/2014/main" id="{677D5A0B-CFB6-41B8-8A73-9EFB25CB65AD}"/>
                </a:ext>
              </a:extLst>
            </p:cNvPr>
            <p:cNvSpPr txBox="1"/>
            <p:nvPr/>
          </p:nvSpPr>
          <p:spPr>
            <a:xfrm flipH="1">
              <a:off x="8715374" y="5099978"/>
              <a:ext cx="2233427" cy="86584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iṥ1ïḓé">
              <a:extLst>
                <a:ext uri="{FF2B5EF4-FFF2-40B4-BE49-F238E27FC236}">
                  <a16:creationId xmlns:a16="http://schemas.microsoft.com/office/drawing/2014/main" id="{9B5F056E-198C-47B3-BC4D-CBD89576D15E}"/>
                </a:ext>
              </a:extLst>
            </p:cNvPr>
            <p:cNvSpPr/>
            <p:nvPr/>
          </p:nvSpPr>
          <p:spPr>
            <a:xfrm flipH="1">
              <a:off x="8715374" y="4687394"/>
              <a:ext cx="2233427" cy="3575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sp>
          <p:nvSpPr>
            <p:cNvPr id="20" name="iś1íḍê">
              <a:extLst>
                <a:ext uri="{FF2B5EF4-FFF2-40B4-BE49-F238E27FC236}">
                  <a16:creationId xmlns:a16="http://schemas.microsoft.com/office/drawing/2014/main" id="{990AD2DD-BC27-4C4B-80AB-603D41564B99}"/>
                </a:ext>
              </a:extLst>
            </p:cNvPr>
            <p:cNvSpPr/>
            <p:nvPr/>
          </p:nvSpPr>
          <p:spPr>
            <a:xfrm>
              <a:off x="194322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iṩľiḋê">
              <a:extLst>
                <a:ext uri="{FF2B5EF4-FFF2-40B4-BE49-F238E27FC236}">
                  <a16:creationId xmlns:a16="http://schemas.microsoft.com/office/drawing/2014/main" id="{579B75B1-719E-45B0-84F2-70CE7D6AB91A}"/>
                </a:ext>
              </a:extLst>
            </p:cNvPr>
            <p:cNvSpPr/>
            <p:nvPr/>
          </p:nvSpPr>
          <p:spPr>
            <a:xfrm>
              <a:off x="443394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2" name="ïŝlîḍé">
              <a:extLst>
                <a:ext uri="{FF2B5EF4-FFF2-40B4-BE49-F238E27FC236}">
                  <a16:creationId xmlns:a16="http://schemas.microsoft.com/office/drawing/2014/main" id="{293C9842-1F14-488B-92DE-79A27DB33066}"/>
                </a:ext>
              </a:extLst>
            </p:cNvPr>
            <p:cNvSpPr/>
            <p:nvPr/>
          </p:nvSpPr>
          <p:spPr>
            <a:xfrm>
              <a:off x="6924674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3" name="îSľîdé">
              <a:extLst>
                <a:ext uri="{FF2B5EF4-FFF2-40B4-BE49-F238E27FC236}">
                  <a16:creationId xmlns:a16="http://schemas.microsoft.com/office/drawing/2014/main" id="{08FA96F7-59FD-4327-8221-680AED6F5C91}"/>
                </a:ext>
              </a:extLst>
            </p:cNvPr>
            <p:cNvSpPr/>
            <p:nvPr/>
          </p:nvSpPr>
          <p:spPr>
            <a:xfrm>
              <a:off x="9415399" y="3448876"/>
              <a:ext cx="833376" cy="833376"/>
            </a:xfrm>
            <a:prstGeom prst="ellipse">
              <a:avLst/>
            </a:prstGeom>
            <a:noFill/>
            <a:ln w="1270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4" name="îšliḋè">
              <a:extLst>
                <a:ext uri="{FF2B5EF4-FFF2-40B4-BE49-F238E27FC236}">
                  <a16:creationId xmlns:a16="http://schemas.microsoft.com/office/drawing/2014/main" id="{D80A5C20-F713-4046-846A-4F18D613C667}"/>
                </a:ext>
              </a:extLst>
            </p:cNvPr>
            <p:cNvSpPr/>
            <p:nvPr/>
          </p:nvSpPr>
          <p:spPr>
            <a:xfrm>
              <a:off x="216835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5" name="îṥ1ïḍe">
              <a:extLst>
                <a:ext uri="{FF2B5EF4-FFF2-40B4-BE49-F238E27FC236}">
                  <a16:creationId xmlns:a16="http://schemas.microsoft.com/office/drawing/2014/main" id="{A2B489AC-B01B-46B3-B579-21B9EAF313F4}"/>
                </a:ext>
              </a:extLst>
            </p:cNvPr>
            <p:cNvSpPr/>
            <p:nvPr/>
          </p:nvSpPr>
          <p:spPr>
            <a:xfrm>
              <a:off x="4659075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6" name="îSḷîḑè">
              <a:extLst>
                <a:ext uri="{FF2B5EF4-FFF2-40B4-BE49-F238E27FC236}">
                  <a16:creationId xmlns:a16="http://schemas.microsoft.com/office/drawing/2014/main" id="{781EF076-D780-4231-B0B1-263DB7481355}"/>
                </a:ext>
              </a:extLst>
            </p:cNvPr>
            <p:cNvSpPr/>
            <p:nvPr/>
          </p:nvSpPr>
          <p:spPr>
            <a:xfrm>
              <a:off x="7149800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sp>
          <p:nvSpPr>
            <p:cNvPr id="27" name="ïSľiḋé">
              <a:extLst>
                <a:ext uri="{FF2B5EF4-FFF2-40B4-BE49-F238E27FC236}">
                  <a16:creationId xmlns:a16="http://schemas.microsoft.com/office/drawing/2014/main" id="{033B5570-C739-40FB-8545-0CE73A41D04D}"/>
                </a:ext>
              </a:extLst>
            </p:cNvPr>
            <p:cNvSpPr/>
            <p:nvPr/>
          </p:nvSpPr>
          <p:spPr>
            <a:xfrm>
              <a:off x="9640524" y="3653601"/>
              <a:ext cx="383125" cy="423926"/>
            </a:xfrm>
            <a:custGeom>
              <a:avLst/>
              <a:gdLst>
                <a:gd name="connsiteX0" fmla="*/ 481589 w 546670"/>
                <a:gd name="connsiteY0" fmla="*/ 391913 h 604887"/>
                <a:gd name="connsiteX1" fmla="*/ 451551 w 546670"/>
                <a:gd name="connsiteY1" fmla="*/ 406688 h 604887"/>
                <a:gd name="connsiteX2" fmla="*/ 375678 w 546670"/>
                <a:gd name="connsiteY2" fmla="*/ 429906 h 604887"/>
                <a:gd name="connsiteX3" fmla="*/ 352427 w 546670"/>
                <a:gd name="connsiteY3" fmla="*/ 505670 h 604887"/>
                <a:gd name="connsiteX4" fmla="*/ 337631 w 546670"/>
                <a:gd name="connsiteY4" fmla="*/ 535554 h 604887"/>
                <a:gd name="connsiteX5" fmla="*/ 481589 w 546670"/>
                <a:gd name="connsiteY5" fmla="*/ 391913 h 604887"/>
                <a:gd name="connsiteX6" fmla="*/ 384133 w 546670"/>
                <a:gd name="connsiteY6" fmla="*/ 226609 h 604887"/>
                <a:gd name="connsiteX7" fmla="*/ 388361 w 546670"/>
                <a:gd name="connsiteY7" fmla="*/ 302373 h 604887"/>
                <a:gd name="connsiteX8" fmla="*/ 384133 w 546670"/>
                <a:gd name="connsiteY8" fmla="*/ 378137 h 604887"/>
                <a:gd name="connsiteX9" fmla="*/ 432639 w 546670"/>
                <a:gd name="connsiteY9" fmla="*/ 362029 h 604887"/>
                <a:gd name="connsiteX10" fmla="*/ 498165 w 546670"/>
                <a:gd name="connsiteY10" fmla="*/ 302373 h 604887"/>
                <a:gd name="connsiteX11" fmla="*/ 432639 w 546670"/>
                <a:gd name="connsiteY11" fmla="*/ 242717 h 604887"/>
                <a:gd name="connsiteX12" fmla="*/ 384133 w 546670"/>
                <a:gd name="connsiteY12" fmla="*/ 226609 h 604887"/>
                <a:gd name="connsiteX13" fmla="*/ 135706 w 546670"/>
                <a:gd name="connsiteY13" fmla="*/ 175523 h 604887"/>
                <a:gd name="connsiteX14" fmla="*/ 126473 w 546670"/>
                <a:gd name="connsiteY14" fmla="*/ 178856 h 604887"/>
                <a:gd name="connsiteX15" fmla="*/ 123248 w 546670"/>
                <a:gd name="connsiteY15" fmla="*/ 182633 h 604887"/>
                <a:gd name="connsiteX16" fmla="*/ 123248 w 546670"/>
                <a:gd name="connsiteY16" fmla="*/ 192075 h 604887"/>
                <a:gd name="connsiteX17" fmla="*/ 121801 w 546670"/>
                <a:gd name="connsiteY17" fmla="*/ 193075 h 604887"/>
                <a:gd name="connsiteX18" fmla="*/ 120912 w 546670"/>
                <a:gd name="connsiteY18" fmla="*/ 196075 h 604887"/>
                <a:gd name="connsiteX19" fmla="*/ 122914 w 546670"/>
                <a:gd name="connsiteY19" fmla="*/ 216404 h 604887"/>
                <a:gd name="connsiteX20" fmla="*/ 125695 w 546670"/>
                <a:gd name="connsiteY20" fmla="*/ 219737 h 604887"/>
                <a:gd name="connsiteX21" fmla="*/ 126807 w 546670"/>
                <a:gd name="connsiteY21" fmla="*/ 219848 h 604887"/>
                <a:gd name="connsiteX22" fmla="*/ 129810 w 546670"/>
                <a:gd name="connsiteY22" fmla="*/ 218293 h 604887"/>
                <a:gd name="connsiteX23" fmla="*/ 140600 w 546670"/>
                <a:gd name="connsiteY23" fmla="*/ 204073 h 604887"/>
                <a:gd name="connsiteX24" fmla="*/ 141379 w 546670"/>
                <a:gd name="connsiteY24" fmla="*/ 201740 h 604887"/>
                <a:gd name="connsiteX25" fmla="*/ 141379 w 546670"/>
                <a:gd name="connsiteY25" fmla="*/ 178856 h 604887"/>
                <a:gd name="connsiteX26" fmla="*/ 139488 w 546670"/>
                <a:gd name="connsiteY26" fmla="*/ 175634 h 604887"/>
                <a:gd name="connsiteX27" fmla="*/ 135706 w 546670"/>
                <a:gd name="connsiteY27" fmla="*/ 175523 h 604887"/>
                <a:gd name="connsiteX28" fmla="*/ 87208 w 546670"/>
                <a:gd name="connsiteY28" fmla="*/ 175523 h 604887"/>
                <a:gd name="connsiteX29" fmla="*/ 83537 w 546670"/>
                <a:gd name="connsiteY29" fmla="*/ 175634 h 604887"/>
                <a:gd name="connsiteX30" fmla="*/ 81646 w 546670"/>
                <a:gd name="connsiteY30" fmla="*/ 178856 h 604887"/>
                <a:gd name="connsiteX31" fmla="*/ 81646 w 546670"/>
                <a:gd name="connsiteY31" fmla="*/ 201740 h 604887"/>
                <a:gd name="connsiteX32" fmla="*/ 82425 w 546670"/>
                <a:gd name="connsiteY32" fmla="*/ 204073 h 604887"/>
                <a:gd name="connsiteX33" fmla="*/ 93103 w 546670"/>
                <a:gd name="connsiteY33" fmla="*/ 218293 h 604887"/>
                <a:gd name="connsiteX34" fmla="*/ 96218 w 546670"/>
                <a:gd name="connsiteY34" fmla="*/ 219848 h 604887"/>
                <a:gd name="connsiteX35" fmla="*/ 97219 w 546670"/>
                <a:gd name="connsiteY35" fmla="*/ 219737 h 604887"/>
                <a:gd name="connsiteX36" fmla="*/ 100000 w 546670"/>
                <a:gd name="connsiteY36" fmla="*/ 216404 h 604887"/>
                <a:gd name="connsiteX37" fmla="*/ 102113 w 546670"/>
                <a:gd name="connsiteY37" fmla="*/ 196075 h 604887"/>
                <a:gd name="connsiteX38" fmla="*/ 101112 w 546670"/>
                <a:gd name="connsiteY38" fmla="*/ 193075 h 604887"/>
                <a:gd name="connsiteX39" fmla="*/ 99666 w 546670"/>
                <a:gd name="connsiteY39" fmla="*/ 192075 h 604887"/>
                <a:gd name="connsiteX40" fmla="*/ 99666 w 546670"/>
                <a:gd name="connsiteY40" fmla="*/ 182633 h 604887"/>
                <a:gd name="connsiteX41" fmla="*/ 96551 w 546670"/>
                <a:gd name="connsiteY41" fmla="*/ 178856 h 604887"/>
                <a:gd name="connsiteX42" fmla="*/ 87208 w 546670"/>
                <a:gd name="connsiteY42" fmla="*/ 175523 h 604887"/>
                <a:gd name="connsiteX43" fmla="*/ 93214 w 546670"/>
                <a:gd name="connsiteY43" fmla="*/ 72653 h 604887"/>
                <a:gd name="connsiteX44" fmla="*/ 66629 w 546670"/>
                <a:gd name="connsiteY44" fmla="*/ 79652 h 604887"/>
                <a:gd name="connsiteX45" fmla="*/ 64516 w 546670"/>
                <a:gd name="connsiteY45" fmla="*/ 83096 h 604887"/>
                <a:gd name="connsiteX46" fmla="*/ 64516 w 546670"/>
                <a:gd name="connsiteY46" fmla="*/ 89872 h 604887"/>
                <a:gd name="connsiteX47" fmla="*/ 62959 w 546670"/>
                <a:gd name="connsiteY47" fmla="*/ 89872 h 604887"/>
                <a:gd name="connsiteX48" fmla="*/ 59065 w 546670"/>
                <a:gd name="connsiteY48" fmla="*/ 93761 h 604887"/>
                <a:gd name="connsiteX49" fmla="*/ 59065 w 546670"/>
                <a:gd name="connsiteY49" fmla="*/ 99982 h 604887"/>
                <a:gd name="connsiteX50" fmla="*/ 60845 w 546670"/>
                <a:gd name="connsiteY50" fmla="*/ 103203 h 604887"/>
                <a:gd name="connsiteX51" fmla="*/ 64516 w 546670"/>
                <a:gd name="connsiteY51" fmla="*/ 105647 h 604887"/>
                <a:gd name="connsiteX52" fmla="*/ 64738 w 546670"/>
                <a:gd name="connsiteY52" fmla="*/ 107202 h 604887"/>
                <a:gd name="connsiteX53" fmla="*/ 78531 w 546670"/>
                <a:gd name="connsiteY53" fmla="*/ 138974 h 604887"/>
                <a:gd name="connsiteX54" fmla="*/ 101223 w 546670"/>
                <a:gd name="connsiteY54" fmla="*/ 158526 h 604887"/>
                <a:gd name="connsiteX55" fmla="*/ 121801 w 546670"/>
                <a:gd name="connsiteY55" fmla="*/ 158526 h 604887"/>
                <a:gd name="connsiteX56" fmla="*/ 144493 w 546670"/>
                <a:gd name="connsiteY56" fmla="*/ 138974 h 604887"/>
                <a:gd name="connsiteX57" fmla="*/ 158175 w 546670"/>
                <a:gd name="connsiteY57" fmla="*/ 107202 h 604887"/>
                <a:gd name="connsiteX58" fmla="*/ 158398 w 546670"/>
                <a:gd name="connsiteY58" fmla="*/ 105647 h 604887"/>
                <a:gd name="connsiteX59" fmla="*/ 162179 w 546670"/>
                <a:gd name="connsiteY59" fmla="*/ 103203 h 604887"/>
                <a:gd name="connsiteX60" fmla="*/ 163848 w 546670"/>
                <a:gd name="connsiteY60" fmla="*/ 100093 h 604887"/>
                <a:gd name="connsiteX61" fmla="*/ 163848 w 546670"/>
                <a:gd name="connsiteY61" fmla="*/ 93761 h 604887"/>
                <a:gd name="connsiteX62" fmla="*/ 160066 w 546670"/>
                <a:gd name="connsiteY62" fmla="*/ 89872 h 604887"/>
                <a:gd name="connsiteX63" fmla="*/ 157953 w 546670"/>
                <a:gd name="connsiteY63" fmla="*/ 89872 h 604887"/>
                <a:gd name="connsiteX64" fmla="*/ 156729 w 546670"/>
                <a:gd name="connsiteY64" fmla="*/ 88650 h 604887"/>
                <a:gd name="connsiteX65" fmla="*/ 153058 w 546670"/>
                <a:gd name="connsiteY65" fmla="*/ 88317 h 604887"/>
                <a:gd name="connsiteX66" fmla="*/ 137930 w 546670"/>
                <a:gd name="connsiteY66" fmla="*/ 91761 h 604887"/>
                <a:gd name="connsiteX67" fmla="*/ 114460 w 546670"/>
                <a:gd name="connsiteY67" fmla="*/ 81207 h 604887"/>
                <a:gd name="connsiteX68" fmla="*/ 93214 w 546670"/>
                <a:gd name="connsiteY68" fmla="*/ 72653 h 604887"/>
                <a:gd name="connsiteX69" fmla="*/ 337631 w 546670"/>
                <a:gd name="connsiteY69" fmla="*/ 69193 h 604887"/>
                <a:gd name="connsiteX70" fmla="*/ 352427 w 546670"/>
                <a:gd name="connsiteY70" fmla="*/ 99187 h 604887"/>
                <a:gd name="connsiteX71" fmla="*/ 375678 w 546670"/>
                <a:gd name="connsiteY71" fmla="*/ 174952 h 604887"/>
                <a:gd name="connsiteX72" fmla="*/ 451551 w 546670"/>
                <a:gd name="connsiteY72" fmla="*/ 198059 h 604887"/>
                <a:gd name="connsiteX73" fmla="*/ 481589 w 546670"/>
                <a:gd name="connsiteY73" fmla="*/ 212945 h 604887"/>
                <a:gd name="connsiteX74" fmla="*/ 337631 w 546670"/>
                <a:gd name="connsiteY74" fmla="*/ 69193 h 604887"/>
                <a:gd name="connsiteX75" fmla="*/ 247963 w 546670"/>
                <a:gd name="connsiteY75" fmla="*/ 4093 h 604887"/>
                <a:gd name="connsiteX76" fmla="*/ 546670 w 546670"/>
                <a:gd name="connsiteY76" fmla="*/ 302373 h 604887"/>
                <a:gd name="connsiteX77" fmla="*/ 247963 w 546670"/>
                <a:gd name="connsiteY77" fmla="*/ 600653 h 604887"/>
                <a:gd name="connsiteX78" fmla="*/ 242957 w 546670"/>
                <a:gd name="connsiteY78" fmla="*/ 600653 h 604887"/>
                <a:gd name="connsiteX79" fmla="*/ 242957 w 546670"/>
                <a:gd name="connsiteY79" fmla="*/ 551662 h 604887"/>
                <a:gd name="connsiteX80" fmla="*/ 247963 w 546670"/>
                <a:gd name="connsiteY80" fmla="*/ 552217 h 604887"/>
                <a:gd name="connsiteX81" fmla="*/ 307705 w 546670"/>
                <a:gd name="connsiteY81" fmla="*/ 486674 h 604887"/>
                <a:gd name="connsiteX82" fmla="*/ 323836 w 546670"/>
                <a:gd name="connsiteY82" fmla="*/ 438238 h 604887"/>
                <a:gd name="connsiteX83" fmla="*/ 247963 w 546670"/>
                <a:gd name="connsiteY83" fmla="*/ 442570 h 604887"/>
                <a:gd name="connsiteX84" fmla="*/ 242957 w 546670"/>
                <a:gd name="connsiteY84" fmla="*/ 442570 h 604887"/>
                <a:gd name="connsiteX85" fmla="*/ 242957 w 546670"/>
                <a:gd name="connsiteY85" fmla="*/ 394024 h 604887"/>
                <a:gd name="connsiteX86" fmla="*/ 247963 w 546670"/>
                <a:gd name="connsiteY86" fmla="*/ 394135 h 604887"/>
                <a:gd name="connsiteX87" fmla="*/ 333848 w 546670"/>
                <a:gd name="connsiteY87" fmla="*/ 388136 h 604887"/>
                <a:gd name="connsiteX88" fmla="*/ 339856 w 546670"/>
                <a:gd name="connsiteY88" fmla="*/ 302373 h 604887"/>
                <a:gd name="connsiteX89" fmla="*/ 333848 w 546670"/>
                <a:gd name="connsiteY89" fmla="*/ 216722 h 604887"/>
                <a:gd name="connsiteX90" fmla="*/ 247963 w 546670"/>
                <a:gd name="connsiteY90" fmla="*/ 210723 h 604887"/>
                <a:gd name="connsiteX91" fmla="*/ 242957 w 546670"/>
                <a:gd name="connsiteY91" fmla="*/ 210723 h 604887"/>
                <a:gd name="connsiteX92" fmla="*/ 242957 w 546670"/>
                <a:gd name="connsiteY92" fmla="*/ 162287 h 604887"/>
                <a:gd name="connsiteX93" fmla="*/ 247963 w 546670"/>
                <a:gd name="connsiteY93" fmla="*/ 162176 h 604887"/>
                <a:gd name="connsiteX94" fmla="*/ 323836 w 546670"/>
                <a:gd name="connsiteY94" fmla="*/ 166509 h 604887"/>
                <a:gd name="connsiteX95" fmla="*/ 307705 w 546670"/>
                <a:gd name="connsiteY95" fmla="*/ 118073 h 604887"/>
                <a:gd name="connsiteX96" fmla="*/ 247963 w 546670"/>
                <a:gd name="connsiteY96" fmla="*/ 52640 h 604887"/>
                <a:gd name="connsiteX97" fmla="*/ 242957 w 546670"/>
                <a:gd name="connsiteY97" fmla="*/ 53196 h 604887"/>
                <a:gd name="connsiteX98" fmla="*/ 242957 w 546670"/>
                <a:gd name="connsiteY98" fmla="*/ 4204 h 604887"/>
                <a:gd name="connsiteX99" fmla="*/ 247963 w 546670"/>
                <a:gd name="connsiteY99" fmla="*/ 4093 h 604887"/>
                <a:gd name="connsiteX100" fmla="*/ 101779 w 546670"/>
                <a:gd name="connsiteY100" fmla="*/ 0 h 604887"/>
                <a:gd name="connsiteX101" fmla="*/ 121134 w 546670"/>
                <a:gd name="connsiteY101" fmla="*/ 0 h 604887"/>
                <a:gd name="connsiteX102" fmla="*/ 180978 w 546670"/>
                <a:gd name="connsiteY102" fmla="*/ 59656 h 604887"/>
                <a:gd name="connsiteX103" fmla="*/ 180978 w 546670"/>
                <a:gd name="connsiteY103" fmla="*/ 78430 h 604887"/>
                <a:gd name="connsiteX104" fmla="*/ 184315 w 546670"/>
                <a:gd name="connsiteY104" fmla="*/ 89095 h 604887"/>
                <a:gd name="connsiteX105" fmla="*/ 184315 w 546670"/>
                <a:gd name="connsiteY105" fmla="*/ 102426 h 604887"/>
                <a:gd name="connsiteX106" fmla="*/ 177752 w 546670"/>
                <a:gd name="connsiteY106" fmla="*/ 116534 h 604887"/>
                <a:gd name="connsiteX107" fmla="*/ 173859 w 546670"/>
                <a:gd name="connsiteY107" fmla="*/ 126643 h 604887"/>
                <a:gd name="connsiteX108" fmla="*/ 161067 w 546670"/>
                <a:gd name="connsiteY108" fmla="*/ 150861 h 604887"/>
                <a:gd name="connsiteX109" fmla="*/ 152502 w 546670"/>
                <a:gd name="connsiteY109" fmla="*/ 161748 h 604887"/>
                <a:gd name="connsiteX110" fmla="*/ 160400 w 546670"/>
                <a:gd name="connsiteY110" fmla="*/ 167747 h 604887"/>
                <a:gd name="connsiteX111" fmla="*/ 204115 w 546670"/>
                <a:gd name="connsiteY111" fmla="*/ 176412 h 604887"/>
                <a:gd name="connsiteX112" fmla="*/ 223692 w 546670"/>
                <a:gd name="connsiteY112" fmla="*/ 200407 h 604887"/>
                <a:gd name="connsiteX113" fmla="*/ 223692 w 546670"/>
                <a:gd name="connsiteY113" fmla="*/ 358044 h 604887"/>
                <a:gd name="connsiteX114" fmla="*/ 221467 w 546670"/>
                <a:gd name="connsiteY114" fmla="*/ 368265 h 604887"/>
                <a:gd name="connsiteX115" fmla="*/ 221467 w 546670"/>
                <a:gd name="connsiteY115" fmla="*/ 385484 h 604887"/>
                <a:gd name="connsiteX116" fmla="*/ 200110 w 546670"/>
                <a:gd name="connsiteY116" fmla="*/ 406813 h 604887"/>
                <a:gd name="connsiteX117" fmla="*/ 188431 w 546670"/>
                <a:gd name="connsiteY117" fmla="*/ 403369 h 604887"/>
                <a:gd name="connsiteX118" fmla="*/ 188431 w 546670"/>
                <a:gd name="connsiteY118" fmla="*/ 566561 h 604887"/>
                <a:gd name="connsiteX119" fmla="*/ 150166 w 546670"/>
                <a:gd name="connsiteY119" fmla="*/ 604887 h 604887"/>
                <a:gd name="connsiteX120" fmla="*/ 111902 w 546670"/>
                <a:gd name="connsiteY120" fmla="*/ 566561 h 604887"/>
                <a:gd name="connsiteX121" fmla="*/ 73526 w 546670"/>
                <a:gd name="connsiteY121" fmla="*/ 604887 h 604887"/>
                <a:gd name="connsiteX122" fmla="*/ 35261 w 546670"/>
                <a:gd name="connsiteY122" fmla="*/ 566561 h 604887"/>
                <a:gd name="connsiteX123" fmla="*/ 35261 w 546670"/>
                <a:gd name="connsiteY123" fmla="*/ 403369 h 604887"/>
                <a:gd name="connsiteX124" fmla="*/ 23582 w 546670"/>
                <a:gd name="connsiteY124" fmla="*/ 406813 h 604887"/>
                <a:gd name="connsiteX125" fmla="*/ 2225 w 546670"/>
                <a:gd name="connsiteY125" fmla="*/ 385484 h 604887"/>
                <a:gd name="connsiteX126" fmla="*/ 2225 w 546670"/>
                <a:gd name="connsiteY126" fmla="*/ 368265 h 604887"/>
                <a:gd name="connsiteX127" fmla="*/ 0 w 546670"/>
                <a:gd name="connsiteY127" fmla="*/ 358044 h 604887"/>
                <a:gd name="connsiteX128" fmla="*/ 0 w 546670"/>
                <a:gd name="connsiteY128" fmla="*/ 200296 h 604887"/>
                <a:gd name="connsiteX129" fmla="*/ 19577 w 546670"/>
                <a:gd name="connsiteY129" fmla="*/ 176412 h 604887"/>
                <a:gd name="connsiteX130" fmla="*/ 62625 w 546670"/>
                <a:gd name="connsiteY130" fmla="*/ 167747 h 604887"/>
                <a:gd name="connsiteX131" fmla="*/ 70522 w 546670"/>
                <a:gd name="connsiteY131" fmla="*/ 161748 h 604887"/>
                <a:gd name="connsiteX132" fmla="*/ 61957 w 546670"/>
                <a:gd name="connsiteY132" fmla="*/ 150861 h 604887"/>
                <a:gd name="connsiteX133" fmla="*/ 49054 w 546670"/>
                <a:gd name="connsiteY133" fmla="*/ 126643 h 604887"/>
                <a:gd name="connsiteX134" fmla="*/ 45161 w 546670"/>
                <a:gd name="connsiteY134" fmla="*/ 116534 h 604887"/>
                <a:gd name="connsiteX135" fmla="*/ 38598 w 546670"/>
                <a:gd name="connsiteY135" fmla="*/ 102426 h 604887"/>
                <a:gd name="connsiteX136" fmla="*/ 38598 w 546670"/>
                <a:gd name="connsiteY136" fmla="*/ 89095 h 604887"/>
                <a:gd name="connsiteX137" fmla="*/ 42047 w 546670"/>
                <a:gd name="connsiteY137" fmla="*/ 78430 h 604887"/>
                <a:gd name="connsiteX138" fmla="*/ 42047 w 546670"/>
                <a:gd name="connsiteY138" fmla="*/ 59656 h 604887"/>
                <a:gd name="connsiteX139" fmla="*/ 101779 w 546670"/>
                <a:gd name="connsiteY139" fmla="*/ 0 h 604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546670" h="604887">
                  <a:moveTo>
                    <a:pt x="481589" y="391913"/>
                  </a:moveTo>
                  <a:cubicBezTo>
                    <a:pt x="472466" y="397134"/>
                    <a:pt x="462454" y="402133"/>
                    <a:pt x="451551" y="406688"/>
                  </a:cubicBezTo>
                  <a:cubicBezTo>
                    <a:pt x="428967" y="416242"/>
                    <a:pt x="403269" y="424018"/>
                    <a:pt x="375678" y="429906"/>
                  </a:cubicBezTo>
                  <a:cubicBezTo>
                    <a:pt x="369782" y="457457"/>
                    <a:pt x="361995" y="483008"/>
                    <a:pt x="352427" y="505670"/>
                  </a:cubicBezTo>
                  <a:cubicBezTo>
                    <a:pt x="347866" y="516446"/>
                    <a:pt x="342860" y="526444"/>
                    <a:pt x="337631" y="535554"/>
                  </a:cubicBezTo>
                  <a:cubicBezTo>
                    <a:pt x="403602" y="510225"/>
                    <a:pt x="456112" y="457790"/>
                    <a:pt x="481589" y="391913"/>
                  </a:cubicBezTo>
                  <a:close/>
                  <a:moveTo>
                    <a:pt x="384133" y="226609"/>
                  </a:moveTo>
                  <a:cubicBezTo>
                    <a:pt x="386915" y="251049"/>
                    <a:pt x="388361" y="276489"/>
                    <a:pt x="388361" y="302373"/>
                  </a:cubicBezTo>
                  <a:cubicBezTo>
                    <a:pt x="388361" y="328369"/>
                    <a:pt x="386915" y="353697"/>
                    <a:pt x="384133" y="378137"/>
                  </a:cubicBezTo>
                  <a:cubicBezTo>
                    <a:pt x="401600" y="373694"/>
                    <a:pt x="417842" y="368250"/>
                    <a:pt x="432639" y="362029"/>
                  </a:cubicBezTo>
                  <a:cubicBezTo>
                    <a:pt x="473690" y="344699"/>
                    <a:pt x="498165" y="322370"/>
                    <a:pt x="498165" y="302373"/>
                  </a:cubicBezTo>
                  <a:cubicBezTo>
                    <a:pt x="498165" y="282377"/>
                    <a:pt x="473690" y="260047"/>
                    <a:pt x="432639" y="242717"/>
                  </a:cubicBezTo>
                  <a:cubicBezTo>
                    <a:pt x="417842" y="236496"/>
                    <a:pt x="401600" y="231164"/>
                    <a:pt x="384133" y="226609"/>
                  </a:cubicBezTo>
                  <a:close/>
                  <a:moveTo>
                    <a:pt x="135706" y="175523"/>
                  </a:moveTo>
                  <a:cubicBezTo>
                    <a:pt x="132591" y="177189"/>
                    <a:pt x="129477" y="178300"/>
                    <a:pt x="126473" y="178856"/>
                  </a:cubicBezTo>
                  <a:cubicBezTo>
                    <a:pt x="124582" y="179189"/>
                    <a:pt x="123248" y="180744"/>
                    <a:pt x="123248" y="182633"/>
                  </a:cubicBezTo>
                  <a:lnTo>
                    <a:pt x="123248" y="192075"/>
                  </a:lnTo>
                  <a:cubicBezTo>
                    <a:pt x="122691" y="192298"/>
                    <a:pt x="122246" y="192631"/>
                    <a:pt x="121801" y="193075"/>
                  </a:cubicBezTo>
                  <a:cubicBezTo>
                    <a:pt x="121134" y="193964"/>
                    <a:pt x="120689" y="194964"/>
                    <a:pt x="120912" y="196075"/>
                  </a:cubicBezTo>
                  <a:lnTo>
                    <a:pt x="122914" y="216404"/>
                  </a:lnTo>
                  <a:cubicBezTo>
                    <a:pt x="123136" y="217960"/>
                    <a:pt x="124249" y="219293"/>
                    <a:pt x="125695" y="219737"/>
                  </a:cubicBezTo>
                  <a:cubicBezTo>
                    <a:pt x="126028" y="219737"/>
                    <a:pt x="126473" y="219848"/>
                    <a:pt x="126807" y="219848"/>
                  </a:cubicBezTo>
                  <a:cubicBezTo>
                    <a:pt x="127919" y="219848"/>
                    <a:pt x="129032" y="219293"/>
                    <a:pt x="129810" y="218293"/>
                  </a:cubicBezTo>
                  <a:lnTo>
                    <a:pt x="140600" y="204073"/>
                  </a:lnTo>
                  <a:cubicBezTo>
                    <a:pt x="141045" y="203407"/>
                    <a:pt x="141379" y="202629"/>
                    <a:pt x="141379" y="201740"/>
                  </a:cubicBezTo>
                  <a:lnTo>
                    <a:pt x="141379" y="178856"/>
                  </a:lnTo>
                  <a:cubicBezTo>
                    <a:pt x="141379" y="177523"/>
                    <a:pt x="140600" y="176301"/>
                    <a:pt x="139488" y="175634"/>
                  </a:cubicBezTo>
                  <a:cubicBezTo>
                    <a:pt x="138375" y="174968"/>
                    <a:pt x="136929" y="174856"/>
                    <a:pt x="135706" y="175523"/>
                  </a:cubicBezTo>
                  <a:close/>
                  <a:moveTo>
                    <a:pt x="87208" y="175523"/>
                  </a:moveTo>
                  <a:cubicBezTo>
                    <a:pt x="86095" y="174856"/>
                    <a:pt x="84649" y="174968"/>
                    <a:pt x="83537" y="175634"/>
                  </a:cubicBezTo>
                  <a:cubicBezTo>
                    <a:pt x="82313" y="176301"/>
                    <a:pt x="81646" y="177523"/>
                    <a:pt x="81646" y="178856"/>
                  </a:cubicBezTo>
                  <a:lnTo>
                    <a:pt x="81646" y="201740"/>
                  </a:lnTo>
                  <a:cubicBezTo>
                    <a:pt x="81646" y="202629"/>
                    <a:pt x="81868" y="203407"/>
                    <a:pt x="82425" y="204073"/>
                  </a:cubicBezTo>
                  <a:lnTo>
                    <a:pt x="93103" y="218293"/>
                  </a:lnTo>
                  <a:cubicBezTo>
                    <a:pt x="93882" y="219293"/>
                    <a:pt x="94994" y="219848"/>
                    <a:pt x="96218" y="219848"/>
                  </a:cubicBezTo>
                  <a:cubicBezTo>
                    <a:pt x="96551" y="219848"/>
                    <a:pt x="96885" y="219848"/>
                    <a:pt x="97219" y="219737"/>
                  </a:cubicBezTo>
                  <a:cubicBezTo>
                    <a:pt x="98776" y="219293"/>
                    <a:pt x="99888" y="217960"/>
                    <a:pt x="100000" y="216404"/>
                  </a:cubicBezTo>
                  <a:lnTo>
                    <a:pt x="102113" y="196075"/>
                  </a:lnTo>
                  <a:cubicBezTo>
                    <a:pt x="102224" y="194964"/>
                    <a:pt x="101891" y="193964"/>
                    <a:pt x="101112" y="193075"/>
                  </a:cubicBezTo>
                  <a:cubicBezTo>
                    <a:pt x="100778" y="192631"/>
                    <a:pt x="100222" y="192298"/>
                    <a:pt x="99666" y="192075"/>
                  </a:cubicBezTo>
                  <a:lnTo>
                    <a:pt x="99666" y="182633"/>
                  </a:lnTo>
                  <a:cubicBezTo>
                    <a:pt x="99666" y="180744"/>
                    <a:pt x="98331" y="179189"/>
                    <a:pt x="96551" y="178856"/>
                  </a:cubicBezTo>
                  <a:cubicBezTo>
                    <a:pt x="93548" y="178300"/>
                    <a:pt x="90433" y="177189"/>
                    <a:pt x="87208" y="175523"/>
                  </a:cubicBezTo>
                  <a:close/>
                  <a:moveTo>
                    <a:pt x="93214" y="72653"/>
                  </a:moveTo>
                  <a:cubicBezTo>
                    <a:pt x="82313" y="72653"/>
                    <a:pt x="71857" y="77097"/>
                    <a:pt x="66629" y="79652"/>
                  </a:cubicBezTo>
                  <a:cubicBezTo>
                    <a:pt x="65294" y="80319"/>
                    <a:pt x="64516" y="81652"/>
                    <a:pt x="64516" y="83096"/>
                  </a:cubicBezTo>
                  <a:lnTo>
                    <a:pt x="64516" y="89872"/>
                  </a:lnTo>
                  <a:lnTo>
                    <a:pt x="62959" y="89872"/>
                  </a:lnTo>
                  <a:cubicBezTo>
                    <a:pt x="60845" y="89872"/>
                    <a:pt x="59065" y="91650"/>
                    <a:pt x="59065" y="93761"/>
                  </a:cubicBezTo>
                  <a:lnTo>
                    <a:pt x="59065" y="99982"/>
                  </a:lnTo>
                  <a:cubicBezTo>
                    <a:pt x="59065" y="101315"/>
                    <a:pt x="59733" y="102537"/>
                    <a:pt x="60845" y="103203"/>
                  </a:cubicBezTo>
                  <a:lnTo>
                    <a:pt x="64516" y="105647"/>
                  </a:lnTo>
                  <a:lnTo>
                    <a:pt x="64738" y="107202"/>
                  </a:lnTo>
                  <a:cubicBezTo>
                    <a:pt x="65962" y="116423"/>
                    <a:pt x="71079" y="128199"/>
                    <a:pt x="78531" y="138974"/>
                  </a:cubicBezTo>
                  <a:cubicBezTo>
                    <a:pt x="87875" y="152527"/>
                    <a:pt x="96663" y="158526"/>
                    <a:pt x="101223" y="158526"/>
                  </a:cubicBezTo>
                  <a:lnTo>
                    <a:pt x="121801" y="158526"/>
                  </a:lnTo>
                  <a:cubicBezTo>
                    <a:pt x="126362" y="158526"/>
                    <a:pt x="135150" y="152527"/>
                    <a:pt x="144493" y="138974"/>
                  </a:cubicBezTo>
                  <a:cubicBezTo>
                    <a:pt x="151835" y="128199"/>
                    <a:pt x="156951" y="116423"/>
                    <a:pt x="158175" y="107202"/>
                  </a:cubicBezTo>
                  <a:lnTo>
                    <a:pt x="158398" y="105647"/>
                  </a:lnTo>
                  <a:lnTo>
                    <a:pt x="162179" y="103203"/>
                  </a:lnTo>
                  <a:cubicBezTo>
                    <a:pt x="163181" y="102537"/>
                    <a:pt x="163848" y="101315"/>
                    <a:pt x="163848" y="100093"/>
                  </a:cubicBezTo>
                  <a:lnTo>
                    <a:pt x="163848" y="93761"/>
                  </a:lnTo>
                  <a:cubicBezTo>
                    <a:pt x="163848" y="91650"/>
                    <a:pt x="162179" y="89872"/>
                    <a:pt x="160066" y="89872"/>
                  </a:cubicBezTo>
                  <a:lnTo>
                    <a:pt x="157953" y="89872"/>
                  </a:lnTo>
                  <a:cubicBezTo>
                    <a:pt x="157619" y="89428"/>
                    <a:pt x="157285" y="88984"/>
                    <a:pt x="156729" y="88650"/>
                  </a:cubicBezTo>
                  <a:cubicBezTo>
                    <a:pt x="155617" y="87984"/>
                    <a:pt x="154282" y="87873"/>
                    <a:pt x="153058" y="88317"/>
                  </a:cubicBezTo>
                  <a:cubicBezTo>
                    <a:pt x="147942" y="90650"/>
                    <a:pt x="142825" y="91761"/>
                    <a:pt x="137930" y="91761"/>
                  </a:cubicBezTo>
                  <a:cubicBezTo>
                    <a:pt x="129254" y="91761"/>
                    <a:pt x="121357" y="88206"/>
                    <a:pt x="114460" y="81207"/>
                  </a:cubicBezTo>
                  <a:cubicBezTo>
                    <a:pt x="109010" y="75542"/>
                    <a:pt x="101779" y="72653"/>
                    <a:pt x="93214" y="72653"/>
                  </a:cubicBezTo>
                  <a:close/>
                  <a:moveTo>
                    <a:pt x="337631" y="69193"/>
                  </a:moveTo>
                  <a:cubicBezTo>
                    <a:pt x="342860" y="78302"/>
                    <a:pt x="347866" y="88300"/>
                    <a:pt x="352427" y="99187"/>
                  </a:cubicBezTo>
                  <a:cubicBezTo>
                    <a:pt x="361995" y="121739"/>
                    <a:pt x="369782" y="147290"/>
                    <a:pt x="375678" y="174952"/>
                  </a:cubicBezTo>
                  <a:cubicBezTo>
                    <a:pt x="403269" y="180728"/>
                    <a:pt x="428967" y="188505"/>
                    <a:pt x="451551" y="198059"/>
                  </a:cubicBezTo>
                  <a:cubicBezTo>
                    <a:pt x="462454" y="202724"/>
                    <a:pt x="472466" y="207612"/>
                    <a:pt x="481589" y="212945"/>
                  </a:cubicBezTo>
                  <a:cubicBezTo>
                    <a:pt x="456112" y="147068"/>
                    <a:pt x="403602" y="94633"/>
                    <a:pt x="337631" y="69193"/>
                  </a:cubicBezTo>
                  <a:close/>
                  <a:moveTo>
                    <a:pt x="247963" y="4093"/>
                  </a:moveTo>
                  <a:cubicBezTo>
                    <a:pt x="412725" y="4093"/>
                    <a:pt x="546670" y="137958"/>
                    <a:pt x="546670" y="302373"/>
                  </a:cubicBezTo>
                  <a:cubicBezTo>
                    <a:pt x="546670" y="466899"/>
                    <a:pt x="412725" y="600653"/>
                    <a:pt x="247963" y="600653"/>
                  </a:cubicBezTo>
                  <a:cubicBezTo>
                    <a:pt x="246295" y="600653"/>
                    <a:pt x="244626" y="600653"/>
                    <a:pt x="242957" y="600653"/>
                  </a:cubicBezTo>
                  <a:lnTo>
                    <a:pt x="242957" y="551662"/>
                  </a:lnTo>
                  <a:cubicBezTo>
                    <a:pt x="244626" y="551995"/>
                    <a:pt x="246295" y="552217"/>
                    <a:pt x="247963" y="552217"/>
                  </a:cubicBezTo>
                  <a:cubicBezTo>
                    <a:pt x="268100" y="552217"/>
                    <a:pt x="290350" y="527666"/>
                    <a:pt x="307705" y="486674"/>
                  </a:cubicBezTo>
                  <a:cubicBezTo>
                    <a:pt x="314046" y="472010"/>
                    <a:pt x="319386" y="455679"/>
                    <a:pt x="323836" y="438238"/>
                  </a:cubicBezTo>
                  <a:cubicBezTo>
                    <a:pt x="299472" y="441126"/>
                    <a:pt x="273996" y="442570"/>
                    <a:pt x="247963" y="442570"/>
                  </a:cubicBezTo>
                  <a:cubicBezTo>
                    <a:pt x="246295" y="442570"/>
                    <a:pt x="244626" y="442570"/>
                    <a:pt x="242957" y="442570"/>
                  </a:cubicBezTo>
                  <a:lnTo>
                    <a:pt x="242957" y="394024"/>
                  </a:lnTo>
                  <a:cubicBezTo>
                    <a:pt x="244626" y="394024"/>
                    <a:pt x="246295" y="394135"/>
                    <a:pt x="247963" y="394135"/>
                  </a:cubicBezTo>
                  <a:cubicBezTo>
                    <a:pt x="277778" y="394135"/>
                    <a:pt x="306703" y="392024"/>
                    <a:pt x="333848" y="388136"/>
                  </a:cubicBezTo>
                  <a:cubicBezTo>
                    <a:pt x="337742" y="361029"/>
                    <a:pt x="339856" y="332146"/>
                    <a:pt x="339856" y="302373"/>
                  </a:cubicBezTo>
                  <a:cubicBezTo>
                    <a:pt x="339856" y="272712"/>
                    <a:pt x="337742" y="243828"/>
                    <a:pt x="333848" y="216722"/>
                  </a:cubicBezTo>
                  <a:cubicBezTo>
                    <a:pt x="306703" y="212723"/>
                    <a:pt x="277778" y="210723"/>
                    <a:pt x="247963" y="210723"/>
                  </a:cubicBezTo>
                  <a:cubicBezTo>
                    <a:pt x="246295" y="210723"/>
                    <a:pt x="244626" y="210723"/>
                    <a:pt x="242957" y="210723"/>
                  </a:cubicBezTo>
                  <a:lnTo>
                    <a:pt x="242957" y="162287"/>
                  </a:lnTo>
                  <a:cubicBezTo>
                    <a:pt x="244626" y="162287"/>
                    <a:pt x="246295" y="162176"/>
                    <a:pt x="247963" y="162176"/>
                  </a:cubicBezTo>
                  <a:cubicBezTo>
                    <a:pt x="273996" y="162176"/>
                    <a:pt x="299472" y="163731"/>
                    <a:pt x="323836" y="166509"/>
                  </a:cubicBezTo>
                  <a:cubicBezTo>
                    <a:pt x="319386" y="149067"/>
                    <a:pt x="314046" y="132848"/>
                    <a:pt x="307705" y="118073"/>
                  </a:cubicBezTo>
                  <a:cubicBezTo>
                    <a:pt x="290350" y="77080"/>
                    <a:pt x="268100" y="52640"/>
                    <a:pt x="247963" y="52640"/>
                  </a:cubicBezTo>
                  <a:cubicBezTo>
                    <a:pt x="246295" y="52640"/>
                    <a:pt x="244626" y="52862"/>
                    <a:pt x="242957" y="53196"/>
                  </a:cubicBezTo>
                  <a:lnTo>
                    <a:pt x="242957" y="4204"/>
                  </a:lnTo>
                  <a:cubicBezTo>
                    <a:pt x="244626" y="4204"/>
                    <a:pt x="246295" y="4093"/>
                    <a:pt x="247963" y="4093"/>
                  </a:cubicBezTo>
                  <a:close/>
                  <a:moveTo>
                    <a:pt x="101779" y="0"/>
                  </a:moveTo>
                  <a:lnTo>
                    <a:pt x="121134" y="0"/>
                  </a:lnTo>
                  <a:cubicBezTo>
                    <a:pt x="154171" y="0"/>
                    <a:pt x="180978" y="26773"/>
                    <a:pt x="180978" y="59656"/>
                  </a:cubicBezTo>
                  <a:lnTo>
                    <a:pt x="180978" y="78430"/>
                  </a:lnTo>
                  <a:cubicBezTo>
                    <a:pt x="183203" y="81541"/>
                    <a:pt x="184315" y="85318"/>
                    <a:pt x="184315" y="89095"/>
                  </a:cubicBezTo>
                  <a:lnTo>
                    <a:pt x="184315" y="102426"/>
                  </a:lnTo>
                  <a:cubicBezTo>
                    <a:pt x="184315" y="107869"/>
                    <a:pt x="181868" y="113090"/>
                    <a:pt x="177752" y="116534"/>
                  </a:cubicBezTo>
                  <a:cubicBezTo>
                    <a:pt x="176751" y="119867"/>
                    <a:pt x="175416" y="123311"/>
                    <a:pt x="173859" y="126643"/>
                  </a:cubicBezTo>
                  <a:cubicBezTo>
                    <a:pt x="170856" y="134753"/>
                    <a:pt x="166406" y="143085"/>
                    <a:pt x="161067" y="150861"/>
                  </a:cubicBezTo>
                  <a:cubicBezTo>
                    <a:pt x="158842" y="154083"/>
                    <a:pt x="155839" y="157860"/>
                    <a:pt x="152502" y="161748"/>
                  </a:cubicBezTo>
                  <a:cubicBezTo>
                    <a:pt x="155505" y="163192"/>
                    <a:pt x="158175" y="165192"/>
                    <a:pt x="160400" y="167747"/>
                  </a:cubicBezTo>
                  <a:lnTo>
                    <a:pt x="204115" y="176412"/>
                  </a:lnTo>
                  <a:cubicBezTo>
                    <a:pt x="215461" y="178745"/>
                    <a:pt x="223692" y="188743"/>
                    <a:pt x="223692" y="200407"/>
                  </a:cubicBezTo>
                  <a:lnTo>
                    <a:pt x="223692" y="358044"/>
                  </a:lnTo>
                  <a:cubicBezTo>
                    <a:pt x="223692" y="361710"/>
                    <a:pt x="222913" y="365154"/>
                    <a:pt x="221467" y="368265"/>
                  </a:cubicBezTo>
                  <a:lnTo>
                    <a:pt x="221467" y="385484"/>
                  </a:lnTo>
                  <a:cubicBezTo>
                    <a:pt x="221467" y="397259"/>
                    <a:pt x="211901" y="406813"/>
                    <a:pt x="200110" y="406813"/>
                  </a:cubicBezTo>
                  <a:cubicBezTo>
                    <a:pt x="195772" y="406813"/>
                    <a:pt x="191879" y="405591"/>
                    <a:pt x="188431" y="403369"/>
                  </a:cubicBezTo>
                  <a:lnTo>
                    <a:pt x="188431" y="566561"/>
                  </a:lnTo>
                  <a:cubicBezTo>
                    <a:pt x="188431" y="587668"/>
                    <a:pt x="171301" y="604887"/>
                    <a:pt x="150166" y="604887"/>
                  </a:cubicBezTo>
                  <a:cubicBezTo>
                    <a:pt x="129032" y="604887"/>
                    <a:pt x="111902" y="587668"/>
                    <a:pt x="111902" y="566561"/>
                  </a:cubicBezTo>
                  <a:cubicBezTo>
                    <a:pt x="111902" y="587668"/>
                    <a:pt x="94772" y="604887"/>
                    <a:pt x="73526" y="604887"/>
                  </a:cubicBezTo>
                  <a:cubicBezTo>
                    <a:pt x="52391" y="604887"/>
                    <a:pt x="35261" y="587668"/>
                    <a:pt x="35261" y="566561"/>
                  </a:cubicBezTo>
                  <a:lnTo>
                    <a:pt x="35261" y="403369"/>
                  </a:lnTo>
                  <a:cubicBezTo>
                    <a:pt x="31924" y="405591"/>
                    <a:pt x="27920" y="406813"/>
                    <a:pt x="23582" y="406813"/>
                  </a:cubicBezTo>
                  <a:cubicBezTo>
                    <a:pt x="11791" y="406813"/>
                    <a:pt x="2225" y="397259"/>
                    <a:pt x="2225" y="385484"/>
                  </a:cubicBezTo>
                  <a:lnTo>
                    <a:pt x="2225" y="368265"/>
                  </a:lnTo>
                  <a:cubicBezTo>
                    <a:pt x="779" y="365154"/>
                    <a:pt x="0" y="361710"/>
                    <a:pt x="0" y="358044"/>
                  </a:cubicBezTo>
                  <a:lnTo>
                    <a:pt x="0" y="200296"/>
                  </a:lnTo>
                  <a:cubicBezTo>
                    <a:pt x="0" y="188743"/>
                    <a:pt x="8231" y="178745"/>
                    <a:pt x="19577" y="176412"/>
                  </a:cubicBezTo>
                  <a:lnTo>
                    <a:pt x="62625" y="167747"/>
                  </a:lnTo>
                  <a:cubicBezTo>
                    <a:pt x="64850" y="165192"/>
                    <a:pt x="67519" y="163192"/>
                    <a:pt x="70522" y="161748"/>
                  </a:cubicBezTo>
                  <a:cubicBezTo>
                    <a:pt x="67074" y="157971"/>
                    <a:pt x="64182" y="154083"/>
                    <a:pt x="61957" y="150861"/>
                  </a:cubicBezTo>
                  <a:cubicBezTo>
                    <a:pt x="56618" y="143085"/>
                    <a:pt x="52169" y="134753"/>
                    <a:pt x="49054" y="126643"/>
                  </a:cubicBezTo>
                  <a:cubicBezTo>
                    <a:pt x="47497" y="123311"/>
                    <a:pt x="46273" y="119867"/>
                    <a:pt x="45161" y="116534"/>
                  </a:cubicBezTo>
                  <a:cubicBezTo>
                    <a:pt x="41045" y="113090"/>
                    <a:pt x="38598" y="107869"/>
                    <a:pt x="38598" y="102426"/>
                  </a:cubicBezTo>
                  <a:lnTo>
                    <a:pt x="38598" y="89095"/>
                  </a:lnTo>
                  <a:cubicBezTo>
                    <a:pt x="38598" y="85318"/>
                    <a:pt x="39822" y="81541"/>
                    <a:pt x="42047" y="78430"/>
                  </a:cubicBezTo>
                  <a:lnTo>
                    <a:pt x="42047" y="59656"/>
                  </a:lnTo>
                  <a:cubicBezTo>
                    <a:pt x="42047" y="26773"/>
                    <a:pt x="68854" y="0"/>
                    <a:pt x="10177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>
                <a:lnSpc>
                  <a:spcPct val="120000"/>
                </a:lnSpc>
              </a:pPr>
              <a:endParaRPr lang="zh-CN" altLang="en-US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6DB02FF8-66C3-47B6-8833-B5F3BAB541C9}"/>
                </a:ext>
              </a:extLst>
            </p:cNvPr>
            <p:cNvCxnSpPr/>
            <p:nvPr/>
          </p:nvCxnSpPr>
          <p:spPr>
            <a:xfrm>
              <a:off x="1999912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7B74892A-3305-4AAF-A7B5-FE5B8080179A}"/>
                </a:ext>
              </a:extLst>
            </p:cNvPr>
            <p:cNvCxnSpPr/>
            <p:nvPr/>
          </p:nvCxnSpPr>
          <p:spPr>
            <a:xfrm>
              <a:off x="449063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1FA9D623-B8F3-47BE-A92A-70F0B704D4F0}"/>
                </a:ext>
              </a:extLst>
            </p:cNvPr>
            <p:cNvCxnSpPr/>
            <p:nvPr/>
          </p:nvCxnSpPr>
          <p:spPr>
            <a:xfrm>
              <a:off x="6981362" y="5072453"/>
              <a:ext cx="720000" cy="0"/>
            </a:xfrm>
            <a:prstGeom prst="line">
              <a:avLst/>
            </a:prstGeom>
            <a:ln w="190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28C387A4-D193-476D-B2F7-880C63D219B8}"/>
                </a:ext>
              </a:extLst>
            </p:cNvPr>
            <p:cNvCxnSpPr/>
            <p:nvPr/>
          </p:nvCxnSpPr>
          <p:spPr>
            <a:xfrm>
              <a:off x="9472087" y="5072453"/>
              <a:ext cx="720000" cy="0"/>
            </a:xfrm>
            <a:prstGeom prst="line">
              <a:avLst/>
            </a:prstGeom>
            <a:ln w="1905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4A0B7603-ECEA-4B28-A7B3-0CCE54FF0499}"/>
                </a:ext>
              </a:extLst>
            </p:cNvPr>
            <p:cNvCxnSpPr/>
            <p:nvPr/>
          </p:nvCxnSpPr>
          <p:spPr>
            <a:xfrm>
              <a:off x="5325291" y="2023266"/>
              <a:ext cx="1524000" cy="0"/>
            </a:xfrm>
            <a:prstGeom prst="line">
              <a:avLst/>
            </a:prstGeom>
            <a:ln w="28575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2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0FCD34-31A0-4E21-A3AF-12ABA61CB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BACB002-888F-4B57-989B-6EC09AAE4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04C731-D3FB-43A5-9F2D-EA8B774EE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23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5E1A049-C5A8-4F3E-B347-45F0E4B56C4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296"/>
            <a:ext cx="12177677" cy="5763027"/>
            <a:chOff x="0" y="1130300"/>
            <a:chExt cx="12177676" cy="5763027"/>
          </a:xfrm>
        </p:grpSpPr>
        <p:grpSp>
          <p:nvGrpSpPr>
            <p:cNvPr id="6" name="îsḷïḓè">
              <a:extLst>
                <a:ext uri="{FF2B5EF4-FFF2-40B4-BE49-F238E27FC236}">
                  <a16:creationId xmlns:a16="http://schemas.microsoft.com/office/drawing/2014/main" id="{4AF5B8FC-0237-4541-B662-F9E95303ECBD}"/>
                </a:ext>
              </a:extLst>
            </p:cNvPr>
            <p:cNvGrpSpPr/>
            <p:nvPr/>
          </p:nvGrpSpPr>
          <p:grpSpPr>
            <a:xfrm>
              <a:off x="0" y="4452499"/>
              <a:ext cx="12177676" cy="2440828"/>
              <a:chOff x="0" y="4466341"/>
              <a:chExt cx="9144000" cy="1832773"/>
            </a:xfrm>
          </p:grpSpPr>
          <p:sp>
            <p:nvSpPr>
              <p:cNvPr id="77" name="ï$1iḍè">
                <a:extLst>
                  <a:ext uri="{FF2B5EF4-FFF2-40B4-BE49-F238E27FC236}">
                    <a16:creationId xmlns:a16="http://schemas.microsoft.com/office/drawing/2014/main" id="{684BDD9D-CDFF-4F0C-A409-6B03D81E0071}"/>
                  </a:ext>
                </a:extLst>
              </p:cNvPr>
              <p:cNvSpPr/>
              <p:nvPr/>
            </p:nvSpPr>
            <p:spPr bwMode="auto">
              <a:xfrm>
                <a:off x="772875" y="4678733"/>
                <a:ext cx="4359944" cy="1392352"/>
              </a:xfrm>
              <a:custGeom>
                <a:avLst/>
                <a:gdLst>
                  <a:gd name="T0" fmla="*/ 1027 w 1478"/>
                  <a:gd name="T1" fmla="*/ 471 h 473"/>
                  <a:gd name="T2" fmla="*/ 972 w 1478"/>
                  <a:gd name="T3" fmla="*/ 473 h 473"/>
                  <a:gd name="T4" fmla="*/ 970 w 1478"/>
                  <a:gd name="T5" fmla="*/ 473 h 473"/>
                  <a:gd name="T6" fmla="*/ 995 w 1478"/>
                  <a:gd name="T7" fmla="*/ 117 h 473"/>
                  <a:gd name="T8" fmla="*/ 996 w 1478"/>
                  <a:gd name="T9" fmla="*/ 105 h 473"/>
                  <a:gd name="T10" fmla="*/ 1006 w 1478"/>
                  <a:gd name="T11" fmla="*/ 117 h 473"/>
                  <a:gd name="T12" fmla="*/ 1010 w 1478"/>
                  <a:gd name="T13" fmla="*/ 471 h 473"/>
                  <a:gd name="T14" fmla="*/ 1461 w 1478"/>
                  <a:gd name="T15" fmla="*/ 105 h 473"/>
                  <a:gd name="T16" fmla="*/ 1465 w 1478"/>
                  <a:gd name="T17" fmla="*/ 105 h 473"/>
                  <a:gd name="T18" fmla="*/ 1475 w 1478"/>
                  <a:gd name="T19" fmla="*/ 155 h 473"/>
                  <a:gd name="T20" fmla="*/ 1478 w 1478"/>
                  <a:gd name="T21" fmla="*/ 473 h 473"/>
                  <a:gd name="T22" fmla="*/ 1465 w 1478"/>
                  <a:gd name="T23" fmla="*/ 473 h 473"/>
                  <a:gd name="T24" fmla="*/ 1423 w 1478"/>
                  <a:gd name="T25" fmla="*/ 473 h 473"/>
                  <a:gd name="T26" fmla="*/ 1415 w 1478"/>
                  <a:gd name="T27" fmla="*/ 207 h 473"/>
                  <a:gd name="T28" fmla="*/ 1423 w 1478"/>
                  <a:gd name="T29" fmla="*/ 155 h 473"/>
                  <a:gd name="T30" fmla="*/ 1427 w 1478"/>
                  <a:gd name="T31" fmla="*/ 105 h 473"/>
                  <a:gd name="T32" fmla="*/ 1442 w 1478"/>
                  <a:gd name="T33" fmla="*/ 23 h 473"/>
                  <a:gd name="T34" fmla="*/ 1461 w 1478"/>
                  <a:gd name="T35" fmla="*/ 105 h 473"/>
                  <a:gd name="T36" fmla="*/ 1285 w 1478"/>
                  <a:gd name="T37" fmla="*/ 190 h 473"/>
                  <a:gd name="T38" fmla="*/ 1335 w 1478"/>
                  <a:gd name="T39" fmla="*/ 473 h 473"/>
                  <a:gd name="T40" fmla="*/ 1285 w 1478"/>
                  <a:gd name="T41" fmla="*/ 190 h 473"/>
                  <a:gd name="T42" fmla="*/ 1176 w 1478"/>
                  <a:gd name="T43" fmla="*/ 243 h 473"/>
                  <a:gd name="T44" fmla="*/ 1216 w 1478"/>
                  <a:gd name="T45" fmla="*/ 473 h 473"/>
                  <a:gd name="T46" fmla="*/ 1176 w 1478"/>
                  <a:gd name="T47" fmla="*/ 243 h 473"/>
                  <a:gd name="T48" fmla="*/ 1083 w 1478"/>
                  <a:gd name="T49" fmla="*/ 167 h 473"/>
                  <a:gd name="T50" fmla="*/ 1125 w 1478"/>
                  <a:gd name="T51" fmla="*/ 473 h 473"/>
                  <a:gd name="T52" fmla="*/ 1083 w 1478"/>
                  <a:gd name="T53" fmla="*/ 167 h 473"/>
                  <a:gd name="T54" fmla="*/ 849 w 1478"/>
                  <a:gd name="T55" fmla="*/ 295 h 473"/>
                  <a:gd name="T56" fmla="*/ 884 w 1478"/>
                  <a:gd name="T57" fmla="*/ 473 h 473"/>
                  <a:gd name="T58" fmla="*/ 849 w 1478"/>
                  <a:gd name="T59" fmla="*/ 295 h 473"/>
                  <a:gd name="T60" fmla="*/ 631 w 1478"/>
                  <a:gd name="T61" fmla="*/ 373 h 473"/>
                  <a:gd name="T62" fmla="*/ 643 w 1478"/>
                  <a:gd name="T63" fmla="*/ 318 h 473"/>
                  <a:gd name="T64" fmla="*/ 667 w 1478"/>
                  <a:gd name="T65" fmla="*/ 306 h 473"/>
                  <a:gd name="T66" fmla="*/ 702 w 1478"/>
                  <a:gd name="T67" fmla="*/ 234 h 473"/>
                  <a:gd name="T68" fmla="*/ 723 w 1478"/>
                  <a:gd name="T69" fmla="*/ 306 h 473"/>
                  <a:gd name="T70" fmla="*/ 702 w 1478"/>
                  <a:gd name="T71" fmla="*/ 473 h 473"/>
                  <a:gd name="T72" fmla="*/ 687 w 1478"/>
                  <a:gd name="T73" fmla="*/ 473 h 473"/>
                  <a:gd name="T74" fmla="*/ 643 w 1478"/>
                  <a:gd name="T75" fmla="*/ 473 h 473"/>
                  <a:gd name="T76" fmla="*/ 631 w 1478"/>
                  <a:gd name="T77" fmla="*/ 373 h 473"/>
                  <a:gd name="T78" fmla="*/ 581 w 1478"/>
                  <a:gd name="T79" fmla="*/ 255 h 473"/>
                  <a:gd name="T80" fmla="*/ 623 w 1478"/>
                  <a:gd name="T81" fmla="*/ 473 h 473"/>
                  <a:gd name="T82" fmla="*/ 581 w 1478"/>
                  <a:gd name="T83" fmla="*/ 255 h 473"/>
                  <a:gd name="T84" fmla="*/ 532 w 1478"/>
                  <a:gd name="T85" fmla="*/ 314 h 473"/>
                  <a:gd name="T86" fmla="*/ 557 w 1478"/>
                  <a:gd name="T87" fmla="*/ 356 h 473"/>
                  <a:gd name="T88" fmla="*/ 532 w 1478"/>
                  <a:gd name="T89" fmla="*/ 473 h 473"/>
                  <a:gd name="T90" fmla="*/ 455 w 1478"/>
                  <a:gd name="T91" fmla="*/ 473 h 473"/>
                  <a:gd name="T92" fmla="*/ 455 w 1478"/>
                  <a:gd name="T93" fmla="*/ 302 h 473"/>
                  <a:gd name="T94" fmla="*/ 488 w 1478"/>
                  <a:gd name="T95" fmla="*/ 356 h 473"/>
                  <a:gd name="T96" fmla="*/ 532 w 1478"/>
                  <a:gd name="T97" fmla="*/ 314 h 473"/>
                  <a:gd name="T98" fmla="*/ 360 w 1478"/>
                  <a:gd name="T99" fmla="*/ 293 h 473"/>
                  <a:gd name="T100" fmla="*/ 426 w 1478"/>
                  <a:gd name="T101" fmla="*/ 473 h 473"/>
                  <a:gd name="T102" fmla="*/ 360 w 1478"/>
                  <a:gd name="T103" fmla="*/ 293 h 473"/>
                  <a:gd name="T104" fmla="*/ 287 w 1478"/>
                  <a:gd name="T105" fmla="*/ 209 h 473"/>
                  <a:gd name="T106" fmla="*/ 350 w 1478"/>
                  <a:gd name="T107" fmla="*/ 473 h 473"/>
                  <a:gd name="T108" fmla="*/ 287 w 1478"/>
                  <a:gd name="T109" fmla="*/ 209 h 473"/>
                  <a:gd name="T110" fmla="*/ 195 w 1478"/>
                  <a:gd name="T111" fmla="*/ 184 h 473"/>
                  <a:gd name="T112" fmla="*/ 241 w 1478"/>
                  <a:gd name="T113" fmla="*/ 473 h 473"/>
                  <a:gd name="T114" fmla="*/ 195 w 1478"/>
                  <a:gd name="T115" fmla="*/ 184 h 473"/>
                  <a:gd name="T116" fmla="*/ 31 w 1478"/>
                  <a:gd name="T117" fmla="*/ 264 h 473"/>
                  <a:gd name="T118" fmla="*/ 92 w 1478"/>
                  <a:gd name="T119" fmla="*/ 473 h 473"/>
                  <a:gd name="T120" fmla="*/ 31 w 1478"/>
                  <a:gd name="T121" fmla="*/ 473 h 473"/>
                  <a:gd name="T122" fmla="*/ 0 w 1478"/>
                  <a:gd name="T123" fmla="*/ 331 h 473"/>
                  <a:gd name="T124" fmla="*/ 31 w 1478"/>
                  <a:gd name="T125" fmla="*/ 264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8" h="473">
                    <a:moveTo>
                      <a:pt x="1010" y="471"/>
                    </a:moveTo>
                    <a:lnTo>
                      <a:pt x="1027" y="471"/>
                    </a:lnTo>
                    <a:lnTo>
                      <a:pt x="1027" y="473"/>
                    </a:lnTo>
                    <a:lnTo>
                      <a:pt x="972" y="473"/>
                    </a:lnTo>
                    <a:lnTo>
                      <a:pt x="972" y="473"/>
                    </a:lnTo>
                    <a:lnTo>
                      <a:pt x="970" y="473"/>
                    </a:lnTo>
                    <a:lnTo>
                      <a:pt x="970" y="117"/>
                    </a:lnTo>
                    <a:lnTo>
                      <a:pt x="995" y="117"/>
                    </a:lnTo>
                    <a:lnTo>
                      <a:pt x="996" y="75"/>
                    </a:lnTo>
                    <a:lnTo>
                      <a:pt x="996" y="105"/>
                    </a:lnTo>
                    <a:lnTo>
                      <a:pt x="1002" y="105"/>
                    </a:lnTo>
                    <a:lnTo>
                      <a:pt x="1006" y="117"/>
                    </a:lnTo>
                    <a:lnTo>
                      <a:pt x="1010" y="117"/>
                    </a:lnTo>
                    <a:lnTo>
                      <a:pt x="1010" y="471"/>
                    </a:lnTo>
                    <a:lnTo>
                      <a:pt x="1010" y="471"/>
                    </a:lnTo>
                    <a:close/>
                    <a:moveTo>
                      <a:pt x="1461" y="105"/>
                    </a:moveTo>
                    <a:lnTo>
                      <a:pt x="1463" y="0"/>
                    </a:lnTo>
                    <a:lnTo>
                      <a:pt x="1465" y="105"/>
                    </a:lnTo>
                    <a:lnTo>
                      <a:pt x="1475" y="105"/>
                    </a:lnTo>
                    <a:lnTo>
                      <a:pt x="1475" y="155"/>
                    </a:lnTo>
                    <a:lnTo>
                      <a:pt x="1478" y="155"/>
                    </a:lnTo>
                    <a:lnTo>
                      <a:pt x="1478" y="473"/>
                    </a:lnTo>
                    <a:lnTo>
                      <a:pt x="1475" y="473"/>
                    </a:lnTo>
                    <a:lnTo>
                      <a:pt x="1465" y="473"/>
                    </a:lnTo>
                    <a:lnTo>
                      <a:pt x="1427" y="473"/>
                    </a:lnTo>
                    <a:lnTo>
                      <a:pt x="1423" y="473"/>
                    </a:lnTo>
                    <a:lnTo>
                      <a:pt x="1415" y="473"/>
                    </a:lnTo>
                    <a:lnTo>
                      <a:pt x="1415" y="207"/>
                    </a:lnTo>
                    <a:lnTo>
                      <a:pt x="1423" y="207"/>
                    </a:lnTo>
                    <a:lnTo>
                      <a:pt x="1423" y="155"/>
                    </a:lnTo>
                    <a:lnTo>
                      <a:pt x="1427" y="155"/>
                    </a:lnTo>
                    <a:lnTo>
                      <a:pt x="1427" y="105"/>
                    </a:lnTo>
                    <a:lnTo>
                      <a:pt x="1440" y="105"/>
                    </a:lnTo>
                    <a:lnTo>
                      <a:pt x="1442" y="23"/>
                    </a:lnTo>
                    <a:lnTo>
                      <a:pt x="1444" y="105"/>
                    </a:lnTo>
                    <a:lnTo>
                      <a:pt x="1461" y="105"/>
                    </a:lnTo>
                    <a:lnTo>
                      <a:pt x="1461" y="105"/>
                    </a:lnTo>
                    <a:close/>
                    <a:moveTo>
                      <a:pt x="1285" y="190"/>
                    </a:moveTo>
                    <a:lnTo>
                      <a:pt x="1335" y="190"/>
                    </a:lnTo>
                    <a:lnTo>
                      <a:pt x="1335" y="473"/>
                    </a:lnTo>
                    <a:lnTo>
                      <a:pt x="1285" y="473"/>
                    </a:lnTo>
                    <a:lnTo>
                      <a:pt x="1285" y="190"/>
                    </a:lnTo>
                    <a:lnTo>
                      <a:pt x="1285" y="190"/>
                    </a:lnTo>
                    <a:close/>
                    <a:moveTo>
                      <a:pt x="1176" y="243"/>
                    </a:moveTo>
                    <a:lnTo>
                      <a:pt x="1216" y="243"/>
                    </a:lnTo>
                    <a:lnTo>
                      <a:pt x="1216" y="473"/>
                    </a:lnTo>
                    <a:lnTo>
                      <a:pt x="1176" y="473"/>
                    </a:lnTo>
                    <a:lnTo>
                      <a:pt x="1176" y="243"/>
                    </a:lnTo>
                    <a:lnTo>
                      <a:pt x="1176" y="243"/>
                    </a:lnTo>
                    <a:close/>
                    <a:moveTo>
                      <a:pt x="1083" y="167"/>
                    </a:moveTo>
                    <a:lnTo>
                      <a:pt x="1125" y="167"/>
                    </a:lnTo>
                    <a:lnTo>
                      <a:pt x="1125" y="473"/>
                    </a:lnTo>
                    <a:lnTo>
                      <a:pt x="1083" y="473"/>
                    </a:lnTo>
                    <a:lnTo>
                      <a:pt x="1083" y="167"/>
                    </a:lnTo>
                    <a:lnTo>
                      <a:pt x="1083" y="167"/>
                    </a:lnTo>
                    <a:close/>
                    <a:moveTo>
                      <a:pt x="849" y="295"/>
                    </a:moveTo>
                    <a:lnTo>
                      <a:pt x="884" y="295"/>
                    </a:lnTo>
                    <a:lnTo>
                      <a:pt x="884" y="473"/>
                    </a:lnTo>
                    <a:lnTo>
                      <a:pt x="849" y="473"/>
                    </a:lnTo>
                    <a:lnTo>
                      <a:pt x="849" y="295"/>
                    </a:lnTo>
                    <a:lnTo>
                      <a:pt x="849" y="295"/>
                    </a:lnTo>
                    <a:close/>
                    <a:moveTo>
                      <a:pt x="631" y="373"/>
                    </a:moveTo>
                    <a:lnTo>
                      <a:pt x="643" y="373"/>
                    </a:lnTo>
                    <a:lnTo>
                      <a:pt x="643" y="318"/>
                    </a:lnTo>
                    <a:lnTo>
                      <a:pt x="667" y="318"/>
                    </a:lnTo>
                    <a:lnTo>
                      <a:pt x="667" y="306"/>
                    </a:lnTo>
                    <a:lnTo>
                      <a:pt x="667" y="234"/>
                    </a:lnTo>
                    <a:lnTo>
                      <a:pt x="702" y="234"/>
                    </a:lnTo>
                    <a:lnTo>
                      <a:pt x="702" y="306"/>
                    </a:lnTo>
                    <a:lnTo>
                      <a:pt x="723" y="306"/>
                    </a:lnTo>
                    <a:lnTo>
                      <a:pt x="723" y="473"/>
                    </a:lnTo>
                    <a:lnTo>
                      <a:pt x="702" y="473"/>
                    </a:lnTo>
                    <a:lnTo>
                      <a:pt x="698" y="473"/>
                    </a:lnTo>
                    <a:lnTo>
                      <a:pt x="687" y="473"/>
                    </a:lnTo>
                    <a:lnTo>
                      <a:pt x="667" y="473"/>
                    </a:lnTo>
                    <a:lnTo>
                      <a:pt x="643" y="473"/>
                    </a:lnTo>
                    <a:lnTo>
                      <a:pt x="631" y="473"/>
                    </a:lnTo>
                    <a:lnTo>
                      <a:pt x="631" y="373"/>
                    </a:lnTo>
                    <a:lnTo>
                      <a:pt x="631" y="373"/>
                    </a:lnTo>
                    <a:close/>
                    <a:moveTo>
                      <a:pt x="581" y="255"/>
                    </a:moveTo>
                    <a:lnTo>
                      <a:pt x="623" y="255"/>
                    </a:lnTo>
                    <a:lnTo>
                      <a:pt x="623" y="473"/>
                    </a:lnTo>
                    <a:lnTo>
                      <a:pt x="581" y="473"/>
                    </a:lnTo>
                    <a:lnTo>
                      <a:pt x="581" y="255"/>
                    </a:lnTo>
                    <a:lnTo>
                      <a:pt x="581" y="255"/>
                    </a:lnTo>
                    <a:close/>
                    <a:moveTo>
                      <a:pt x="532" y="314"/>
                    </a:moveTo>
                    <a:lnTo>
                      <a:pt x="557" y="314"/>
                    </a:lnTo>
                    <a:lnTo>
                      <a:pt x="557" y="356"/>
                    </a:lnTo>
                    <a:lnTo>
                      <a:pt x="557" y="473"/>
                    </a:lnTo>
                    <a:lnTo>
                      <a:pt x="532" y="473"/>
                    </a:lnTo>
                    <a:lnTo>
                      <a:pt x="488" y="473"/>
                    </a:lnTo>
                    <a:lnTo>
                      <a:pt x="455" y="473"/>
                    </a:lnTo>
                    <a:lnTo>
                      <a:pt x="455" y="356"/>
                    </a:lnTo>
                    <a:lnTo>
                      <a:pt x="455" y="302"/>
                    </a:lnTo>
                    <a:lnTo>
                      <a:pt x="488" y="302"/>
                    </a:lnTo>
                    <a:lnTo>
                      <a:pt x="488" y="356"/>
                    </a:lnTo>
                    <a:lnTo>
                      <a:pt x="532" y="356"/>
                    </a:lnTo>
                    <a:lnTo>
                      <a:pt x="532" y="314"/>
                    </a:lnTo>
                    <a:lnTo>
                      <a:pt x="532" y="314"/>
                    </a:lnTo>
                    <a:close/>
                    <a:moveTo>
                      <a:pt x="360" y="293"/>
                    </a:moveTo>
                    <a:lnTo>
                      <a:pt x="426" y="293"/>
                    </a:lnTo>
                    <a:lnTo>
                      <a:pt x="426" y="473"/>
                    </a:lnTo>
                    <a:lnTo>
                      <a:pt x="360" y="473"/>
                    </a:lnTo>
                    <a:lnTo>
                      <a:pt x="360" y="293"/>
                    </a:lnTo>
                    <a:lnTo>
                      <a:pt x="360" y="293"/>
                    </a:lnTo>
                    <a:close/>
                    <a:moveTo>
                      <a:pt x="287" y="209"/>
                    </a:moveTo>
                    <a:lnTo>
                      <a:pt x="350" y="209"/>
                    </a:lnTo>
                    <a:lnTo>
                      <a:pt x="350" y="473"/>
                    </a:lnTo>
                    <a:lnTo>
                      <a:pt x="287" y="473"/>
                    </a:lnTo>
                    <a:lnTo>
                      <a:pt x="287" y="209"/>
                    </a:lnTo>
                    <a:lnTo>
                      <a:pt x="287" y="209"/>
                    </a:lnTo>
                    <a:close/>
                    <a:moveTo>
                      <a:pt x="195" y="184"/>
                    </a:moveTo>
                    <a:lnTo>
                      <a:pt x="241" y="184"/>
                    </a:lnTo>
                    <a:lnTo>
                      <a:pt x="241" y="473"/>
                    </a:lnTo>
                    <a:lnTo>
                      <a:pt x="195" y="473"/>
                    </a:lnTo>
                    <a:lnTo>
                      <a:pt x="195" y="184"/>
                    </a:lnTo>
                    <a:lnTo>
                      <a:pt x="195" y="184"/>
                    </a:lnTo>
                    <a:close/>
                    <a:moveTo>
                      <a:pt x="31" y="264"/>
                    </a:moveTo>
                    <a:lnTo>
                      <a:pt x="92" y="264"/>
                    </a:lnTo>
                    <a:lnTo>
                      <a:pt x="92" y="473"/>
                    </a:lnTo>
                    <a:lnTo>
                      <a:pt x="61" y="473"/>
                    </a:lnTo>
                    <a:lnTo>
                      <a:pt x="31" y="473"/>
                    </a:lnTo>
                    <a:lnTo>
                      <a:pt x="0" y="473"/>
                    </a:lnTo>
                    <a:lnTo>
                      <a:pt x="0" y="331"/>
                    </a:lnTo>
                    <a:lnTo>
                      <a:pt x="31" y="331"/>
                    </a:lnTo>
                    <a:lnTo>
                      <a:pt x="31" y="264"/>
                    </a:lnTo>
                    <a:lnTo>
                      <a:pt x="31" y="264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8" name="îŝlïḑè">
                <a:extLst>
                  <a:ext uri="{FF2B5EF4-FFF2-40B4-BE49-F238E27FC236}">
                    <a16:creationId xmlns:a16="http://schemas.microsoft.com/office/drawing/2014/main" id="{E4D2331A-58D7-45E3-A4C9-102E832F66B8}"/>
                  </a:ext>
                </a:extLst>
              </p:cNvPr>
              <p:cNvSpPr/>
              <p:nvPr/>
            </p:nvSpPr>
            <p:spPr bwMode="auto">
              <a:xfrm>
                <a:off x="117996" y="5321000"/>
                <a:ext cx="5994189" cy="750090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79" name="íśľïḋê">
                <a:extLst>
                  <a:ext uri="{FF2B5EF4-FFF2-40B4-BE49-F238E27FC236}">
                    <a16:creationId xmlns:a16="http://schemas.microsoft.com/office/drawing/2014/main" id="{90083AD5-A01B-41AB-B6B5-C04A169285A7}"/>
                  </a:ext>
                </a:extLst>
              </p:cNvPr>
              <p:cNvSpPr/>
              <p:nvPr/>
            </p:nvSpPr>
            <p:spPr bwMode="auto">
              <a:xfrm>
                <a:off x="430686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0" name="ïṩ1ídé">
                <a:extLst>
                  <a:ext uri="{FF2B5EF4-FFF2-40B4-BE49-F238E27FC236}">
                    <a16:creationId xmlns:a16="http://schemas.microsoft.com/office/drawing/2014/main" id="{B6DDAB30-637A-4645-B91B-0AB323C24EED}"/>
                  </a:ext>
                </a:extLst>
              </p:cNvPr>
              <p:cNvSpPr/>
              <p:nvPr/>
            </p:nvSpPr>
            <p:spPr bwMode="auto">
              <a:xfrm>
                <a:off x="908568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1" name="ïŝ1íḋè">
                <a:extLst>
                  <a:ext uri="{FF2B5EF4-FFF2-40B4-BE49-F238E27FC236}">
                    <a16:creationId xmlns:a16="http://schemas.microsoft.com/office/drawing/2014/main" id="{1B6E0286-F4FF-49A1-B08D-94F7DF593715}"/>
                  </a:ext>
                </a:extLst>
              </p:cNvPr>
              <p:cNvSpPr/>
              <p:nvPr/>
            </p:nvSpPr>
            <p:spPr bwMode="auto">
              <a:xfrm>
                <a:off x="2041328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2" name="išľïḑé">
                <a:extLst>
                  <a:ext uri="{FF2B5EF4-FFF2-40B4-BE49-F238E27FC236}">
                    <a16:creationId xmlns:a16="http://schemas.microsoft.com/office/drawing/2014/main" id="{20D9EDF8-BACD-4FE0-894D-5CA6264767C5}"/>
                  </a:ext>
                </a:extLst>
              </p:cNvPr>
              <p:cNvSpPr/>
              <p:nvPr/>
            </p:nvSpPr>
            <p:spPr bwMode="auto">
              <a:xfrm>
                <a:off x="2118028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3" name="îṩľïḍé">
                <a:extLst>
                  <a:ext uri="{FF2B5EF4-FFF2-40B4-BE49-F238E27FC236}">
                    <a16:creationId xmlns:a16="http://schemas.microsoft.com/office/drawing/2014/main" id="{62CD6BAE-E8A9-4D02-AF2C-08E0FDE8569C}"/>
                  </a:ext>
                </a:extLst>
              </p:cNvPr>
              <p:cNvSpPr/>
              <p:nvPr/>
            </p:nvSpPr>
            <p:spPr bwMode="auto">
              <a:xfrm>
                <a:off x="2348117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4" name="iŝ1ide">
                <a:extLst>
                  <a:ext uri="{FF2B5EF4-FFF2-40B4-BE49-F238E27FC236}">
                    <a16:creationId xmlns:a16="http://schemas.microsoft.com/office/drawing/2014/main" id="{1554C419-F4FC-42A9-B144-0B5DE6A606F7}"/>
                  </a:ext>
                </a:extLst>
              </p:cNvPr>
              <p:cNvSpPr/>
              <p:nvPr/>
            </p:nvSpPr>
            <p:spPr bwMode="auto">
              <a:xfrm>
                <a:off x="2660808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5" name="ï$liḑe">
                <a:extLst>
                  <a:ext uri="{FF2B5EF4-FFF2-40B4-BE49-F238E27FC236}">
                    <a16:creationId xmlns:a16="http://schemas.microsoft.com/office/drawing/2014/main" id="{4B05DE6E-29F4-4EC0-989D-1BF6BADD1A7C}"/>
                  </a:ext>
                </a:extLst>
              </p:cNvPr>
              <p:cNvSpPr/>
              <p:nvPr/>
            </p:nvSpPr>
            <p:spPr bwMode="auto">
              <a:xfrm>
                <a:off x="2796502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86" name="iṣ1ídé">
                <a:extLst>
                  <a:ext uri="{FF2B5EF4-FFF2-40B4-BE49-F238E27FC236}">
                    <a16:creationId xmlns:a16="http://schemas.microsoft.com/office/drawing/2014/main" id="{ABC56A10-B1FD-4E8F-B73B-00120E9118CF}"/>
                  </a:ext>
                </a:extLst>
              </p:cNvPr>
              <p:cNvSpPr/>
              <p:nvPr/>
            </p:nvSpPr>
            <p:spPr bwMode="auto">
              <a:xfrm>
                <a:off x="3421880" y="5610901"/>
                <a:ext cx="147494" cy="442486"/>
              </a:xfrm>
              <a:custGeom>
                <a:avLst/>
                <a:gdLst>
                  <a:gd name="T0" fmla="*/ 9 w 50"/>
                  <a:gd name="T1" fmla="*/ 23 h 149"/>
                  <a:gd name="T2" fmla="*/ 13 w 50"/>
                  <a:gd name="T3" fmla="*/ 23 h 149"/>
                  <a:gd name="T4" fmla="*/ 23 w 50"/>
                  <a:gd name="T5" fmla="*/ 0 h 149"/>
                  <a:gd name="T6" fmla="*/ 29 w 50"/>
                  <a:gd name="T7" fmla="*/ 0 h 149"/>
                  <a:gd name="T8" fmla="*/ 36 w 50"/>
                  <a:gd name="T9" fmla="*/ 23 h 149"/>
                  <a:gd name="T10" fmla="*/ 42 w 50"/>
                  <a:gd name="T11" fmla="*/ 23 h 149"/>
                  <a:gd name="T12" fmla="*/ 42 w 50"/>
                  <a:gd name="T13" fmla="*/ 36 h 149"/>
                  <a:gd name="T14" fmla="*/ 44 w 50"/>
                  <a:gd name="T15" fmla="*/ 42 h 149"/>
                  <a:gd name="T16" fmla="*/ 50 w 50"/>
                  <a:gd name="T17" fmla="*/ 42 h 149"/>
                  <a:gd name="T18" fmla="*/ 50 w 50"/>
                  <a:gd name="T19" fmla="*/ 149 h 149"/>
                  <a:gd name="T20" fmla="*/ 0 w 50"/>
                  <a:gd name="T21" fmla="*/ 149 h 149"/>
                  <a:gd name="T22" fmla="*/ 0 w 50"/>
                  <a:gd name="T23" fmla="*/ 42 h 149"/>
                  <a:gd name="T24" fmla="*/ 8 w 50"/>
                  <a:gd name="T25" fmla="*/ 42 h 149"/>
                  <a:gd name="T26" fmla="*/ 9 w 50"/>
                  <a:gd name="T27" fmla="*/ 36 h 149"/>
                  <a:gd name="T28" fmla="*/ 9 w 50"/>
                  <a:gd name="T29" fmla="*/ 23 h 149"/>
                  <a:gd name="T30" fmla="*/ 9 w 50"/>
                  <a:gd name="T31" fmla="*/ 2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149">
                    <a:moveTo>
                      <a:pt x="9" y="23"/>
                    </a:moveTo>
                    <a:lnTo>
                      <a:pt x="13" y="2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6" y="23"/>
                    </a:lnTo>
                    <a:lnTo>
                      <a:pt x="42" y="23"/>
                    </a:lnTo>
                    <a:lnTo>
                      <a:pt x="42" y="36"/>
                    </a:lnTo>
                    <a:lnTo>
                      <a:pt x="44" y="42"/>
                    </a:lnTo>
                    <a:lnTo>
                      <a:pt x="50" y="42"/>
                    </a:lnTo>
                    <a:lnTo>
                      <a:pt x="50" y="149"/>
                    </a:lnTo>
                    <a:lnTo>
                      <a:pt x="0" y="149"/>
                    </a:lnTo>
                    <a:lnTo>
                      <a:pt x="0" y="42"/>
                    </a:lnTo>
                    <a:lnTo>
                      <a:pt x="8" y="42"/>
                    </a:lnTo>
                    <a:lnTo>
                      <a:pt x="9" y="36"/>
                    </a:lnTo>
                    <a:lnTo>
                      <a:pt x="9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7" name="iṡľïḑé">
                <a:extLst>
                  <a:ext uri="{FF2B5EF4-FFF2-40B4-BE49-F238E27FC236}">
                    <a16:creationId xmlns:a16="http://schemas.microsoft.com/office/drawing/2014/main" id="{B9F435E7-2F70-4E5C-A8E8-B6684EEA0E62}"/>
                  </a:ext>
                </a:extLst>
              </p:cNvPr>
              <p:cNvSpPr/>
              <p:nvPr/>
            </p:nvSpPr>
            <p:spPr bwMode="auto">
              <a:xfrm>
                <a:off x="3646071" y="5964889"/>
                <a:ext cx="82597" cy="88498"/>
              </a:xfrm>
              <a:custGeom>
                <a:avLst/>
                <a:gdLst>
                  <a:gd name="T0" fmla="*/ 0 w 28"/>
                  <a:gd name="T1" fmla="*/ 0 h 31"/>
                  <a:gd name="T2" fmla="*/ 28 w 28"/>
                  <a:gd name="T3" fmla="*/ 0 h 31"/>
                  <a:gd name="T4" fmla="*/ 28 w 28"/>
                  <a:gd name="T5" fmla="*/ 31 h 31"/>
                  <a:gd name="T6" fmla="*/ 0 w 28"/>
                  <a:gd name="T7" fmla="*/ 31 h 31"/>
                  <a:gd name="T8" fmla="*/ 0 w 28"/>
                  <a:gd name="T9" fmla="*/ 0 h 31"/>
                  <a:gd name="T10" fmla="*/ 0 w 2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0"/>
                    </a:moveTo>
                    <a:lnTo>
                      <a:pt x="28" y="0"/>
                    </a:lnTo>
                    <a:lnTo>
                      <a:pt x="28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88" name="iṩļïdé">
                <a:extLst>
                  <a:ext uri="{FF2B5EF4-FFF2-40B4-BE49-F238E27FC236}">
                    <a16:creationId xmlns:a16="http://schemas.microsoft.com/office/drawing/2014/main" id="{4ACA4187-E46F-458B-AFE8-B0EF12523D2A}"/>
                  </a:ext>
                </a:extLst>
              </p:cNvPr>
              <p:cNvSpPr/>
              <p:nvPr/>
            </p:nvSpPr>
            <p:spPr bwMode="auto">
              <a:xfrm>
                <a:off x="3675572" y="5021474"/>
                <a:ext cx="778773" cy="1031913"/>
              </a:xfrm>
              <a:custGeom>
                <a:avLst/>
                <a:gdLst>
                  <a:gd name="T0" fmla="*/ 124 w 266"/>
                  <a:gd name="T1" fmla="*/ 0 h 476"/>
                  <a:gd name="T2" fmla="*/ 203 w 266"/>
                  <a:gd name="T3" fmla="*/ 0 h 476"/>
                  <a:gd name="T4" fmla="*/ 203 w 266"/>
                  <a:gd name="T5" fmla="*/ 5 h 476"/>
                  <a:gd name="T6" fmla="*/ 209 w 266"/>
                  <a:gd name="T7" fmla="*/ 5 h 476"/>
                  <a:gd name="T8" fmla="*/ 209 w 266"/>
                  <a:gd name="T9" fmla="*/ 9 h 476"/>
                  <a:gd name="T10" fmla="*/ 214 w 266"/>
                  <a:gd name="T11" fmla="*/ 9 h 476"/>
                  <a:gd name="T12" fmla="*/ 214 w 266"/>
                  <a:gd name="T13" fmla="*/ 17 h 476"/>
                  <a:gd name="T14" fmla="*/ 222 w 266"/>
                  <a:gd name="T15" fmla="*/ 17 h 476"/>
                  <a:gd name="T16" fmla="*/ 222 w 266"/>
                  <a:gd name="T17" fmla="*/ 430 h 476"/>
                  <a:gd name="T18" fmla="*/ 230 w 266"/>
                  <a:gd name="T19" fmla="*/ 430 h 476"/>
                  <a:gd name="T20" fmla="*/ 230 w 266"/>
                  <a:gd name="T21" fmla="*/ 453 h 476"/>
                  <a:gd name="T22" fmla="*/ 230 w 266"/>
                  <a:gd name="T23" fmla="*/ 462 h 476"/>
                  <a:gd name="T24" fmla="*/ 266 w 266"/>
                  <a:gd name="T25" fmla="*/ 462 h 476"/>
                  <a:gd name="T26" fmla="*/ 266 w 266"/>
                  <a:gd name="T27" fmla="*/ 476 h 476"/>
                  <a:gd name="T28" fmla="*/ 230 w 266"/>
                  <a:gd name="T29" fmla="*/ 476 h 476"/>
                  <a:gd name="T30" fmla="*/ 222 w 266"/>
                  <a:gd name="T31" fmla="*/ 476 h 476"/>
                  <a:gd name="T32" fmla="*/ 199 w 266"/>
                  <a:gd name="T33" fmla="*/ 476 h 476"/>
                  <a:gd name="T34" fmla="*/ 124 w 266"/>
                  <a:gd name="T35" fmla="*/ 476 h 476"/>
                  <a:gd name="T36" fmla="*/ 48 w 266"/>
                  <a:gd name="T37" fmla="*/ 476 h 476"/>
                  <a:gd name="T38" fmla="*/ 0 w 266"/>
                  <a:gd name="T39" fmla="*/ 476 h 476"/>
                  <a:gd name="T40" fmla="*/ 0 w 266"/>
                  <a:gd name="T41" fmla="*/ 453 h 476"/>
                  <a:gd name="T42" fmla="*/ 0 w 266"/>
                  <a:gd name="T43" fmla="*/ 411 h 476"/>
                  <a:gd name="T44" fmla="*/ 10 w 266"/>
                  <a:gd name="T45" fmla="*/ 411 h 476"/>
                  <a:gd name="T46" fmla="*/ 10 w 266"/>
                  <a:gd name="T47" fmla="*/ 166 h 476"/>
                  <a:gd name="T48" fmla="*/ 17 w 266"/>
                  <a:gd name="T49" fmla="*/ 166 h 476"/>
                  <a:gd name="T50" fmla="*/ 17 w 266"/>
                  <a:gd name="T51" fmla="*/ 155 h 476"/>
                  <a:gd name="T52" fmla="*/ 23 w 266"/>
                  <a:gd name="T53" fmla="*/ 155 h 476"/>
                  <a:gd name="T54" fmla="*/ 23 w 266"/>
                  <a:gd name="T55" fmla="*/ 143 h 476"/>
                  <a:gd name="T56" fmla="*/ 25 w 266"/>
                  <a:gd name="T57" fmla="*/ 143 h 476"/>
                  <a:gd name="T58" fmla="*/ 44 w 266"/>
                  <a:gd name="T59" fmla="*/ 111 h 476"/>
                  <a:gd name="T60" fmla="*/ 46 w 266"/>
                  <a:gd name="T61" fmla="*/ 111 h 476"/>
                  <a:gd name="T62" fmla="*/ 48 w 266"/>
                  <a:gd name="T63" fmla="*/ 111 h 476"/>
                  <a:gd name="T64" fmla="*/ 48 w 266"/>
                  <a:gd name="T65" fmla="*/ 76 h 476"/>
                  <a:gd name="T66" fmla="*/ 50 w 266"/>
                  <a:gd name="T67" fmla="*/ 76 h 476"/>
                  <a:gd name="T68" fmla="*/ 50 w 266"/>
                  <a:gd name="T69" fmla="*/ 113 h 476"/>
                  <a:gd name="T70" fmla="*/ 69 w 266"/>
                  <a:gd name="T71" fmla="*/ 143 h 476"/>
                  <a:gd name="T72" fmla="*/ 71 w 266"/>
                  <a:gd name="T73" fmla="*/ 143 h 476"/>
                  <a:gd name="T74" fmla="*/ 71 w 266"/>
                  <a:gd name="T75" fmla="*/ 155 h 476"/>
                  <a:gd name="T76" fmla="*/ 75 w 266"/>
                  <a:gd name="T77" fmla="*/ 155 h 476"/>
                  <a:gd name="T78" fmla="*/ 75 w 266"/>
                  <a:gd name="T79" fmla="*/ 166 h 476"/>
                  <a:gd name="T80" fmla="*/ 82 w 266"/>
                  <a:gd name="T81" fmla="*/ 166 h 476"/>
                  <a:gd name="T82" fmla="*/ 82 w 266"/>
                  <a:gd name="T83" fmla="*/ 453 h 476"/>
                  <a:gd name="T84" fmla="*/ 124 w 266"/>
                  <a:gd name="T85" fmla="*/ 453 h 476"/>
                  <a:gd name="T86" fmla="*/ 124 w 266"/>
                  <a:gd name="T87" fmla="*/ 23 h 476"/>
                  <a:gd name="T88" fmla="*/ 124 w 266"/>
                  <a:gd name="T89" fmla="*/ 17 h 476"/>
                  <a:gd name="T90" fmla="*/ 124 w 266"/>
                  <a:gd name="T91" fmla="*/ 17 h 476"/>
                  <a:gd name="T92" fmla="*/ 124 w 266"/>
                  <a:gd name="T93" fmla="*/ 11 h 476"/>
                  <a:gd name="T94" fmla="*/ 124 w 266"/>
                  <a:gd name="T95" fmla="*/ 9 h 476"/>
                  <a:gd name="T96" fmla="*/ 124 w 266"/>
                  <a:gd name="T97" fmla="*/ 5 h 476"/>
                  <a:gd name="T98" fmla="*/ 124 w 266"/>
                  <a:gd name="T99" fmla="*/ 0 h 476"/>
                  <a:gd name="T100" fmla="*/ 124 w 266"/>
                  <a:gd name="T101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6" h="476">
                    <a:moveTo>
                      <a:pt x="124" y="0"/>
                    </a:moveTo>
                    <a:lnTo>
                      <a:pt x="203" y="0"/>
                    </a:lnTo>
                    <a:lnTo>
                      <a:pt x="203" y="5"/>
                    </a:lnTo>
                    <a:lnTo>
                      <a:pt x="209" y="5"/>
                    </a:lnTo>
                    <a:lnTo>
                      <a:pt x="209" y="9"/>
                    </a:lnTo>
                    <a:lnTo>
                      <a:pt x="214" y="9"/>
                    </a:lnTo>
                    <a:lnTo>
                      <a:pt x="214" y="17"/>
                    </a:lnTo>
                    <a:lnTo>
                      <a:pt x="222" y="17"/>
                    </a:lnTo>
                    <a:lnTo>
                      <a:pt x="222" y="430"/>
                    </a:lnTo>
                    <a:lnTo>
                      <a:pt x="230" y="430"/>
                    </a:lnTo>
                    <a:lnTo>
                      <a:pt x="230" y="453"/>
                    </a:lnTo>
                    <a:lnTo>
                      <a:pt x="230" y="462"/>
                    </a:lnTo>
                    <a:lnTo>
                      <a:pt x="266" y="462"/>
                    </a:lnTo>
                    <a:lnTo>
                      <a:pt x="266" y="476"/>
                    </a:lnTo>
                    <a:lnTo>
                      <a:pt x="230" y="476"/>
                    </a:lnTo>
                    <a:lnTo>
                      <a:pt x="222" y="476"/>
                    </a:lnTo>
                    <a:lnTo>
                      <a:pt x="199" y="476"/>
                    </a:lnTo>
                    <a:lnTo>
                      <a:pt x="124" y="476"/>
                    </a:lnTo>
                    <a:lnTo>
                      <a:pt x="48" y="476"/>
                    </a:lnTo>
                    <a:lnTo>
                      <a:pt x="0" y="476"/>
                    </a:lnTo>
                    <a:lnTo>
                      <a:pt x="0" y="453"/>
                    </a:lnTo>
                    <a:lnTo>
                      <a:pt x="0" y="411"/>
                    </a:lnTo>
                    <a:lnTo>
                      <a:pt x="10" y="411"/>
                    </a:lnTo>
                    <a:lnTo>
                      <a:pt x="10" y="166"/>
                    </a:lnTo>
                    <a:lnTo>
                      <a:pt x="17" y="166"/>
                    </a:lnTo>
                    <a:lnTo>
                      <a:pt x="17" y="155"/>
                    </a:lnTo>
                    <a:lnTo>
                      <a:pt x="23" y="155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44" y="111"/>
                    </a:lnTo>
                    <a:lnTo>
                      <a:pt x="46" y="111"/>
                    </a:lnTo>
                    <a:lnTo>
                      <a:pt x="48" y="111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0" y="113"/>
                    </a:lnTo>
                    <a:lnTo>
                      <a:pt x="69" y="143"/>
                    </a:lnTo>
                    <a:lnTo>
                      <a:pt x="71" y="143"/>
                    </a:lnTo>
                    <a:lnTo>
                      <a:pt x="71" y="155"/>
                    </a:lnTo>
                    <a:lnTo>
                      <a:pt x="75" y="155"/>
                    </a:lnTo>
                    <a:lnTo>
                      <a:pt x="75" y="166"/>
                    </a:lnTo>
                    <a:lnTo>
                      <a:pt x="82" y="166"/>
                    </a:lnTo>
                    <a:lnTo>
                      <a:pt x="82" y="453"/>
                    </a:lnTo>
                    <a:lnTo>
                      <a:pt x="124" y="453"/>
                    </a:lnTo>
                    <a:lnTo>
                      <a:pt x="124" y="23"/>
                    </a:lnTo>
                    <a:lnTo>
                      <a:pt x="124" y="17"/>
                    </a:lnTo>
                    <a:lnTo>
                      <a:pt x="124" y="17"/>
                    </a:lnTo>
                    <a:lnTo>
                      <a:pt x="124" y="11"/>
                    </a:lnTo>
                    <a:lnTo>
                      <a:pt x="124" y="9"/>
                    </a:lnTo>
                    <a:lnTo>
                      <a:pt x="124" y="5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89" name="íş1íḋè">
                <a:extLst>
                  <a:ext uri="{FF2B5EF4-FFF2-40B4-BE49-F238E27FC236}">
                    <a16:creationId xmlns:a16="http://schemas.microsoft.com/office/drawing/2014/main" id="{C3BAC5A9-1E9B-475C-9666-72DAA45F8FBD}"/>
                  </a:ext>
                </a:extLst>
              </p:cNvPr>
              <p:cNvSpPr/>
              <p:nvPr/>
            </p:nvSpPr>
            <p:spPr bwMode="auto">
              <a:xfrm>
                <a:off x="4383548" y="5622700"/>
                <a:ext cx="306789" cy="430687"/>
              </a:xfrm>
              <a:custGeom>
                <a:avLst/>
                <a:gdLst>
                  <a:gd name="T0" fmla="*/ 48 w 103"/>
                  <a:gd name="T1" fmla="*/ 112 h 145"/>
                  <a:gd name="T2" fmla="*/ 103 w 103"/>
                  <a:gd name="T3" fmla="*/ 112 h 145"/>
                  <a:gd name="T4" fmla="*/ 103 w 103"/>
                  <a:gd name="T5" fmla="*/ 145 h 145"/>
                  <a:gd name="T6" fmla="*/ 48 w 103"/>
                  <a:gd name="T7" fmla="*/ 145 h 145"/>
                  <a:gd name="T8" fmla="*/ 23 w 103"/>
                  <a:gd name="T9" fmla="*/ 145 h 145"/>
                  <a:gd name="T10" fmla="*/ 0 w 103"/>
                  <a:gd name="T11" fmla="*/ 145 h 145"/>
                  <a:gd name="T12" fmla="*/ 0 w 103"/>
                  <a:gd name="T13" fmla="*/ 11 h 145"/>
                  <a:gd name="T14" fmla="*/ 6 w 103"/>
                  <a:gd name="T15" fmla="*/ 11 h 145"/>
                  <a:gd name="T16" fmla="*/ 6 w 103"/>
                  <a:gd name="T17" fmla="*/ 0 h 145"/>
                  <a:gd name="T18" fmla="*/ 34 w 103"/>
                  <a:gd name="T19" fmla="*/ 0 h 145"/>
                  <a:gd name="T20" fmla="*/ 34 w 103"/>
                  <a:gd name="T21" fmla="*/ 11 h 145"/>
                  <a:gd name="T22" fmla="*/ 48 w 103"/>
                  <a:gd name="T23" fmla="*/ 11 h 145"/>
                  <a:gd name="T24" fmla="*/ 48 w 103"/>
                  <a:gd name="T25" fmla="*/ 112 h 145"/>
                  <a:gd name="T26" fmla="*/ 48 w 103"/>
                  <a:gd name="T27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45">
                    <a:moveTo>
                      <a:pt x="48" y="112"/>
                    </a:moveTo>
                    <a:lnTo>
                      <a:pt x="103" y="112"/>
                    </a:lnTo>
                    <a:lnTo>
                      <a:pt x="103" y="145"/>
                    </a:lnTo>
                    <a:lnTo>
                      <a:pt x="48" y="145"/>
                    </a:lnTo>
                    <a:lnTo>
                      <a:pt x="23" y="145"/>
                    </a:lnTo>
                    <a:lnTo>
                      <a:pt x="0" y="14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48" y="11"/>
                    </a:lnTo>
                    <a:lnTo>
                      <a:pt x="48" y="112"/>
                    </a:lnTo>
                    <a:lnTo>
                      <a:pt x="48" y="112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0" name="îšļiḍe">
                <a:extLst>
                  <a:ext uri="{FF2B5EF4-FFF2-40B4-BE49-F238E27FC236}">
                    <a16:creationId xmlns:a16="http://schemas.microsoft.com/office/drawing/2014/main" id="{5B86B43C-C18B-403E-ACEF-D96A91462808}"/>
                  </a:ext>
                </a:extLst>
              </p:cNvPr>
              <p:cNvSpPr/>
              <p:nvPr/>
            </p:nvSpPr>
            <p:spPr bwMode="auto">
              <a:xfrm>
                <a:off x="4908627" y="5634500"/>
                <a:ext cx="365788" cy="418888"/>
              </a:xfrm>
              <a:custGeom>
                <a:avLst/>
                <a:gdLst>
                  <a:gd name="T0" fmla="*/ 0 w 124"/>
                  <a:gd name="T1" fmla="*/ 0 h 142"/>
                  <a:gd name="T2" fmla="*/ 124 w 124"/>
                  <a:gd name="T3" fmla="*/ 0 h 142"/>
                  <a:gd name="T4" fmla="*/ 124 w 124"/>
                  <a:gd name="T5" fmla="*/ 142 h 142"/>
                  <a:gd name="T6" fmla="*/ 0 w 124"/>
                  <a:gd name="T7" fmla="*/ 142 h 142"/>
                  <a:gd name="T8" fmla="*/ 0 w 124"/>
                  <a:gd name="T9" fmla="*/ 0 h 142"/>
                  <a:gd name="T10" fmla="*/ 0 w 124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42">
                    <a:moveTo>
                      <a:pt x="0" y="0"/>
                    </a:moveTo>
                    <a:lnTo>
                      <a:pt x="124" y="0"/>
                    </a:lnTo>
                    <a:lnTo>
                      <a:pt x="124" y="142"/>
                    </a:lnTo>
                    <a:lnTo>
                      <a:pt x="0" y="1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1" name="isliḑe">
                <a:extLst>
                  <a:ext uri="{FF2B5EF4-FFF2-40B4-BE49-F238E27FC236}">
                    <a16:creationId xmlns:a16="http://schemas.microsoft.com/office/drawing/2014/main" id="{77DF1F79-F871-4134-8958-0526F2BE4B73}"/>
                  </a:ext>
                </a:extLst>
              </p:cNvPr>
              <p:cNvSpPr/>
              <p:nvPr/>
            </p:nvSpPr>
            <p:spPr bwMode="auto">
              <a:xfrm>
                <a:off x="5303915" y="5410309"/>
                <a:ext cx="873170" cy="643080"/>
              </a:xfrm>
              <a:custGeom>
                <a:avLst/>
                <a:gdLst>
                  <a:gd name="T0" fmla="*/ 84 w 296"/>
                  <a:gd name="T1" fmla="*/ 193 h 218"/>
                  <a:gd name="T2" fmla="*/ 94 w 296"/>
                  <a:gd name="T3" fmla="*/ 193 h 218"/>
                  <a:gd name="T4" fmla="*/ 94 w 296"/>
                  <a:gd name="T5" fmla="*/ 199 h 218"/>
                  <a:gd name="T6" fmla="*/ 113 w 296"/>
                  <a:gd name="T7" fmla="*/ 199 h 218"/>
                  <a:gd name="T8" fmla="*/ 113 w 296"/>
                  <a:gd name="T9" fmla="*/ 206 h 218"/>
                  <a:gd name="T10" fmla="*/ 160 w 296"/>
                  <a:gd name="T11" fmla="*/ 206 h 218"/>
                  <a:gd name="T12" fmla="*/ 160 w 296"/>
                  <a:gd name="T13" fmla="*/ 9 h 218"/>
                  <a:gd name="T14" fmla="*/ 178 w 296"/>
                  <a:gd name="T15" fmla="*/ 9 h 218"/>
                  <a:gd name="T16" fmla="*/ 178 w 296"/>
                  <a:gd name="T17" fmla="*/ 0 h 218"/>
                  <a:gd name="T18" fmla="*/ 218 w 296"/>
                  <a:gd name="T19" fmla="*/ 0 h 218"/>
                  <a:gd name="T20" fmla="*/ 218 w 296"/>
                  <a:gd name="T21" fmla="*/ 9 h 218"/>
                  <a:gd name="T22" fmla="*/ 231 w 296"/>
                  <a:gd name="T23" fmla="*/ 9 h 218"/>
                  <a:gd name="T24" fmla="*/ 231 w 296"/>
                  <a:gd name="T25" fmla="*/ 206 h 218"/>
                  <a:gd name="T26" fmla="*/ 245 w 296"/>
                  <a:gd name="T27" fmla="*/ 206 h 218"/>
                  <a:gd name="T28" fmla="*/ 245 w 296"/>
                  <a:gd name="T29" fmla="*/ 214 h 218"/>
                  <a:gd name="T30" fmla="*/ 296 w 296"/>
                  <a:gd name="T31" fmla="*/ 214 h 218"/>
                  <a:gd name="T32" fmla="*/ 296 w 296"/>
                  <a:gd name="T33" fmla="*/ 218 h 218"/>
                  <a:gd name="T34" fmla="*/ 245 w 296"/>
                  <a:gd name="T35" fmla="*/ 218 h 218"/>
                  <a:gd name="T36" fmla="*/ 231 w 296"/>
                  <a:gd name="T37" fmla="*/ 218 h 218"/>
                  <a:gd name="T38" fmla="*/ 160 w 296"/>
                  <a:gd name="T39" fmla="*/ 218 h 218"/>
                  <a:gd name="T40" fmla="*/ 130 w 296"/>
                  <a:gd name="T41" fmla="*/ 218 h 218"/>
                  <a:gd name="T42" fmla="*/ 84 w 296"/>
                  <a:gd name="T43" fmla="*/ 218 h 218"/>
                  <a:gd name="T44" fmla="*/ 80 w 296"/>
                  <a:gd name="T45" fmla="*/ 218 h 218"/>
                  <a:gd name="T46" fmla="*/ 50 w 296"/>
                  <a:gd name="T47" fmla="*/ 218 h 218"/>
                  <a:gd name="T48" fmla="*/ 0 w 296"/>
                  <a:gd name="T49" fmla="*/ 218 h 218"/>
                  <a:gd name="T50" fmla="*/ 0 w 296"/>
                  <a:gd name="T51" fmla="*/ 4 h 218"/>
                  <a:gd name="T52" fmla="*/ 50 w 296"/>
                  <a:gd name="T53" fmla="*/ 4 h 218"/>
                  <a:gd name="T54" fmla="*/ 50 w 296"/>
                  <a:gd name="T55" fmla="*/ 25 h 218"/>
                  <a:gd name="T56" fmla="*/ 84 w 296"/>
                  <a:gd name="T57" fmla="*/ 25 h 218"/>
                  <a:gd name="T58" fmla="*/ 84 w 296"/>
                  <a:gd name="T59" fmla="*/ 193 h 218"/>
                  <a:gd name="T60" fmla="*/ 84 w 296"/>
                  <a:gd name="T61" fmla="*/ 1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" h="218">
                    <a:moveTo>
                      <a:pt x="84" y="193"/>
                    </a:moveTo>
                    <a:lnTo>
                      <a:pt x="94" y="193"/>
                    </a:lnTo>
                    <a:lnTo>
                      <a:pt x="94" y="199"/>
                    </a:lnTo>
                    <a:lnTo>
                      <a:pt x="113" y="199"/>
                    </a:lnTo>
                    <a:lnTo>
                      <a:pt x="113" y="206"/>
                    </a:lnTo>
                    <a:lnTo>
                      <a:pt x="160" y="206"/>
                    </a:lnTo>
                    <a:lnTo>
                      <a:pt x="160" y="9"/>
                    </a:lnTo>
                    <a:lnTo>
                      <a:pt x="178" y="9"/>
                    </a:lnTo>
                    <a:lnTo>
                      <a:pt x="178" y="0"/>
                    </a:lnTo>
                    <a:lnTo>
                      <a:pt x="218" y="0"/>
                    </a:lnTo>
                    <a:lnTo>
                      <a:pt x="218" y="9"/>
                    </a:lnTo>
                    <a:lnTo>
                      <a:pt x="231" y="9"/>
                    </a:lnTo>
                    <a:lnTo>
                      <a:pt x="231" y="206"/>
                    </a:lnTo>
                    <a:lnTo>
                      <a:pt x="245" y="206"/>
                    </a:lnTo>
                    <a:lnTo>
                      <a:pt x="245" y="214"/>
                    </a:lnTo>
                    <a:lnTo>
                      <a:pt x="296" y="214"/>
                    </a:lnTo>
                    <a:lnTo>
                      <a:pt x="296" y="218"/>
                    </a:lnTo>
                    <a:lnTo>
                      <a:pt x="245" y="218"/>
                    </a:lnTo>
                    <a:lnTo>
                      <a:pt x="231" y="218"/>
                    </a:lnTo>
                    <a:lnTo>
                      <a:pt x="160" y="218"/>
                    </a:lnTo>
                    <a:lnTo>
                      <a:pt x="130" y="218"/>
                    </a:lnTo>
                    <a:lnTo>
                      <a:pt x="84" y="218"/>
                    </a:lnTo>
                    <a:lnTo>
                      <a:pt x="80" y="218"/>
                    </a:lnTo>
                    <a:lnTo>
                      <a:pt x="50" y="218"/>
                    </a:lnTo>
                    <a:lnTo>
                      <a:pt x="0" y="218"/>
                    </a:lnTo>
                    <a:lnTo>
                      <a:pt x="0" y="4"/>
                    </a:lnTo>
                    <a:lnTo>
                      <a:pt x="50" y="4"/>
                    </a:lnTo>
                    <a:lnTo>
                      <a:pt x="50" y="25"/>
                    </a:lnTo>
                    <a:lnTo>
                      <a:pt x="84" y="25"/>
                    </a:lnTo>
                    <a:lnTo>
                      <a:pt x="84" y="193"/>
                    </a:lnTo>
                    <a:lnTo>
                      <a:pt x="84" y="19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2" name="îśľîḓe">
                <a:extLst>
                  <a:ext uri="{FF2B5EF4-FFF2-40B4-BE49-F238E27FC236}">
                    <a16:creationId xmlns:a16="http://schemas.microsoft.com/office/drawing/2014/main" id="{E8B8594B-8739-4B27-871B-E6C44670E1FC}"/>
                  </a:ext>
                </a:extLst>
              </p:cNvPr>
              <p:cNvSpPr/>
              <p:nvPr/>
            </p:nvSpPr>
            <p:spPr bwMode="auto">
              <a:xfrm>
                <a:off x="35399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93" name="íś1ídé">
                <a:extLst>
                  <a:ext uri="{FF2B5EF4-FFF2-40B4-BE49-F238E27FC236}">
                    <a16:creationId xmlns:a16="http://schemas.microsoft.com/office/drawing/2014/main" id="{689DCE01-FA5E-48AE-A16D-335392B606B3}"/>
                  </a:ext>
                </a:extLst>
              </p:cNvPr>
              <p:cNvSpPr/>
              <p:nvPr/>
            </p:nvSpPr>
            <p:spPr bwMode="auto">
              <a:xfrm>
                <a:off x="2796502" y="4887064"/>
                <a:ext cx="595877" cy="1166323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4" name="îslîḓé">
                <a:extLst>
                  <a:ext uri="{FF2B5EF4-FFF2-40B4-BE49-F238E27FC236}">
                    <a16:creationId xmlns:a16="http://schemas.microsoft.com/office/drawing/2014/main" id="{5939DE0D-E3F6-4DAF-AE0A-783EC3425E31}"/>
                  </a:ext>
                </a:extLst>
              </p:cNvPr>
              <p:cNvSpPr/>
              <p:nvPr/>
            </p:nvSpPr>
            <p:spPr bwMode="auto">
              <a:xfrm>
                <a:off x="4708034" y="6006189"/>
                <a:ext cx="631276" cy="47199"/>
              </a:xfrm>
              <a:custGeom>
                <a:avLst/>
                <a:gdLst>
                  <a:gd name="T0" fmla="*/ 0 w 212"/>
                  <a:gd name="T1" fmla="*/ 0 h 15"/>
                  <a:gd name="T2" fmla="*/ 212 w 212"/>
                  <a:gd name="T3" fmla="*/ 0 h 15"/>
                  <a:gd name="T4" fmla="*/ 212 w 212"/>
                  <a:gd name="T5" fmla="*/ 15 h 15"/>
                  <a:gd name="T6" fmla="*/ 0 w 212"/>
                  <a:gd name="T7" fmla="*/ 15 h 15"/>
                  <a:gd name="T8" fmla="*/ 0 w 212"/>
                  <a:gd name="T9" fmla="*/ 0 h 15"/>
                  <a:gd name="T10" fmla="*/ 0 w 2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15">
                    <a:moveTo>
                      <a:pt x="0" y="0"/>
                    </a:moveTo>
                    <a:lnTo>
                      <a:pt x="212" y="0"/>
                    </a:lnTo>
                    <a:lnTo>
                      <a:pt x="212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95" name="išľîḓe">
                <a:extLst>
                  <a:ext uri="{FF2B5EF4-FFF2-40B4-BE49-F238E27FC236}">
                    <a16:creationId xmlns:a16="http://schemas.microsoft.com/office/drawing/2014/main" id="{BBB5F1BE-316F-4AFC-837C-2299E2669CF7}"/>
                  </a:ext>
                </a:extLst>
              </p:cNvPr>
              <p:cNvSpPr/>
              <p:nvPr/>
            </p:nvSpPr>
            <p:spPr bwMode="auto">
              <a:xfrm>
                <a:off x="0" y="5982589"/>
                <a:ext cx="9144000" cy="316525"/>
              </a:xfrm>
              <a:custGeom>
                <a:avLst/>
                <a:gdLst>
                  <a:gd name="T0" fmla="*/ 132 w 2098"/>
                  <a:gd name="T1" fmla="*/ 21 h 101"/>
                  <a:gd name="T2" fmla="*/ 138 w 2098"/>
                  <a:gd name="T3" fmla="*/ 0 h 101"/>
                  <a:gd name="T4" fmla="*/ 281 w 2098"/>
                  <a:gd name="T5" fmla="*/ 21 h 101"/>
                  <a:gd name="T6" fmla="*/ 289 w 2098"/>
                  <a:gd name="T7" fmla="*/ 0 h 101"/>
                  <a:gd name="T8" fmla="*/ 675 w 2098"/>
                  <a:gd name="T9" fmla="*/ 21 h 101"/>
                  <a:gd name="T10" fmla="*/ 685 w 2098"/>
                  <a:gd name="T11" fmla="*/ 0 h 101"/>
                  <a:gd name="T12" fmla="*/ 706 w 2098"/>
                  <a:gd name="T13" fmla="*/ 21 h 101"/>
                  <a:gd name="T14" fmla="*/ 710 w 2098"/>
                  <a:gd name="T15" fmla="*/ 0 h 101"/>
                  <a:gd name="T16" fmla="*/ 819 w 2098"/>
                  <a:gd name="T17" fmla="*/ 21 h 101"/>
                  <a:gd name="T18" fmla="*/ 824 w 2098"/>
                  <a:gd name="T19" fmla="*/ 0 h 101"/>
                  <a:gd name="T20" fmla="*/ 889 w 2098"/>
                  <a:gd name="T21" fmla="*/ 21 h 101"/>
                  <a:gd name="T22" fmla="*/ 895 w 2098"/>
                  <a:gd name="T23" fmla="*/ 0 h 101"/>
                  <a:gd name="T24" fmla="*/ 979 w 2098"/>
                  <a:gd name="T25" fmla="*/ 21 h 101"/>
                  <a:gd name="T26" fmla="*/ 987 w 2098"/>
                  <a:gd name="T27" fmla="*/ 0 h 101"/>
                  <a:gd name="T28" fmla="*/ 1222 w 2098"/>
                  <a:gd name="T29" fmla="*/ 21 h 101"/>
                  <a:gd name="T30" fmla="*/ 1228 w 2098"/>
                  <a:gd name="T31" fmla="*/ 0 h 101"/>
                  <a:gd name="T32" fmla="*/ 1257 w 2098"/>
                  <a:gd name="T33" fmla="*/ 21 h 101"/>
                  <a:gd name="T34" fmla="*/ 1260 w 2098"/>
                  <a:gd name="T35" fmla="*/ 4 h 101"/>
                  <a:gd name="T36" fmla="*/ 1352 w 2098"/>
                  <a:gd name="T37" fmla="*/ 0 h 101"/>
                  <a:gd name="T38" fmla="*/ 1362 w 2098"/>
                  <a:gd name="T39" fmla="*/ 4 h 101"/>
                  <a:gd name="T40" fmla="*/ 1446 w 2098"/>
                  <a:gd name="T41" fmla="*/ 0 h 101"/>
                  <a:gd name="T42" fmla="*/ 1446 w 2098"/>
                  <a:gd name="T43" fmla="*/ 11 h 101"/>
                  <a:gd name="T44" fmla="*/ 1477 w 2098"/>
                  <a:gd name="T45" fmla="*/ 21 h 101"/>
                  <a:gd name="T46" fmla="*/ 1478 w 2098"/>
                  <a:gd name="T47" fmla="*/ 0 h 101"/>
                  <a:gd name="T48" fmla="*/ 1582 w 2098"/>
                  <a:gd name="T49" fmla="*/ 21 h 101"/>
                  <a:gd name="T50" fmla="*/ 1610 w 2098"/>
                  <a:gd name="T51" fmla="*/ 0 h 101"/>
                  <a:gd name="T52" fmla="*/ 1783 w 2098"/>
                  <a:gd name="T53" fmla="*/ 21 h 101"/>
                  <a:gd name="T54" fmla="*/ 1792 w 2098"/>
                  <a:gd name="T55" fmla="*/ 0 h 101"/>
                  <a:gd name="T56" fmla="*/ 1884 w 2098"/>
                  <a:gd name="T57" fmla="*/ 4 h 101"/>
                  <a:gd name="T58" fmla="*/ 1903 w 2098"/>
                  <a:gd name="T59" fmla="*/ 11 h 101"/>
                  <a:gd name="T60" fmla="*/ 1928 w 2098"/>
                  <a:gd name="T61" fmla="*/ 0 h 101"/>
                  <a:gd name="T62" fmla="*/ 2029 w 2098"/>
                  <a:gd name="T63" fmla="*/ 11 h 101"/>
                  <a:gd name="T64" fmla="*/ 2037 w 2098"/>
                  <a:gd name="T65" fmla="*/ 19 h 101"/>
                  <a:gd name="T66" fmla="*/ 2046 w 2098"/>
                  <a:gd name="T67" fmla="*/ 4 h 101"/>
                  <a:gd name="T68" fmla="*/ 2081 w 2098"/>
                  <a:gd name="T69" fmla="*/ 19 h 101"/>
                  <a:gd name="T70" fmla="*/ 2087 w 2098"/>
                  <a:gd name="T71" fmla="*/ 21 h 101"/>
                  <a:gd name="T72" fmla="*/ 2098 w 2098"/>
                  <a:gd name="T73" fmla="*/ 57 h 101"/>
                  <a:gd name="T74" fmla="*/ 2098 w 2098"/>
                  <a:gd name="T75" fmla="*/ 101 h 101"/>
                  <a:gd name="T76" fmla="*/ 0 w 2098"/>
                  <a:gd name="T77" fmla="*/ 101 h 101"/>
                  <a:gd name="T78" fmla="*/ 0 w 2098"/>
                  <a:gd name="T79" fmla="*/ 57 h 101"/>
                  <a:gd name="T80" fmla="*/ 4 w 2098"/>
                  <a:gd name="T81" fmla="*/ 21 h 101"/>
                  <a:gd name="T82" fmla="*/ 132 w 2098"/>
                  <a:gd name="T8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98" h="101">
                    <a:moveTo>
                      <a:pt x="132" y="0"/>
                    </a:moveTo>
                    <a:lnTo>
                      <a:pt x="132" y="21"/>
                    </a:lnTo>
                    <a:lnTo>
                      <a:pt x="138" y="21"/>
                    </a:lnTo>
                    <a:lnTo>
                      <a:pt x="138" y="0"/>
                    </a:lnTo>
                    <a:lnTo>
                      <a:pt x="281" y="0"/>
                    </a:lnTo>
                    <a:lnTo>
                      <a:pt x="281" y="21"/>
                    </a:lnTo>
                    <a:lnTo>
                      <a:pt x="289" y="21"/>
                    </a:lnTo>
                    <a:lnTo>
                      <a:pt x="289" y="0"/>
                    </a:lnTo>
                    <a:lnTo>
                      <a:pt x="675" y="0"/>
                    </a:lnTo>
                    <a:lnTo>
                      <a:pt x="675" y="21"/>
                    </a:lnTo>
                    <a:lnTo>
                      <a:pt x="685" y="21"/>
                    </a:lnTo>
                    <a:lnTo>
                      <a:pt x="685" y="0"/>
                    </a:lnTo>
                    <a:lnTo>
                      <a:pt x="706" y="0"/>
                    </a:lnTo>
                    <a:lnTo>
                      <a:pt x="706" y="21"/>
                    </a:lnTo>
                    <a:lnTo>
                      <a:pt x="710" y="21"/>
                    </a:lnTo>
                    <a:lnTo>
                      <a:pt x="710" y="0"/>
                    </a:lnTo>
                    <a:lnTo>
                      <a:pt x="819" y="0"/>
                    </a:lnTo>
                    <a:lnTo>
                      <a:pt x="819" y="21"/>
                    </a:lnTo>
                    <a:lnTo>
                      <a:pt x="824" y="21"/>
                    </a:lnTo>
                    <a:lnTo>
                      <a:pt x="824" y="0"/>
                    </a:lnTo>
                    <a:lnTo>
                      <a:pt x="889" y="0"/>
                    </a:lnTo>
                    <a:lnTo>
                      <a:pt x="889" y="21"/>
                    </a:lnTo>
                    <a:lnTo>
                      <a:pt x="895" y="21"/>
                    </a:lnTo>
                    <a:lnTo>
                      <a:pt x="895" y="0"/>
                    </a:lnTo>
                    <a:lnTo>
                      <a:pt x="979" y="0"/>
                    </a:lnTo>
                    <a:lnTo>
                      <a:pt x="979" y="21"/>
                    </a:lnTo>
                    <a:lnTo>
                      <a:pt x="987" y="21"/>
                    </a:lnTo>
                    <a:lnTo>
                      <a:pt x="987" y="0"/>
                    </a:lnTo>
                    <a:lnTo>
                      <a:pt x="1222" y="0"/>
                    </a:lnTo>
                    <a:lnTo>
                      <a:pt x="1222" y="21"/>
                    </a:lnTo>
                    <a:lnTo>
                      <a:pt x="1228" y="21"/>
                    </a:lnTo>
                    <a:lnTo>
                      <a:pt x="1228" y="0"/>
                    </a:lnTo>
                    <a:lnTo>
                      <a:pt x="1257" y="0"/>
                    </a:lnTo>
                    <a:lnTo>
                      <a:pt x="1257" y="21"/>
                    </a:lnTo>
                    <a:lnTo>
                      <a:pt x="1260" y="21"/>
                    </a:lnTo>
                    <a:lnTo>
                      <a:pt x="1260" y="4"/>
                    </a:lnTo>
                    <a:lnTo>
                      <a:pt x="1260" y="0"/>
                    </a:lnTo>
                    <a:lnTo>
                      <a:pt x="1352" y="0"/>
                    </a:lnTo>
                    <a:lnTo>
                      <a:pt x="1352" y="4"/>
                    </a:lnTo>
                    <a:lnTo>
                      <a:pt x="1362" y="4"/>
                    </a:lnTo>
                    <a:lnTo>
                      <a:pt x="1362" y="0"/>
                    </a:lnTo>
                    <a:lnTo>
                      <a:pt x="1446" y="0"/>
                    </a:lnTo>
                    <a:lnTo>
                      <a:pt x="1446" y="4"/>
                    </a:lnTo>
                    <a:lnTo>
                      <a:pt x="1446" y="11"/>
                    </a:lnTo>
                    <a:lnTo>
                      <a:pt x="1477" y="11"/>
                    </a:lnTo>
                    <a:lnTo>
                      <a:pt x="1477" y="21"/>
                    </a:lnTo>
                    <a:lnTo>
                      <a:pt x="1478" y="21"/>
                    </a:lnTo>
                    <a:lnTo>
                      <a:pt x="1478" y="0"/>
                    </a:lnTo>
                    <a:lnTo>
                      <a:pt x="1582" y="0"/>
                    </a:lnTo>
                    <a:lnTo>
                      <a:pt x="1582" y="21"/>
                    </a:lnTo>
                    <a:lnTo>
                      <a:pt x="1610" y="21"/>
                    </a:lnTo>
                    <a:lnTo>
                      <a:pt x="1610" y="0"/>
                    </a:lnTo>
                    <a:lnTo>
                      <a:pt x="1783" y="0"/>
                    </a:lnTo>
                    <a:lnTo>
                      <a:pt x="1783" y="21"/>
                    </a:lnTo>
                    <a:lnTo>
                      <a:pt x="1792" y="21"/>
                    </a:lnTo>
                    <a:lnTo>
                      <a:pt x="1792" y="0"/>
                    </a:lnTo>
                    <a:lnTo>
                      <a:pt x="1884" y="0"/>
                    </a:lnTo>
                    <a:lnTo>
                      <a:pt x="1884" y="4"/>
                    </a:lnTo>
                    <a:lnTo>
                      <a:pt x="1903" y="4"/>
                    </a:lnTo>
                    <a:lnTo>
                      <a:pt x="1903" y="11"/>
                    </a:lnTo>
                    <a:lnTo>
                      <a:pt x="1928" y="11"/>
                    </a:lnTo>
                    <a:lnTo>
                      <a:pt x="1928" y="0"/>
                    </a:lnTo>
                    <a:lnTo>
                      <a:pt x="2029" y="0"/>
                    </a:lnTo>
                    <a:lnTo>
                      <a:pt x="2029" y="11"/>
                    </a:lnTo>
                    <a:lnTo>
                      <a:pt x="2037" y="11"/>
                    </a:lnTo>
                    <a:lnTo>
                      <a:pt x="2037" y="19"/>
                    </a:lnTo>
                    <a:lnTo>
                      <a:pt x="2046" y="19"/>
                    </a:lnTo>
                    <a:lnTo>
                      <a:pt x="2046" y="4"/>
                    </a:lnTo>
                    <a:lnTo>
                      <a:pt x="2081" y="4"/>
                    </a:lnTo>
                    <a:lnTo>
                      <a:pt x="2081" y="19"/>
                    </a:lnTo>
                    <a:lnTo>
                      <a:pt x="2087" y="19"/>
                    </a:lnTo>
                    <a:lnTo>
                      <a:pt x="2087" y="21"/>
                    </a:lnTo>
                    <a:lnTo>
                      <a:pt x="2098" y="21"/>
                    </a:lnTo>
                    <a:lnTo>
                      <a:pt x="2098" y="57"/>
                    </a:lnTo>
                    <a:lnTo>
                      <a:pt x="2098" y="57"/>
                    </a:lnTo>
                    <a:lnTo>
                      <a:pt x="2098" y="101"/>
                    </a:lnTo>
                    <a:lnTo>
                      <a:pt x="2098" y="101"/>
                    </a:lnTo>
                    <a:lnTo>
                      <a:pt x="0" y="101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21"/>
                    </a:lnTo>
                    <a:lnTo>
                      <a:pt x="4" y="21"/>
                    </a:lnTo>
                    <a:lnTo>
                      <a:pt x="4" y="0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6" name="i$1íḓé">
                <a:extLst>
                  <a:ext uri="{FF2B5EF4-FFF2-40B4-BE49-F238E27FC236}">
                    <a16:creationId xmlns:a16="http://schemas.microsoft.com/office/drawing/2014/main" id="{892D6A24-F873-4F8A-88FC-376F3C1CA2D1}"/>
                  </a:ext>
                </a:extLst>
              </p:cNvPr>
              <p:cNvSpPr/>
              <p:nvPr/>
            </p:nvSpPr>
            <p:spPr bwMode="auto">
              <a:xfrm>
                <a:off x="6503219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7" name="îšḻîḋé">
                <a:extLst>
                  <a:ext uri="{FF2B5EF4-FFF2-40B4-BE49-F238E27FC236}">
                    <a16:creationId xmlns:a16="http://schemas.microsoft.com/office/drawing/2014/main" id="{A4B4DD53-DB8C-45B7-B250-F4BC4B671669}"/>
                  </a:ext>
                </a:extLst>
              </p:cNvPr>
              <p:cNvSpPr/>
              <p:nvPr/>
            </p:nvSpPr>
            <p:spPr bwMode="auto">
              <a:xfrm>
                <a:off x="6981101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98" name="íŝlïdê">
                <a:extLst>
                  <a:ext uri="{FF2B5EF4-FFF2-40B4-BE49-F238E27FC236}">
                    <a16:creationId xmlns:a16="http://schemas.microsoft.com/office/drawing/2014/main" id="{11B85B9D-360A-4B32-852A-55F499BE6D0F}"/>
                  </a:ext>
                </a:extLst>
              </p:cNvPr>
              <p:cNvSpPr/>
              <p:nvPr/>
            </p:nvSpPr>
            <p:spPr bwMode="auto">
              <a:xfrm>
                <a:off x="8113861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99" name="íśḻïḍè">
                <a:extLst>
                  <a:ext uri="{FF2B5EF4-FFF2-40B4-BE49-F238E27FC236}">
                    <a16:creationId xmlns:a16="http://schemas.microsoft.com/office/drawing/2014/main" id="{B33D99AB-392C-47C9-A543-062A5E8B48D8}"/>
                  </a:ext>
                </a:extLst>
              </p:cNvPr>
              <p:cNvSpPr/>
              <p:nvPr/>
            </p:nvSpPr>
            <p:spPr bwMode="auto">
              <a:xfrm>
                <a:off x="8190561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0" name="ïŝľídé">
                <a:extLst>
                  <a:ext uri="{FF2B5EF4-FFF2-40B4-BE49-F238E27FC236}">
                    <a16:creationId xmlns:a16="http://schemas.microsoft.com/office/drawing/2014/main" id="{3AA4FDCB-729D-4167-968E-1F7BB0708EE7}"/>
                  </a:ext>
                </a:extLst>
              </p:cNvPr>
              <p:cNvSpPr/>
              <p:nvPr/>
            </p:nvSpPr>
            <p:spPr bwMode="auto">
              <a:xfrm>
                <a:off x="8420651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1" name="îšľiḍé">
                <a:extLst>
                  <a:ext uri="{FF2B5EF4-FFF2-40B4-BE49-F238E27FC236}">
                    <a16:creationId xmlns:a16="http://schemas.microsoft.com/office/drawing/2014/main" id="{33E5B9C1-A453-46D7-9809-15525FC4567F}"/>
                  </a:ext>
                </a:extLst>
              </p:cNvPr>
              <p:cNvSpPr/>
              <p:nvPr/>
            </p:nvSpPr>
            <p:spPr bwMode="auto">
              <a:xfrm>
                <a:off x="8733341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2" name="işļíḓe">
                <a:extLst>
                  <a:ext uri="{FF2B5EF4-FFF2-40B4-BE49-F238E27FC236}">
                    <a16:creationId xmlns:a16="http://schemas.microsoft.com/office/drawing/2014/main" id="{2743498A-7458-45AD-B638-DB2ECEB954DA}"/>
                  </a:ext>
                </a:extLst>
              </p:cNvPr>
              <p:cNvSpPr/>
              <p:nvPr/>
            </p:nvSpPr>
            <p:spPr bwMode="auto">
              <a:xfrm>
                <a:off x="8869035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3" name="ïşḻídê">
                <a:extLst>
                  <a:ext uri="{FF2B5EF4-FFF2-40B4-BE49-F238E27FC236}">
                    <a16:creationId xmlns:a16="http://schemas.microsoft.com/office/drawing/2014/main" id="{8FBAFE57-6C1F-4820-9A0E-77D74D1EFD94}"/>
                  </a:ext>
                </a:extLst>
              </p:cNvPr>
              <p:cNvSpPr/>
              <p:nvPr/>
            </p:nvSpPr>
            <p:spPr bwMode="auto">
              <a:xfrm>
                <a:off x="6107932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104" name="îsḻîḋé">
                <a:extLst>
                  <a:ext uri="{FF2B5EF4-FFF2-40B4-BE49-F238E27FC236}">
                    <a16:creationId xmlns:a16="http://schemas.microsoft.com/office/drawing/2014/main" id="{57B7B5DE-A63B-4890-96DC-D19D5147CF6E}"/>
                  </a:ext>
                </a:extLst>
              </p:cNvPr>
              <p:cNvSpPr/>
              <p:nvPr/>
            </p:nvSpPr>
            <p:spPr bwMode="auto">
              <a:xfrm>
                <a:off x="8454305" y="4466341"/>
                <a:ext cx="595877" cy="1587046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05" name="íśḷïḑe">
                <a:extLst>
                  <a:ext uri="{FF2B5EF4-FFF2-40B4-BE49-F238E27FC236}">
                    <a16:creationId xmlns:a16="http://schemas.microsoft.com/office/drawing/2014/main" id="{F7CE8552-D9B4-4123-AC00-B874F99118CB}"/>
                  </a:ext>
                </a:extLst>
              </p:cNvPr>
              <p:cNvSpPr/>
              <p:nvPr/>
            </p:nvSpPr>
            <p:spPr bwMode="auto">
              <a:xfrm>
                <a:off x="3813013" y="5050424"/>
                <a:ext cx="5330987" cy="1020666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íSľïḓè">
              <a:extLst>
                <a:ext uri="{FF2B5EF4-FFF2-40B4-BE49-F238E27FC236}">
                  <a16:creationId xmlns:a16="http://schemas.microsoft.com/office/drawing/2014/main" id="{42D20B24-8768-492D-9AF1-7932A1259B9D}"/>
                </a:ext>
              </a:extLst>
            </p:cNvPr>
            <p:cNvGrpSpPr/>
            <p:nvPr/>
          </p:nvGrpSpPr>
          <p:grpSpPr>
            <a:xfrm>
              <a:off x="14313" y="1957865"/>
              <a:ext cx="4414812" cy="3516059"/>
              <a:chOff x="14314" y="1576303"/>
              <a:chExt cx="4503547" cy="3586731"/>
            </a:xfrm>
          </p:grpSpPr>
          <p:sp>
            <p:nvSpPr>
              <p:cNvPr id="18" name="iSḷidè">
                <a:extLst>
                  <a:ext uri="{FF2B5EF4-FFF2-40B4-BE49-F238E27FC236}">
                    <a16:creationId xmlns:a16="http://schemas.microsoft.com/office/drawing/2014/main" id="{A1B0E184-E065-47F4-B1A8-BF00386B1834}"/>
                  </a:ext>
                </a:extLst>
              </p:cNvPr>
              <p:cNvSpPr/>
              <p:nvPr/>
            </p:nvSpPr>
            <p:spPr bwMode="auto">
              <a:xfrm>
                <a:off x="258353" y="1807497"/>
                <a:ext cx="3316997" cy="3050481"/>
              </a:xfrm>
              <a:custGeom>
                <a:avLst/>
                <a:gdLst>
                  <a:gd name="T0" fmla="*/ 373 w 2067"/>
                  <a:gd name="T1" fmla="*/ 16 h 1899"/>
                  <a:gd name="T2" fmla="*/ 1824 w 2067"/>
                  <a:gd name="T3" fmla="*/ 0 h 1899"/>
                  <a:gd name="T4" fmla="*/ 2067 w 2067"/>
                  <a:gd name="T5" fmla="*/ 1863 h 1899"/>
                  <a:gd name="T6" fmla="*/ 2067 w 2067"/>
                  <a:gd name="T7" fmla="*/ 1863 h 1899"/>
                  <a:gd name="T8" fmla="*/ 1873 w 2067"/>
                  <a:gd name="T9" fmla="*/ 1870 h 1899"/>
                  <a:gd name="T10" fmla="*/ 1655 w 2067"/>
                  <a:gd name="T11" fmla="*/ 1878 h 1899"/>
                  <a:gd name="T12" fmla="*/ 1378 w 2067"/>
                  <a:gd name="T13" fmla="*/ 1886 h 1899"/>
                  <a:gd name="T14" fmla="*/ 1058 w 2067"/>
                  <a:gd name="T15" fmla="*/ 1893 h 1899"/>
                  <a:gd name="T16" fmla="*/ 887 w 2067"/>
                  <a:gd name="T17" fmla="*/ 1896 h 1899"/>
                  <a:gd name="T18" fmla="*/ 712 w 2067"/>
                  <a:gd name="T19" fmla="*/ 1898 h 1899"/>
                  <a:gd name="T20" fmla="*/ 532 w 2067"/>
                  <a:gd name="T21" fmla="*/ 1899 h 1899"/>
                  <a:gd name="T22" fmla="*/ 353 w 2067"/>
                  <a:gd name="T23" fmla="*/ 1899 h 1899"/>
                  <a:gd name="T24" fmla="*/ 175 w 2067"/>
                  <a:gd name="T25" fmla="*/ 1897 h 1899"/>
                  <a:gd name="T26" fmla="*/ 0 w 2067"/>
                  <a:gd name="T27" fmla="*/ 1894 h 1899"/>
                  <a:gd name="T28" fmla="*/ 373 w 2067"/>
                  <a:gd name="T29" fmla="*/ 16 h 1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67" h="1899">
                    <a:moveTo>
                      <a:pt x="373" y="16"/>
                    </a:moveTo>
                    <a:lnTo>
                      <a:pt x="1824" y="0"/>
                    </a:lnTo>
                    <a:lnTo>
                      <a:pt x="2067" y="1863"/>
                    </a:lnTo>
                    <a:lnTo>
                      <a:pt x="2067" y="1863"/>
                    </a:lnTo>
                    <a:lnTo>
                      <a:pt x="1873" y="1870"/>
                    </a:lnTo>
                    <a:lnTo>
                      <a:pt x="1655" y="1878"/>
                    </a:lnTo>
                    <a:lnTo>
                      <a:pt x="1378" y="1886"/>
                    </a:lnTo>
                    <a:lnTo>
                      <a:pt x="1058" y="1893"/>
                    </a:lnTo>
                    <a:lnTo>
                      <a:pt x="887" y="1896"/>
                    </a:lnTo>
                    <a:lnTo>
                      <a:pt x="712" y="1898"/>
                    </a:lnTo>
                    <a:lnTo>
                      <a:pt x="532" y="1899"/>
                    </a:lnTo>
                    <a:lnTo>
                      <a:pt x="353" y="1899"/>
                    </a:lnTo>
                    <a:lnTo>
                      <a:pt x="175" y="1897"/>
                    </a:lnTo>
                    <a:lnTo>
                      <a:pt x="0" y="1894"/>
                    </a:lnTo>
                    <a:lnTo>
                      <a:pt x="373" y="1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19" name="í$lîďe">
                <a:extLst>
                  <a:ext uri="{FF2B5EF4-FFF2-40B4-BE49-F238E27FC236}">
                    <a16:creationId xmlns:a16="http://schemas.microsoft.com/office/drawing/2014/main" id="{F7FF1523-2432-4880-BAB2-8EB51C073347}"/>
                  </a:ext>
                </a:extLst>
              </p:cNvPr>
              <p:cNvSpPr/>
              <p:nvPr/>
            </p:nvSpPr>
            <p:spPr bwMode="auto">
              <a:xfrm>
                <a:off x="390006" y="1871718"/>
                <a:ext cx="3028005" cy="2870663"/>
              </a:xfrm>
              <a:custGeom>
                <a:avLst/>
                <a:gdLst>
                  <a:gd name="T0" fmla="*/ 437 w 1885"/>
                  <a:gd name="T1" fmla="*/ 12 h 1787"/>
                  <a:gd name="T2" fmla="*/ 322 w 1885"/>
                  <a:gd name="T3" fmla="*/ 18 h 1787"/>
                  <a:gd name="T4" fmla="*/ 0 w 1885"/>
                  <a:gd name="T5" fmla="*/ 1673 h 1787"/>
                  <a:gd name="T6" fmla="*/ 1885 w 1885"/>
                  <a:gd name="T7" fmla="*/ 1787 h 1787"/>
                  <a:gd name="T8" fmla="*/ 1727 w 1885"/>
                  <a:gd name="T9" fmla="*/ 405 h 1787"/>
                  <a:gd name="T10" fmla="*/ 1721 w 1885"/>
                  <a:gd name="T11" fmla="*/ 0 h 1787"/>
                  <a:gd name="T12" fmla="*/ 437 w 1885"/>
                  <a:gd name="T13" fmla="*/ 12 h 1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85" h="1787">
                    <a:moveTo>
                      <a:pt x="437" y="12"/>
                    </a:moveTo>
                    <a:lnTo>
                      <a:pt x="322" y="18"/>
                    </a:lnTo>
                    <a:lnTo>
                      <a:pt x="0" y="1673"/>
                    </a:lnTo>
                    <a:lnTo>
                      <a:pt x="1885" y="1787"/>
                    </a:lnTo>
                    <a:lnTo>
                      <a:pt x="1727" y="405"/>
                    </a:lnTo>
                    <a:lnTo>
                      <a:pt x="1721" y="0"/>
                    </a:lnTo>
                    <a:lnTo>
                      <a:pt x="437" y="1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0" name="íšļîdé">
                <a:extLst>
                  <a:ext uri="{FF2B5EF4-FFF2-40B4-BE49-F238E27FC236}">
                    <a16:creationId xmlns:a16="http://schemas.microsoft.com/office/drawing/2014/main" id="{35BBC8F1-B7C9-4973-99BA-6619D8F60827}"/>
                  </a:ext>
                </a:extLst>
              </p:cNvPr>
              <p:cNvSpPr/>
              <p:nvPr/>
            </p:nvSpPr>
            <p:spPr bwMode="auto">
              <a:xfrm>
                <a:off x="434960" y="1897406"/>
                <a:ext cx="2941306" cy="2889929"/>
              </a:xfrm>
              <a:custGeom>
                <a:avLst/>
                <a:gdLst>
                  <a:gd name="T0" fmla="*/ 319 w 1832"/>
                  <a:gd name="T1" fmla="*/ 0 h 1800"/>
                  <a:gd name="T2" fmla="*/ 0 w 1832"/>
                  <a:gd name="T3" fmla="*/ 1629 h 1800"/>
                  <a:gd name="T4" fmla="*/ 85 w 1832"/>
                  <a:gd name="T5" fmla="*/ 1742 h 1800"/>
                  <a:gd name="T6" fmla="*/ 401 w 1832"/>
                  <a:gd name="T7" fmla="*/ 1778 h 1800"/>
                  <a:gd name="T8" fmla="*/ 401 w 1832"/>
                  <a:gd name="T9" fmla="*/ 1778 h 1800"/>
                  <a:gd name="T10" fmla="*/ 532 w 1832"/>
                  <a:gd name="T11" fmla="*/ 1777 h 1800"/>
                  <a:gd name="T12" fmla="*/ 672 w 1832"/>
                  <a:gd name="T13" fmla="*/ 1776 h 1800"/>
                  <a:gd name="T14" fmla="*/ 835 w 1832"/>
                  <a:gd name="T15" fmla="*/ 1775 h 1800"/>
                  <a:gd name="T16" fmla="*/ 1006 w 1832"/>
                  <a:gd name="T17" fmla="*/ 1775 h 1800"/>
                  <a:gd name="T18" fmla="*/ 1167 w 1832"/>
                  <a:gd name="T19" fmla="*/ 1777 h 1800"/>
                  <a:gd name="T20" fmla="*/ 1238 w 1832"/>
                  <a:gd name="T21" fmla="*/ 1778 h 1800"/>
                  <a:gd name="T22" fmla="*/ 1301 w 1832"/>
                  <a:gd name="T23" fmla="*/ 1781 h 1800"/>
                  <a:gd name="T24" fmla="*/ 1353 w 1832"/>
                  <a:gd name="T25" fmla="*/ 1783 h 1800"/>
                  <a:gd name="T26" fmla="*/ 1390 w 1832"/>
                  <a:gd name="T27" fmla="*/ 1787 h 1800"/>
                  <a:gd name="T28" fmla="*/ 1390 w 1832"/>
                  <a:gd name="T29" fmla="*/ 1787 h 1800"/>
                  <a:gd name="T30" fmla="*/ 1452 w 1832"/>
                  <a:gd name="T31" fmla="*/ 1793 h 1800"/>
                  <a:gd name="T32" fmla="*/ 1513 w 1832"/>
                  <a:gd name="T33" fmla="*/ 1797 h 1800"/>
                  <a:gd name="T34" fmla="*/ 1543 w 1832"/>
                  <a:gd name="T35" fmla="*/ 1799 h 1800"/>
                  <a:gd name="T36" fmla="*/ 1572 w 1832"/>
                  <a:gd name="T37" fmla="*/ 1800 h 1800"/>
                  <a:gd name="T38" fmla="*/ 1600 w 1832"/>
                  <a:gd name="T39" fmla="*/ 1799 h 1800"/>
                  <a:gd name="T40" fmla="*/ 1627 w 1832"/>
                  <a:gd name="T41" fmla="*/ 1796 h 1800"/>
                  <a:gd name="T42" fmla="*/ 1654 w 1832"/>
                  <a:gd name="T43" fmla="*/ 1794 h 1800"/>
                  <a:gd name="T44" fmla="*/ 1678 w 1832"/>
                  <a:gd name="T45" fmla="*/ 1789 h 1800"/>
                  <a:gd name="T46" fmla="*/ 1701 w 1832"/>
                  <a:gd name="T47" fmla="*/ 1783 h 1800"/>
                  <a:gd name="T48" fmla="*/ 1722 w 1832"/>
                  <a:gd name="T49" fmla="*/ 1776 h 1800"/>
                  <a:gd name="T50" fmla="*/ 1740 w 1832"/>
                  <a:gd name="T51" fmla="*/ 1766 h 1800"/>
                  <a:gd name="T52" fmla="*/ 1749 w 1832"/>
                  <a:gd name="T53" fmla="*/ 1760 h 1800"/>
                  <a:gd name="T54" fmla="*/ 1757 w 1832"/>
                  <a:gd name="T55" fmla="*/ 1754 h 1800"/>
                  <a:gd name="T56" fmla="*/ 1764 w 1832"/>
                  <a:gd name="T57" fmla="*/ 1748 h 1800"/>
                  <a:gd name="T58" fmla="*/ 1772 w 1832"/>
                  <a:gd name="T59" fmla="*/ 1741 h 1800"/>
                  <a:gd name="T60" fmla="*/ 1778 w 1832"/>
                  <a:gd name="T61" fmla="*/ 1734 h 1800"/>
                  <a:gd name="T62" fmla="*/ 1783 w 1832"/>
                  <a:gd name="T63" fmla="*/ 1725 h 1800"/>
                  <a:gd name="T64" fmla="*/ 1783 w 1832"/>
                  <a:gd name="T65" fmla="*/ 1725 h 1800"/>
                  <a:gd name="T66" fmla="*/ 1792 w 1832"/>
                  <a:gd name="T67" fmla="*/ 1710 h 1800"/>
                  <a:gd name="T68" fmla="*/ 1799 w 1832"/>
                  <a:gd name="T69" fmla="*/ 1693 h 1800"/>
                  <a:gd name="T70" fmla="*/ 1807 w 1832"/>
                  <a:gd name="T71" fmla="*/ 1677 h 1800"/>
                  <a:gd name="T72" fmla="*/ 1814 w 1832"/>
                  <a:gd name="T73" fmla="*/ 1661 h 1800"/>
                  <a:gd name="T74" fmla="*/ 1819 w 1832"/>
                  <a:gd name="T75" fmla="*/ 1646 h 1800"/>
                  <a:gd name="T76" fmla="*/ 1822 w 1832"/>
                  <a:gd name="T77" fmla="*/ 1631 h 1800"/>
                  <a:gd name="T78" fmla="*/ 1829 w 1832"/>
                  <a:gd name="T79" fmla="*/ 1602 h 1800"/>
                  <a:gd name="T80" fmla="*/ 1832 w 1832"/>
                  <a:gd name="T81" fmla="*/ 1576 h 1800"/>
                  <a:gd name="T82" fmla="*/ 1832 w 1832"/>
                  <a:gd name="T83" fmla="*/ 1551 h 1800"/>
                  <a:gd name="T84" fmla="*/ 1831 w 1832"/>
                  <a:gd name="T85" fmla="*/ 1528 h 1800"/>
                  <a:gd name="T86" fmla="*/ 1827 w 1832"/>
                  <a:gd name="T87" fmla="*/ 1507 h 1800"/>
                  <a:gd name="T88" fmla="*/ 1827 w 1832"/>
                  <a:gd name="T89" fmla="*/ 1507 h 1800"/>
                  <a:gd name="T90" fmla="*/ 1823 w 1832"/>
                  <a:gd name="T91" fmla="*/ 1482 h 1800"/>
                  <a:gd name="T92" fmla="*/ 1816 w 1832"/>
                  <a:gd name="T93" fmla="*/ 1429 h 1800"/>
                  <a:gd name="T94" fmla="*/ 1795 w 1832"/>
                  <a:gd name="T95" fmla="*/ 1253 h 1800"/>
                  <a:gd name="T96" fmla="*/ 1733 w 1832"/>
                  <a:gd name="T97" fmla="*/ 747 h 1800"/>
                  <a:gd name="T98" fmla="*/ 1649 w 1832"/>
                  <a:gd name="T99" fmla="*/ 25 h 1800"/>
                  <a:gd name="T100" fmla="*/ 319 w 1832"/>
                  <a:gd name="T101" fmla="*/ 0 h 1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32" h="1800">
                    <a:moveTo>
                      <a:pt x="319" y="0"/>
                    </a:moveTo>
                    <a:lnTo>
                      <a:pt x="0" y="1629"/>
                    </a:lnTo>
                    <a:lnTo>
                      <a:pt x="85" y="1742"/>
                    </a:lnTo>
                    <a:lnTo>
                      <a:pt x="401" y="1778"/>
                    </a:lnTo>
                    <a:lnTo>
                      <a:pt x="401" y="1778"/>
                    </a:lnTo>
                    <a:lnTo>
                      <a:pt x="532" y="1777"/>
                    </a:lnTo>
                    <a:lnTo>
                      <a:pt x="672" y="1776"/>
                    </a:lnTo>
                    <a:lnTo>
                      <a:pt x="835" y="1775"/>
                    </a:lnTo>
                    <a:lnTo>
                      <a:pt x="1006" y="1775"/>
                    </a:lnTo>
                    <a:lnTo>
                      <a:pt x="1167" y="1777"/>
                    </a:lnTo>
                    <a:lnTo>
                      <a:pt x="1238" y="1778"/>
                    </a:lnTo>
                    <a:lnTo>
                      <a:pt x="1301" y="1781"/>
                    </a:lnTo>
                    <a:lnTo>
                      <a:pt x="1353" y="1783"/>
                    </a:lnTo>
                    <a:lnTo>
                      <a:pt x="1390" y="1787"/>
                    </a:lnTo>
                    <a:lnTo>
                      <a:pt x="1390" y="1787"/>
                    </a:lnTo>
                    <a:lnTo>
                      <a:pt x="1452" y="1793"/>
                    </a:lnTo>
                    <a:lnTo>
                      <a:pt x="1513" y="1797"/>
                    </a:lnTo>
                    <a:lnTo>
                      <a:pt x="1543" y="1799"/>
                    </a:lnTo>
                    <a:lnTo>
                      <a:pt x="1572" y="1800"/>
                    </a:lnTo>
                    <a:lnTo>
                      <a:pt x="1600" y="1799"/>
                    </a:lnTo>
                    <a:lnTo>
                      <a:pt x="1627" y="1796"/>
                    </a:lnTo>
                    <a:lnTo>
                      <a:pt x="1654" y="1794"/>
                    </a:lnTo>
                    <a:lnTo>
                      <a:pt x="1678" y="1789"/>
                    </a:lnTo>
                    <a:lnTo>
                      <a:pt x="1701" y="1783"/>
                    </a:lnTo>
                    <a:lnTo>
                      <a:pt x="1722" y="1776"/>
                    </a:lnTo>
                    <a:lnTo>
                      <a:pt x="1740" y="1766"/>
                    </a:lnTo>
                    <a:lnTo>
                      <a:pt x="1749" y="1760"/>
                    </a:lnTo>
                    <a:lnTo>
                      <a:pt x="1757" y="1754"/>
                    </a:lnTo>
                    <a:lnTo>
                      <a:pt x="1764" y="1748"/>
                    </a:lnTo>
                    <a:lnTo>
                      <a:pt x="1772" y="1741"/>
                    </a:lnTo>
                    <a:lnTo>
                      <a:pt x="1778" y="1734"/>
                    </a:lnTo>
                    <a:lnTo>
                      <a:pt x="1783" y="1725"/>
                    </a:lnTo>
                    <a:lnTo>
                      <a:pt x="1783" y="1725"/>
                    </a:lnTo>
                    <a:lnTo>
                      <a:pt x="1792" y="1710"/>
                    </a:lnTo>
                    <a:lnTo>
                      <a:pt x="1799" y="1693"/>
                    </a:lnTo>
                    <a:lnTo>
                      <a:pt x="1807" y="1677"/>
                    </a:lnTo>
                    <a:lnTo>
                      <a:pt x="1814" y="1661"/>
                    </a:lnTo>
                    <a:lnTo>
                      <a:pt x="1819" y="1646"/>
                    </a:lnTo>
                    <a:lnTo>
                      <a:pt x="1822" y="1631"/>
                    </a:lnTo>
                    <a:lnTo>
                      <a:pt x="1829" y="1602"/>
                    </a:lnTo>
                    <a:lnTo>
                      <a:pt x="1832" y="1576"/>
                    </a:lnTo>
                    <a:lnTo>
                      <a:pt x="1832" y="1551"/>
                    </a:lnTo>
                    <a:lnTo>
                      <a:pt x="1831" y="1528"/>
                    </a:lnTo>
                    <a:lnTo>
                      <a:pt x="1827" y="1507"/>
                    </a:lnTo>
                    <a:lnTo>
                      <a:pt x="1827" y="1507"/>
                    </a:lnTo>
                    <a:lnTo>
                      <a:pt x="1823" y="1482"/>
                    </a:lnTo>
                    <a:lnTo>
                      <a:pt x="1816" y="1429"/>
                    </a:lnTo>
                    <a:lnTo>
                      <a:pt x="1795" y="1253"/>
                    </a:lnTo>
                    <a:lnTo>
                      <a:pt x="1733" y="747"/>
                    </a:lnTo>
                    <a:lnTo>
                      <a:pt x="1649" y="25"/>
                    </a:lnTo>
                    <a:lnTo>
                      <a:pt x="319" y="0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1" name="íṡļíďê">
                <a:extLst>
                  <a:ext uri="{FF2B5EF4-FFF2-40B4-BE49-F238E27FC236}">
                    <a16:creationId xmlns:a16="http://schemas.microsoft.com/office/drawing/2014/main" id="{73AE9865-A0A0-4BA6-998E-E87BA7F5569D}"/>
                  </a:ext>
                </a:extLst>
              </p:cNvPr>
              <p:cNvSpPr/>
              <p:nvPr/>
            </p:nvSpPr>
            <p:spPr bwMode="auto">
              <a:xfrm>
                <a:off x="428538" y="1833186"/>
                <a:ext cx="2973415" cy="2950940"/>
              </a:xfrm>
              <a:custGeom>
                <a:avLst/>
                <a:gdLst>
                  <a:gd name="T0" fmla="*/ 328 w 1851"/>
                  <a:gd name="T1" fmla="*/ 12 h 1839"/>
                  <a:gd name="T2" fmla="*/ 1667 w 1851"/>
                  <a:gd name="T3" fmla="*/ 0 h 1839"/>
                  <a:gd name="T4" fmla="*/ 1851 w 1851"/>
                  <a:gd name="T5" fmla="*/ 1588 h 1839"/>
                  <a:gd name="T6" fmla="*/ 1851 w 1851"/>
                  <a:gd name="T7" fmla="*/ 1588 h 1839"/>
                  <a:gd name="T8" fmla="*/ 1849 w 1851"/>
                  <a:gd name="T9" fmla="*/ 1597 h 1839"/>
                  <a:gd name="T10" fmla="*/ 1842 w 1851"/>
                  <a:gd name="T11" fmla="*/ 1620 h 1839"/>
                  <a:gd name="T12" fmla="*/ 1836 w 1851"/>
                  <a:gd name="T13" fmla="*/ 1635 h 1839"/>
                  <a:gd name="T14" fmla="*/ 1829 w 1851"/>
                  <a:gd name="T15" fmla="*/ 1653 h 1839"/>
                  <a:gd name="T16" fmla="*/ 1819 w 1851"/>
                  <a:gd name="T17" fmla="*/ 1674 h 1839"/>
                  <a:gd name="T18" fmla="*/ 1808 w 1851"/>
                  <a:gd name="T19" fmla="*/ 1694 h 1839"/>
                  <a:gd name="T20" fmla="*/ 1794 w 1851"/>
                  <a:gd name="T21" fmla="*/ 1715 h 1839"/>
                  <a:gd name="T22" fmla="*/ 1778 w 1851"/>
                  <a:gd name="T23" fmla="*/ 1736 h 1839"/>
                  <a:gd name="T24" fmla="*/ 1760 w 1851"/>
                  <a:gd name="T25" fmla="*/ 1757 h 1839"/>
                  <a:gd name="T26" fmla="*/ 1738 w 1851"/>
                  <a:gd name="T27" fmla="*/ 1777 h 1839"/>
                  <a:gd name="T28" fmla="*/ 1728 w 1851"/>
                  <a:gd name="T29" fmla="*/ 1787 h 1839"/>
                  <a:gd name="T30" fmla="*/ 1714 w 1851"/>
                  <a:gd name="T31" fmla="*/ 1795 h 1839"/>
                  <a:gd name="T32" fmla="*/ 1702 w 1851"/>
                  <a:gd name="T33" fmla="*/ 1804 h 1839"/>
                  <a:gd name="T34" fmla="*/ 1688 w 1851"/>
                  <a:gd name="T35" fmla="*/ 1812 h 1839"/>
                  <a:gd name="T36" fmla="*/ 1673 w 1851"/>
                  <a:gd name="T37" fmla="*/ 1819 h 1839"/>
                  <a:gd name="T38" fmla="*/ 1658 w 1851"/>
                  <a:gd name="T39" fmla="*/ 1825 h 1839"/>
                  <a:gd name="T40" fmla="*/ 1642 w 1851"/>
                  <a:gd name="T41" fmla="*/ 1831 h 1839"/>
                  <a:gd name="T42" fmla="*/ 1625 w 1851"/>
                  <a:gd name="T43" fmla="*/ 1836 h 1839"/>
                  <a:gd name="T44" fmla="*/ 1625 w 1851"/>
                  <a:gd name="T45" fmla="*/ 1836 h 1839"/>
                  <a:gd name="T46" fmla="*/ 1577 w 1851"/>
                  <a:gd name="T47" fmla="*/ 1839 h 1839"/>
                  <a:gd name="T48" fmla="*/ 1528 w 1851"/>
                  <a:gd name="T49" fmla="*/ 1839 h 1839"/>
                  <a:gd name="T50" fmla="*/ 1476 w 1851"/>
                  <a:gd name="T51" fmla="*/ 1837 h 1839"/>
                  <a:gd name="T52" fmla="*/ 1425 w 1851"/>
                  <a:gd name="T53" fmla="*/ 1835 h 1839"/>
                  <a:gd name="T54" fmla="*/ 1318 w 1851"/>
                  <a:gd name="T55" fmla="*/ 1829 h 1839"/>
                  <a:gd name="T56" fmla="*/ 1210 w 1851"/>
                  <a:gd name="T57" fmla="*/ 1822 h 1839"/>
                  <a:gd name="T58" fmla="*/ 1098 w 1851"/>
                  <a:gd name="T59" fmla="*/ 1813 h 1839"/>
                  <a:gd name="T60" fmla="*/ 986 w 1851"/>
                  <a:gd name="T61" fmla="*/ 1807 h 1839"/>
                  <a:gd name="T62" fmla="*/ 930 w 1851"/>
                  <a:gd name="T63" fmla="*/ 1806 h 1839"/>
                  <a:gd name="T64" fmla="*/ 872 w 1851"/>
                  <a:gd name="T65" fmla="*/ 1805 h 1839"/>
                  <a:gd name="T66" fmla="*/ 815 w 1851"/>
                  <a:gd name="T67" fmla="*/ 1805 h 1839"/>
                  <a:gd name="T68" fmla="*/ 759 w 1851"/>
                  <a:gd name="T69" fmla="*/ 1806 h 1839"/>
                  <a:gd name="T70" fmla="*/ 759 w 1851"/>
                  <a:gd name="T71" fmla="*/ 1806 h 1839"/>
                  <a:gd name="T72" fmla="*/ 700 w 1851"/>
                  <a:gd name="T73" fmla="*/ 1809 h 1839"/>
                  <a:gd name="T74" fmla="*/ 638 w 1851"/>
                  <a:gd name="T75" fmla="*/ 1809 h 1839"/>
                  <a:gd name="T76" fmla="*/ 576 w 1851"/>
                  <a:gd name="T77" fmla="*/ 1809 h 1839"/>
                  <a:gd name="T78" fmla="*/ 512 w 1851"/>
                  <a:gd name="T79" fmla="*/ 1807 h 1839"/>
                  <a:gd name="T80" fmla="*/ 386 w 1851"/>
                  <a:gd name="T81" fmla="*/ 1804 h 1839"/>
                  <a:gd name="T82" fmla="*/ 266 w 1851"/>
                  <a:gd name="T83" fmla="*/ 1799 h 1839"/>
                  <a:gd name="T84" fmla="*/ 160 w 1851"/>
                  <a:gd name="T85" fmla="*/ 1793 h 1839"/>
                  <a:gd name="T86" fmla="*/ 76 w 1851"/>
                  <a:gd name="T87" fmla="*/ 1788 h 1839"/>
                  <a:gd name="T88" fmla="*/ 0 w 1851"/>
                  <a:gd name="T89" fmla="*/ 1782 h 1839"/>
                  <a:gd name="T90" fmla="*/ 328 w 1851"/>
                  <a:gd name="T91" fmla="*/ 12 h 1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51" h="1839">
                    <a:moveTo>
                      <a:pt x="328" y="12"/>
                    </a:moveTo>
                    <a:lnTo>
                      <a:pt x="1667" y="0"/>
                    </a:lnTo>
                    <a:lnTo>
                      <a:pt x="1851" y="1588"/>
                    </a:lnTo>
                    <a:lnTo>
                      <a:pt x="1851" y="1588"/>
                    </a:lnTo>
                    <a:lnTo>
                      <a:pt x="1849" y="1597"/>
                    </a:lnTo>
                    <a:lnTo>
                      <a:pt x="1842" y="1620"/>
                    </a:lnTo>
                    <a:lnTo>
                      <a:pt x="1836" y="1635"/>
                    </a:lnTo>
                    <a:lnTo>
                      <a:pt x="1829" y="1653"/>
                    </a:lnTo>
                    <a:lnTo>
                      <a:pt x="1819" y="1674"/>
                    </a:lnTo>
                    <a:lnTo>
                      <a:pt x="1808" y="1694"/>
                    </a:lnTo>
                    <a:lnTo>
                      <a:pt x="1794" y="1715"/>
                    </a:lnTo>
                    <a:lnTo>
                      <a:pt x="1778" y="1736"/>
                    </a:lnTo>
                    <a:lnTo>
                      <a:pt x="1760" y="1757"/>
                    </a:lnTo>
                    <a:lnTo>
                      <a:pt x="1738" y="1777"/>
                    </a:lnTo>
                    <a:lnTo>
                      <a:pt x="1728" y="1787"/>
                    </a:lnTo>
                    <a:lnTo>
                      <a:pt x="1714" y="1795"/>
                    </a:lnTo>
                    <a:lnTo>
                      <a:pt x="1702" y="1804"/>
                    </a:lnTo>
                    <a:lnTo>
                      <a:pt x="1688" y="1812"/>
                    </a:lnTo>
                    <a:lnTo>
                      <a:pt x="1673" y="1819"/>
                    </a:lnTo>
                    <a:lnTo>
                      <a:pt x="1658" y="1825"/>
                    </a:lnTo>
                    <a:lnTo>
                      <a:pt x="1642" y="1831"/>
                    </a:lnTo>
                    <a:lnTo>
                      <a:pt x="1625" y="1836"/>
                    </a:lnTo>
                    <a:lnTo>
                      <a:pt x="1625" y="1836"/>
                    </a:lnTo>
                    <a:lnTo>
                      <a:pt x="1577" y="1839"/>
                    </a:lnTo>
                    <a:lnTo>
                      <a:pt x="1528" y="1839"/>
                    </a:lnTo>
                    <a:lnTo>
                      <a:pt x="1476" y="1837"/>
                    </a:lnTo>
                    <a:lnTo>
                      <a:pt x="1425" y="1835"/>
                    </a:lnTo>
                    <a:lnTo>
                      <a:pt x="1318" y="1829"/>
                    </a:lnTo>
                    <a:lnTo>
                      <a:pt x="1210" y="1822"/>
                    </a:lnTo>
                    <a:lnTo>
                      <a:pt x="1098" y="1813"/>
                    </a:lnTo>
                    <a:lnTo>
                      <a:pt x="986" y="1807"/>
                    </a:lnTo>
                    <a:lnTo>
                      <a:pt x="930" y="1806"/>
                    </a:lnTo>
                    <a:lnTo>
                      <a:pt x="872" y="1805"/>
                    </a:lnTo>
                    <a:lnTo>
                      <a:pt x="815" y="1805"/>
                    </a:lnTo>
                    <a:lnTo>
                      <a:pt x="759" y="1806"/>
                    </a:lnTo>
                    <a:lnTo>
                      <a:pt x="759" y="1806"/>
                    </a:lnTo>
                    <a:lnTo>
                      <a:pt x="700" y="1809"/>
                    </a:lnTo>
                    <a:lnTo>
                      <a:pt x="638" y="1809"/>
                    </a:lnTo>
                    <a:lnTo>
                      <a:pt x="576" y="1809"/>
                    </a:lnTo>
                    <a:lnTo>
                      <a:pt x="512" y="1807"/>
                    </a:lnTo>
                    <a:lnTo>
                      <a:pt x="386" y="1804"/>
                    </a:lnTo>
                    <a:lnTo>
                      <a:pt x="266" y="1799"/>
                    </a:lnTo>
                    <a:lnTo>
                      <a:pt x="160" y="1793"/>
                    </a:lnTo>
                    <a:lnTo>
                      <a:pt x="76" y="1788"/>
                    </a:lnTo>
                    <a:lnTo>
                      <a:pt x="0" y="1782"/>
                    </a:lnTo>
                    <a:lnTo>
                      <a:pt x="328" y="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/>
              </a:p>
            </p:txBody>
          </p:sp>
          <p:sp>
            <p:nvSpPr>
              <p:cNvPr id="22" name="ïşļïďe">
                <a:extLst>
                  <a:ext uri="{FF2B5EF4-FFF2-40B4-BE49-F238E27FC236}">
                    <a16:creationId xmlns:a16="http://schemas.microsoft.com/office/drawing/2014/main" id="{5BDCC2D3-E531-40FA-A6EE-B7442DDF28CE}"/>
                  </a:ext>
                </a:extLst>
              </p:cNvPr>
              <p:cNvSpPr/>
              <p:nvPr/>
            </p:nvSpPr>
            <p:spPr bwMode="auto">
              <a:xfrm>
                <a:off x="1632674" y="1576303"/>
                <a:ext cx="761016" cy="324315"/>
              </a:xfrm>
              <a:custGeom>
                <a:avLst/>
                <a:gdLst>
                  <a:gd name="T0" fmla="*/ 365 w 475"/>
                  <a:gd name="T1" fmla="*/ 69 h 204"/>
                  <a:gd name="T2" fmla="*/ 306 w 475"/>
                  <a:gd name="T3" fmla="*/ 67 h 204"/>
                  <a:gd name="T4" fmla="*/ 291 w 475"/>
                  <a:gd name="T5" fmla="*/ 63 h 204"/>
                  <a:gd name="T6" fmla="*/ 285 w 475"/>
                  <a:gd name="T7" fmla="*/ 51 h 204"/>
                  <a:gd name="T8" fmla="*/ 280 w 475"/>
                  <a:gd name="T9" fmla="*/ 20 h 204"/>
                  <a:gd name="T10" fmla="*/ 267 w 475"/>
                  <a:gd name="T11" fmla="*/ 8 h 204"/>
                  <a:gd name="T12" fmla="*/ 252 w 475"/>
                  <a:gd name="T13" fmla="*/ 3 h 204"/>
                  <a:gd name="T14" fmla="*/ 226 w 475"/>
                  <a:gd name="T15" fmla="*/ 0 h 204"/>
                  <a:gd name="T16" fmla="*/ 197 w 475"/>
                  <a:gd name="T17" fmla="*/ 9 h 204"/>
                  <a:gd name="T18" fmla="*/ 183 w 475"/>
                  <a:gd name="T19" fmla="*/ 28 h 204"/>
                  <a:gd name="T20" fmla="*/ 182 w 475"/>
                  <a:gd name="T21" fmla="*/ 44 h 204"/>
                  <a:gd name="T22" fmla="*/ 179 w 475"/>
                  <a:gd name="T23" fmla="*/ 63 h 204"/>
                  <a:gd name="T24" fmla="*/ 167 w 475"/>
                  <a:gd name="T25" fmla="*/ 71 h 204"/>
                  <a:gd name="T26" fmla="*/ 119 w 475"/>
                  <a:gd name="T27" fmla="*/ 77 h 204"/>
                  <a:gd name="T28" fmla="*/ 75 w 475"/>
                  <a:gd name="T29" fmla="*/ 87 h 204"/>
                  <a:gd name="T30" fmla="*/ 63 w 475"/>
                  <a:gd name="T31" fmla="*/ 93 h 204"/>
                  <a:gd name="T32" fmla="*/ 23 w 475"/>
                  <a:gd name="T33" fmla="*/ 135 h 204"/>
                  <a:gd name="T34" fmla="*/ 1 w 475"/>
                  <a:gd name="T35" fmla="*/ 170 h 204"/>
                  <a:gd name="T36" fmla="*/ 0 w 475"/>
                  <a:gd name="T37" fmla="*/ 177 h 204"/>
                  <a:gd name="T38" fmla="*/ 8 w 475"/>
                  <a:gd name="T39" fmla="*/ 191 h 204"/>
                  <a:gd name="T40" fmla="*/ 31 w 475"/>
                  <a:gd name="T41" fmla="*/ 201 h 204"/>
                  <a:gd name="T42" fmla="*/ 99 w 475"/>
                  <a:gd name="T43" fmla="*/ 204 h 204"/>
                  <a:gd name="T44" fmla="*/ 420 w 475"/>
                  <a:gd name="T45" fmla="*/ 198 h 204"/>
                  <a:gd name="T46" fmla="*/ 444 w 475"/>
                  <a:gd name="T47" fmla="*/ 195 h 204"/>
                  <a:gd name="T48" fmla="*/ 465 w 475"/>
                  <a:gd name="T49" fmla="*/ 182 h 204"/>
                  <a:gd name="T50" fmla="*/ 474 w 475"/>
                  <a:gd name="T51" fmla="*/ 164 h 204"/>
                  <a:gd name="T52" fmla="*/ 473 w 475"/>
                  <a:gd name="T53" fmla="*/ 151 h 204"/>
                  <a:gd name="T54" fmla="*/ 447 w 475"/>
                  <a:gd name="T55" fmla="*/ 115 h 204"/>
                  <a:gd name="T56" fmla="*/ 409 w 475"/>
                  <a:gd name="T57" fmla="*/ 81 h 204"/>
                  <a:gd name="T58" fmla="*/ 383 w 475"/>
                  <a:gd name="T59" fmla="*/ 71 h 204"/>
                  <a:gd name="T60" fmla="*/ 236 w 475"/>
                  <a:gd name="T61" fmla="*/ 57 h 204"/>
                  <a:gd name="T62" fmla="*/ 221 w 475"/>
                  <a:gd name="T63" fmla="*/ 53 h 204"/>
                  <a:gd name="T64" fmla="*/ 212 w 475"/>
                  <a:gd name="T65" fmla="*/ 45 h 204"/>
                  <a:gd name="T66" fmla="*/ 209 w 475"/>
                  <a:gd name="T67" fmla="*/ 37 h 204"/>
                  <a:gd name="T68" fmla="*/ 214 w 475"/>
                  <a:gd name="T69" fmla="*/ 26 h 204"/>
                  <a:gd name="T70" fmla="*/ 225 w 475"/>
                  <a:gd name="T71" fmla="*/ 17 h 204"/>
                  <a:gd name="T72" fmla="*/ 236 w 475"/>
                  <a:gd name="T73" fmla="*/ 16 h 204"/>
                  <a:gd name="T74" fmla="*/ 250 w 475"/>
                  <a:gd name="T75" fmla="*/ 20 h 204"/>
                  <a:gd name="T76" fmla="*/ 260 w 475"/>
                  <a:gd name="T77" fmla="*/ 28 h 204"/>
                  <a:gd name="T78" fmla="*/ 262 w 475"/>
                  <a:gd name="T79" fmla="*/ 37 h 204"/>
                  <a:gd name="T80" fmla="*/ 258 w 475"/>
                  <a:gd name="T81" fmla="*/ 49 h 204"/>
                  <a:gd name="T82" fmla="*/ 246 w 475"/>
                  <a:gd name="T83" fmla="*/ 56 h 204"/>
                  <a:gd name="T84" fmla="*/ 236 w 475"/>
                  <a:gd name="T85" fmla="*/ 5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75" h="204">
                    <a:moveTo>
                      <a:pt x="383" y="71"/>
                    </a:moveTo>
                    <a:lnTo>
                      <a:pt x="383" y="71"/>
                    </a:lnTo>
                    <a:lnTo>
                      <a:pt x="365" y="69"/>
                    </a:lnTo>
                    <a:lnTo>
                      <a:pt x="350" y="68"/>
                    </a:lnTo>
                    <a:lnTo>
                      <a:pt x="325" y="67"/>
                    </a:lnTo>
                    <a:lnTo>
                      <a:pt x="306" y="67"/>
                    </a:lnTo>
                    <a:lnTo>
                      <a:pt x="299" y="65"/>
                    </a:lnTo>
                    <a:lnTo>
                      <a:pt x="291" y="63"/>
                    </a:lnTo>
                    <a:lnTo>
                      <a:pt x="291" y="63"/>
                    </a:lnTo>
                    <a:lnTo>
                      <a:pt x="289" y="61"/>
                    </a:lnTo>
                    <a:lnTo>
                      <a:pt x="286" y="58"/>
                    </a:lnTo>
                    <a:lnTo>
                      <a:pt x="285" y="51"/>
                    </a:lnTo>
                    <a:lnTo>
                      <a:pt x="284" y="34"/>
                    </a:lnTo>
                    <a:lnTo>
                      <a:pt x="282" y="25"/>
                    </a:lnTo>
                    <a:lnTo>
                      <a:pt x="280" y="20"/>
                    </a:lnTo>
                    <a:lnTo>
                      <a:pt x="277" y="15"/>
                    </a:lnTo>
                    <a:lnTo>
                      <a:pt x="273" y="11"/>
                    </a:lnTo>
                    <a:lnTo>
                      <a:pt x="267" y="8"/>
                    </a:lnTo>
                    <a:lnTo>
                      <a:pt x="260" y="5"/>
                    </a:lnTo>
                    <a:lnTo>
                      <a:pt x="252" y="3"/>
                    </a:lnTo>
                    <a:lnTo>
                      <a:pt x="252" y="3"/>
                    </a:lnTo>
                    <a:lnTo>
                      <a:pt x="243" y="0"/>
                    </a:lnTo>
                    <a:lnTo>
                      <a:pt x="235" y="0"/>
                    </a:lnTo>
                    <a:lnTo>
                      <a:pt x="226" y="0"/>
                    </a:lnTo>
                    <a:lnTo>
                      <a:pt x="220" y="0"/>
                    </a:lnTo>
                    <a:lnTo>
                      <a:pt x="207" y="4"/>
                    </a:lnTo>
                    <a:lnTo>
                      <a:pt x="197" y="9"/>
                    </a:lnTo>
                    <a:lnTo>
                      <a:pt x="190" y="15"/>
                    </a:lnTo>
                    <a:lnTo>
                      <a:pt x="185" y="22"/>
                    </a:lnTo>
                    <a:lnTo>
                      <a:pt x="183" y="28"/>
                    </a:lnTo>
                    <a:lnTo>
                      <a:pt x="181" y="34"/>
                    </a:lnTo>
                    <a:lnTo>
                      <a:pt x="181" y="34"/>
                    </a:lnTo>
                    <a:lnTo>
                      <a:pt x="182" y="44"/>
                    </a:lnTo>
                    <a:lnTo>
                      <a:pt x="183" y="53"/>
                    </a:lnTo>
                    <a:lnTo>
                      <a:pt x="182" y="58"/>
                    </a:lnTo>
                    <a:lnTo>
                      <a:pt x="179" y="63"/>
                    </a:lnTo>
                    <a:lnTo>
                      <a:pt x="175" y="67"/>
                    </a:lnTo>
                    <a:lnTo>
                      <a:pt x="167" y="71"/>
                    </a:lnTo>
                    <a:lnTo>
                      <a:pt x="167" y="71"/>
                    </a:lnTo>
                    <a:lnTo>
                      <a:pt x="159" y="74"/>
                    </a:lnTo>
                    <a:lnTo>
                      <a:pt x="148" y="75"/>
                    </a:lnTo>
                    <a:lnTo>
                      <a:pt x="119" y="77"/>
                    </a:lnTo>
                    <a:lnTo>
                      <a:pt x="104" y="80"/>
                    </a:lnTo>
                    <a:lnTo>
                      <a:pt x="88" y="83"/>
                    </a:lnTo>
                    <a:lnTo>
                      <a:pt x="75" y="87"/>
                    </a:lnTo>
                    <a:lnTo>
                      <a:pt x="69" y="91"/>
                    </a:lnTo>
                    <a:lnTo>
                      <a:pt x="63" y="93"/>
                    </a:lnTo>
                    <a:lnTo>
                      <a:pt x="63" y="93"/>
                    </a:lnTo>
                    <a:lnTo>
                      <a:pt x="48" y="105"/>
                    </a:lnTo>
                    <a:lnTo>
                      <a:pt x="35" y="120"/>
                    </a:lnTo>
                    <a:lnTo>
                      <a:pt x="23" y="135"/>
                    </a:lnTo>
                    <a:lnTo>
                      <a:pt x="12" y="151"/>
                    </a:lnTo>
                    <a:lnTo>
                      <a:pt x="12" y="151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174"/>
                    </a:lnTo>
                    <a:lnTo>
                      <a:pt x="0" y="177"/>
                    </a:lnTo>
                    <a:lnTo>
                      <a:pt x="0" y="181"/>
                    </a:lnTo>
                    <a:lnTo>
                      <a:pt x="2" y="185"/>
                    </a:lnTo>
                    <a:lnTo>
                      <a:pt x="8" y="191"/>
                    </a:lnTo>
                    <a:lnTo>
                      <a:pt x="16" y="195"/>
                    </a:lnTo>
                    <a:lnTo>
                      <a:pt x="24" y="199"/>
                    </a:lnTo>
                    <a:lnTo>
                      <a:pt x="31" y="201"/>
                    </a:lnTo>
                    <a:lnTo>
                      <a:pt x="39" y="204"/>
                    </a:lnTo>
                    <a:lnTo>
                      <a:pt x="39" y="204"/>
                    </a:lnTo>
                    <a:lnTo>
                      <a:pt x="99" y="204"/>
                    </a:lnTo>
                    <a:lnTo>
                      <a:pt x="232" y="203"/>
                    </a:lnTo>
                    <a:lnTo>
                      <a:pt x="371" y="200"/>
                    </a:lnTo>
                    <a:lnTo>
                      <a:pt x="420" y="198"/>
                    </a:lnTo>
                    <a:lnTo>
                      <a:pt x="436" y="197"/>
                    </a:lnTo>
                    <a:lnTo>
                      <a:pt x="444" y="195"/>
                    </a:lnTo>
                    <a:lnTo>
                      <a:pt x="444" y="195"/>
                    </a:lnTo>
                    <a:lnTo>
                      <a:pt x="453" y="192"/>
                    </a:lnTo>
                    <a:lnTo>
                      <a:pt x="460" y="187"/>
                    </a:lnTo>
                    <a:lnTo>
                      <a:pt x="465" y="182"/>
                    </a:lnTo>
                    <a:lnTo>
                      <a:pt x="469" y="176"/>
                    </a:lnTo>
                    <a:lnTo>
                      <a:pt x="472" y="170"/>
                    </a:lnTo>
                    <a:lnTo>
                      <a:pt x="474" y="164"/>
                    </a:lnTo>
                    <a:lnTo>
                      <a:pt x="475" y="157"/>
                    </a:lnTo>
                    <a:lnTo>
                      <a:pt x="475" y="157"/>
                    </a:lnTo>
                    <a:lnTo>
                      <a:pt x="473" y="151"/>
                    </a:lnTo>
                    <a:lnTo>
                      <a:pt x="468" y="141"/>
                    </a:lnTo>
                    <a:lnTo>
                      <a:pt x="459" y="129"/>
                    </a:lnTo>
                    <a:lnTo>
                      <a:pt x="447" y="115"/>
                    </a:lnTo>
                    <a:lnTo>
                      <a:pt x="433" y="100"/>
                    </a:lnTo>
                    <a:lnTo>
                      <a:pt x="418" y="87"/>
                    </a:lnTo>
                    <a:lnTo>
                      <a:pt x="409" y="81"/>
                    </a:lnTo>
                    <a:lnTo>
                      <a:pt x="401" y="77"/>
                    </a:lnTo>
                    <a:lnTo>
                      <a:pt x="391" y="74"/>
                    </a:lnTo>
                    <a:lnTo>
                      <a:pt x="383" y="71"/>
                    </a:lnTo>
                    <a:lnTo>
                      <a:pt x="383" y="71"/>
                    </a:lnTo>
                    <a:close/>
                    <a:moveTo>
                      <a:pt x="236" y="57"/>
                    </a:moveTo>
                    <a:lnTo>
                      <a:pt x="236" y="57"/>
                    </a:lnTo>
                    <a:lnTo>
                      <a:pt x="230" y="57"/>
                    </a:lnTo>
                    <a:lnTo>
                      <a:pt x="225" y="56"/>
                    </a:lnTo>
                    <a:lnTo>
                      <a:pt x="221" y="53"/>
                    </a:lnTo>
                    <a:lnTo>
                      <a:pt x="217" y="51"/>
                    </a:lnTo>
                    <a:lnTo>
                      <a:pt x="214" y="49"/>
                    </a:lnTo>
                    <a:lnTo>
                      <a:pt x="212" y="45"/>
                    </a:lnTo>
                    <a:lnTo>
                      <a:pt x="209" y="41"/>
                    </a:lnTo>
                    <a:lnTo>
                      <a:pt x="209" y="37"/>
                    </a:lnTo>
                    <a:lnTo>
                      <a:pt x="209" y="37"/>
                    </a:lnTo>
                    <a:lnTo>
                      <a:pt x="209" y="33"/>
                    </a:lnTo>
                    <a:lnTo>
                      <a:pt x="212" y="28"/>
                    </a:lnTo>
                    <a:lnTo>
                      <a:pt x="214" y="26"/>
                    </a:lnTo>
                    <a:lnTo>
                      <a:pt x="217" y="22"/>
                    </a:lnTo>
                    <a:lnTo>
                      <a:pt x="221" y="20"/>
                    </a:lnTo>
                    <a:lnTo>
                      <a:pt x="225" y="17"/>
                    </a:lnTo>
                    <a:lnTo>
                      <a:pt x="230" y="16"/>
                    </a:lnTo>
                    <a:lnTo>
                      <a:pt x="236" y="16"/>
                    </a:lnTo>
                    <a:lnTo>
                      <a:pt x="236" y="16"/>
                    </a:lnTo>
                    <a:lnTo>
                      <a:pt x="241" y="16"/>
                    </a:lnTo>
                    <a:lnTo>
                      <a:pt x="246" y="17"/>
                    </a:lnTo>
                    <a:lnTo>
                      <a:pt x="250" y="20"/>
                    </a:lnTo>
                    <a:lnTo>
                      <a:pt x="254" y="22"/>
                    </a:lnTo>
                    <a:lnTo>
                      <a:pt x="258" y="26"/>
                    </a:lnTo>
                    <a:lnTo>
                      <a:pt x="260" y="28"/>
                    </a:lnTo>
                    <a:lnTo>
                      <a:pt x="261" y="33"/>
                    </a:lnTo>
                    <a:lnTo>
                      <a:pt x="262" y="37"/>
                    </a:lnTo>
                    <a:lnTo>
                      <a:pt x="262" y="37"/>
                    </a:lnTo>
                    <a:lnTo>
                      <a:pt x="261" y="41"/>
                    </a:lnTo>
                    <a:lnTo>
                      <a:pt x="260" y="45"/>
                    </a:lnTo>
                    <a:lnTo>
                      <a:pt x="258" y="49"/>
                    </a:lnTo>
                    <a:lnTo>
                      <a:pt x="254" y="51"/>
                    </a:lnTo>
                    <a:lnTo>
                      <a:pt x="250" y="53"/>
                    </a:lnTo>
                    <a:lnTo>
                      <a:pt x="246" y="56"/>
                    </a:lnTo>
                    <a:lnTo>
                      <a:pt x="241" y="57"/>
                    </a:lnTo>
                    <a:lnTo>
                      <a:pt x="236" y="57"/>
                    </a:lnTo>
                    <a:lnTo>
                      <a:pt x="236" y="5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23" name="ï$ľîḋê">
                <a:extLst>
                  <a:ext uri="{FF2B5EF4-FFF2-40B4-BE49-F238E27FC236}">
                    <a16:creationId xmlns:a16="http://schemas.microsoft.com/office/drawing/2014/main" id="{47AFDD38-36C7-4A5D-8B13-29A7EFAE4136}"/>
                  </a:ext>
                </a:extLst>
              </p:cNvPr>
              <p:cNvSpPr/>
              <p:nvPr/>
            </p:nvSpPr>
            <p:spPr bwMode="auto">
              <a:xfrm>
                <a:off x="3013418" y="4376323"/>
                <a:ext cx="388536" cy="407802"/>
              </a:xfrm>
              <a:custGeom>
                <a:avLst/>
                <a:gdLst>
                  <a:gd name="T0" fmla="*/ 87 w 241"/>
                  <a:gd name="T1" fmla="*/ 0 h 254"/>
                  <a:gd name="T2" fmla="*/ 87 w 241"/>
                  <a:gd name="T3" fmla="*/ 0 h 254"/>
                  <a:gd name="T4" fmla="*/ 89 w 241"/>
                  <a:gd name="T5" fmla="*/ 10 h 254"/>
                  <a:gd name="T6" fmla="*/ 89 w 241"/>
                  <a:gd name="T7" fmla="*/ 32 h 254"/>
                  <a:gd name="T8" fmla="*/ 89 w 241"/>
                  <a:gd name="T9" fmla="*/ 63 h 254"/>
                  <a:gd name="T10" fmla="*/ 86 w 241"/>
                  <a:gd name="T11" fmla="*/ 81 h 254"/>
                  <a:gd name="T12" fmla="*/ 84 w 241"/>
                  <a:gd name="T13" fmla="*/ 100 h 254"/>
                  <a:gd name="T14" fmla="*/ 80 w 241"/>
                  <a:gd name="T15" fmla="*/ 121 h 254"/>
                  <a:gd name="T16" fmla="*/ 75 w 241"/>
                  <a:gd name="T17" fmla="*/ 141 h 254"/>
                  <a:gd name="T18" fmla="*/ 68 w 241"/>
                  <a:gd name="T19" fmla="*/ 163 h 254"/>
                  <a:gd name="T20" fmla="*/ 59 w 241"/>
                  <a:gd name="T21" fmla="*/ 183 h 254"/>
                  <a:gd name="T22" fmla="*/ 48 w 241"/>
                  <a:gd name="T23" fmla="*/ 203 h 254"/>
                  <a:gd name="T24" fmla="*/ 34 w 241"/>
                  <a:gd name="T25" fmla="*/ 222 h 254"/>
                  <a:gd name="T26" fmla="*/ 26 w 241"/>
                  <a:gd name="T27" fmla="*/ 230 h 254"/>
                  <a:gd name="T28" fmla="*/ 18 w 241"/>
                  <a:gd name="T29" fmla="*/ 239 h 254"/>
                  <a:gd name="T30" fmla="*/ 9 w 241"/>
                  <a:gd name="T31" fmla="*/ 247 h 254"/>
                  <a:gd name="T32" fmla="*/ 0 w 241"/>
                  <a:gd name="T33" fmla="*/ 254 h 254"/>
                  <a:gd name="T34" fmla="*/ 0 w 241"/>
                  <a:gd name="T35" fmla="*/ 254 h 254"/>
                  <a:gd name="T36" fmla="*/ 15 w 241"/>
                  <a:gd name="T37" fmla="*/ 253 h 254"/>
                  <a:gd name="T38" fmla="*/ 15 w 241"/>
                  <a:gd name="T39" fmla="*/ 253 h 254"/>
                  <a:gd name="T40" fmla="*/ 32 w 241"/>
                  <a:gd name="T41" fmla="*/ 248 h 254"/>
                  <a:gd name="T42" fmla="*/ 48 w 241"/>
                  <a:gd name="T43" fmla="*/ 242 h 254"/>
                  <a:gd name="T44" fmla="*/ 63 w 241"/>
                  <a:gd name="T45" fmla="*/ 236 h 254"/>
                  <a:gd name="T46" fmla="*/ 78 w 241"/>
                  <a:gd name="T47" fmla="*/ 229 h 254"/>
                  <a:gd name="T48" fmla="*/ 92 w 241"/>
                  <a:gd name="T49" fmla="*/ 221 h 254"/>
                  <a:gd name="T50" fmla="*/ 104 w 241"/>
                  <a:gd name="T51" fmla="*/ 212 h 254"/>
                  <a:gd name="T52" fmla="*/ 118 w 241"/>
                  <a:gd name="T53" fmla="*/ 204 h 254"/>
                  <a:gd name="T54" fmla="*/ 128 w 241"/>
                  <a:gd name="T55" fmla="*/ 194 h 254"/>
                  <a:gd name="T56" fmla="*/ 150 w 241"/>
                  <a:gd name="T57" fmla="*/ 174 h 254"/>
                  <a:gd name="T58" fmla="*/ 168 w 241"/>
                  <a:gd name="T59" fmla="*/ 153 h 254"/>
                  <a:gd name="T60" fmla="*/ 184 w 241"/>
                  <a:gd name="T61" fmla="*/ 132 h 254"/>
                  <a:gd name="T62" fmla="*/ 198 w 241"/>
                  <a:gd name="T63" fmla="*/ 111 h 254"/>
                  <a:gd name="T64" fmla="*/ 209 w 241"/>
                  <a:gd name="T65" fmla="*/ 91 h 254"/>
                  <a:gd name="T66" fmla="*/ 219 w 241"/>
                  <a:gd name="T67" fmla="*/ 70 h 254"/>
                  <a:gd name="T68" fmla="*/ 226 w 241"/>
                  <a:gd name="T69" fmla="*/ 52 h 254"/>
                  <a:gd name="T70" fmla="*/ 232 w 241"/>
                  <a:gd name="T71" fmla="*/ 37 h 254"/>
                  <a:gd name="T72" fmla="*/ 239 w 241"/>
                  <a:gd name="T73" fmla="*/ 14 h 254"/>
                  <a:gd name="T74" fmla="*/ 241 w 241"/>
                  <a:gd name="T75" fmla="*/ 5 h 254"/>
                  <a:gd name="T76" fmla="*/ 241 w 241"/>
                  <a:gd name="T77" fmla="*/ 5 h 254"/>
                  <a:gd name="T78" fmla="*/ 233 w 241"/>
                  <a:gd name="T79" fmla="*/ 6 h 254"/>
                  <a:gd name="T80" fmla="*/ 223 w 241"/>
                  <a:gd name="T81" fmla="*/ 8 h 254"/>
                  <a:gd name="T82" fmla="*/ 208 w 241"/>
                  <a:gd name="T83" fmla="*/ 8 h 254"/>
                  <a:gd name="T84" fmla="*/ 186 w 241"/>
                  <a:gd name="T85" fmla="*/ 8 h 254"/>
                  <a:gd name="T86" fmla="*/ 160 w 241"/>
                  <a:gd name="T87" fmla="*/ 8 h 254"/>
                  <a:gd name="T88" fmla="*/ 127 w 241"/>
                  <a:gd name="T89" fmla="*/ 5 h 254"/>
                  <a:gd name="T90" fmla="*/ 87 w 241"/>
                  <a:gd name="T91" fmla="*/ 0 h 254"/>
                  <a:gd name="T92" fmla="*/ 87 w 241"/>
                  <a:gd name="T93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1" h="254">
                    <a:moveTo>
                      <a:pt x="87" y="0"/>
                    </a:moveTo>
                    <a:lnTo>
                      <a:pt x="87" y="0"/>
                    </a:lnTo>
                    <a:lnTo>
                      <a:pt x="89" y="10"/>
                    </a:lnTo>
                    <a:lnTo>
                      <a:pt x="89" y="32"/>
                    </a:lnTo>
                    <a:lnTo>
                      <a:pt x="89" y="63"/>
                    </a:lnTo>
                    <a:lnTo>
                      <a:pt x="86" y="81"/>
                    </a:lnTo>
                    <a:lnTo>
                      <a:pt x="84" y="100"/>
                    </a:lnTo>
                    <a:lnTo>
                      <a:pt x="80" y="121"/>
                    </a:lnTo>
                    <a:lnTo>
                      <a:pt x="75" y="141"/>
                    </a:lnTo>
                    <a:lnTo>
                      <a:pt x="68" y="163"/>
                    </a:lnTo>
                    <a:lnTo>
                      <a:pt x="59" y="183"/>
                    </a:lnTo>
                    <a:lnTo>
                      <a:pt x="48" y="203"/>
                    </a:lnTo>
                    <a:lnTo>
                      <a:pt x="34" y="222"/>
                    </a:lnTo>
                    <a:lnTo>
                      <a:pt x="26" y="230"/>
                    </a:lnTo>
                    <a:lnTo>
                      <a:pt x="18" y="239"/>
                    </a:lnTo>
                    <a:lnTo>
                      <a:pt x="9" y="247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15" y="253"/>
                    </a:lnTo>
                    <a:lnTo>
                      <a:pt x="15" y="253"/>
                    </a:lnTo>
                    <a:lnTo>
                      <a:pt x="32" y="248"/>
                    </a:lnTo>
                    <a:lnTo>
                      <a:pt x="48" y="242"/>
                    </a:lnTo>
                    <a:lnTo>
                      <a:pt x="63" y="236"/>
                    </a:lnTo>
                    <a:lnTo>
                      <a:pt x="78" y="229"/>
                    </a:lnTo>
                    <a:lnTo>
                      <a:pt x="92" y="221"/>
                    </a:lnTo>
                    <a:lnTo>
                      <a:pt x="104" y="212"/>
                    </a:lnTo>
                    <a:lnTo>
                      <a:pt x="118" y="204"/>
                    </a:lnTo>
                    <a:lnTo>
                      <a:pt x="128" y="194"/>
                    </a:lnTo>
                    <a:lnTo>
                      <a:pt x="150" y="174"/>
                    </a:lnTo>
                    <a:lnTo>
                      <a:pt x="168" y="153"/>
                    </a:lnTo>
                    <a:lnTo>
                      <a:pt x="184" y="132"/>
                    </a:lnTo>
                    <a:lnTo>
                      <a:pt x="198" y="111"/>
                    </a:lnTo>
                    <a:lnTo>
                      <a:pt x="209" y="91"/>
                    </a:lnTo>
                    <a:lnTo>
                      <a:pt x="219" y="70"/>
                    </a:lnTo>
                    <a:lnTo>
                      <a:pt x="226" y="52"/>
                    </a:lnTo>
                    <a:lnTo>
                      <a:pt x="232" y="37"/>
                    </a:lnTo>
                    <a:lnTo>
                      <a:pt x="239" y="14"/>
                    </a:lnTo>
                    <a:lnTo>
                      <a:pt x="241" y="5"/>
                    </a:lnTo>
                    <a:lnTo>
                      <a:pt x="241" y="5"/>
                    </a:lnTo>
                    <a:lnTo>
                      <a:pt x="233" y="6"/>
                    </a:lnTo>
                    <a:lnTo>
                      <a:pt x="223" y="8"/>
                    </a:lnTo>
                    <a:lnTo>
                      <a:pt x="208" y="8"/>
                    </a:lnTo>
                    <a:lnTo>
                      <a:pt x="186" y="8"/>
                    </a:lnTo>
                    <a:lnTo>
                      <a:pt x="160" y="8"/>
                    </a:lnTo>
                    <a:lnTo>
                      <a:pt x="127" y="5"/>
                    </a:lnTo>
                    <a:lnTo>
                      <a:pt x="87" y="0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24" name="íṣḻîḋê">
                <a:extLst>
                  <a:ext uri="{FF2B5EF4-FFF2-40B4-BE49-F238E27FC236}">
                    <a16:creationId xmlns:a16="http://schemas.microsoft.com/office/drawing/2014/main" id="{867C511C-A382-4C00-9E9E-1A395E8CAD0C}"/>
                  </a:ext>
                </a:extLst>
              </p:cNvPr>
              <p:cNvSpPr/>
              <p:nvPr/>
            </p:nvSpPr>
            <p:spPr bwMode="auto">
              <a:xfrm>
                <a:off x="1661575" y="1704744"/>
                <a:ext cx="706427" cy="163764"/>
              </a:xfrm>
              <a:custGeom>
                <a:avLst/>
                <a:gdLst>
                  <a:gd name="T0" fmla="*/ 0 w 442"/>
                  <a:gd name="T1" fmla="*/ 86 h 101"/>
                  <a:gd name="T2" fmla="*/ 18 w 442"/>
                  <a:gd name="T3" fmla="*/ 55 h 101"/>
                  <a:gd name="T4" fmla="*/ 30 w 442"/>
                  <a:gd name="T5" fmla="*/ 41 h 101"/>
                  <a:gd name="T6" fmla="*/ 46 w 442"/>
                  <a:gd name="T7" fmla="*/ 29 h 101"/>
                  <a:gd name="T8" fmla="*/ 65 w 442"/>
                  <a:gd name="T9" fmla="*/ 19 h 101"/>
                  <a:gd name="T10" fmla="*/ 92 w 442"/>
                  <a:gd name="T11" fmla="*/ 12 h 101"/>
                  <a:gd name="T12" fmla="*/ 124 w 442"/>
                  <a:gd name="T13" fmla="*/ 7 h 101"/>
                  <a:gd name="T14" fmla="*/ 164 w 442"/>
                  <a:gd name="T15" fmla="*/ 7 h 101"/>
                  <a:gd name="T16" fmla="*/ 207 w 442"/>
                  <a:gd name="T17" fmla="*/ 7 h 101"/>
                  <a:gd name="T18" fmla="*/ 309 w 442"/>
                  <a:gd name="T19" fmla="*/ 1 h 101"/>
                  <a:gd name="T20" fmla="*/ 359 w 442"/>
                  <a:gd name="T21" fmla="*/ 1 h 101"/>
                  <a:gd name="T22" fmla="*/ 377 w 442"/>
                  <a:gd name="T23" fmla="*/ 4 h 101"/>
                  <a:gd name="T24" fmla="*/ 391 w 442"/>
                  <a:gd name="T25" fmla="*/ 11 h 101"/>
                  <a:gd name="T26" fmla="*/ 404 w 442"/>
                  <a:gd name="T27" fmla="*/ 21 h 101"/>
                  <a:gd name="T28" fmla="*/ 426 w 442"/>
                  <a:gd name="T29" fmla="*/ 42 h 101"/>
                  <a:gd name="T30" fmla="*/ 439 w 442"/>
                  <a:gd name="T31" fmla="*/ 63 h 101"/>
                  <a:gd name="T32" fmla="*/ 442 w 442"/>
                  <a:gd name="T33" fmla="*/ 72 h 101"/>
                  <a:gd name="T34" fmla="*/ 441 w 442"/>
                  <a:gd name="T35" fmla="*/ 81 h 101"/>
                  <a:gd name="T36" fmla="*/ 435 w 442"/>
                  <a:gd name="T37" fmla="*/ 87 h 101"/>
                  <a:gd name="T38" fmla="*/ 431 w 442"/>
                  <a:gd name="T39" fmla="*/ 88 h 101"/>
                  <a:gd name="T40" fmla="*/ 414 w 442"/>
                  <a:gd name="T41" fmla="*/ 89 h 101"/>
                  <a:gd name="T42" fmla="*/ 378 w 442"/>
                  <a:gd name="T43" fmla="*/ 84 h 101"/>
                  <a:gd name="T44" fmla="*/ 325 w 442"/>
                  <a:gd name="T45" fmla="*/ 78 h 101"/>
                  <a:gd name="T46" fmla="*/ 252 w 442"/>
                  <a:gd name="T47" fmla="*/ 78 h 101"/>
                  <a:gd name="T48" fmla="*/ 211 w 442"/>
                  <a:gd name="T49" fmla="*/ 81 h 101"/>
                  <a:gd name="T50" fmla="*/ 110 w 442"/>
                  <a:gd name="T51" fmla="*/ 93 h 101"/>
                  <a:gd name="T52" fmla="*/ 42 w 442"/>
                  <a:gd name="T53" fmla="*/ 101 h 101"/>
                  <a:gd name="T54" fmla="*/ 29 w 442"/>
                  <a:gd name="T55" fmla="*/ 101 h 101"/>
                  <a:gd name="T56" fmla="*/ 12 w 442"/>
                  <a:gd name="T57" fmla="*/ 98 h 101"/>
                  <a:gd name="T58" fmla="*/ 4 w 442"/>
                  <a:gd name="T59" fmla="*/ 93 h 101"/>
                  <a:gd name="T60" fmla="*/ 0 w 442"/>
                  <a:gd name="T61" fmla="*/ 87 h 101"/>
                  <a:gd name="T62" fmla="*/ 0 w 442"/>
                  <a:gd name="T63" fmla="*/ 8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2" h="101">
                    <a:moveTo>
                      <a:pt x="0" y="86"/>
                    </a:moveTo>
                    <a:lnTo>
                      <a:pt x="0" y="86"/>
                    </a:lnTo>
                    <a:lnTo>
                      <a:pt x="9" y="70"/>
                    </a:lnTo>
                    <a:lnTo>
                      <a:pt x="18" y="55"/>
                    </a:lnTo>
                    <a:lnTo>
                      <a:pt x="24" y="48"/>
                    </a:lnTo>
                    <a:lnTo>
                      <a:pt x="30" y="41"/>
                    </a:lnTo>
                    <a:lnTo>
                      <a:pt x="37" y="35"/>
                    </a:lnTo>
                    <a:lnTo>
                      <a:pt x="46" y="29"/>
                    </a:lnTo>
                    <a:lnTo>
                      <a:pt x="54" y="24"/>
                    </a:lnTo>
                    <a:lnTo>
                      <a:pt x="65" y="19"/>
                    </a:lnTo>
                    <a:lnTo>
                      <a:pt x="77" y="15"/>
                    </a:lnTo>
                    <a:lnTo>
                      <a:pt x="92" y="12"/>
                    </a:lnTo>
                    <a:lnTo>
                      <a:pt x="106" y="9"/>
                    </a:lnTo>
                    <a:lnTo>
                      <a:pt x="124" y="7"/>
                    </a:lnTo>
                    <a:lnTo>
                      <a:pt x="143" y="6"/>
                    </a:lnTo>
                    <a:lnTo>
                      <a:pt x="164" y="7"/>
                    </a:lnTo>
                    <a:lnTo>
                      <a:pt x="164" y="7"/>
                    </a:lnTo>
                    <a:lnTo>
                      <a:pt x="207" y="7"/>
                    </a:lnTo>
                    <a:lnTo>
                      <a:pt x="246" y="6"/>
                    </a:lnTo>
                    <a:lnTo>
                      <a:pt x="309" y="1"/>
                    </a:lnTo>
                    <a:lnTo>
                      <a:pt x="336" y="0"/>
                    </a:lnTo>
                    <a:lnTo>
                      <a:pt x="359" y="1"/>
                    </a:lnTo>
                    <a:lnTo>
                      <a:pt x="368" y="2"/>
                    </a:lnTo>
                    <a:lnTo>
                      <a:pt x="377" y="4"/>
                    </a:lnTo>
                    <a:lnTo>
                      <a:pt x="385" y="7"/>
                    </a:lnTo>
                    <a:lnTo>
                      <a:pt x="391" y="11"/>
                    </a:lnTo>
                    <a:lnTo>
                      <a:pt x="391" y="11"/>
                    </a:lnTo>
                    <a:lnTo>
                      <a:pt x="404" y="21"/>
                    </a:lnTo>
                    <a:lnTo>
                      <a:pt x="417" y="30"/>
                    </a:lnTo>
                    <a:lnTo>
                      <a:pt x="426" y="42"/>
                    </a:lnTo>
                    <a:lnTo>
                      <a:pt x="435" y="53"/>
                    </a:lnTo>
                    <a:lnTo>
                      <a:pt x="439" y="63"/>
                    </a:lnTo>
                    <a:lnTo>
                      <a:pt x="441" y="67"/>
                    </a:lnTo>
                    <a:lnTo>
                      <a:pt x="442" y="72"/>
                    </a:lnTo>
                    <a:lnTo>
                      <a:pt x="442" y="77"/>
                    </a:lnTo>
                    <a:lnTo>
                      <a:pt x="441" y="81"/>
                    </a:lnTo>
                    <a:lnTo>
                      <a:pt x="438" y="83"/>
                    </a:lnTo>
                    <a:lnTo>
                      <a:pt x="435" y="87"/>
                    </a:lnTo>
                    <a:lnTo>
                      <a:pt x="435" y="87"/>
                    </a:lnTo>
                    <a:lnTo>
                      <a:pt x="431" y="88"/>
                    </a:lnTo>
                    <a:lnTo>
                      <a:pt x="426" y="89"/>
                    </a:lnTo>
                    <a:lnTo>
                      <a:pt x="414" y="89"/>
                    </a:lnTo>
                    <a:lnTo>
                      <a:pt x="397" y="87"/>
                    </a:lnTo>
                    <a:lnTo>
                      <a:pt x="378" y="84"/>
                    </a:lnTo>
                    <a:lnTo>
                      <a:pt x="354" y="81"/>
                    </a:lnTo>
                    <a:lnTo>
                      <a:pt x="325" y="78"/>
                    </a:lnTo>
                    <a:lnTo>
                      <a:pt x="291" y="77"/>
                    </a:lnTo>
                    <a:lnTo>
                      <a:pt x="252" y="78"/>
                    </a:lnTo>
                    <a:lnTo>
                      <a:pt x="252" y="78"/>
                    </a:lnTo>
                    <a:lnTo>
                      <a:pt x="211" y="81"/>
                    </a:lnTo>
                    <a:lnTo>
                      <a:pt x="173" y="84"/>
                    </a:lnTo>
                    <a:lnTo>
                      <a:pt x="110" y="93"/>
                    </a:lnTo>
                    <a:lnTo>
                      <a:pt x="60" y="99"/>
                    </a:lnTo>
                    <a:lnTo>
                      <a:pt x="42" y="101"/>
                    </a:lnTo>
                    <a:lnTo>
                      <a:pt x="29" y="101"/>
                    </a:lnTo>
                    <a:lnTo>
                      <a:pt x="29" y="101"/>
                    </a:lnTo>
                    <a:lnTo>
                      <a:pt x="19" y="100"/>
                    </a:lnTo>
                    <a:lnTo>
                      <a:pt x="12" y="98"/>
                    </a:lnTo>
                    <a:lnTo>
                      <a:pt x="7" y="95"/>
                    </a:lnTo>
                    <a:lnTo>
                      <a:pt x="4" y="93"/>
                    </a:lnTo>
                    <a:lnTo>
                      <a:pt x="1" y="89"/>
                    </a:lnTo>
                    <a:lnTo>
                      <a:pt x="0" y="87"/>
                    </a:lnTo>
                    <a:lnTo>
                      <a:pt x="0" y="86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5" name="ïṧ1ïḋè">
                <a:extLst>
                  <a:ext uri="{FF2B5EF4-FFF2-40B4-BE49-F238E27FC236}">
                    <a16:creationId xmlns:a16="http://schemas.microsoft.com/office/drawing/2014/main" id="{374EFE6F-0E27-45B8-9DD5-5EAD5166BED5}"/>
                  </a:ext>
                </a:extLst>
              </p:cNvPr>
              <p:cNvSpPr/>
              <p:nvPr/>
            </p:nvSpPr>
            <p:spPr bwMode="auto">
              <a:xfrm>
                <a:off x="2290937" y="2738697"/>
                <a:ext cx="343581" cy="292205"/>
              </a:xfrm>
              <a:custGeom>
                <a:avLst/>
                <a:gdLst>
                  <a:gd name="T0" fmla="*/ 206 w 215"/>
                  <a:gd name="T1" fmla="*/ 183 h 183"/>
                  <a:gd name="T2" fmla="*/ 21 w 215"/>
                  <a:gd name="T3" fmla="*/ 183 h 183"/>
                  <a:gd name="T4" fmla="*/ 0 w 215"/>
                  <a:gd name="T5" fmla="*/ 0 h 183"/>
                  <a:gd name="T6" fmla="*/ 215 w 215"/>
                  <a:gd name="T7" fmla="*/ 0 h 183"/>
                  <a:gd name="T8" fmla="*/ 206 w 215"/>
                  <a:gd name="T9" fmla="*/ 183 h 183"/>
                  <a:gd name="T10" fmla="*/ 34 w 215"/>
                  <a:gd name="T11" fmla="*/ 169 h 183"/>
                  <a:gd name="T12" fmla="*/ 192 w 215"/>
                  <a:gd name="T13" fmla="*/ 169 h 183"/>
                  <a:gd name="T14" fmla="*/ 199 w 215"/>
                  <a:gd name="T15" fmla="*/ 16 h 183"/>
                  <a:gd name="T16" fmla="*/ 17 w 215"/>
                  <a:gd name="T17" fmla="*/ 16 h 183"/>
                  <a:gd name="T18" fmla="*/ 34 w 215"/>
                  <a:gd name="T19" fmla="*/ 16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5" h="183">
                    <a:moveTo>
                      <a:pt x="206" y="183"/>
                    </a:moveTo>
                    <a:lnTo>
                      <a:pt x="21" y="183"/>
                    </a:lnTo>
                    <a:lnTo>
                      <a:pt x="0" y="0"/>
                    </a:lnTo>
                    <a:lnTo>
                      <a:pt x="215" y="0"/>
                    </a:lnTo>
                    <a:lnTo>
                      <a:pt x="206" y="183"/>
                    </a:lnTo>
                    <a:close/>
                    <a:moveTo>
                      <a:pt x="34" y="169"/>
                    </a:moveTo>
                    <a:lnTo>
                      <a:pt x="192" y="169"/>
                    </a:lnTo>
                    <a:lnTo>
                      <a:pt x="199" y="16"/>
                    </a:lnTo>
                    <a:lnTo>
                      <a:pt x="17" y="16"/>
                    </a:lnTo>
                    <a:lnTo>
                      <a:pt x="34" y="16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6" name="iŝ1iḍe">
                <a:extLst>
                  <a:ext uri="{FF2B5EF4-FFF2-40B4-BE49-F238E27FC236}">
                    <a16:creationId xmlns:a16="http://schemas.microsoft.com/office/drawing/2014/main" id="{5A6414F8-0CA1-49CD-BAB5-24A9C7719307}"/>
                  </a:ext>
                </a:extLst>
              </p:cNvPr>
              <p:cNvSpPr/>
              <p:nvPr/>
            </p:nvSpPr>
            <p:spPr bwMode="auto">
              <a:xfrm>
                <a:off x="2303781" y="3175398"/>
                <a:ext cx="337159" cy="311471"/>
              </a:xfrm>
              <a:custGeom>
                <a:avLst/>
                <a:gdLst>
                  <a:gd name="T0" fmla="*/ 197 w 210"/>
                  <a:gd name="T1" fmla="*/ 194 h 194"/>
                  <a:gd name="T2" fmla="*/ 17 w 210"/>
                  <a:gd name="T3" fmla="*/ 194 h 194"/>
                  <a:gd name="T4" fmla="*/ 0 w 210"/>
                  <a:gd name="T5" fmla="*/ 13 h 194"/>
                  <a:gd name="T6" fmla="*/ 210 w 210"/>
                  <a:gd name="T7" fmla="*/ 0 h 194"/>
                  <a:gd name="T8" fmla="*/ 197 w 210"/>
                  <a:gd name="T9" fmla="*/ 194 h 194"/>
                  <a:gd name="T10" fmla="*/ 31 w 210"/>
                  <a:gd name="T11" fmla="*/ 178 h 194"/>
                  <a:gd name="T12" fmla="*/ 183 w 210"/>
                  <a:gd name="T13" fmla="*/ 178 h 194"/>
                  <a:gd name="T14" fmla="*/ 194 w 210"/>
                  <a:gd name="T15" fmla="*/ 17 h 194"/>
                  <a:gd name="T16" fmla="*/ 17 w 210"/>
                  <a:gd name="T17" fmla="*/ 28 h 194"/>
                  <a:gd name="T18" fmla="*/ 31 w 210"/>
                  <a:gd name="T19" fmla="*/ 178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194">
                    <a:moveTo>
                      <a:pt x="197" y="194"/>
                    </a:moveTo>
                    <a:lnTo>
                      <a:pt x="17" y="194"/>
                    </a:lnTo>
                    <a:lnTo>
                      <a:pt x="0" y="13"/>
                    </a:lnTo>
                    <a:lnTo>
                      <a:pt x="210" y="0"/>
                    </a:lnTo>
                    <a:lnTo>
                      <a:pt x="197" y="194"/>
                    </a:lnTo>
                    <a:close/>
                    <a:moveTo>
                      <a:pt x="31" y="178"/>
                    </a:moveTo>
                    <a:lnTo>
                      <a:pt x="183" y="178"/>
                    </a:lnTo>
                    <a:lnTo>
                      <a:pt x="194" y="17"/>
                    </a:lnTo>
                    <a:lnTo>
                      <a:pt x="17" y="28"/>
                    </a:lnTo>
                    <a:lnTo>
                      <a:pt x="31" y="17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27" name="íŝ1îḋe">
                <a:extLst>
                  <a:ext uri="{FF2B5EF4-FFF2-40B4-BE49-F238E27FC236}">
                    <a16:creationId xmlns:a16="http://schemas.microsoft.com/office/drawing/2014/main" id="{7B924089-7650-4D10-9936-5C2EA59872B5}"/>
                  </a:ext>
                </a:extLst>
              </p:cNvPr>
              <p:cNvSpPr/>
              <p:nvPr/>
            </p:nvSpPr>
            <p:spPr bwMode="auto">
              <a:xfrm>
                <a:off x="2290937" y="2260254"/>
                <a:ext cx="343581" cy="295415"/>
              </a:xfrm>
              <a:custGeom>
                <a:avLst/>
                <a:gdLst>
                  <a:gd name="T0" fmla="*/ 206 w 215"/>
                  <a:gd name="T1" fmla="*/ 183 h 183"/>
                  <a:gd name="T2" fmla="*/ 21 w 215"/>
                  <a:gd name="T3" fmla="*/ 183 h 183"/>
                  <a:gd name="T4" fmla="*/ 0 w 215"/>
                  <a:gd name="T5" fmla="*/ 0 h 183"/>
                  <a:gd name="T6" fmla="*/ 215 w 215"/>
                  <a:gd name="T7" fmla="*/ 0 h 183"/>
                  <a:gd name="T8" fmla="*/ 206 w 215"/>
                  <a:gd name="T9" fmla="*/ 183 h 183"/>
                  <a:gd name="T10" fmla="*/ 34 w 215"/>
                  <a:gd name="T11" fmla="*/ 168 h 183"/>
                  <a:gd name="T12" fmla="*/ 192 w 215"/>
                  <a:gd name="T13" fmla="*/ 168 h 183"/>
                  <a:gd name="T14" fmla="*/ 199 w 215"/>
                  <a:gd name="T15" fmla="*/ 15 h 183"/>
                  <a:gd name="T16" fmla="*/ 17 w 215"/>
                  <a:gd name="T17" fmla="*/ 15 h 183"/>
                  <a:gd name="T18" fmla="*/ 34 w 215"/>
                  <a:gd name="T19" fmla="*/ 16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5" h="183">
                    <a:moveTo>
                      <a:pt x="206" y="183"/>
                    </a:moveTo>
                    <a:lnTo>
                      <a:pt x="21" y="183"/>
                    </a:lnTo>
                    <a:lnTo>
                      <a:pt x="0" y="0"/>
                    </a:lnTo>
                    <a:lnTo>
                      <a:pt x="215" y="0"/>
                    </a:lnTo>
                    <a:lnTo>
                      <a:pt x="206" y="183"/>
                    </a:lnTo>
                    <a:close/>
                    <a:moveTo>
                      <a:pt x="34" y="168"/>
                    </a:moveTo>
                    <a:lnTo>
                      <a:pt x="192" y="168"/>
                    </a:lnTo>
                    <a:lnTo>
                      <a:pt x="199" y="15"/>
                    </a:lnTo>
                    <a:lnTo>
                      <a:pt x="17" y="15"/>
                    </a:lnTo>
                    <a:lnTo>
                      <a:pt x="34" y="16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8" name="îṡľïďé">
                <a:extLst>
                  <a:ext uri="{FF2B5EF4-FFF2-40B4-BE49-F238E27FC236}">
                    <a16:creationId xmlns:a16="http://schemas.microsoft.com/office/drawing/2014/main" id="{D0AA663D-E12E-49B2-ABB2-FEA36F29F1D2}"/>
                  </a:ext>
                </a:extLst>
              </p:cNvPr>
              <p:cNvSpPr/>
              <p:nvPr/>
            </p:nvSpPr>
            <p:spPr bwMode="auto">
              <a:xfrm>
                <a:off x="2844841" y="2495010"/>
                <a:ext cx="1130284" cy="1875242"/>
              </a:xfrm>
              <a:custGeom>
                <a:avLst/>
                <a:gdLst>
                  <a:gd name="T0" fmla="*/ 706 w 706"/>
                  <a:gd name="T1" fmla="*/ 666 h 1168"/>
                  <a:gd name="T2" fmla="*/ 628 w 706"/>
                  <a:gd name="T3" fmla="*/ 585 h 1168"/>
                  <a:gd name="T4" fmla="*/ 571 w 706"/>
                  <a:gd name="T5" fmla="*/ 518 h 1168"/>
                  <a:gd name="T6" fmla="*/ 537 w 706"/>
                  <a:gd name="T7" fmla="*/ 475 h 1168"/>
                  <a:gd name="T8" fmla="*/ 510 w 706"/>
                  <a:gd name="T9" fmla="*/ 432 h 1168"/>
                  <a:gd name="T10" fmla="*/ 488 w 706"/>
                  <a:gd name="T11" fmla="*/ 390 h 1168"/>
                  <a:gd name="T12" fmla="*/ 475 w 706"/>
                  <a:gd name="T13" fmla="*/ 351 h 1168"/>
                  <a:gd name="T14" fmla="*/ 471 w 706"/>
                  <a:gd name="T15" fmla="*/ 333 h 1168"/>
                  <a:gd name="T16" fmla="*/ 464 w 706"/>
                  <a:gd name="T17" fmla="*/ 273 h 1168"/>
                  <a:gd name="T18" fmla="*/ 452 w 706"/>
                  <a:gd name="T19" fmla="*/ 213 h 1168"/>
                  <a:gd name="T20" fmla="*/ 436 w 706"/>
                  <a:gd name="T21" fmla="*/ 156 h 1168"/>
                  <a:gd name="T22" fmla="*/ 416 w 706"/>
                  <a:gd name="T23" fmla="*/ 104 h 1168"/>
                  <a:gd name="T24" fmla="*/ 393 w 706"/>
                  <a:gd name="T25" fmla="*/ 61 h 1168"/>
                  <a:gd name="T26" fmla="*/ 366 w 706"/>
                  <a:gd name="T27" fmla="*/ 27 h 1168"/>
                  <a:gd name="T28" fmla="*/ 352 w 706"/>
                  <a:gd name="T29" fmla="*/ 15 h 1168"/>
                  <a:gd name="T30" fmla="*/ 337 w 706"/>
                  <a:gd name="T31" fmla="*/ 7 h 1168"/>
                  <a:gd name="T32" fmla="*/ 321 w 706"/>
                  <a:gd name="T33" fmla="*/ 1 h 1168"/>
                  <a:gd name="T34" fmla="*/ 304 w 706"/>
                  <a:gd name="T35" fmla="*/ 0 h 1168"/>
                  <a:gd name="T36" fmla="*/ 265 w 706"/>
                  <a:gd name="T37" fmla="*/ 1 h 1168"/>
                  <a:gd name="T38" fmla="*/ 117 w 706"/>
                  <a:gd name="T39" fmla="*/ 12 h 1168"/>
                  <a:gd name="T40" fmla="*/ 0 w 706"/>
                  <a:gd name="T41" fmla="*/ 23 h 1168"/>
                  <a:gd name="T42" fmla="*/ 3 w 706"/>
                  <a:gd name="T43" fmla="*/ 53 h 1168"/>
                  <a:gd name="T44" fmla="*/ 15 w 706"/>
                  <a:gd name="T45" fmla="*/ 94 h 1168"/>
                  <a:gd name="T46" fmla="*/ 37 w 706"/>
                  <a:gd name="T47" fmla="*/ 149 h 1168"/>
                  <a:gd name="T48" fmla="*/ 70 w 706"/>
                  <a:gd name="T49" fmla="*/ 218 h 1168"/>
                  <a:gd name="T50" fmla="*/ 80 w 706"/>
                  <a:gd name="T51" fmla="*/ 240 h 1168"/>
                  <a:gd name="T52" fmla="*/ 94 w 706"/>
                  <a:gd name="T53" fmla="*/ 289 h 1168"/>
                  <a:gd name="T54" fmla="*/ 109 w 706"/>
                  <a:gd name="T55" fmla="*/ 368 h 1168"/>
                  <a:gd name="T56" fmla="*/ 124 w 706"/>
                  <a:gd name="T57" fmla="*/ 449 h 1168"/>
                  <a:gd name="T58" fmla="*/ 141 w 706"/>
                  <a:gd name="T59" fmla="*/ 499 h 1168"/>
                  <a:gd name="T60" fmla="*/ 159 w 706"/>
                  <a:gd name="T61" fmla="*/ 533 h 1168"/>
                  <a:gd name="T62" fmla="*/ 175 w 706"/>
                  <a:gd name="T63" fmla="*/ 553 h 1168"/>
                  <a:gd name="T64" fmla="*/ 193 w 706"/>
                  <a:gd name="T65" fmla="*/ 573 h 1168"/>
                  <a:gd name="T66" fmla="*/ 214 w 706"/>
                  <a:gd name="T67" fmla="*/ 588 h 1168"/>
                  <a:gd name="T68" fmla="*/ 227 w 706"/>
                  <a:gd name="T69" fmla="*/ 595 h 1168"/>
                  <a:gd name="T70" fmla="*/ 265 w 706"/>
                  <a:gd name="T71" fmla="*/ 636 h 1168"/>
                  <a:gd name="T72" fmla="*/ 316 w 706"/>
                  <a:gd name="T73" fmla="*/ 698 h 1168"/>
                  <a:gd name="T74" fmla="*/ 342 w 706"/>
                  <a:gd name="T75" fmla="*/ 736 h 1168"/>
                  <a:gd name="T76" fmla="*/ 366 w 706"/>
                  <a:gd name="T77" fmla="*/ 776 h 1168"/>
                  <a:gd name="T78" fmla="*/ 386 w 706"/>
                  <a:gd name="T79" fmla="*/ 818 h 1168"/>
                  <a:gd name="T80" fmla="*/ 394 w 706"/>
                  <a:gd name="T81" fmla="*/ 837 h 1168"/>
                  <a:gd name="T82" fmla="*/ 412 w 706"/>
                  <a:gd name="T83" fmla="*/ 870 h 1168"/>
                  <a:gd name="T84" fmla="*/ 440 w 706"/>
                  <a:gd name="T85" fmla="*/ 911 h 1168"/>
                  <a:gd name="T86" fmla="*/ 490 w 706"/>
                  <a:gd name="T87" fmla="*/ 971 h 1168"/>
                  <a:gd name="T88" fmla="*/ 514 w 706"/>
                  <a:gd name="T89" fmla="*/ 1005 h 1168"/>
                  <a:gd name="T90" fmla="*/ 641 w 706"/>
                  <a:gd name="T91" fmla="*/ 1168 h 1168"/>
                  <a:gd name="T92" fmla="*/ 706 w 706"/>
                  <a:gd name="T93" fmla="*/ 666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06" h="1168">
                    <a:moveTo>
                      <a:pt x="706" y="666"/>
                    </a:moveTo>
                    <a:lnTo>
                      <a:pt x="706" y="666"/>
                    </a:lnTo>
                    <a:lnTo>
                      <a:pt x="667" y="627"/>
                    </a:lnTo>
                    <a:lnTo>
                      <a:pt x="628" y="585"/>
                    </a:lnTo>
                    <a:lnTo>
                      <a:pt x="589" y="541"/>
                    </a:lnTo>
                    <a:lnTo>
                      <a:pt x="571" y="518"/>
                    </a:lnTo>
                    <a:lnTo>
                      <a:pt x="554" y="497"/>
                    </a:lnTo>
                    <a:lnTo>
                      <a:pt x="537" y="475"/>
                    </a:lnTo>
                    <a:lnTo>
                      <a:pt x="523" y="453"/>
                    </a:lnTo>
                    <a:lnTo>
                      <a:pt x="510" y="432"/>
                    </a:lnTo>
                    <a:lnTo>
                      <a:pt x="498" y="410"/>
                    </a:lnTo>
                    <a:lnTo>
                      <a:pt x="488" y="390"/>
                    </a:lnTo>
                    <a:lnTo>
                      <a:pt x="480" y="370"/>
                    </a:lnTo>
                    <a:lnTo>
                      <a:pt x="475" y="351"/>
                    </a:lnTo>
                    <a:lnTo>
                      <a:pt x="471" y="333"/>
                    </a:lnTo>
                    <a:lnTo>
                      <a:pt x="471" y="333"/>
                    </a:lnTo>
                    <a:lnTo>
                      <a:pt x="467" y="303"/>
                    </a:lnTo>
                    <a:lnTo>
                      <a:pt x="464" y="273"/>
                    </a:lnTo>
                    <a:lnTo>
                      <a:pt x="458" y="243"/>
                    </a:lnTo>
                    <a:lnTo>
                      <a:pt x="452" y="213"/>
                    </a:lnTo>
                    <a:lnTo>
                      <a:pt x="443" y="184"/>
                    </a:lnTo>
                    <a:lnTo>
                      <a:pt x="436" y="156"/>
                    </a:lnTo>
                    <a:lnTo>
                      <a:pt x="427" y="130"/>
                    </a:lnTo>
                    <a:lnTo>
                      <a:pt x="416" y="104"/>
                    </a:lnTo>
                    <a:lnTo>
                      <a:pt x="405" y="82"/>
                    </a:lnTo>
                    <a:lnTo>
                      <a:pt x="393" y="61"/>
                    </a:lnTo>
                    <a:lnTo>
                      <a:pt x="381" y="43"/>
                    </a:lnTo>
                    <a:lnTo>
                      <a:pt x="366" y="27"/>
                    </a:lnTo>
                    <a:lnTo>
                      <a:pt x="359" y="21"/>
                    </a:lnTo>
                    <a:lnTo>
                      <a:pt x="352" y="15"/>
                    </a:lnTo>
                    <a:lnTo>
                      <a:pt x="345" y="10"/>
                    </a:lnTo>
                    <a:lnTo>
                      <a:pt x="337" y="7"/>
                    </a:lnTo>
                    <a:lnTo>
                      <a:pt x="329" y="3"/>
                    </a:lnTo>
                    <a:lnTo>
                      <a:pt x="321" y="1"/>
                    </a:lnTo>
                    <a:lnTo>
                      <a:pt x="313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65" y="1"/>
                    </a:lnTo>
                    <a:lnTo>
                      <a:pt x="218" y="4"/>
                    </a:lnTo>
                    <a:lnTo>
                      <a:pt x="117" y="12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36"/>
                    </a:lnTo>
                    <a:lnTo>
                      <a:pt x="3" y="53"/>
                    </a:lnTo>
                    <a:lnTo>
                      <a:pt x="8" y="72"/>
                    </a:lnTo>
                    <a:lnTo>
                      <a:pt x="15" y="94"/>
                    </a:lnTo>
                    <a:lnTo>
                      <a:pt x="25" y="120"/>
                    </a:lnTo>
                    <a:lnTo>
                      <a:pt x="37" y="149"/>
                    </a:lnTo>
                    <a:lnTo>
                      <a:pt x="52" y="181"/>
                    </a:lnTo>
                    <a:lnTo>
                      <a:pt x="70" y="218"/>
                    </a:lnTo>
                    <a:lnTo>
                      <a:pt x="70" y="218"/>
                    </a:lnTo>
                    <a:lnTo>
                      <a:pt x="80" y="240"/>
                    </a:lnTo>
                    <a:lnTo>
                      <a:pt x="87" y="263"/>
                    </a:lnTo>
                    <a:lnTo>
                      <a:pt x="94" y="289"/>
                    </a:lnTo>
                    <a:lnTo>
                      <a:pt x="99" y="315"/>
                    </a:lnTo>
                    <a:lnTo>
                      <a:pt x="109" y="368"/>
                    </a:lnTo>
                    <a:lnTo>
                      <a:pt x="118" y="422"/>
                    </a:lnTo>
                    <a:lnTo>
                      <a:pt x="124" y="449"/>
                    </a:lnTo>
                    <a:lnTo>
                      <a:pt x="133" y="475"/>
                    </a:lnTo>
                    <a:lnTo>
                      <a:pt x="141" y="499"/>
                    </a:lnTo>
                    <a:lnTo>
                      <a:pt x="153" y="522"/>
                    </a:lnTo>
                    <a:lnTo>
                      <a:pt x="159" y="533"/>
                    </a:lnTo>
                    <a:lnTo>
                      <a:pt x="167" y="544"/>
                    </a:lnTo>
                    <a:lnTo>
                      <a:pt x="175" y="553"/>
                    </a:lnTo>
                    <a:lnTo>
                      <a:pt x="183" y="563"/>
                    </a:lnTo>
                    <a:lnTo>
                      <a:pt x="193" y="573"/>
                    </a:lnTo>
                    <a:lnTo>
                      <a:pt x="203" y="581"/>
                    </a:lnTo>
                    <a:lnTo>
                      <a:pt x="214" y="588"/>
                    </a:lnTo>
                    <a:lnTo>
                      <a:pt x="227" y="595"/>
                    </a:lnTo>
                    <a:lnTo>
                      <a:pt x="227" y="595"/>
                    </a:lnTo>
                    <a:lnTo>
                      <a:pt x="245" y="614"/>
                    </a:lnTo>
                    <a:lnTo>
                      <a:pt x="265" y="636"/>
                    </a:lnTo>
                    <a:lnTo>
                      <a:pt x="289" y="664"/>
                    </a:lnTo>
                    <a:lnTo>
                      <a:pt x="316" y="698"/>
                    </a:lnTo>
                    <a:lnTo>
                      <a:pt x="329" y="717"/>
                    </a:lnTo>
                    <a:lnTo>
                      <a:pt x="342" y="736"/>
                    </a:lnTo>
                    <a:lnTo>
                      <a:pt x="354" y="756"/>
                    </a:lnTo>
                    <a:lnTo>
                      <a:pt x="366" y="776"/>
                    </a:lnTo>
                    <a:lnTo>
                      <a:pt x="376" y="798"/>
                    </a:lnTo>
                    <a:lnTo>
                      <a:pt x="386" y="818"/>
                    </a:lnTo>
                    <a:lnTo>
                      <a:pt x="386" y="818"/>
                    </a:lnTo>
                    <a:lnTo>
                      <a:pt x="394" y="837"/>
                    </a:lnTo>
                    <a:lnTo>
                      <a:pt x="402" y="854"/>
                    </a:lnTo>
                    <a:lnTo>
                      <a:pt x="412" y="870"/>
                    </a:lnTo>
                    <a:lnTo>
                      <a:pt x="422" y="884"/>
                    </a:lnTo>
                    <a:lnTo>
                      <a:pt x="440" y="911"/>
                    </a:lnTo>
                    <a:lnTo>
                      <a:pt x="458" y="932"/>
                    </a:lnTo>
                    <a:lnTo>
                      <a:pt x="490" y="971"/>
                    </a:lnTo>
                    <a:lnTo>
                      <a:pt x="504" y="988"/>
                    </a:lnTo>
                    <a:lnTo>
                      <a:pt x="514" y="1005"/>
                    </a:lnTo>
                    <a:lnTo>
                      <a:pt x="514" y="1005"/>
                    </a:lnTo>
                    <a:lnTo>
                      <a:pt x="641" y="1168"/>
                    </a:lnTo>
                    <a:lnTo>
                      <a:pt x="706" y="1168"/>
                    </a:lnTo>
                    <a:lnTo>
                      <a:pt x="706" y="666"/>
                    </a:lnTo>
                    <a:close/>
                  </a:path>
                </a:pathLst>
              </a:custGeom>
              <a:solidFill>
                <a:schemeClr val="tx2">
                  <a:lumMod val="75000"/>
                  <a:alpha val="56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grpSp>
            <p:nvGrpSpPr>
              <p:cNvPr id="29" name="ïṥļíḍê">
                <a:extLst>
                  <a:ext uri="{FF2B5EF4-FFF2-40B4-BE49-F238E27FC236}">
                    <a16:creationId xmlns:a16="http://schemas.microsoft.com/office/drawing/2014/main" id="{5BF24D21-A80B-4DAF-B95A-7B4D825EF929}"/>
                  </a:ext>
                </a:extLst>
              </p:cNvPr>
              <p:cNvGrpSpPr/>
              <p:nvPr/>
            </p:nvGrpSpPr>
            <p:grpSpPr>
              <a:xfrm>
                <a:off x="2761356" y="2135382"/>
                <a:ext cx="1756505" cy="2147077"/>
                <a:chOff x="3953338" y="2622140"/>
                <a:chExt cx="1962757" cy="2399180"/>
              </a:xfrm>
            </p:grpSpPr>
            <p:sp>
              <p:nvSpPr>
                <p:cNvPr id="58" name="îŝļîḋé">
                  <a:extLst>
                    <a:ext uri="{FF2B5EF4-FFF2-40B4-BE49-F238E27FC236}">
                      <a16:creationId xmlns:a16="http://schemas.microsoft.com/office/drawing/2014/main" id="{DC18F0BA-2E1D-4783-88D2-BECB09867EA8}"/>
                    </a:ext>
                  </a:extLst>
                </p:cNvPr>
                <p:cNvSpPr/>
                <p:nvPr/>
              </p:nvSpPr>
              <p:spPr bwMode="auto">
                <a:xfrm>
                  <a:off x="4362379" y="3070648"/>
                  <a:ext cx="466450" cy="190169"/>
                </a:xfrm>
                <a:custGeom>
                  <a:avLst/>
                  <a:gdLst>
                    <a:gd name="T0" fmla="*/ 52 w 260"/>
                    <a:gd name="T1" fmla="*/ 5 h 106"/>
                    <a:gd name="T2" fmla="*/ 52 w 260"/>
                    <a:gd name="T3" fmla="*/ 5 h 106"/>
                    <a:gd name="T4" fmla="*/ 38 w 260"/>
                    <a:gd name="T5" fmla="*/ 7 h 106"/>
                    <a:gd name="T6" fmla="*/ 25 w 260"/>
                    <a:gd name="T7" fmla="*/ 11 h 106"/>
                    <a:gd name="T8" fmla="*/ 16 w 260"/>
                    <a:gd name="T9" fmla="*/ 17 h 106"/>
                    <a:gd name="T10" fmla="*/ 10 w 260"/>
                    <a:gd name="T11" fmla="*/ 23 h 106"/>
                    <a:gd name="T12" fmla="*/ 5 w 260"/>
                    <a:gd name="T13" fmla="*/ 28 h 106"/>
                    <a:gd name="T14" fmla="*/ 3 w 260"/>
                    <a:gd name="T15" fmla="*/ 34 h 106"/>
                    <a:gd name="T16" fmla="*/ 0 w 260"/>
                    <a:gd name="T17" fmla="*/ 39 h 106"/>
                    <a:gd name="T18" fmla="*/ 0 w 260"/>
                    <a:gd name="T19" fmla="*/ 39 h 106"/>
                    <a:gd name="T20" fmla="*/ 1 w 260"/>
                    <a:gd name="T21" fmla="*/ 40 h 106"/>
                    <a:gd name="T22" fmla="*/ 3 w 260"/>
                    <a:gd name="T23" fmla="*/ 47 h 106"/>
                    <a:gd name="T24" fmla="*/ 7 w 260"/>
                    <a:gd name="T25" fmla="*/ 56 h 106"/>
                    <a:gd name="T26" fmla="*/ 15 w 260"/>
                    <a:gd name="T27" fmla="*/ 66 h 106"/>
                    <a:gd name="T28" fmla="*/ 19 w 260"/>
                    <a:gd name="T29" fmla="*/ 72 h 106"/>
                    <a:gd name="T30" fmla="*/ 25 w 260"/>
                    <a:gd name="T31" fmla="*/ 77 h 106"/>
                    <a:gd name="T32" fmla="*/ 34 w 260"/>
                    <a:gd name="T33" fmla="*/ 83 h 106"/>
                    <a:gd name="T34" fmla="*/ 42 w 260"/>
                    <a:gd name="T35" fmla="*/ 88 h 106"/>
                    <a:gd name="T36" fmla="*/ 53 w 260"/>
                    <a:gd name="T37" fmla="*/ 93 h 106"/>
                    <a:gd name="T38" fmla="*/ 65 w 260"/>
                    <a:gd name="T39" fmla="*/ 98 h 106"/>
                    <a:gd name="T40" fmla="*/ 80 w 260"/>
                    <a:gd name="T41" fmla="*/ 101 h 106"/>
                    <a:gd name="T42" fmla="*/ 95 w 260"/>
                    <a:gd name="T43" fmla="*/ 104 h 106"/>
                    <a:gd name="T44" fmla="*/ 95 w 260"/>
                    <a:gd name="T45" fmla="*/ 104 h 106"/>
                    <a:gd name="T46" fmla="*/ 111 w 260"/>
                    <a:gd name="T47" fmla="*/ 105 h 106"/>
                    <a:gd name="T48" fmla="*/ 128 w 260"/>
                    <a:gd name="T49" fmla="*/ 106 h 106"/>
                    <a:gd name="T50" fmla="*/ 143 w 260"/>
                    <a:gd name="T51" fmla="*/ 106 h 106"/>
                    <a:gd name="T52" fmla="*/ 158 w 260"/>
                    <a:gd name="T53" fmla="*/ 106 h 106"/>
                    <a:gd name="T54" fmla="*/ 187 w 260"/>
                    <a:gd name="T55" fmla="*/ 104 h 106"/>
                    <a:gd name="T56" fmla="*/ 211 w 260"/>
                    <a:gd name="T57" fmla="*/ 99 h 106"/>
                    <a:gd name="T58" fmla="*/ 231 w 260"/>
                    <a:gd name="T59" fmla="*/ 94 h 106"/>
                    <a:gd name="T60" fmla="*/ 247 w 260"/>
                    <a:gd name="T61" fmla="*/ 90 h 106"/>
                    <a:gd name="T62" fmla="*/ 260 w 260"/>
                    <a:gd name="T63" fmla="*/ 86 h 106"/>
                    <a:gd name="T64" fmla="*/ 230 w 260"/>
                    <a:gd name="T65" fmla="*/ 0 h 106"/>
                    <a:gd name="T66" fmla="*/ 52 w 260"/>
                    <a:gd name="T67" fmla="*/ 5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0" h="106">
                      <a:moveTo>
                        <a:pt x="52" y="5"/>
                      </a:moveTo>
                      <a:lnTo>
                        <a:pt x="52" y="5"/>
                      </a:lnTo>
                      <a:lnTo>
                        <a:pt x="38" y="7"/>
                      </a:lnTo>
                      <a:lnTo>
                        <a:pt x="25" y="11"/>
                      </a:lnTo>
                      <a:lnTo>
                        <a:pt x="16" y="17"/>
                      </a:lnTo>
                      <a:lnTo>
                        <a:pt x="10" y="23"/>
                      </a:lnTo>
                      <a:lnTo>
                        <a:pt x="5" y="28"/>
                      </a:lnTo>
                      <a:lnTo>
                        <a:pt x="3" y="34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1" y="40"/>
                      </a:lnTo>
                      <a:lnTo>
                        <a:pt x="3" y="47"/>
                      </a:lnTo>
                      <a:lnTo>
                        <a:pt x="7" y="56"/>
                      </a:lnTo>
                      <a:lnTo>
                        <a:pt x="15" y="66"/>
                      </a:lnTo>
                      <a:lnTo>
                        <a:pt x="19" y="72"/>
                      </a:lnTo>
                      <a:lnTo>
                        <a:pt x="25" y="77"/>
                      </a:lnTo>
                      <a:lnTo>
                        <a:pt x="34" y="83"/>
                      </a:lnTo>
                      <a:lnTo>
                        <a:pt x="42" y="88"/>
                      </a:lnTo>
                      <a:lnTo>
                        <a:pt x="53" y="93"/>
                      </a:lnTo>
                      <a:lnTo>
                        <a:pt x="65" y="98"/>
                      </a:lnTo>
                      <a:lnTo>
                        <a:pt x="80" y="101"/>
                      </a:lnTo>
                      <a:lnTo>
                        <a:pt x="95" y="104"/>
                      </a:lnTo>
                      <a:lnTo>
                        <a:pt x="95" y="104"/>
                      </a:lnTo>
                      <a:lnTo>
                        <a:pt x="111" y="105"/>
                      </a:lnTo>
                      <a:lnTo>
                        <a:pt x="128" y="106"/>
                      </a:lnTo>
                      <a:lnTo>
                        <a:pt x="143" y="106"/>
                      </a:lnTo>
                      <a:lnTo>
                        <a:pt x="158" y="106"/>
                      </a:lnTo>
                      <a:lnTo>
                        <a:pt x="187" y="104"/>
                      </a:lnTo>
                      <a:lnTo>
                        <a:pt x="211" y="99"/>
                      </a:lnTo>
                      <a:lnTo>
                        <a:pt x="231" y="94"/>
                      </a:lnTo>
                      <a:lnTo>
                        <a:pt x="247" y="90"/>
                      </a:lnTo>
                      <a:lnTo>
                        <a:pt x="260" y="86"/>
                      </a:lnTo>
                      <a:lnTo>
                        <a:pt x="230" y="0"/>
                      </a:lnTo>
                      <a:lnTo>
                        <a:pt x="52" y="5"/>
                      </a:lnTo>
                      <a:close/>
                    </a:path>
                  </a:pathLst>
                </a:custGeom>
                <a:solidFill>
                  <a:srgbClr val="DA7B4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3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îš1îḑe">
                  <a:extLst>
                    <a:ext uri="{FF2B5EF4-FFF2-40B4-BE49-F238E27FC236}">
                      <a16:creationId xmlns:a16="http://schemas.microsoft.com/office/drawing/2014/main" id="{4DFA1E14-18EC-4A59-9DA0-26BA372366B4}"/>
                    </a:ext>
                  </a:extLst>
                </p:cNvPr>
                <p:cNvSpPr/>
                <p:nvPr/>
              </p:nvSpPr>
              <p:spPr bwMode="auto">
                <a:xfrm>
                  <a:off x="4279852" y="2841011"/>
                  <a:ext cx="602797" cy="362397"/>
                </a:xfrm>
                <a:custGeom>
                  <a:avLst/>
                  <a:gdLst>
                    <a:gd name="T0" fmla="*/ 325 w 337"/>
                    <a:gd name="T1" fmla="*/ 83 h 201"/>
                    <a:gd name="T2" fmla="*/ 307 w 337"/>
                    <a:gd name="T3" fmla="*/ 54 h 201"/>
                    <a:gd name="T4" fmla="*/ 286 w 337"/>
                    <a:gd name="T5" fmla="*/ 27 h 201"/>
                    <a:gd name="T6" fmla="*/ 259 w 337"/>
                    <a:gd name="T7" fmla="*/ 1 h 201"/>
                    <a:gd name="T8" fmla="*/ 188 w 337"/>
                    <a:gd name="T9" fmla="*/ 0 h 201"/>
                    <a:gd name="T10" fmla="*/ 159 w 337"/>
                    <a:gd name="T11" fmla="*/ 26 h 201"/>
                    <a:gd name="T12" fmla="*/ 71 w 337"/>
                    <a:gd name="T13" fmla="*/ 103 h 201"/>
                    <a:gd name="T14" fmla="*/ 17 w 337"/>
                    <a:gd name="T15" fmla="*/ 145 h 201"/>
                    <a:gd name="T16" fmla="*/ 0 w 337"/>
                    <a:gd name="T17" fmla="*/ 155 h 201"/>
                    <a:gd name="T18" fmla="*/ 0 w 337"/>
                    <a:gd name="T19" fmla="*/ 162 h 201"/>
                    <a:gd name="T20" fmla="*/ 11 w 337"/>
                    <a:gd name="T21" fmla="*/ 175 h 201"/>
                    <a:gd name="T22" fmla="*/ 29 w 337"/>
                    <a:gd name="T23" fmla="*/ 186 h 201"/>
                    <a:gd name="T24" fmla="*/ 55 w 337"/>
                    <a:gd name="T25" fmla="*/ 193 h 201"/>
                    <a:gd name="T26" fmla="*/ 84 w 337"/>
                    <a:gd name="T27" fmla="*/ 196 h 201"/>
                    <a:gd name="T28" fmla="*/ 115 w 337"/>
                    <a:gd name="T29" fmla="*/ 191 h 201"/>
                    <a:gd name="T30" fmla="*/ 145 w 337"/>
                    <a:gd name="T31" fmla="*/ 178 h 201"/>
                    <a:gd name="T32" fmla="*/ 173 w 337"/>
                    <a:gd name="T33" fmla="*/ 155 h 201"/>
                    <a:gd name="T34" fmla="*/ 185 w 337"/>
                    <a:gd name="T35" fmla="*/ 139 h 201"/>
                    <a:gd name="T36" fmla="*/ 188 w 337"/>
                    <a:gd name="T37" fmla="*/ 136 h 201"/>
                    <a:gd name="T38" fmla="*/ 192 w 337"/>
                    <a:gd name="T39" fmla="*/ 132 h 201"/>
                    <a:gd name="T40" fmla="*/ 197 w 337"/>
                    <a:gd name="T41" fmla="*/ 131 h 201"/>
                    <a:gd name="T42" fmla="*/ 201 w 337"/>
                    <a:gd name="T43" fmla="*/ 127 h 201"/>
                    <a:gd name="T44" fmla="*/ 204 w 337"/>
                    <a:gd name="T45" fmla="*/ 134 h 201"/>
                    <a:gd name="T46" fmla="*/ 211 w 337"/>
                    <a:gd name="T47" fmla="*/ 155 h 201"/>
                    <a:gd name="T48" fmla="*/ 215 w 337"/>
                    <a:gd name="T49" fmla="*/ 173 h 201"/>
                    <a:gd name="T50" fmla="*/ 215 w 337"/>
                    <a:gd name="T51" fmla="*/ 201 h 201"/>
                    <a:gd name="T52" fmla="*/ 241 w 337"/>
                    <a:gd name="T53" fmla="*/ 198 h 201"/>
                    <a:gd name="T54" fmla="*/ 282 w 337"/>
                    <a:gd name="T55" fmla="*/ 189 h 201"/>
                    <a:gd name="T56" fmla="*/ 310 w 337"/>
                    <a:gd name="T57" fmla="*/ 175 h 201"/>
                    <a:gd name="T58" fmla="*/ 328 w 337"/>
                    <a:gd name="T59" fmla="*/ 160 h 201"/>
                    <a:gd name="T60" fmla="*/ 336 w 337"/>
                    <a:gd name="T61" fmla="*/ 143 h 201"/>
                    <a:gd name="T62" fmla="*/ 337 w 337"/>
                    <a:gd name="T63" fmla="*/ 125 h 201"/>
                    <a:gd name="T64" fmla="*/ 334 w 337"/>
                    <a:gd name="T65" fmla="*/ 107 h 201"/>
                    <a:gd name="T66" fmla="*/ 325 w 337"/>
                    <a:gd name="T67" fmla="*/ 83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37" h="201">
                      <a:moveTo>
                        <a:pt x="325" y="83"/>
                      </a:moveTo>
                      <a:lnTo>
                        <a:pt x="325" y="83"/>
                      </a:lnTo>
                      <a:lnTo>
                        <a:pt x="317" y="68"/>
                      </a:lnTo>
                      <a:lnTo>
                        <a:pt x="307" y="54"/>
                      </a:lnTo>
                      <a:lnTo>
                        <a:pt x="297" y="39"/>
                      </a:lnTo>
                      <a:lnTo>
                        <a:pt x="286" y="27"/>
                      </a:lnTo>
                      <a:lnTo>
                        <a:pt x="268" y="8"/>
                      </a:lnTo>
                      <a:lnTo>
                        <a:pt x="259" y="1"/>
                      </a:lnTo>
                      <a:lnTo>
                        <a:pt x="246" y="16"/>
                      </a:ln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59" y="26"/>
                      </a:lnTo>
                      <a:lnTo>
                        <a:pt x="103" y="77"/>
                      </a:lnTo>
                      <a:lnTo>
                        <a:pt x="71" y="103"/>
                      </a:lnTo>
                      <a:lnTo>
                        <a:pt x="41" y="127"/>
                      </a:lnTo>
                      <a:lnTo>
                        <a:pt x="17" y="145"/>
                      </a:lnTo>
                      <a:lnTo>
                        <a:pt x="8" y="151"/>
                      </a:lnTo>
                      <a:lnTo>
                        <a:pt x="0" y="155"/>
                      </a:lnTo>
                      <a:lnTo>
                        <a:pt x="0" y="155"/>
                      </a:lnTo>
                      <a:lnTo>
                        <a:pt x="0" y="162"/>
                      </a:lnTo>
                      <a:lnTo>
                        <a:pt x="5" y="168"/>
                      </a:lnTo>
                      <a:lnTo>
                        <a:pt x="11" y="175"/>
                      </a:lnTo>
                      <a:lnTo>
                        <a:pt x="20" y="181"/>
                      </a:lnTo>
                      <a:lnTo>
                        <a:pt x="29" y="186"/>
                      </a:lnTo>
                      <a:lnTo>
                        <a:pt x="41" y="191"/>
                      </a:lnTo>
                      <a:lnTo>
                        <a:pt x="55" y="193"/>
                      </a:lnTo>
                      <a:lnTo>
                        <a:pt x="69" y="196"/>
                      </a:lnTo>
                      <a:lnTo>
                        <a:pt x="84" y="196"/>
                      </a:lnTo>
                      <a:lnTo>
                        <a:pt x="99" y="195"/>
                      </a:lnTo>
                      <a:lnTo>
                        <a:pt x="115" y="191"/>
                      </a:lnTo>
                      <a:lnTo>
                        <a:pt x="130" y="186"/>
                      </a:lnTo>
                      <a:lnTo>
                        <a:pt x="145" y="178"/>
                      </a:lnTo>
                      <a:lnTo>
                        <a:pt x="159" y="168"/>
                      </a:lnTo>
                      <a:lnTo>
                        <a:pt x="173" y="155"/>
                      </a:lnTo>
                      <a:lnTo>
                        <a:pt x="179" y="148"/>
                      </a:lnTo>
                      <a:lnTo>
                        <a:pt x="185" y="139"/>
                      </a:lnTo>
                      <a:lnTo>
                        <a:pt x="185" y="139"/>
                      </a:lnTo>
                      <a:lnTo>
                        <a:pt x="188" y="136"/>
                      </a:lnTo>
                      <a:lnTo>
                        <a:pt x="191" y="133"/>
                      </a:lnTo>
                      <a:lnTo>
                        <a:pt x="192" y="132"/>
                      </a:lnTo>
                      <a:lnTo>
                        <a:pt x="194" y="132"/>
                      </a:lnTo>
                      <a:lnTo>
                        <a:pt x="197" y="131"/>
                      </a:lnTo>
                      <a:lnTo>
                        <a:pt x="199" y="130"/>
                      </a:lnTo>
                      <a:lnTo>
                        <a:pt x="201" y="127"/>
                      </a:lnTo>
                      <a:lnTo>
                        <a:pt x="201" y="127"/>
                      </a:lnTo>
                      <a:lnTo>
                        <a:pt x="204" y="134"/>
                      </a:lnTo>
                      <a:lnTo>
                        <a:pt x="206" y="140"/>
                      </a:lnTo>
                      <a:lnTo>
                        <a:pt x="211" y="155"/>
                      </a:lnTo>
                      <a:lnTo>
                        <a:pt x="214" y="163"/>
                      </a:lnTo>
                      <a:lnTo>
                        <a:pt x="215" y="173"/>
                      </a:lnTo>
                      <a:lnTo>
                        <a:pt x="215" y="185"/>
                      </a:lnTo>
                      <a:lnTo>
                        <a:pt x="215" y="201"/>
                      </a:lnTo>
                      <a:lnTo>
                        <a:pt x="215" y="201"/>
                      </a:lnTo>
                      <a:lnTo>
                        <a:pt x="241" y="198"/>
                      </a:lnTo>
                      <a:lnTo>
                        <a:pt x="263" y="193"/>
                      </a:lnTo>
                      <a:lnTo>
                        <a:pt x="282" y="189"/>
                      </a:lnTo>
                      <a:lnTo>
                        <a:pt x="298" y="183"/>
                      </a:lnTo>
                      <a:lnTo>
                        <a:pt x="310" y="175"/>
                      </a:lnTo>
                      <a:lnTo>
                        <a:pt x="321" y="168"/>
                      </a:lnTo>
                      <a:lnTo>
                        <a:pt x="328" y="160"/>
                      </a:lnTo>
                      <a:lnTo>
                        <a:pt x="333" y="151"/>
                      </a:lnTo>
                      <a:lnTo>
                        <a:pt x="336" y="143"/>
                      </a:lnTo>
                      <a:lnTo>
                        <a:pt x="337" y="133"/>
                      </a:lnTo>
                      <a:lnTo>
                        <a:pt x="337" y="125"/>
                      </a:lnTo>
                      <a:lnTo>
                        <a:pt x="336" y="115"/>
                      </a:lnTo>
                      <a:lnTo>
                        <a:pt x="334" y="107"/>
                      </a:lnTo>
                      <a:lnTo>
                        <a:pt x="331" y="98"/>
                      </a:lnTo>
                      <a:lnTo>
                        <a:pt x="325" y="83"/>
                      </a:lnTo>
                      <a:lnTo>
                        <a:pt x="325" y="83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ïSḷiďe">
                  <a:extLst>
                    <a:ext uri="{FF2B5EF4-FFF2-40B4-BE49-F238E27FC236}">
                      <a16:creationId xmlns:a16="http://schemas.microsoft.com/office/drawing/2014/main" id="{D6556E58-E20F-43A6-951D-D71E3F6CA3FA}"/>
                    </a:ext>
                  </a:extLst>
                </p:cNvPr>
                <p:cNvSpPr/>
                <p:nvPr/>
              </p:nvSpPr>
              <p:spPr bwMode="auto">
                <a:xfrm>
                  <a:off x="4193738" y="2812307"/>
                  <a:ext cx="498744" cy="322927"/>
                </a:xfrm>
                <a:custGeom>
                  <a:avLst/>
                  <a:gdLst>
                    <a:gd name="T0" fmla="*/ 210 w 278"/>
                    <a:gd name="T1" fmla="*/ 0 h 179"/>
                    <a:gd name="T2" fmla="*/ 210 w 278"/>
                    <a:gd name="T3" fmla="*/ 0 h 179"/>
                    <a:gd name="T4" fmla="*/ 177 w 278"/>
                    <a:gd name="T5" fmla="*/ 21 h 179"/>
                    <a:gd name="T6" fmla="*/ 113 w 278"/>
                    <a:gd name="T7" fmla="*/ 62 h 179"/>
                    <a:gd name="T8" fmla="*/ 79 w 278"/>
                    <a:gd name="T9" fmla="*/ 85 h 179"/>
                    <a:gd name="T10" fmla="*/ 46 w 278"/>
                    <a:gd name="T11" fmla="*/ 104 h 179"/>
                    <a:gd name="T12" fmla="*/ 18 w 278"/>
                    <a:gd name="T13" fmla="*/ 119 h 179"/>
                    <a:gd name="T14" fmla="*/ 9 w 278"/>
                    <a:gd name="T15" fmla="*/ 122 h 179"/>
                    <a:gd name="T16" fmla="*/ 0 w 278"/>
                    <a:gd name="T17" fmla="*/ 125 h 179"/>
                    <a:gd name="T18" fmla="*/ 0 w 278"/>
                    <a:gd name="T19" fmla="*/ 125 h 179"/>
                    <a:gd name="T20" fmla="*/ 0 w 278"/>
                    <a:gd name="T21" fmla="*/ 132 h 179"/>
                    <a:gd name="T22" fmla="*/ 4 w 278"/>
                    <a:gd name="T23" fmla="*/ 139 h 179"/>
                    <a:gd name="T24" fmla="*/ 9 w 278"/>
                    <a:gd name="T25" fmla="*/ 147 h 179"/>
                    <a:gd name="T26" fmla="*/ 16 w 278"/>
                    <a:gd name="T27" fmla="*/ 154 h 179"/>
                    <a:gd name="T28" fmla="*/ 26 w 278"/>
                    <a:gd name="T29" fmla="*/ 161 h 179"/>
                    <a:gd name="T30" fmla="*/ 36 w 278"/>
                    <a:gd name="T31" fmla="*/ 167 h 179"/>
                    <a:gd name="T32" fmla="*/ 48 w 278"/>
                    <a:gd name="T33" fmla="*/ 172 h 179"/>
                    <a:gd name="T34" fmla="*/ 63 w 278"/>
                    <a:gd name="T35" fmla="*/ 175 h 179"/>
                    <a:gd name="T36" fmla="*/ 77 w 278"/>
                    <a:gd name="T37" fmla="*/ 178 h 179"/>
                    <a:gd name="T38" fmla="*/ 93 w 278"/>
                    <a:gd name="T39" fmla="*/ 179 h 179"/>
                    <a:gd name="T40" fmla="*/ 109 w 278"/>
                    <a:gd name="T41" fmla="*/ 178 h 179"/>
                    <a:gd name="T42" fmla="*/ 124 w 278"/>
                    <a:gd name="T43" fmla="*/ 175 h 179"/>
                    <a:gd name="T44" fmla="*/ 141 w 278"/>
                    <a:gd name="T45" fmla="*/ 171 h 179"/>
                    <a:gd name="T46" fmla="*/ 157 w 278"/>
                    <a:gd name="T47" fmla="*/ 162 h 179"/>
                    <a:gd name="T48" fmla="*/ 171 w 278"/>
                    <a:gd name="T49" fmla="*/ 151 h 179"/>
                    <a:gd name="T50" fmla="*/ 178 w 278"/>
                    <a:gd name="T51" fmla="*/ 145 h 179"/>
                    <a:gd name="T52" fmla="*/ 186 w 278"/>
                    <a:gd name="T53" fmla="*/ 138 h 179"/>
                    <a:gd name="T54" fmla="*/ 186 w 278"/>
                    <a:gd name="T55" fmla="*/ 138 h 179"/>
                    <a:gd name="T56" fmla="*/ 231 w 278"/>
                    <a:gd name="T57" fmla="*/ 86 h 179"/>
                    <a:gd name="T58" fmla="*/ 260 w 278"/>
                    <a:gd name="T59" fmla="*/ 54 h 179"/>
                    <a:gd name="T60" fmla="*/ 278 w 278"/>
                    <a:gd name="T61" fmla="*/ 31 h 179"/>
                    <a:gd name="T62" fmla="*/ 210 w 278"/>
                    <a:gd name="T63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78" h="179">
                      <a:moveTo>
                        <a:pt x="210" y="0"/>
                      </a:moveTo>
                      <a:lnTo>
                        <a:pt x="210" y="0"/>
                      </a:lnTo>
                      <a:lnTo>
                        <a:pt x="177" y="21"/>
                      </a:lnTo>
                      <a:lnTo>
                        <a:pt x="113" y="62"/>
                      </a:lnTo>
                      <a:lnTo>
                        <a:pt x="79" y="85"/>
                      </a:lnTo>
                      <a:lnTo>
                        <a:pt x="46" y="104"/>
                      </a:lnTo>
                      <a:lnTo>
                        <a:pt x="18" y="119"/>
                      </a:lnTo>
                      <a:lnTo>
                        <a:pt x="9" y="122"/>
                      </a:lnTo>
                      <a:lnTo>
                        <a:pt x="0" y="125"/>
                      </a:lnTo>
                      <a:lnTo>
                        <a:pt x="0" y="125"/>
                      </a:lnTo>
                      <a:lnTo>
                        <a:pt x="0" y="132"/>
                      </a:lnTo>
                      <a:lnTo>
                        <a:pt x="4" y="139"/>
                      </a:lnTo>
                      <a:lnTo>
                        <a:pt x="9" y="147"/>
                      </a:lnTo>
                      <a:lnTo>
                        <a:pt x="16" y="154"/>
                      </a:lnTo>
                      <a:lnTo>
                        <a:pt x="26" y="161"/>
                      </a:lnTo>
                      <a:lnTo>
                        <a:pt x="36" y="167"/>
                      </a:lnTo>
                      <a:lnTo>
                        <a:pt x="48" y="172"/>
                      </a:lnTo>
                      <a:lnTo>
                        <a:pt x="63" y="175"/>
                      </a:lnTo>
                      <a:lnTo>
                        <a:pt x="77" y="178"/>
                      </a:lnTo>
                      <a:lnTo>
                        <a:pt x="93" y="179"/>
                      </a:lnTo>
                      <a:lnTo>
                        <a:pt x="109" y="178"/>
                      </a:lnTo>
                      <a:lnTo>
                        <a:pt x="124" y="175"/>
                      </a:lnTo>
                      <a:lnTo>
                        <a:pt x="141" y="171"/>
                      </a:lnTo>
                      <a:lnTo>
                        <a:pt x="157" y="162"/>
                      </a:lnTo>
                      <a:lnTo>
                        <a:pt x="171" y="151"/>
                      </a:lnTo>
                      <a:lnTo>
                        <a:pt x="178" y="145"/>
                      </a:lnTo>
                      <a:lnTo>
                        <a:pt x="186" y="138"/>
                      </a:lnTo>
                      <a:lnTo>
                        <a:pt x="186" y="138"/>
                      </a:lnTo>
                      <a:lnTo>
                        <a:pt x="231" y="86"/>
                      </a:lnTo>
                      <a:lnTo>
                        <a:pt x="260" y="54"/>
                      </a:lnTo>
                      <a:lnTo>
                        <a:pt x="278" y="31"/>
                      </a:lnTo>
                      <a:lnTo>
                        <a:pt x="210" y="0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iṣḻidé">
                  <a:extLst>
                    <a:ext uri="{FF2B5EF4-FFF2-40B4-BE49-F238E27FC236}">
                      <a16:creationId xmlns:a16="http://schemas.microsoft.com/office/drawing/2014/main" id="{323642B4-1C04-44F4-A2EE-39C5A4E6C417}"/>
                    </a:ext>
                  </a:extLst>
                </p:cNvPr>
                <p:cNvSpPr/>
                <p:nvPr/>
              </p:nvSpPr>
              <p:spPr bwMode="auto">
                <a:xfrm>
                  <a:off x="3999982" y="2622140"/>
                  <a:ext cx="1309649" cy="1851447"/>
                </a:xfrm>
                <a:custGeom>
                  <a:avLst/>
                  <a:gdLst>
                    <a:gd name="T0" fmla="*/ 722 w 732"/>
                    <a:gd name="T1" fmla="*/ 771 h 1031"/>
                    <a:gd name="T2" fmla="*/ 627 w 732"/>
                    <a:gd name="T3" fmla="*/ 694 h 1031"/>
                    <a:gd name="T4" fmla="*/ 598 w 732"/>
                    <a:gd name="T5" fmla="*/ 653 h 1031"/>
                    <a:gd name="T6" fmla="*/ 584 w 732"/>
                    <a:gd name="T7" fmla="*/ 612 h 1031"/>
                    <a:gd name="T8" fmla="*/ 569 w 732"/>
                    <a:gd name="T9" fmla="*/ 487 h 1031"/>
                    <a:gd name="T10" fmla="*/ 564 w 732"/>
                    <a:gd name="T11" fmla="*/ 237 h 1031"/>
                    <a:gd name="T12" fmla="*/ 490 w 732"/>
                    <a:gd name="T13" fmla="*/ 126 h 1031"/>
                    <a:gd name="T14" fmla="*/ 448 w 732"/>
                    <a:gd name="T15" fmla="*/ 59 h 1031"/>
                    <a:gd name="T16" fmla="*/ 407 w 732"/>
                    <a:gd name="T17" fmla="*/ 5 h 1031"/>
                    <a:gd name="T18" fmla="*/ 392 w 732"/>
                    <a:gd name="T19" fmla="*/ 0 h 1031"/>
                    <a:gd name="T20" fmla="*/ 366 w 732"/>
                    <a:gd name="T21" fmla="*/ 13 h 1031"/>
                    <a:gd name="T22" fmla="*/ 314 w 732"/>
                    <a:gd name="T23" fmla="*/ 54 h 1031"/>
                    <a:gd name="T24" fmla="*/ 282 w 732"/>
                    <a:gd name="T25" fmla="*/ 68 h 1031"/>
                    <a:gd name="T26" fmla="*/ 188 w 732"/>
                    <a:gd name="T27" fmla="*/ 85 h 1031"/>
                    <a:gd name="T28" fmla="*/ 94 w 732"/>
                    <a:gd name="T29" fmla="*/ 70 h 1031"/>
                    <a:gd name="T30" fmla="*/ 75 w 732"/>
                    <a:gd name="T31" fmla="*/ 78 h 1031"/>
                    <a:gd name="T32" fmla="*/ 69 w 732"/>
                    <a:gd name="T33" fmla="*/ 106 h 1031"/>
                    <a:gd name="T34" fmla="*/ 91 w 732"/>
                    <a:gd name="T35" fmla="*/ 163 h 1031"/>
                    <a:gd name="T36" fmla="*/ 116 w 732"/>
                    <a:gd name="T37" fmla="*/ 185 h 1031"/>
                    <a:gd name="T38" fmla="*/ 165 w 732"/>
                    <a:gd name="T39" fmla="*/ 202 h 1031"/>
                    <a:gd name="T40" fmla="*/ 236 w 732"/>
                    <a:gd name="T41" fmla="*/ 204 h 1031"/>
                    <a:gd name="T42" fmla="*/ 314 w 732"/>
                    <a:gd name="T43" fmla="*/ 179 h 1031"/>
                    <a:gd name="T44" fmla="*/ 360 w 732"/>
                    <a:gd name="T45" fmla="*/ 162 h 1031"/>
                    <a:gd name="T46" fmla="*/ 394 w 732"/>
                    <a:gd name="T47" fmla="*/ 251 h 1031"/>
                    <a:gd name="T48" fmla="*/ 357 w 732"/>
                    <a:gd name="T49" fmla="*/ 299 h 1031"/>
                    <a:gd name="T50" fmla="*/ 327 w 732"/>
                    <a:gd name="T51" fmla="*/ 368 h 1031"/>
                    <a:gd name="T52" fmla="*/ 314 w 732"/>
                    <a:gd name="T53" fmla="*/ 460 h 1031"/>
                    <a:gd name="T54" fmla="*/ 294 w 732"/>
                    <a:gd name="T55" fmla="*/ 466 h 1031"/>
                    <a:gd name="T56" fmla="*/ 250 w 732"/>
                    <a:gd name="T57" fmla="*/ 437 h 1031"/>
                    <a:gd name="T58" fmla="*/ 220 w 732"/>
                    <a:gd name="T59" fmla="*/ 396 h 1031"/>
                    <a:gd name="T60" fmla="*/ 187 w 732"/>
                    <a:gd name="T61" fmla="*/ 309 h 1031"/>
                    <a:gd name="T62" fmla="*/ 158 w 732"/>
                    <a:gd name="T63" fmla="*/ 259 h 1031"/>
                    <a:gd name="T64" fmla="*/ 108 w 732"/>
                    <a:gd name="T65" fmla="*/ 218 h 1031"/>
                    <a:gd name="T66" fmla="*/ 66 w 732"/>
                    <a:gd name="T67" fmla="*/ 201 h 1031"/>
                    <a:gd name="T68" fmla="*/ 29 w 732"/>
                    <a:gd name="T69" fmla="*/ 202 h 1031"/>
                    <a:gd name="T70" fmla="*/ 7 w 732"/>
                    <a:gd name="T71" fmla="*/ 218 h 1031"/>
                    <a:gd name="T72" fmla="*/ 0 w 732"/>
                    <a:gd name="T73" fmla="*/ 239 h 1031"/>
                    <a:gd name="T74" fmla="*/ 35 w 732"/>
                    <a:gd name="T75" fmla="*/ 287 h 1031"/>
                    <a:gd name="T76" fmla="*/ 107 w 732"/>
                    <a:gd name="T77" fmla="*/ 402 h 1031"/>
                    <a:gd name="T78" fmla="*/ 155 w 732"/>
                    <a:gd name="T79" fmla="*/ 514 h 1031"/>
                    <a:gd name="T80" fmla="*/ 211 w 732"/>
                    <a:gd name="T81" fmla="*/ 669 h 1031"/>
                    <a:gd name="T82" fmla="*/ 252 w 732"/>
                    <a:gd name="T83" fmla="*/ 752 h 1031"/>
                    <a:gd name="T84" fmla="*/ 290 w 732"/>
                    <a:gd name="T85" fmla="*/ 794 h 1031"/>
                    <a:gd name="T86" fmla="*/ 324 w 732"/>
                    <a:gd name="T87" fmla="*/ 813 h 1031"/>
                    <a:gd name="T88" fmla="*/ 391 w 732"/>
                    <a:gd name="T89" fmla="*/ 828 h 1031"/>
                    <a:gd name="T90" fmla="*/ 436 w 732"/>
                    <a:gd name="T91" fmla="*/ 851 h 1031"/>
                    <a:gd name="T92" fmla="*/ 539 w 732"/>
                    <a:gd name="T93" fmla="*/ 959 h 1031"/>
                    <a:gd name="T94" fmla="*/ 580 w 732"/>
                    <a:gd name="T95" fmla="*/ 1019 h 1031"/>
                    <a:gd name="T96" fmla="*/ 602 w 732"/>
                    <a:gd name="T97" fmla="*/ 1031 h 1031"/>
                    <a:gd name="T98" fmla="*/ 642 w 732"/>
                    <a:gd name="T99" fmla="*/ 1020 h 1031"/>
                    <a:gd name="T100" fmla="*/ 699 w 732"/>
                    <a:gd name="T101" fmla="*/ 972 h 10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32" h="1031">
                      <a:moveTo>
                        <a:pt x="732" y="776"/>
                      </a:moveTo>
                      <a:lnTo>
                        <a:pt x="732" y="776"/>
                      </a:lnTo>
                      <a:lnTo>
                        <a:pt x="722" y="771"/>
                      </a:lnTo>
                      <a:lnTo>
                        <a:pt x="722" y="771"/>
                      </a:lnTo>
                      <a:lnTo>
                        <a:pt x="682" y="742"/>
                      </a:lnTo>
                      <a:lnTo>
                        <a:pt x="663" y="727"/>
                      </a:lnTo>
                      <a:lnTo>
                        <a:pt x="644" y="711"/>
                      </a:lnTo>
                      <a:lnTo>
                        <a:pt x="627" y="694"/>
                      </a:lnTo>
                      <a:lnTo>
                        <a:pt x="619" y="685"/>
                      </a:lnTo>
                      <a:lnTo>
                        <a:pt x="611" y="675"/>
                      </a:lnTo>
                      <a:lnTo>
                        <a:pt x="604" y="664"/>
                      </a:lnTo>
                      <a:lnTo>
                        <a:pt x="598" y="653"/>
                      </a:lnTo>
                      <a:lnTo>
                        <a:pt x="592" y="641"/>
                      </a:lnTo>
                      <a:lnTo>
                        <a:pt x="587" y="628"/>
                      </a:lnTo>
                      <a:lnTo>
                        <a:pt x="587" y="628"/>
                      </a:lnTo>
                      <a:lnTo>
                        <a:pt x="584" y="612"/>
                      </a:lnTo>
                      <a:lnTo>
                        <a:pt x="579" y="593"/>
                      </a:lnTo>
                      <a:lnTo>
                        <a:pt x="577" y="570"/>
                      </a:lnTo>
                      <a:lnTo>
                        <a:pt x="573" y="545"/>
                      </a:lnTo>
                      <a:lnTo>
                        <a:pt x="569" y="487"/>
                      </a:lnTo>
                      <a:lnTo>
                        <a:pt x="567" y="427"/>
                      </a:lnTo>
                      <a:lnTo>
                        <a:pt x="564" y="367"/>
                      </a:lnTo>
                      <a:lnTo>
                        <a:pt x="564" y="312"/>
                      </a:lnTo>
                      <a:lnTo>
                        <a:pt x="564" y="237"/>
                      </a:lnTo>
                      <a:lnTo>
                        <a:pt x="564" y="237"/>
                      </a:lnTo>
                      <a:lnTo>
                        <a:pt x="536" y="192"/>
                      </a:lnTo>
                      <a:lnTo>
                        <a:pt x="512" y="157"/>
                      </a:lnTo>
                      <a:lnTo>
                        <a:pt x="490" y="126"/>
                      </a:lnTo>
                      <a:lnTo>
                        <a:pt x="468" y="94"/>
                      </a:lnTo>
                      <a:lnTo>
                        <a:pt x="468" y="94"/>
                      </a:lnTo>
                      <a:lnTo>
                        <a:pt x="457" y="76"/>
                      </a:lnTo>
                      <a:lnTo>
                        <a:pt x="448" y="59"/>
                      </a:lnTo>
                      <a:lnTo>
                        <a:pt x="432" y="31"/>
                      </a:lnTo>
                      <a:lnTo>
                        <a:pt x="424" y="20"/>
                      </a:lnTo>
                      <a:lnTo>
                        <a:pt x="416" y="11"/>
                      </a:lnTo>
                      <a:lnTo>
                        <a:pt x="407" y="5"/>
                      </a:lnTo>
                      <a:lnTo>
                        <a:pt x="403" y="2"/>
                      </a:lnTo>
                      <a:lnTo>
                        <a:pt x="397" y="0"/>
                      </a:lnTo>
                      <a:lnTo>
                        <a:pt x="397" y="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82" y="2"/>
                      </a:lnTo>
                      <a:lnTo>
                        <a:pt x="377" y="5"/>
                      </a:lnTo>
                      <a:lnTo>
                        <a:pt x="366" y="13"/>
                      </a:lnTo>
                      <a:lnTo>
                        <a:pt x="354" y="24"/>
                      </a:lnTo>
                      <a:lnTo>
                        <a:pt x="339" y="36"/>
                      </a:lnTo>
                      <a:lnTo>
                        <a:pt x="324" y="48"/>
                      </a:lnTo>
                      <a:lnTo>
                        <a:pt x="314" y="54"/>
                      </a:lnTo>
                      <a:lnTo>
                        <a:pt x="305" y="60"/>
                      </a:lnTo>
                      <a:lnTo>
                        <a:pt x="294" y="64"/>
                      </a:lnTo>
                      <a:lnTo>
                        <a:pt x="282" y="68"/>
                      </a:lnTo>
                      <a:lnTo>
                        <a:pt x="282" y="68"/>
                      </a:lnTo>
                      <a:lnTo>
                        <a:pt x="259" y="74"/>
                      </a:lnTo>
                      <a:lnTo>
                        <a:pt x="235" y="80"/>
                      </a:lnTo>
                      <a:lnTo>
                        <a:pt x="212" y="84"/>
                      </a:lnTo>
                      <a:lnTo>
                        <a:pt x="188" y="85"/>
                      </a:lnTo>
                      <a:lnTo>
                        <a:pt x="165" y="85"/>
                      </a:lnTo>
                      <a:lnTo>
                        <a:pt x="141" y="83"/>
                      </a:lnTo>
                      <a:lnTo>
                        <a:pt x="118" y="77"/>
                      </a:lnTo>
                      <a:lnTo>
                        <a:pt x="94" y="70"/>
                      </a:lnTo>
                      <a:lnTo>
                        <a:pt x="94" y="70"/>
                      </a:lnTo>
                      <a:lnTo>
                        <a:pt x="85" y="71"/>
                      </a:lnTo>
                      <a:lnTo>
                        <a:pt x="79" y="73"/>
                      </a:lnTo>
                      <a:lnTo>
                        <a:pt x="75" y="78"/>
                      </a:lnTo>
                      <a:lnTo>
                        <a:pt x="71" y="84"/>
                      </a:lnTo>
                      <a:lnTo>
                        <a:pt x="69" y="90"/>
                      </a:lnTo>
                      <a:lnTo>
                        <a:pt x="69" y="97"/>
                      </a:lnTo>
                      <a:lnTo>
                        <a:pt x="69" y="106"/>
                      </a:lnTo>
                      <a:lnTo>
                        <a:pt x="70" y="114"/>
                      </a:lnTo>
                      <a:lnTo>
                        <a:pt x="75" y="131"/>
                      </a:lnTo>
                      <a:lnTo>
                        <a:pt x="82" y="148"/>
                      </a:lnTo>
                      <a:lnTo>
                        <a:pt x="91" y="163"/>
                      </a:lnTo>
                      <a:lnTo>
                        <a:pt x="101" y="176"/>
                      </a:lnTo>
                      <a:lnTo>
                        <a:pt x="101" y="176"/>
                      </a:lnTo>
                      <a:lnTo>
                        <a:pt x="107" y="180"/>
                      </a:lnTo>
                      <a:lnTo>
                        <a:pt x="116" y="185"/>
                      </a:lnTo>
                      <a:lnTo>
                        <a:pt x="125" y="190"/>
                      </a:lnTo>
                      <a:lnTo>
                        <a:pt x="137" y="195"/>
                      </a:lnTo>
                      <a:lnTo>
                        <a:pt x="150" y="198"/>
                      </a:lnTo>
                      <a:lnTo>
                        <a:pt x="165" y="202"/>
                      </a:lnTo>
                      <a:lnTo>
                        <a:pt x="182" y="204"/>
                      </a:lnTo>
                      <a:lnTo>
                        <a:pt x="199" y="207"/>
                      </a:lnTo>
                      <a:lnTo>
                        <a:pt x="217" y="207"/>
                      </a:lnTo>
                      <a:lnTo>
                        <a:pt x="236" y="204"/>
                      </a:lnTo>
                      <a:lnTo>
                        <a:pt x="255" y="202"/>
                      </a:lnTo>
                      <a:lnTo>
                        <a:pt x="274" y="196"/>
                      </a:lnTo>
                      <a:lnTo>
                        <a:pt x="295" y="189"/>
                      </a:lnTo>
                      <a:lnTo>
                        <a:pt x="314" y="179"/>
                      </a:lnTo>
                      <a:lnTo>
                        <a:pt x="335" y="167"/>
                      </a:lnTo>
                      <a:lnTo>
                        <a:pt x="354" y="151"/>
                      </a:lnTo>
                      <a:lnTo>
                        <a:pt x="354" y="151"/>
                      </a:lnTo>
                      <a:lnTo>
                        <a:pt x="360" y="162"/>
                      </a:lnTo>
                      <a:lnTo>
                        <a:pt x="366" y="177"/>
                      </a:lnTo>
                      <a:lnTo>
                        <a:pt x="379" y="210"/>
                      </a:lnTo>
                      <a:lnTo>
                        <a:pt x="394" y="251"/>
                      </a:lnTo>
                      <a:lnTo>
                        <a:pt x="394" y="251"/>
                      </a:lnTo>
                      <a:lnTo>
                        <a:pt x="390" y="255"/>
                      </a:lnTo>
                      <a:lnTo>
                        <a:pt x="379" y="267"/>
                      </a:lnTo>
                      <a:lnTo>
                        <a:pt x="365" y="287"/>
                      </a:lnTo>
                      <a:lnTo>
                        <a:pt x="357" y="299"/>
                      </a:lnTo>
                      <a:lnTo>
                        <a:pt x="349" y="314"/>
                      </a:lnTo>
                      <a:lnTo>
                        <a:pt x="341" y="331"/>
                      </a:lnTo>
                      <a:lnTo>
                        <a:pt x="333" y="349"/>
                      </a:lnTo>
                      <a:lnTo>
                        <a:pt x="327" y="368"/>
                      </a:lnTo>
                      <a:lnTo>
                        <a:pt x="321" y="389"/>
                      </a:lnTo>
                      <a:lnTo>
                        <a:pt x="317" y="411"/>
                      </a:lnTo>
                      <a:lnTo>
                        <a:pt x="314" y="434"/>
                      </a:lnTo>
                      <a:lnTo>
                        <a:pt x="314" y="460"/>
                      </a:lnTo>
                      <a:lnTo>
                        <a:pt x="315" y="486"/>
                      </a:lnTo>
                      <a:lnTo>
                        <a:pt x="315" y="486"/>
                      </a:lnTo>
                      <a:lnTo>
                        <a:pt x="305" y="475"/>
                      </a:lnTo>
                      <a:lnTo>
                        <a:pt x="294" y="466"/>
                      </a:lnTo>
                      <a:lnTo>
                        <a:pt x="284" y="460"/>
                      </a:lnTo>
                      <a:lnTo>
                        <a:pt x="273" y="452"/>
                      </a:lnTo>
                      <a:lnTo>
                        <a:pt x="262" y="445"/>
                      </a:lnTo>
                      <a:lnTo>
                        <a:pt x="250" y="437"/>
                      </a:lnTo>
                      <a:lnTo>
                        <a:pt x="240" y="423"/>
                      </a:lnTo>
                      <a:lnTo>
                        <a:pt x="226" y="407"/>
                      </a:lnTo>
                      <a:lnTo>
                        <a:pt x="226" y="407"/>
                      </a:lnTo>
                      <a:lnTo>
                        <a:pt x="220" y="396"/>
                      </a:lnTo>
                      <a:lnTo>
                        <a:pt x="215" y="385"/>
                      </a:lnTo>
                      <a:lnTo>
                        <a:pt x="206" y="361"/>
                      </a:lnTo>
                      <a:lnTo>
                        <a:pt x="196" y="336"/>
                      </a:lnTo>
                      <a:lnTo>
                        <a:pt x="187" y="309"/>
                      </a:lnTo>
                      <a:lnTo>
                        <a:pt x="181" y="296"/>
                      </a:lnTo>
                      <a:lnTo>
                        <a:pt x="175" y="284"/>
                      </a:lnTo>
                      <a:lnTo>
                        <a:pt x="166" y="271"/>
                      </a:lnTo>
                      <a:lnTo>
                        <a:pt x="158" y="259"/>
                      </a:lnTo>
                      <a:lnTo>
                        <a:pt x="148" y="248"/>
                      </a:lnTo>
                      <a:lnTo>
                        <a:pt x="136" y="237"/>
                      </a:lnTo>
                      <a:lnTo>
                        <a:pt x="123" y="226"/>
                      </a:lnTo>
                      <a:lnTo>
                        <a:pt x="108" y="218"/>
                      </a:lnTo>
                      <a:lnTo>
                        <a:pt x="108" y="218"/>
                      </a:lnTo>
                      <a:lnTo>
                        <a:pt x="93" y="209"/>
                      </a:lnTo>
                      <a:lnTo>
                        <a:pt x="79" y="204"/>
                      </a:lnTo>
                      <a:lnTo>
                        <a:pt x="66" y="201"/>
                      </a:lnTo>
                      <a:lnTo>
                        <a:pt x="55" y="198"/>
                      </a:lnTo>
                      <a:lnTo>
                        <a:pt x="46" y="198"/>
                      </a:lnTo>
                      <a:lnTo>
                        <a:pt x="36" y="200"/>
                      </a:lnTo>
                      <a:lnTo>
                        <a:pt x="29" y="202"/>
                      </a:lnTo>
                      <a:lnTo>
                        <a:pt x="22" y="206"/>
                      </a:lnTo>
                      <a:lnTo>
                        <a:pt x="16" y="209"/>
                      </a:lnTo>
                      <a:lnTo>
                        <a:pt x="11" y="213"/>
                      </a:lnTo>
                      <a:lnTo>
                        <a:pt x="7" y="218"/>
                      </a:lnTo>
                      <a:lnTo>
                        <a:pt x="4" y="222"/>
                      </a:lnTo>
                      <a:lnTo>
                        <a:pt x="0" y="232"/>
                      </a:lnTo>
                      <a:lnTo>
                        <a:pt x="0" y="239"/>
                      </a:lnTo>
                      <a:lnTo>
                        <a:pt x="0" y="239"/>
                      </a:lnTo>
                      <a:lnTo>
                        <a:pt x="1" y="243"/>
                      </a:lnTo>
                      <a:lnTo>
                        <a:pt x="5" y="248"/>
                      </a:lnTo>
                      <a:lnTo>
                        <a:pt x="17" y="265"/>
                      </a:lnTo>
                      <a:lnTo>
                        <a:pt x="35" y="287"/>
                      </a:lnTo>
                      <a:lnTo>
                        <a:pt x="57" y="319"/>
                      </a:lnTo>
                      <a:lnTo>
                        <a:pt x="82" y="356"/>
                      </a:lnTo>
                      <a:lnTo>
                        <a:pt x="94" y="378"/>
                      </a:lnTo>
                      <a:lnTo>
                        <a:pt x="107" y="402"/>
                      </a:lnTo>
                      <a:lnTo>
                        <a:pt x="120" y="427"/>
                      </a:lnTo>
                      <a:lnTo>
                        <a:pt x="132" y="454"/>
                      </a:lnTo>
                      <a:lnTo>
                        <a:pt x="144" y="482"/>
                      </a:lnTo>
                      <a:lnTo>
                        <a:pt x="155" y="514"/>
                      </a:lnTo>
                      <a:lnTo>
                        <a:pt x="155" y="514"/>
                      </a:lnTo>
                      <a:lnTo>
                        <a:pt x="176" y="573"/>
                      </a:lnTo>
                      <a:lnTo>
                        <a:pt x="194" y="624"/>
                      </a:lnTo>
                      <a:lnTo>
                        <a:pt x="211" y="669"/>
                      </a:lnTo>
                      <a:lnTo>
                        <a:pt x="227" y="708"/>
                      </a:lnTo>
                      <a:lnTo>
                        <a:pt x="235" y="723"/>
                      </a:lnTo>
                      <a:lnTo>
                        <a:pt x="243" y="739"/>
                      </a:lnTo>
                      <a:lnTo>
                        <a:pt x="252" y="752"/>
                      </a:lnTo>
                      <a:lnTo>
                        <a:pt x="261" y="764"/>
                      </a:lnTo>
                      <a:lnTo>
                        <a:pt x="270" y="776"/>
                      </a:lnTo>
                      <a:lnTo>
                        <a:pt x="280" y="786"/>
                      </a:lnTo>
                      <a:lnTo>
                        <a:pt x="290" y="794"/>
                      </a:lnTo>
                      <a:lnTo>
                        <a:pt x="302" y="801"/>
                      </a:lnTo>
                      <a:lnTo>
                        <a:pt x="302" y="801"/>
                      </a:lnTo>
                      <a:lnTo>
                        <a:pt x="313" y="809"/>
                      </a:lnTo>
                      <a:lnTo>
                        <a:pt x="324" y="813"/>
                      </a:lnTo>
                      <a:lnTo>
                        <a:pt x="344" y="821"/>
                      </a:lnTo>
                      <a:lnTo>
                        <a:pt x="362" y="825"/>
                      </a:lnTo>
                      <a:lnTo>
                        <a:pt x="379" y="828"/>
                      </a:lnTo>
                      <a:lnTo>
                        <a:pt x="391" y="828"/>
                      </a:lnTo>
                      <a:lnTo>
                        <a:pt x="402" y="828"/>
                      </a:lnTo>
                      <a:lnTo>
                        <a:pt x="409" y="825"/>
                      </a:lnTo>
                      <a:lnTo>
                        <a:pt x="409" y="825"/>
                      </a:lnTo>
                      <a:lnTo>
                        <a:pt x="436" y="851"/>
                      </a:lnTo>
                      <a:lnTo>
                        <a:pt x="462" y="876"/>
                      </a:lnTo>
                      <a:lnTo>
                        <a:pt x="493" y="909"/>
                      </a:lnTo>
                      <a:lnTo>
                        <a:pt x="525" y="942"/>
                      </a:lnTo>
                      <a:lnTo>
                        <a:pt x="539" y="959"/>
                      </a:lnTo>
                      <a:lnTo>
                        <a:pt x="552" y="976"/>
                      </a:lnTo>
                      <a:lnTo>
                        <a:pt x="564" y="992"/>
                      </a:lnTo>
                      <a:lnTo>
                        <a:pt x="574" y="1006"/>
                      </a:lnTo>
                      <a:lnTo>
                        <a:pt x="580" y="1019"/>
                      </a:lnTo>
                      <a:lnTo>
                        <a:pt x="584" y="1030"/>
                      </a:lnTo>
                      <a:lnTo>
                        <a:pt x="584" y="1030"/>
                      </a:lnTo>
                      <a:lnTo>
                        <a:pt x="592" y="1031"/>
                      </a:lnTo>
                      <a:lnTo>
                        <a:pt x="602" y="1031"/>
                      </a:lnTo>
                      <a:lnTo>
                        <a:pt x="611" y="1031"/>
                      </a:lnTo>
                      <a:lnTo>
                        <a:pt x="621" y="1029"/>
                      </a:lnTo>
                      <a:lnTo>
                        <a:pt x="631" y="1025"/>
                      </a:lnTo>
                      <a:lnTo>
                        <a:pt x="642" y="1020"/>
                      </a:lnTo>
                      <a:lnTo>
                        <a:pt x="651" y="1014"/>
                      </a:lnTo>
                      <a:lnTo>
                        <a:pt x="661" y="1007"/>
                      </a:lnTo>
                      <a:lnTo>
                        <a:pt x="680" y="992"/>
                      </a:lnTo>
                      <a:lnTo>
                        <a:pt x="699" y="972"/>
                      </a:lnTo>
                      <a:lnTo>
                        <a:pt x="716" y="952"/>
                      </a:lnTo>
                      <a:lnTo>
                        <a:pt x="732" y="930"/>
                      </a:lnTo>
                      <a:lnTo>
                        <a:pt x="732" y="776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îŝlïḓê">
                  <a:extLst>
                    <a:ext uri="{FF2B5EF4-FFF2-40B4-BE49-F238E27FC236}">
                      <a16:creationId xmlns:a16="http://schemas.microsoft.com/office/drawing/2014/main" id="{9A0F6C25-DFC0-45E9-9B7F-392897D991B6}"/>
                    </a:ext>
                  </a:extLst>
                </p:cNvPr>
                <p:cNvSpPr/>
                <p:nvPr/>
              </p:nvSpPr>
              <p:spPr bwMode="auto">
                <a:xfrm>
                  <a:off x="4563311" y="3088590"/>
                  <a:ext cx="269107" cy="398278"/>
                </a:xfrm>
                <a:custGeom>
                  <a:avLst/>
                  <a:gdLst>
                    <a:gd name="T0" fmla="*/ 71 w 151"/>
                    <a:gd name="T1" fmla="*/ 0 h 221"/>
                    <a:gd name="T2" fmla="*/ 71 w 151"/>
                    <a:gd name="T3" fmla="*/ 0 h 221"/>
                    <a:gd name="T4" fmla="*/ 62 w 151"/>
                    <a:gd name="T5" fmla="*/ 12 h 221"/>
                    <a:gd name="T6" fmla="*/ 49 w 151"/>
                    <a:gd name="T7" fmla="*/ 29 h 221"/>
                    <a:gd name="T8" fmla="*/ 37 w 151"/>
                    <a:gd name="T9" fmla="*/ 50 h 221"/>
                    <a:gd name="T10" fmla="*/ 24 w 151"/>
                    <a:gd name="T11" fmla="*/ 76 h 221"/>
                    <a:gd name="T12" fmla="*/ 18 w 151"/>
                    <a:gd name="T13" fmla="*/ 91 h 221"/>
                    <a:gd name="T14" fmla="*/ 13 w 151"/>
                    <a:gd name="T15" fmla="*/ 107 h 221"/>
                    <a:gd name="T16" fmla="*/ 9 w 151"/>
                    <a:gd name="T17" fmla="*/ 123 h 221"/>
                    <a:gd name="T18" fmla="*/ 5 w 151"/>
                    <a:gd name="T19" fmla="*/ 141 h 221"/>
                    <a:gd name="T20" fmla="*/ 3 w 151"/>
                    <a:gd name="T21" fmla="*/ 159 h 221"/>
                    <a:gd name="T22" fmla="*/ 0 w 151"/>
                    <a:gd name="T23" fmla="*/ 178 h 221"/>
                    <a:gd name="T24" fmla="*/ 0 w 151"/>
                    <a:gd name="T25" fmla="*/ 198 h 221"/>
                    <a:gd name="T26" fmla="*/ 1 w 151"/>
                    <a:gd name="T27" fmla="*/ 220 h 221"/>
                    <a:gd name="T28" fmla="*/ 1 w 151"/>
                    <a:gd name="T29" fmla="*/ 221 h 221"/>
                    <a:gd name="T30" fmla="*/ 1 w 151"/>
                    <a:gd name="T31" fmla="*/ 221 h 221"/>
                    <a:gd name="T32" fmla="*/ 4 w 151"/>
                    <a:gd name="T33" fmla="*/ 208 h 221"/>
                    <a:gd name="T34" fmla="*/ 6 w 151"/>
                    <a:gd name="T35" fmla="*/ 194 h 221"/>
                    <a:gd name="T36" fmla="*/ 10 w 151"/>
                    <a:gd name="T37" fmla="*/ 175 h 221"/>
                    <a:gd name="T38" fmla="*/ 17 w 151"/>
                    <a:gd name="T39" fmla="*/ 155 h 221"/>
                    <a:gd name="T40" fmla="*/ 22 w 151"/>
                    <a:gd name="T41" fmla="*/ 145 h 221"/>
                    <a:gd name="T42" fmla="*/ 27 w 151"/>
                    <a:gd name="T43" fmla="*/ 135 h 221"/>
                    <a:gd name="T44" fmla="*/ 33 w 151"/>
                    <a:gd name="T45" fmla="*/ 125 h 221"/>
                    <a:gd name="T46" fmla="*/ 40 w 151"/>
                    <a:gd name="T47" fmla="*/ 115 h 221"/>
                    <a:gd name="T48" fmla="*/ 48 w 151"/>
                    <a:gd name="T49" fmla="*/ 106 h 221"/>
                    <a:gd name="T50" fmla="*/ 58 w 151"/>
                    <a:gd name="T51" fmla="*/ 97 h 221"/>
                    <a:gd name="T52" fmla="*/ 58 w 151"/>
                    <a:gd name="T53" fmla="*/ 97 h 221"/>
                    <a:gd name="T54" fmla="*/ 76 w 151"/>
                    <a:gd name="T55" fmla="*/ 83 h 221"/>
                    <a:gd name="T56" fmla="*/ 94 w 151"/>
                    <a:gd name="T57" fmla="*/ 71 h 221"/>
                    <a:gd name="T58" fmla="*/ 124 w 151"/>
                    <a:gd name="T59" fmla="*/ 52 h 221"/>
                    <a:gd name="T60" fmla="*/ 143 w 151"/>
                    <a:gd name="T61" fmla="*/ 41 h 221"/>
                    <a:gd name="T62" fmla="*/ 151 w 151"/>
                    <a:gd name="T63" fmla="*/ 37 h 221"/>
                    <a:gd name="T64" fmla="*/ 71 w 151"/>
                    <a:gd name="T65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1" h="221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62" y="12"/>
                      </a:lnTo>
                      <a:lnTo>
                        <a:pt x="49" y="29"/>
                      </a:lnTo>
                      <a:lnTo>
                        <a:pt x="37" y="50"/>
                      </a:lnTo>
                      <a:lnTo>
                        <a:pt x="24" y="76"/>
                      </a:lnTo>
                      <a:lnTo>
                        <a:pt x="18" y="91"/>
                      </a:lnTo>
                      <a:lnTo>
                        <a:pt x="13" y="107"/>
                      </a:lnTo>
                      <a:lnTo>
                        <a:pt x="9" y="123"/>
                      </a:lnTo>
                      <a:lnTo>
                        <a:pt x="5" y="141"/>
                      </a:lnTo>
                      <a:lnTo>
                        <a:pt x="3" y="159"/>
                      </a:lnTo>
                      <a:lnTo>
                        <a:pt x="0" y="178"/>
                      </a:lnTo>
                      <a:lnTo>
                        <a:pt x="0" y="198"/>
                      </a:lnTo>
                      <a:lnTo>
                        <a:pt x="1" y="220"/>
                      </a:lnTo>
                      <a:lnTo>
                        <a:pt x="1" y="221"/>
                      </a:lnTo>
                      <a:lnTo>
                        <a:pt x="1" y="221"/>
                      </a:lnTo>
                      <a:lnTo>
                        <a:pt x="4" y="208"/>
                      </a:lnTo>
                      <a:lnTo>
                        <a:pt x="6" y="194"/>
                      </a:lnTo>
                      <a:lnTo>
                        <a:pt x="10" y="175"/>
                      </a:lnTo>
                      <a:lnTo>
                        <a:pt x="17" y="155"/>
                      </a:lnTo>
                      <a:lnTo>
                        <a:pt x="22" y="145"/>
                      </a:lnTo>
                      <a:lnTo>
                        <a:pt x="27" y="135"/>
                      </a:lnTo>
                      <a:lnTo>
                        <a:pt x="33" y="125"/>
                      </a:lnTo>
                      <a:lnTo>
                        <a:pt x="40" y="115"/>
                      </a:lnTo>
                      <a:lnTo>
                        <a:pt x="48" y="106"/>
                      </a:lnTo>
                      <a:lnTo>
                        <a:pt x="58" y="97"/>
                      </a:lnTo>
                      <a:lnTo>
                        <a:pt x="58" y="97"/>
                      </a:lnTo>
                      <a:lnTo>
                        <a:pt x="76" y="83"/>
                      </a:lnTo>
                      <a:lnTo>
                        <a:pt x="94" y="71"/>
                      </a:lnTo>
                      <a:lnTo>
                        <a:pt x="124" y="52"/>
                      </a:lnTo>
                      <a:lnTo>
                        <a:pt x="143" y="41"/>
                      </a:lnTo>
                      <a:lnTo>
                        <a:pt x="151" y="37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îṧḻíḋé">
                  <a:extLst>
                    <a:ext uri="{FF2B5EF4-FFF2-40B4-BE49-F238E27FC236}">
                      <a16:creationId xmlns:a16="http://schemas.microsoft.com/office/drawing/2014/main" id="{F78C525A-B884-4177-92B2-AF4109AEE660}"/>
                    </a:ext>
                  </a:extLst>
                </p:cNvPr>
                <p:cNvSpPr/>
                <p:nvPr/>
              </p:nvSpPr>
              <p:spPr bwMode="auto">
                <a:xfrm>
                  <a:off x="4609955" y="3088590"/>
                  <a:ext cx="405454" cy="322927"/>
                </a:xfrm>
                <a:custGeom>
                  <a:avLst/>
                  <a:gdLst>
                    <a:gd name="T0" fmla="*/ 225 w 225"/>
                    <a:gd name="T1" fmla="*/ 179 h 179"/>
                    <a:gd name="T2" fmla="*/ 225 w 225"/>
                    <a:gd name="T3" fmla="*/ 179 h 179"/>
                    <a:gd name="T4" fmla="*/ 224 w 225"/>
                    <a:gd name="T5" fmla="*/ 119 h 179"/>
                    <a:gd name="T6" fmla="*/ 222 w 225"/>
                    <a:gd name="T7" fmla="*/ 64 h 179"/>
                    <a:gd name="T8" fmla="*/ 44 w 225"/>
                    <a:gd name="T9" fmla="*/ 0 h 179"/>
                    <a:gd name="T10" fmla="*/ 44 w 225"/>
                    <a:gd name="T11" fmla="*/ 0 h 179"/>
                    <a:gd name="T12" fmla="*/ 38 w 225"/>
                    <a:gd name="T13" fmla="*/ 6 h 179"/>
                    <a:gd name="T14" fmla="*/ 38 w 225"/>
                    <a:gd name="T15" fmla="*/ 6 h 179"/>
                    <a:gd name="T16" fmla="*/ 30 w 225"/>
                    <a:gd name="T17" fmla="*/ 17 h 179"/>
                    <a:gd name="T18" fmla="*/ 20 w 225"/>
                    <a:gd name="T19" fmla="*/ 31 h 179"/>
                    <a:gd name="T20" fmla="*/ 9 w 225"/>
                    <a:gd name="T21" fmla="*/ 49 h 179"/>
                    <a:gd name="T22" fmla="*/ 0 w 225"/>
                    <a:gd name="T23" fmla="*/ 68 h 179"/>
                    <a:gd name="T24" fmla="*/ 0 w 225"/>
                    <a:gd name="T25" fmla="*/ 68 h 179"/>
                    <a:gd name="T26" fmla="*/ 15 w 225"/>
                    <a:gd name="T27" fmla="*/ 65 h 179"/>
                    <a:gd name="T28" fmla="*/ 31 w 225"/>
                    <a:gd name="T29" fmla="*/ 64 h 179"/>
                    <a:gd name="T30" fmla="*/ 47 w 225"/>
                    <a:gd name="T31" fmla="*/ 64 h 179"/>
                    <a:gd name="T32" fmla="*/ 64 w 225"/>
                    <a:gd name="T33" fmla="*/ 66 h 179"/>
                    <a:gd name="T34" fmla="*/ 79 w 225"/>
                    <a:gd name="T35" fmla="*/ 71 h 179"/>
                    <a:gd name="T36" fmla="*/ 96 w 225"/>
                    <a:gd name="T37" fmla="*/ 76 h 179"/>
                    <a:gd name="T38" fmla="*/ 113 w 225"/>
                    <a:gd name="T39" fmla="*/ 83 h 179"/>
                    <a:gd name="T40" fmla="*/ 129 w 225"/>
                    <a:gd name="T41" fmla="*/ 91 h 179"/>
                    <a:gd name="T42" fmla="*/ 144 w 225"/>
                    <a:gd name="T43" fmla="*/ 101 h 179"/>
                    <a:gd name="T44" fmla="*/ 159 w 225"/>
                    <a:gd name="T45" fmla="*/ 111 h 179"/>
                    <a:gd name="T46" fmla="*/ 172 w 225"/>
                    <a:gd name="T47" fmla="*/ 121 h 179"/>
                    <a:gd name="T48" fmla="*/ 185 w 225"/>
                    <a:gd name="T49" fmla="*/ 133 h 179"/>
                    <a:gd name="T50" fmla="*/ 197 w 225"/>
                    <a:gd name="T51" fmla="*/ 144 h 179"/>
                    <a:gd name="T52" fmla="*/ 208 w 225"/>
                    <a:gd name="T53" fmla="*/ 156 h 179"/>
                    <a:gd name="T54" fmla="*/ 218 w 225"/>
                    <a:gd name="T55" fmla="*/ 168 h 179"/>
                    <a:gd name="T56" fmla="*/ 225 w 225"/>
                    <a:gd name="T57" fmla="*/ 179 h 179"/>
                    <a:gd name="T58" fmla="*/ 225 w 225"/>
                    <a:gd name="T59" fmla="*/ 17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5" h="179">
                      <a:moveTo>
                        <a:pt x="225" y="179"/>
                      </a:moveTo>
                      <a:lnTo>
                        <a:pt x="225" y="179"/>
                      </a:lnTo>
                      <a:lnTo>
                        <a:pt x="224" y="119"/>
                      </a:lnTo>
                      <a:lnTo>
                        <a:pt x="222" y="64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38" y="6"/>
                      </a:lnTo>
                      <a:lnTo>
                        <a:pt x="38" y="6"/>
                      </a:lnTo>
                      <a:lnTo>
                        <a:pt x="30" y="17"/>
                      </a:lnTo>
                      <a:lnTo>
                        <a:pt x="20" y="31"/>
                      </a:lnTo>
                      <a:lnTo>
                        <a:pt x="9" y="49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15" y="65"/>
                      </a:lnTo>
                      <a:lnTo>
                        <a:pt x="31" y="64"/>
                      </a:lnTo>
                      <a:lnTo>
                        <a:pt x="47" y="64"/>
                      </a:lnTo>
                      <a:lnTo>
                        <a:pt x="64" y="66"/>
                      </a:lnTo>
                      <a:lnTo>
                        <a:pt x="79" y="71"/>
                      </a:lnTo>
                      <a:lnTo>
                        <a:pt x="96" y="76"/>
                      </a:lnTo>
                      <a:lnTo>
                        <a:pt x="113" y="83"/>
                      </a:lnTo>
                      <a:lnTo>
                        <a:pt x="129" y="91"/>
                      </a:lnTo>
                      <a:lnTo>
                        <a:pt x="144" y="101"/>
                      </a:lnTo>
                      <a:lnTo>
                        <a:pt x="159" y="111"/>
                      </a:lnTo>
                      <a:lnTo>
                        <a:pt x="172" y="121"/>
                      </a:lnTo>
                      <a:lnTo>
                        <a:pt x="185" y="133"/>
                      </a:lnTo>
                      <a:lnTo>
                        <a:pt x="197" y="144"/>
                      </a:lnTo>
                      <a:lnTo>
                        <a:pt x="208" y="156"/>
                      </a:lnTo>
                      <a:lnTo>
                        <a:pt x="218" y="168"/>
                      </a:lnTo>
                      <a:lnTo>
                        <a:pt x="225" y="179"/>
                      </a:lnTo>
                      <a:lnTo>
                        <a:pt x="225" y="179"/>
                      </a:lnTo>
                      <a:close/>
                    </a:path>
                  </a:pathLst>
                </a:custGeom>
                <a:solidFill>
                  <a:srgbClr val="E1946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ïśļîḑè">
                  <a:extLst>
                    <a:ext uri="{FF2B5EF4-FFF2-40B4-BE49-F238E27FC236}">
                      <a16:creationId xmlns:a16="http://schemas.microsoft.com/office/drawing/2014/main" id="{20D29729-8E07-47D4-896B-5D229F439706}"/>
                    </a:ext>
                  </a:extLst>
                </p:cNvPr>
                <p:cNvSpPr/>
                <p:nvPr/>
              </p:nvSpPr>
              <p:spPr bwMode="auto">
                <a:xfrm>
                  <a:off x="3982042" y="2869716"/>
                  <a:ext cx="1148185" cy="430569"/>
                </a:xfrm>
                <a:custGeom>
                  <a:avLst/>
                  <a:gdLst>
                    <a:gd name="T0" fmla="*/ 0 w 639"/>
                    <a:gd name="T1" fmla="*/ 18 h 240"/>
                    <a:gd name="T2" fmla="*/ 28 w 639"/>
                    <a:gd name="T3" fmla="*/ 62 h 240"/>
                    <a:gd name="T4" fmla="*/ 607 w 639"/>
                    <a:gd name="T5" fmla="*/ 240 h 240"/>
                    <a:gd name="T6" fmla="*/ 639 w 639"/>
                    <a:gd name="T7" fmla="*/ 147 h 240"/>
                    <a:gd name="T8" fmla="*/ 49 w 639"/>
                    <a:gd name="T9" fmla="*/ 0 h 240"/>
                    <a:gd name="T10" fmla="*/ 0 w 639"/>
                    <a:gd name="T11" fmla="*/ 18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39" h="240">
                      <a:moveTo>
                        <a:pt x="0" y="18"/>
                      </a:moveTo>
                      <a:lnTo>
                        <a:pt x="28" y="62"/>
                      </a:lnTo>
                      <a:lnTo>
                        <a:pt x="607" y="240"/>
                      </a:lnTo>
                      <a:lnTo>
                        <a:pt x="639" y="147"/>
                      </a:lnTo>
                      <a:lnTo>
                        <a:pt x="49" y="0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iš1ïďè">
                  <a:extLst>
                    <a:ext uri="{FF2B5EF4-FFF2-40B4-BE49-F238E27FC236}">
                      <a16:creationId xmlns:a16="http://schemas.microsoft.com/office/drawing/2014/main" id="{12AED985-6FEC-4471-9206-686DF1B10C33}"/>
                    </a:ext>
                  </a:extLst>
                </p:cNvPr>
                <p:cNvSpPr/>
                <p:nvPr/>
              </p:nvSpPr>
              <p:spPr bwMode="auto">
                <a:xfrm>
                  <a:off x="3992806" y="2912773"/>
                  <a:ext cx="1094365" cy="387512"/>
                </a:xfrm>
                <a:custGeom>
                  <a:avLst/>
                  <a:gdLst>
                    <a:gd name="T0" fmla="*/ 579 w 612"/>
                    <a:gd name="T1" fmla="*/ 169 h 216"/>
                    <a:gd name="T2" fmla="*/ 23 w 612"/>
                    <a:gd name="T3" fmla="*/ 12 h 216"/>
                    <a:gd name="T4" fmla="*/ 0 w 612"/>
                    <a:gd name="T5" fmla="*/ 0 h 216"/>
                    <a:gd name="T6" fmla="*/ 24 w 612"/>
                    <a:gd name="T7" fmla="*/ 38 h 216"/>
                    <a:gd name="T8" fmla="*/ 603 w 612"/>
                    <a:gd name="T9" fmla="*/ 216 h 216"/>
                    <a:gd name="T10" fmla="*/ 612 w 612"/>
                    <a:gd name="T11" fmla="*/ 189 h 216"/>
                    <a:gd name="T12" fmla="*/ 612 w 612"/>
                    <a:gd name="T13" fmla="*/ 189 h 216"/>
                    <a:gd name="T14" fmla="*/ 605 w 612"/>
                    <a:gd name="T15" fmla="*/ 188 h 216"/>
                    <a:gd name="T16" fmla="*/ 599 w 612"/>
                    <a:gd name="T17" fmla="*/ 186 h 216"/>
                    <a:gd name="T18" fmla="*/ 593 w 612"/>
                    <a:gd name="T19" fmla="*/ 182 h 216"/>
                    <a:gd name="T20" fmla="*/ 588 w 612"/>
                    <a:gd name="T21" fmla="*/ 180 h 216"/>
                    <a:gd name="T22" fmla="*/ 582 w 612"/>
                    <a:gd name="T23" fmla="*/ 172 h 216"/>
                    <a:gd name="T24" fmla="*/ 579 w 612"/>
                    <a:gd name="T25" fmla="*/ 169 h 216"/>
                    <a:gd name="T26" fmla="*/ 579 w 612"/>
                    <a:gd name="T27" fmla="*/ 169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12" h="216">
                      <a:moveTo>
                        <a:pt x="579" y="169"/>
                      </a:moveTo>
                      <a:lnTo>
                        <a:pt x="23" y="12"/>
                      </a:lnTo>
                      <a:lnTo>
                        <a:pt x="0" y="0"/>
                      </a:lnTo>
                      <a:lnTo>
                        <a:pt x="24" y="38"/>
                      </a:lnTo>
                      <a:lnTo>
                        <a:pt x="603" y="216"/>
                      </a:lnTo>
                      <a:lnTo>
                        <a:pt x="612" y="189"/>
                      </a:lnTo>
                      <a:lnTo>
                        <a:pt x="612" y="189"/>
                      </a:lnTo>
                      <a:lnTo>
                        <a:pt x="605" y="188"/>
                      </a:lnTo>
                      <a:lnTo>
                        <a:pt x="599" y="186"/>
                      </a:lnTo>
                      <a:lnTo>
                        <a:pt x="593" y="182"/>
                      </a:lnTo>
                      <a:lnTo>
                        <a:pt x="588" y="180"/>
                      </a:lnTo>
                      <a:lnTo>
                        <a:pt x="582" y="172"/>
                      </a:lnTo>
                      <a:lnTo>
                        <a:pt x="579" y="169"/>
                      </a:lnTo>
                      <a:lnTo>
                        <a:pt x="579" y="169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íṩľiďè">
                  <a:extLst>
                    <a:ext uri="{FF2B5EF4-FFF2-40B4-BE49-F238E27FC236}">
                      <a16:creationId xmlns:a16="http://schemas.microsoft.com/office/drawing/2014/main" id="{4035EEA5-956B-451B-B85F-2586E7EF8F5F}"/>
                    </a:ext>
                  </a:extLst>
                </p:cNvPr>
                <p:cNvSpPr/>
                <p:nvPr/>
              </p:nvSpPr>
              <p:spPr bwMode="auto">
                <a:xfrm>
                  <a:off x="3953338" y="2869716"/>
                  <a:ext cx="118407" cy="111232"/>
                </a:xfrm>
                <a:custGeom>
                  <a:avLst/>
                  <a:gdLst>
                    <a:gd name="connsiteX0" fmla="*/ 118407 w 118407"/>
                    <a:gd name="connsiteY0" fmla="*/ 0 h 111232"/>
                    <a:gd name="connsiteX1" fmla="*/ 104055 w 118407"/>
                    <a:gd name="connsiteY1" fmla="*/ 12558 h 111232"/>
                    <a:gd name="connsiteX2" fmla="*/ 91496 w 118407"/>
                    <a:gd name="connsiteY2" fmla="*/ 26911 h 111232"/>
                    <a:gd name="connsiteX3" fmla="*/ 86114 w 118407"/>
                    <a:gd name="connsiteY3" fmla="*/ 41263 h 111232"/>
                    <a:gd name="connsiteX4" fmla="*/ 80732 w 118407"/>
                    <a:gd name="connsiteY4" fmla="*/ 57410 h 111232"/>
                    <a:gd name="connsiteX5" fmla="*/ 79773 w 118407"/>
                    <a:gd name="connsiteY5" fmla="*/ 65078 h 111232"/>
                    <a:gd name="connsiteX6" fmla="*/ 80693 w 118407"/>
                    <a:gd name="connsiteY6" fmla="*/ 65539 h 111232"/>
                    <a:gd name="connsiteX7" fmla="*/ 80693 w 118407"/>
                    <a:gd name="connsiteY7" fmla="*/ 79598 h 111232"/>
                    <a:gd name="connsiteX8" fmla="*/ 80693 w 118407"/>
                    <a:gd name="connsiteY8" fmla="*/ 91900 h 111232"/>
                    <a:gd name="connsiteX9" fmla="*/ 82527 w 118407"/>
                    <a:gd name="connsiteY9" fmla="*/ 111232 h 111232"/>
                    <a:gd name="connsiteX10" fmla="*/ 80587 w 118407"/>
                    <a:gd name="connsiteY10" fmla="*/ 109208 h 111232"/>
                    <a:gd name="connsiteX11" fmla="*/ 80732 w 118407"/>
                    <a:gd name="connsiteY11" fmla="*/ 111231 h 111232"/>
                    <a:gd name="connsiteX12" fmla="*/ 56649 w 118407"/>
                    <a:gd name="connsiteY12" fmla="*/ 84229 h 111232"/>
                    <a:gd name="connsiteX13" fmla="*/ 0 w 118407"/>
                    <a:gd name="connsiteY13" fmla="*/ 25118 h 111232"/>
                    <a:gd name="connsiteX14" fmla="*/ 21528 w 118407"/>
                    <a:gd name="connsiteY14" fmla="*/ 35902 h 111232"/>
                    <a:gd name="connsiteX15" fmla="*/ 21528 w 118407"/>
                    <a:gd name="connsiteY15" fmla="*/ 32293 h 111232"/>
                    <a:gd name="connsiteX16" fmla="*/ 23322 w 118407"/>
                    <a:gd name="connsiteY16" fmla="*/ 19734 h 111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8407" h="111232">
                      <a:moveTo>
                        <a:pt x="118407" y="0"/>
                      </a:moveTo>
                      <a:lnTo>
                        <a:pt x="104055" y="12558"/>
                      </a:lnTo>
                      <a:lnTo>
                        <a:pt x="91496" y="26911"/>
                      </a:lnTo>
                      <a:lnTo>
                        <a:pt x="86114" y="41263"/>
                      </a:lnTo>
                      <a:lnTo>
                        <a:pt x="80732" y="57410"/>
                      </a:lnTo>
                      <a:lnTo>
                        <a:pt x="79773" y="65078"/>
                      </a:lnTo>
                      <a:lnTo>
                        <a:pt x="80693" y="65539"/>
                      </a:lnTo>
                      <a:lnTo>
                        <a:pt x="80693" y="79598"/>
                      </a:lnTo>
                      <a:lnTo>
                        <a:pt x="80693" y="91900"/>
                      </a:lnTo>
                      <a:lnTo>
                        <a:pt x="82527" y="111232"/>
                      </a:lnTo>
                      <a:lnTo>
                        <a:pt x="80587" y="109208"/>
                      </a:lnTo>
                      <a:lnTo>
                        <a:pt x="80732" y="111231"/>
                      </a:lnTo>
                      <a:lnTo>
                        <a:pt x="56649" y="84229"/>
                      </a:lnTo>
                      <a:lnTo>
                        <a:pt x="0" y="25118"/>
                      </a:lnTo>
                      <a:lnTo>
                        <a:pt x="21528" y="35902"/>
                      </a:lnTo>
                      <a:lnTo>
                        <a:pt x="21528" y="32293"/>
                      </a:lnTo>
                      <a:lnTo>
                        <a:pt x="23322" y="197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ïṩļïdè">
                  <a:extLst>
                    <a:ext uri="{FF2B5EF4-FFF2-40B4-BE49-F238E27FC236}">
                      <a16:creationId xmlns:a16="http://schemas.microsoft.com/office/drawing/2014/main" id="{85C1A05B-C31D-472C-98AA-E74D8B2C8698}"/>
                    </a:ext>
                  </a:extLst>
                </p:cNvPr>
                <p:cNvSpPr/>
                <p:nvPr/>
              </p:nvSpPr>
              <p:spPr bwMode="auto">
                <a:xfrm>
                  <a:off x="5033348" y="3128057"/>
                  <a:ext cx="125584" cy="172228"/>
                </a:xfrm>
                <a:custGeom>
                  <a:avLst/>
                  <a:gdLst>
                    <a:gd name="T0" fmla="*/ 66 w 71"/>
                    <a:gd name="T1" fmla="*/ 60 h 95"/>
                    <a:gd name="T2" fmla="*/ 66 w 71"/>
                    <a:gd name="T3" fmla="*/ 60 h 95"/>
                    <a:gd name="T4" fmla="*/ 62 w 71"/>
                    <a:gd name="T5" fmla="*/ 68 h 95"/>
                    <a:gd name="T6" fmla="*/ 56 w 71"/>
                    <a:gd name="T7" fmla="*/ 77 h 95"/>
                    <a:gd name="T8" fmla="*/ 51 w 71"/>
                    <a:gd name="T9" fmla="*/ 83 h 95"/>
                    <a:gd name="T10" fmla="*/ 44 w 71"/>
                    <a:gd name="T11" fmla="*/ 89 h 95"/>
                    <a:gd name="T12" fmla="*/ 38 w 71"/>
                    <a:gd name="T13" fmla="*/ 92 h 95"/>
                    <a:gd name="T14" fmla="*/ 31 w 71"/>
                    <a:gd name="T15" fmla="*/ 95 h 95"/>
                    <a:gd name="T16" fmla="*/ 24 w 71"/>
                    <a:gd name="T17" fmla="*/ 95 h 95"/>
                    <a:gd name="T18" fmla="*/ 18 w 71"/>
                    <a:gd name="T19" fmla="*/ 94 h 95"/>
                    <a:gd name="T20" fmla="*/ 18 w 71"/>
                    <a:gd name="T21" fmla="*/ 94 h 95"/>
                    <a:gd name="T22" fmla="*/ 12 w 71"/>
                    <a:gd name="T23" fmla="*/ 90 h 95"/>
                    <a:gd name="T24" fmla="*/ 7 w 71"/>
                    <a:gd name="T25" fmla="*/ 85 h 95"/>
                    <a:gd name="T26" fmla="*/ 3 w 71"/>
                    <a:gd name="T27" fmla="*/ 79 h 95"/>
                    <a:gd name="T28" fmla="*/ 1 w 71"/>
                    <a:gd name="T29" fmla="*/ 71 h 95"/>
                    <a:gd name="T30" fmla="*/ 0 w 71"/>
                    <a:gd name="T31" fmla="*/ 63 h 95"/>
                    <a:gd name="T32" fmla="*/ 0 w 71"/>
                    <a:gd name="T33" fmla="*/ 54 h 95"/>
                    <a:gd name="T34" fmla="*/ 1 w 71"/>
                    <a:gd name="T35" fmla="*/ 44 h 95"/>
                    <a:gd name="T36" fmla="*/ 4 w 71"/>
                    <a:gd name="T37" fmla="*/ 36 h 95"/>
                    <a:gd name="T38" fmla="*/ 4 w 71"/>
                    <a:gd name="T39" fmla="*/ 36 h 95"/>
                    <a:gd name="T40" fmla="*/ 8 w 71"/>
                    <a:gd name="T41" fmla="*/ 26 h 95"/>
                    <a:gd name="T42" fmla="*/ 13 w 71"/>
                    <a:gd name="T43" fmla="*/ 19 h 95"/>
                    <a:gd name="T44" fmla="*/ 19 w 71"/>
                    <a:gd name="T45" fmla="*/ 12 h 95"/>
                    <a:gd name="T46" fmla="*/ 26 w 71"/>
                    <a:gd name="T47" fmla="*/ 7 h 95"/>
                    <a:gd name="T48" fmla="*/ 32 w 71"/>
                    <a:gd name="T49" fmla="*/ 2 h 95"/>
                    <a:gd name="T50" fmla="*/ 39 w 71"/>
                    <a:gd name="T51" fmla="*/ 1 h 95"/>
                    <a:gd name="T52" fmla="*/ 46 w 71"/>
                    <a:gd name="T53" fmla="*/ 0 h 95"/>
                    <a:gd name="T54" fmla="*/ 52 w 71"/>
                    <a:gd name="T55" fmla="*/ 2 h 95"/>
                    <a:gd name="T56" fmla="*/ 52 w 71"/>
                    <a:gd name="T57" fmla="*/ 2 h 95"/>
                    <a:gd name="T58" fmla="*/ 58 w 71"/>
                    <a:gd name="T59" fmla="*/ 4 h 95"/>
                    <a:gd name="T60" fmla="*/ 63 w 71"/>
                    <a:gd name="T61" fmla="*/ 10 h 95"/>
                    <a:gd name="T62" fmla="*/ 67 w 71"/>
                    <a:gd name="T63" fmla="*/ 16 h 95"/>
                    <a:gd name="T64" fmla="*/ 69 w 71"/>
                    <a:gd name="T65" fmla="*/ 24 h 95"/>
                    <a:gd name="T66" fmla="*/ 71 w 71"/>
                    <a:gd name="T67" fmla="*/ 32 h 95"/>
                    <a:gd name="T68" fmla="*/ 71 w 71"/>
                    <a:gd name="T69" fmla="*/ 41 h 95"/>
                    <a:gd name="T70" fmla="*/ 69 w 71"/>
                    <a:gd name="T71" fmla="*/ 50 h 95"/>
                    <a:gd name="T72" fmla="*/ 66 w 71"/>
                    <a:gd name="T73" fmla="*/ 60 h 95"/>
                    <a:gd name="T74" fmla="*/ 66 w 71"/>
                    <a:gd name="T75" fmla="*/ 6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1" h="95">
                      <a:moveTo>
                        <a:pt x="66" y="60"/>
                      </a:moveTo>
                      <a:lnTo>
                        <a:pt x="66" y="60"/>
                      </a:lnTo>
                      <a:lnTo>
                        <a:pt x="62" y="68"/>
                      </a:lnTo>
                      <a:lnTo>
                        <a:pt x="56" y="77"/>
                      </a:lnTo>
                      <a:lnTo>
                        <a:pt x="51" y="83"/>
                      </a:lnTo>
                      <a:lnTo>
                        <a:pt x="44" y="89"/>
                      </a:lnTo>
                      <a:lnTo>
                        <a:pt x="38" y="92"/>
                      </a:lnTo>
                      <a:lnTo>
                        <a:pt x="31" y="95"/>
                      </a:lnTo>
                      <a:lnTo>
                        <a:pt x="24" y="95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2" y="90"/>
                      </a:lnTo>
                      <a:lnTo>
                        <a:pt x="7" y="85"/>
                      </a:lnTo>
                      <a:lnTo>
                        <a:pt x="3" y="79"/>
                      </a:lnTo>
                      <a:lnTo>
                        <a:pt x="1" y="71"/>
                      </a:lnTo>
                      <a:lnTo>
                        <a:pt x="0" y="63"/>
                      </a:lnTo>
                      <a:lnTo>
                        <a:pt x="0" y="54"/>
                      </a:lnTo>
                      <a:lnTo>
                        <a:pt x="1" y="44"/>
                      </a:lnTo>
                      <a:lnTo>
                        <a:pt x="4" y="36"/>
                      </a:lnTo>
                      <a:lnTo>
                        <a:pt x="4" y="36"/>
                      </a:lnTo>
                      <a:lnTo>
                        <a:pt x="8" y="26"/>
                      </a:lnTo>
                      <a:lnTo>
                        <a:pt x="13" y="19"/>
                      </a:lnTo>
                      <a:lnTo>
                        <a:pt x="19" y="12"/>
                      </a:lnTo>
                      <a:lnTo>
                        <a:pt x="26" y="7"/>
                      </a:lnTo>
                      <a:lnTo>
                        <a:pt x="32" y="2"/>
                      </a:lnTo>
                      <a:lnTo>
                        <a:pt x="39" y="1"/>
                      </a:lnTo>
                      <a:lnTo>
                        <a:pt x="46" y="0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8" y="4"/>
                      </a:lnTo>
                      <a:lnTo>
                        <a:pt x="63" y="10"/>
                      </a:lnTo>
                      <a:lnTo>
                        <a:pt x="67" y="16"/>
                      </a:lnTo>
                      <a:lnTo>
                        <a:pt x="69" y="24"/>
                      </a:lnTo>
                      <a:lnTo>
                        <a:pt x="71" y="32"/>
                      </a:lnTo>
                      <a:lnTo>
                        <a:pt x="71" y="41"/>
                      </a:lnTo>
                      <a:lnTo>
                        <a:pt x="69" y="50"/>
                      </a:lnTo>
                      <a:lnTo>
                        <a:pt x="66" y="60"/>
                      </a:lnTo>
                      <a:lnTo>
                        <a:pt x="66" y="6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iŝ1íďê">
                  <a:extLst>
                    <a:ext uri="{FF2B5EF4-FFF2-40B4-BE49-F238E27FC236}">
                      <a16:creationId xmlns:a16="http://schemas.microsoft.com/office/drawing/2014/main" id="{A704581B-6481-4CEE-BF8F-7B14CA0DCBD6}"/>
                    </a:ext>
                  </a:extLst>
                </p:cNvPr>
                <p:cNvSpPr/>
                <p:nvPr/>
              </p:nvSpPr>
              <p:spPr bwMode="auto">
                <a:xfrm>
                  <a:off x="5033348" y="3181880"/>
                  <a:ext cx="125584" cy="118408"/>
                </a:xfrm>
                <a:custGeom>
                  <a:avLst/>
                  <a:gdLst>
                    <a:gd name="T0" fmla="*/ 71 w 71"/>
                    <a:gd name="T1" fmla="*/ 0 h 66"/>
                    <a:gd name="T2" fmla="*/ 71 w 71"/>
                    <a:gd name="T3" fmla="*/ 0 h 66"/>
                    <a:gd name="T4" fmla="*/ 67 w 71"/>
                    <a:gd name="T5" fmla="*/ 10 h 66"/>
                    <a:gd name="T6" fmla="*/ 61 w 71"/>
                    <a:gd name="T7" fmla="*/ 21 h 66"/>
                    <a:gd name="T8" fmla="*/ 57 w 71"/>
                    <a:gd name="T9" fmla="*/ 26 h 66"/>
                    <a:gd name="T10" fmla="*/ 54 w 71"/>
                    <a:gd name="T11" fmla="*/ 31 h 66"/>
                    <a:gd name="T12" fmla="*/ 49 w 71"/>
                    <a:gd name="T13" fmla="*/ 34 h 66"/>
                    <a:gd name="T14" fmla="*/ 43 w 71"/>
                    <a:gd name="T15" fmla="*/ 37 h 66"/>
                    <a:gd name="T16" fmla="*/ 43 w 71"/>
                    <a:gd name="T17" fmla="*/ 37 h 66"/>
                    <a:gd name="T18" fmla="*/ 34 w 71"/>
                    <a:gd name="T19" fmla="*/ 39 h 66"/>
                    <a:gd name="T20" fmla="*/ 27 w 71"/>
                    <a:gd name="T21" fmla="*/ 38 h 66"/>
                    <a:gd name="T22" fmla="*/ 20 w 71"/>
                    <a:gd name="T23" fmla="*/ 37 h 66"/>
                    <a:gd name="T24" fmla="*/ 14 w 71"/>
                    <a:gd name="T25" fmla="*/ 34 h 66"/>
                    <a:gd name="T26" fmla="*/ 9 w 71"/>
                    <a:gd name="T27" fmla="*/ 31 h 66"/>
                    <a:gd name="T28" fmla="*/ 4 w 71"/>
                    <a:gd name="T29" fmla="*/ 27 h 66"/>
                    <a:gd name="T30" fmla="*/ 0 w 71"/>
                    <a:gd name="T31" fmla="*/ 21 h 66"/>
                    <a:gd name="T32" fmla="*/ 0 w 71"/>
                    <a:gd name="T33" fmla="*/ 21 h 66"/>
                    <a:gd name="T34" fmla="*/ 0 w 71"/>
                    <a:gd name="T35" fmla="*/ 28 h 66"/>
                    <a:gd name="T36" fmla="*/ 0 w 71"/>
                    <a:gd name="T37" fmla="*/ 36 h 66"/>
                    <a:gd name="T38" fmla="*/ 1 w 71"/>
                    <a:gd name="T39" fmla="*/ 42 h 66"/>
                    <a:gd name="T40" fmla="*/ 2 w 71"/>
                    <a:gd name="T41" fmla="*/ 48 h 66"/>
                    <a:gd name="T42" fmla="*/ 4 w 71"/>
                    <a:gd name="T43" fmla="*/ 54 h 66"/>
                    <a:gd name="T44" fmla="*/ 8 w 71"/>
                    <a:gd name="T45" fmla="*/ 59 h 66"/>
                    <a:gd name="T46" fmla="*/ 13 w 71"/>
                    <a:gd name="T47" fmla="*/ 62 h 66"/>
                    <a:gd name="T48" fmla="*/ 18 w 71"/>
                    <a:gd name="T49" fmla="*/ 65 h 66"/>
                    <a:gd name="T50" fmla="*/ 18 w 71"/>
                    <a:gd name="T51" fmla="*/ 65 h 66"/>
                    <a:gd name="T52" fmla="*/ 24 w 71"/>
                    <a:gd name="T53" fmla="*/ 66 h 66"/>
                    <a:gd name="T54" fmla="*/ 31 w 71"/>
                    <a:gd name="T55" fmla="*/ 66 h 66"/>
                    <a:gd name="T56" fmla="*/ 38 w 71"/>
                    <a:gd name="T57" fmla="*/ 63 h 66"/>
                    <a:gd name="T58" fmla="*/ 44 w 71"/>
                    <a:gd name="T59" fmla="*/ 60 h 66"/>
                    <a:gd name="T60" fmla="*/ 51 w 71"/>
                    <a:gd name="T61" fmla="*/ 54 h 66"/>
                    <a:gd name="T62" fmla="*/ 56 w 71"/>
                    <a:gd name="T63" fmla="*/ 48 h 66"/>
                    <a:gd name="T64" fmla="*/ 62 w 71"/>
                    <a:gd name="T65" fmla="*/ 39 h 66"/>
                    <a:gd name="T66" fmla="*/ 66 w 71"/>
                    <a:gd name="T67" fmla="*/ 31 h 66"/>
                    <a:gd name="T68" fmla="*/ 66 w 71"/>
                    <a:gd name="T69" fmla="*/ 31 h 66"/>
                    <a:gd name="T70" fmla="*/ 68 w 71"/>
                    <a:gd name="T71" fmla="*/ 22 h 66"/>
                    <a:gd name="T72" fmla="*/ 71 w 71"/>
                    <a:gd name="T73" fmla="*/ 14 h 66"/>
                    <a:gd name="T74" fmla="*/ 71 w 71"/>
                    <a:gd name="T75" fmla="*/ 7 h 66"/>
                    <a:gd name="T76" fmla="*/ 71 w 71"/>
                    <a:gd name="T77" fmla="*/ 0 h 66"/>
                    <a:gd name="T78" fmla="*/ 71 w 71"/>
                    <a:gd name="T7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1" h="66">
                      <a:moveTo>
                        <a:pt x="71" y="0"/>
                      </a:moveTo>
                      <a:lnTo>
                        <a:pt x="71" y="0"/>
                      </a:lnTo>
                      <a:lnTo>
                        <a:pt x="67" y="10"/>
                      </a:lnTo>
                      <a:lnTo>
                        <a:pt x="61" y="21"/>
                      </a:lnTo>
                      <a:lnTo>
                        <a:pt x="57" y="26"/>
                      </a:lnTo>
                      <a:lnTo>
                        <a:pt x="54" y="31"/>
                      </a:lnTo>
                      <a:lnTo>
                        <a:pt x="49" y="34"/>
                      </a:lnTo>
                      <a:lnTo>
                        <a:pt x="43" y="37"/>
                      </a:lnTo>
                      <a:lnTo>
                        <a:pt x="43" y="37"/>
                      </a:lnTo>
                      <a:lnTo>
                        <a:pt x="34" y="39"/>
                      </a:lnTo>
                      <a:lnTo>
                        <a:pt x="27" y="38"/>
                      </a:lnTo>
                      <a:lnTo>
                        <a:pt x="20" y="37"/>
                      </a:lnTo>
                      <a:lnTo>
                        <a:pt x="14" y="34"/>
                      </a:lnTo>
                      <a:lnTo>
                        <a:pt x="9" y="31"/>
                      </a:lnTo>
                      <a:lnTo>
                        <a:pt x="4" y="27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1" y="42"/>
                      </a:lnTo>
                      <a:lnTo>
                        <a:pt x="2" y="48"/>
                      </a:lnTo>
                      <a:lnTo>
                        <a:pt x="4" y="54"/>
                      </a:lnTo>
                      <a:lnTo>
                        <a:pt x="8" y="59"/>
                      </a:lnTo>
                      <a:lnTo>
                        <a:pt x="13" y="62"/>
                      </a:lnTo>
                      <a:lnTo>
                        <a:pt x="18" y="65"/>
                      </a:lnTo>
                      <a:lnTo>
                        <a:pt x="18" y="65"/>
                      </a:lnTo>
                      <a:lnTo>
                        <a:pt x="24" y="66"/>
                      </a:lnTo>
                      <a:lnTo>
                        <a:pt x="31" y="66"/>
                      </a:lnTo>
                      <a:lnTo>
                        <a:pt x="38" y="63"/>
                      </a:lnTo>
                      <a:lnTo>
                        <a:pt x="44" y="60"/>
                      </a:lnTo>
                      <a:lnTo>
                        <a:pt x="51" y="54"/>
                      </a:lnTo>
                      <a:lnTo>
                        <a:pt x="56" y="48"/>
                      </a:lnTo>
                      <a:lnTo>
                        <a:pt x="62" y="39"/>
                      </a:lnTo>
                      <a:lnTo>
                        <a:pt x="66" y="31"/>
                      </a:lnTo>
                      <a:lnTo>
                        <a:pt x="66" y="31"/>
                      </a:lnTo>
                      <a:lnTo>
                        <a:pt x="68" y="22"/>
                      </a:lnTo>
                      <a:lnTo>
                        <a:pt x="71" y="14"/>
                      </a:lnTo>
                      <a:lnTo>
                        <a:pt x="71" y="7"/>
                      </a:lnTo>
                      <a:lnTo>
                        <a:pt x="71" y="0"/>
                      </a:lnTo>
                      <a:lnTo>
                        <a:pt x="71" y="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iṩḷiḍé">
                  <a:extLst>
                    <a:ext uri="{FF2B5EF4-FFF2-40B4-BE49-F238E27FC236}">
                      <a16:creationId xmlns:a16="http://schemas.microsoft.com/office/drawing/2014/main" id="{46D2E63C-2915-4EA0-80C4-6BCD9E09E177}"/>
                    </a:ext>
                  </a:extLst>
                </p:cNvPr>
                <p:cNvSpPr/>
                <p:nvPr/>
              </p:nvSpPr>
              <p:spPr bwMode="auto">
                <a:xfrm>
                  <a:off x="5083581" y="3189056"/>
                  <a:ext cx="46646" cy="64585"/>
                </a:xfrm>
                <a:custGeom>
                  <a:avLst/>
                  <a:gdLst>
                    <a:gd name="T0" fmla="*/ 24 w 27"/>
                    <a:gd name="T1" fmla="*/ 23 h 35"/>
                    <a:gd name="T2" fmla="*/ 24 w 27"/>
                    <a:gd name="T3" fmla="*/ 23 h 35"/>
                    <a:gd name="T4" fmla="*/ 21 w 27"/>
                    <a:gd name="T5" fmla="*/ 29 h 35"/>
                    <a:gd name="T6" fmla="*/ 16 w 27"/>
                    <a:gd name="T7" fmla="*/ 34 h 35"/>
                    <a:gd name="T8" fmla="*/ 10 w 27"/>
                    <a:gd name="T9" fmla="*/ 35 h 35"/>
                    <a:gd name="T10" fmla="*/ 7 w 27"/>
                    <a:gd name="T11" fmla="*/ 35 h 35"/>
                    <a:gd name="T12" fmla="*/ 5 w 27"/>
                    <a:gd name="T13" fmla="*/ 35 h 35"/>
                    <a:gd name="T14" fmla="*/ 5 w 27"/>
                    <a:gd name="T15" fmla="*/ 35 h 35"/>
                    <a:gd name="T16" fmla="*/ 4 w 27"/>
                    <a:gd name="T17" fmla="*/ 34 h 35"/>
                    <a:gd name="T18" fmla="*/ 1 w 27"/>
                    <a:gd name="T19" fmla="*/ 32 h 35"/>
                    <a:gd name="T20" fmla="*/ 0 w 27"/>
                    <a:gd name="T21" fmla="*/ 27 h 35"/>
                    <a:gd name="T22" fmla="*/ 0 w 27"/>
                    <a:gd name="T23" fmla="*/ 20 h 35"/>
                    <a:gd name="T24" fmla="*/ 3 w 27"/>
                    <a:gd name="T25" fmla="*/ 12 h 35"/>
                    <a:gd name="T26" fmla="*/ 3 w 27"/>
                    <a:gd name="T27" fmla="*/ 12 h 35"/>
                    <a:gd name="T28" fmla="*/ 6 w 27"/>
                    <a:gd name="T29" fmla="*/ 6 h 35"/>
                    <a:gd name="T30" fmla="*/ 11 w 27"/>
                    <a:gd name="T31" fmla="*/ 3 h 35"/>
                    <a:gd name="T32" fmla="*/ 16 w 27"/>
                    <a:gd name="T33" fmla="*/ 0 h 35"/>
                    <a:gd name="T34" fmla="*/ 18 w 27"/>
                    <a:gd name="T35" fmla="*/ 0 h 35"/>
                    <a:gd name="T36" fmla="*/ 21 w 27"/>
                    <a:gd name="T37" fmla="*/ 2 h 35"/>
                    <a:gd name="T38" fmla="*/ 21 w 27"/>
                    <a:gd name="T39" fmla="*/ 2 h 35"/>
                    <a:gd name="T40" fmla="*/ 23 w 27"/>
                    <a:gd name="T41" fmla="*/ 3 h 35"/>
                    <a:gd name="T42" fmla="*/ 24 w 27"/>
                    <a:gd name="T43" fmla="*/ 4 h 35"/>
                    <a:gd name="T44" fmla="*/ 27 w 27"/>
                    <a:gd name="T45" fmla="*/ 10 h 35"/>
                    <a:gd name="T46" fmla="*/ 27 w 27"/>
                    <a:gd name="T47" fmla="*/ 16 h 35"/>
                    <a:gd name="T48" fmla="*/ 24 w 27"/>
                    <a:gd name="T49" fmla="*/ 23 h 35"/>
                    <a:gd name="T50" fmla="*/ 24 w 27"/>
                    <a:gd name="T5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" h="35">
                      <a:moveTo>
                        <a:pt x="24" y="23"/>
                      </a:moveTo>
                      <a:lnTo>
                        <a:pt x="24" y="23"/>
                      </a:lnTo>
                      <a:lnTo>
                        <a:pt x="21" y="29"/>
                      </a:lnTo>
                      <a:lnTo>
                        <a:pt x="16" y="34"/>
                      </a:lnTo>
                      <a:lnTo>
                        <a:pt x="10" y="35"/>
                      </a:lnTo>
                      <a:lnTo>
                        <a:pt x="7" y="35"/>
                      </a:lnTo>
                      <a:lnTo>
                        <a:pt x="5" y="35"/>
                      </a:lnTo>
                      <a:lnTo>
                        <a:pt x="5" y="35"/>
                      </a:lnTo>
                      <a:lnTo>
                        <a:pt x="4" y="34"/>
                      </a:lnTo>
                      <a:lnTo>
                        <a:pt x="1" y="32"/>
                      </a:lnTo>
                      <a:lnTo>
                        <a:pt x="0" y="27"/>
                      </a:lnTo>
                      <a:lnTo>
                        <a:pt x="0" y="20"/>
                      </a:lnTo>
                      <a:lnTo>
                        <a:pt x="3" y="12"/>
                      </a:lnTo>
                      <a:lnTo>
                        <a:pt x="3" y="12"/>
                      </a:lnTo>
                      <a:lnTo>
                        <a:pt x="6" y="6"/>
                      </a:lnTo>
                      <a:lnTo>
                        <a:pt x="11" y="3"/>
                      </a:lnTo>
                      <a:lnTo>
                        <a:pt x="16" y="0"/>
                      </a:lnTo>
                      <a:lnTo>
                        <a:pt x="18" y="0"/>
                      </a:lnTo>
                      <a:lnTo>
                        <a:pt x="21" y="2"/>
                      </a:lnTo>
                      <a:lnTo>
                        <a:pt x="21" y="2"/>
                      </a:lnTo>
                      <a:lnTo>
                        <a:pt x="23" y="3"/>
                      </a:lnTo>
                      <a:lnTo>
                        <a:pt x="24" y="4"/>
                      </a:lnTo>
                      <a:lnTo>
                        <a:pt x="27" y="10"/>
                      </a:lnTo>
                      <a:lnTo>
                        <a:pt x="27" y="16"/>
                      </a:lnTo>
                      <a:lnTo>
                        <a:pt x="24" y="23"/>
                      </a:lnTo>
                      <a:lnTo>
                        <a:pt x="24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îṥ1íde">
                  <a:extLst>
                    <a:ext uri="{FF2B5EF4-FFF2-40B4-BE49-F238E27FC236}">
                      <a16:creationId xmlns:a16="http://schemas.microsoft.com/office/drawing/2014/main" id="{C5DDB47A-7B88-4C9C-B449-9FC67CB68110}"/>
                    </a:ext>
                  </a:extLst>
                </p:cNvPr>
                <p:cNvSpPr/>
                <p:nvPr/>
              </p:nvSpPr>
              <p:spPr bwMode="auto">
                <a:xfrm>
                  <a:off x="3953338" y="2887657"/>
                  <a:ext cx="28705" cy="32294"/>
                </a:xfrm>
                <a:custGeom>
                  <a:avLst/>
                  <a:gdLst>
                    <a:gd name="T0" fmla="*/ 0 w 17"/>
                    <a:gd name="T1" fmla="*/ 3 h 18"/>
                    <a:gd name="T2" fmla="*/ 13 w 17"/>
                    <a:gd name="T3" fmla="*/ 18 h 18"/>
                    <a:gd name="T4" fmla="*/ 13 w 17"/>
                    <a:gd name="T5" fmla="*/ 18 h 18"/>
                    <a:gd name="T6" fmla="*/ 14 w 17"/>
                    <a:gd name="T7" fmla="*/ 11 h 18"/>
                    <a:gd name="T8" fmla="*/ 15 w 17"/>
                    <a:gd name="T9" fmla="*/ 5 h 18"/>
                    <a:gd name="T10" fmla="*/ 17 w 17"/>
                    <a:gd name="T11" fmla="*/ 0 h 18"/>
                    <a:gd name="T12" fmla="*/ 0 w 17"/>
                    <a:gd name="T13" fmla="*/ 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18">
                      <a:moveTo>
                        <a:pt x="0" y="3"/>
                      </a:moveTo>
                      <a:lnTo>
                        <a:pt x="13" y="18"/>
                      </a:lnTo>
                      <a:lnTo>
                        <a:pt x="13" y="18"/>
                      </a:lnTo>
                      <a:lnTo>
                        <a:pt x="14" y="11"/>
                      </a:lnTo>
                      <a:lnTo>
                        <a:pt x="15" y="5"/>
                      </a:lnTo>
                      <a:lnTo>
                        <a:pt x="17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5859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îšḷïḑè">
                  <a:extLst>
                    <a:ext uri="{FF2B5EF4-FFF2-40B4-BE49-F238E27FC236}">
                      <a16:creationId xmlns:a16="http://schemas.microsoft.com/office/drawing/2014/main" id="{323B92C7-B4C0-44CD-B1EB-BBB0F2EDBECE}"/>
                    </a:ext>
                  </a:extLst>
                </p:cNvPr>
                <p:cNvSpPr/>
                <p:nvPr/>
              </p:nvSpPr>
              <p:spPr bwMode="auto">
                <a:xfrm>
                  <a:off x="4165033" y="2747721"/>
                  <a:ext cx="233226" cy="104055"/>
                </a:xfrm>
                <a:custGeom>
                  <a:avLst/>
                  <a:gdLst>
                    <a:gd name="T0" fmla="*/ 40 w 129"/>
                    <a:gd name="T1" fmla="*/ 50 h 57"/>
                    <a:gd name="T2" fmla="*/ 40 w 129"/>
                    <a:gd name="T3" fmla="*/ 50 h 57"/>
                    <a:gd name="T4" fmla="*/ 53 w 129"/>
                    <a:gd name="T5" fmla="*/ 54 h 57"/>
                    <a:gd name="T6" fmla="*/ 66 w 129"/>
                    <a:gd name="T7" fmla="*/ 56 h 57"/>
                    <a:gd name="T8" fmla="*/ 81 w 129"/>
                    <a:gd name="T9" fmla="*/ 57 h 57"/>
                    <a:gd name="T10" fmla="*/ 94 w 129"/>
                    <a:gd name="T11" fmla="*/ 56 h 57"/>
                    <a:gd name="T12" fmla="*/ 106 w 129"/>
                    <a:gd name="T13" fmla="*/ 55 h 57"/>
                    <a:gd name="T14" fmla="*/ 115 w 129"/>
                    <a:gd name="T15" fmla="*/ 51 h 57"/>
                    <a:gd name="T16" fmla="*/ 120 w 129"/>
                    <a:gd name="T17" fmla="*/ 50 h 57"/>
                    <a:gd name="T18" fmla="*/ 124 w 129"/>
                    <a:gd name="T19" fmla="*/ 47 h 57"/>
                    <a:gd name="T20" fmla="*/ 126 w 129"/>
                    <a:gd name="T21" fmla="*/ 44 h 57"/>
                    <a:gd name="T22" fmla="*/ 127 w 129"/>
                    <a:gd name="T23" fmla="*/ 41 h 57"/>
                    <a:gd name="T24" fmla="*/ 127 w 129"/>
                    <a:gd name="T25" fmla="*/ 41 h 57"/>
                    <a:gd name="T26" fmla="*/ 129 w 129"/>
                    <a:gd name="T27" fmla="*/ 33 h 57"/>
                    <a:gd name="T28" fmla="*/ 127 w 129"/>
                    <a:gd name="T29" fmla="*/ 26 h 57"/>
                    <a:gd name="T30" fmla="*/ 126 w 129"/>
                    <a:gd name="T31" fmla="*/ 19 h 57"/>
                    <a:gd name="T32" fmla="*/ 124 w 129"/>
                    <a:gd name="T33" fmla="*/ 13 h 57"/>
                    <a:gd name="T34" fmla="*/ 124 w 129"/>
                    <a:gd name="T35" fmla="*/ 13 h 57"/>
                    <a:gd name="T36" fmla="*/ 108 w 129"/>
                    <a:gd name="T37" fmla="*/ 14 h 57"/>
                    <a:gd name="T38" fmla="*/ 93 w 129"/>
                    <a:gd name="T39" fmla="*/ 15 h 57"/>
                    <a:gd name="T40" fmla="*/ 78 w 129"/>
                    <a:gd name="T41" fmla="*/ 15 h 57"/>
                    <a:gd name="T42" fmla="*/ 62 w 129"/>
                    <a:gd name="T43" fmla="*/ 14 h 57"/>
                    <a:gd name="T44" fmla="*/ 47 w 129"/>
                    <a:gd name="T45" fmla="*/ 13 h 57"/>
                    <a:gd name="T46" fmla="*/ 31 w 129"/>
                    <a:gd name="T47" fmla="*/ 9 h 57"/>
                    <a:gd name="T48" fmla="*/ 16 w 129"/>
                    <a:gd name="T49" fmla="*/ 4 h 57"/>
                    <a:gd name="T50" fmla="*/ 0 w 129"/>
                    <a:gd name="T51" fmla="*/ 0 h 57"/>
                    <a:gd name="T52" fmla="*/ 0 w 129"/>
                    <a:gd name="T53" fmla="*/ 0 h 57"/>
                    <a:gd name="T54" fmla="*/ 0 w 129"/>
                    <a:gd name="T55" fmla="*/ 6 h 57"/>
                    <a:gd name="T56" fmla="*/ 1 w 129"/>
                    <a:gd name="T57" fmla="*/ 13 h 57"/>
                    <a:gd name="T58" fmla="*/ 2 w 129"/>
                    <a:gd name="T59" fmla="*/ 20 h 57"/>
                    <a:gd name="T60" fmla="*/ 6 w 129"/>
                    <a:gd name="T61" fmla="*/ 27 h 57"/>
                    <a:gd name="T62" fmla="*/ 11 w 129"/>
                    <a:gd name="T63" fmla="*/ 33 h 57"/>
                    <a:gd name="T64" fmla="*/ 18 w 129"/>
                    <a:gd name="T65" fmla="*/ 39 h 57"/>
                    <a:gd name="T66" fmla="*/ 28 w 129"/>
                    <a:gd name="T67" fmla="*/ 45 h 57"/>
                    <a:gd name="T68" fmla="*/ 40 w 129"/>
                    <a:gd name="T69" fmla="*/ 50 h 57"/>
                    <a:gd name="T70" fmla="*/ 40 w 129"/>
                    <a:gd name="T71" fmla="*/ 5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29" h="57">
                      <a:moveTo>
                        <a:pt x="40" y="50"/>
                      </a:moveTo>
                      <a:lnTo>
                        <a:pt x="40" y="50"/>
                      </a:lnTo>
                      <a:lnTo>
                        <a:pt x="53" y="54"/>
                      </a:lnTo>
                      <a:lnTo>
                        <a:pt x="66" y="56"/>
                      </a:lnTo>
                      <a:lnTo>
                        <a:pt x="81" y="57"/>
                      </a:lnTo>
                      <a:lnTo>
                        <a:pt x="94" y="56"/>
                      </a:lnTo>
                      <a:lnTo>
                        <a:pt x="106" y="55"/>
                      </a:lnTo>
                      <a:lnTo>
                        <a:pt x="115" y="51"/>
                      </a:lnTo>
                      <a:lnTo>
                        <a:pt x="120" y="50"/>
                      </a:lnTo>
                      <a:lnTo>
                        <a:pt x="124" y="47"/>
                      </a:lnTo>
                      <a:lnTo>
                        <a:pt x="126" y="44"/>
                      </a:lnTo>
                      <a:lnTo>
                        <a:pt x="127" y="41"/>
                      </a:lnTo>
                      <a:lnTo>
                        <a:pt x="127" y="41"/>
                      </a:lnTo>
                      <a:lnTo>
                        <a:pt x="129" y="33"/>
                      </a:lnTo>
                      <a:lnTo>
                        <a:pt x="127" y="26"/>
                      </a:lnTo>
                      <a:lnTo>
                        <a:pt x="126" y="19"/>
                      </a:lnTo>
                      <a:lnTo>
                        <a:pt x="124" y="13"/>
                      </a:lnTo>
                      <a:lnTo>
                        <a:pt x="124" y="13"/>
                      </a:lnTo>
                      <a:lnTo>
                        <a:pt x="108" y="14"/>
                      </a:lnTo>
                      <a:lnTo>
                        <a:pt x="93" y="15"/>
                      </a:lnTo>
                      <a:lnTo>
                        <a:pt x="78" y="15"/>
                      </a:lnTo>
                      <a:lnTo>
                        <a:pt x="62" y="14"/>
                      </a:lnTo>
                      <a:lnTo>
                        <a:pt x="47" y="13"/>
                      </a:lnTo>
                      <a:lnTo>
                        <a:pt x="31" y="9"/>
                      </a:lnTo>
                      <a:lnTo>
                        <a:pt x="16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1" y="13"/>
                      </a:lnTo>
                      <a:lnTo>
                        <a:pt x="2" y="20"/>
                      </a:lnTo>
                      <a:lnTo>
                        <a:pt x="6" y="27"/>
                      </a:lnTo>
                      <a:lnTo>
                        <a:pt x="11" y="33"/>
                      </a:lnTo>
                      <a:lnTo>
                        <a:pt x="18" y="39"/>
                      </a:lnTo>
                      <a:lnTo>
                        <a:pt x="28" y="45"/>
                      </a:lnTo>
                      <a:lnTo>
                        <a:pt x="40" y="50"/>
                      </a:lnTo>
                      <a:lnTo>
                        <a:pt x="40" y="5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íṡḻîḑé">
                  <a:extLst>
                    <a:ext uri="{FF2B5EF4-FFF2-40B4-BE49-F238E27FC236}">
                      <a16:creationId xmlns:a16="http://schemas.microsoft.com/office/drawing/2014/main" id="{474D1006-D106-4777-9F75-062181AC7E9A}"/>
                    </a:ext>
                  </a:extLst>
                </p:cNvPr>
                <p:cNvSpPr/>
                <p:nvPr/>
              </p:nvSpPr>
              <p:spPr bwMode="auto">
                <a:xfrm>
                  <a:off x="3999982" y="2977358"/>
                  <a:ext cx="814495" cy="1130245"/>
                </a:xfrm>
                <a:custGeom>
                  <a:avLst/>
                  <a:gdLst>
                    <a:gd name="T0" fmla="*/ 454 w 455"/>
                    <a:gd name="T1" fmla="*/ 525 h 630"/>
                    <a:gd name="T2" fmla="*/ 451 w 455"/>
                    <a:gd name="T3" fmla="*/ 495 h 630"/>
                    <a:gd name="T4" fmla="*/ 445 w 455"/>
                    <a:gd name="T5" fmla="*/ 465 h 630"/>
                    <a:gd name="T6" fmla="*/ 426 w 455"/>
                    <a:gd name="T7" fmla="*/ 411 h 630"/>
                    <a:gd name="T8" fmla="*/ 402 w 455"/>
                    <a:gd name="T9" fmla="*/ 365 h 630"/>
                    <a:gd name="T10" fmla="*/ 382 w 455"/>
                    <a:gd name="T11" fmla="*/ 342 h 630"/>
                    <a:gd name="T12" fmla="*/ 376 w 455"/>
                    <a:gd name="T13" fmla="*/ 336 h 630"/>
                    <a:gd name="T14" fmla="*/ 338 w 455"/>
                    <a:gd name="T15" fmla="*/ 304 h 630"/>
                    <a:gd name="T16" fmla="*/ 315 w 455"/>
                    <a:gd name="T17" fmla="*/ 281 h 630"/>
                    <a:gd name="T18" fmla="*/ 315 w 455"/>
                    <a:gd name="T19" fmla="*/ 283 h 630"/>
                    <a:gd name="T20" fmla="*/ 296 w 455"/>
                    <a:gd name="T21" fmla="*/ 268 h 630"/>
                    <a:gd name="T22" fmla="*/ 264 w 455"/>
                    <a:gd name="T23" fmla="*/ 248 h 630"/>
                    <a:gd name="T24" fmla="*/ 240 w 455"/>
                    <a:gd name="T25" fmla="*/ 225 h 630"/>
                    <a:gd name="T26" fmla="*/ 226 w 455"/>
                    <a:gd name="T27" fmla="*/ 209 h 630"/>
                    <a:gd name="T28" fmla="*/ 215 w 455"/>
                    <a:gd name="T29" fmla="*/ 187 h 630"/>
                    <a:gd name="T30" fmla="*/ 196 w 455"/>
                    <a:gd name="T31" fmla="*/ 138 h 630"/>
                    <a:gd name="T32" fmla="*/ 181 w 455"/>
                    <a:gd name="T33" fmla="*/ 98 h 630"/>
                    <a:gd name="T34" fmla="*/ 166 w 455"/>
                    <a:gd name="T35" fmla="*/ 73 h 630"/>
                    <a:gd name="T36" fmla="*/ 148 w 455"/>
                    <a:gd name="T37" fmla="*/ 50 h 630"/>
                    <a:gd name="T38" fmla="*/ 123 w 455"/>
                    <a:gd name="T39" fmla="*/ 28 h 630"/>
                    <a:gd name="T40" fmla="*/ 108 w 455"/>
                    <a:gd name="T41" fmla="*/ 20 h 630"/>
                    <a:gd name="T42" fmla="*/ 79 w 455"/>
                    <a:gd name="T43" fmla="*/ 6 h 630"/>
                    <a:gd name="T44" fmla="*/ 55 w 455"/>
                    <a:gd name="T45" fmla="*/ 0 h 630"/>
                    <a:gd name="T46" fmla="*/ 36 w 455"/>
                    <a:gd name="T47" fmla="*/ 2 h 630"/>
                    <a:gd name="T48" fmla="*/ 22 w 455"/>
                    <a:gd name="T49" fmla="*/ 8 h 630"/>
                    <a:gd name="T50" fmla="*/ 11 w 455"/>
                    <a:gd name="T51" fmla="*/ 15 h 630"/>
                    <a:gd name="T52" fmla="*/ 4 w 455"/>
                    <a:gd name="T53" fmla="*/ 24 h 630"/>
                    <a:gd name="T54" fmla="*/ 0 w 455"/>
                    <a:gd name="T55" fmla="*/ 41 h 630"/>
                    <a:gd name="T56" fmla="*/ 1 w 455"/>
                    <a:gd name="T57" fmla="*/ 45 h 630"/>
                    <a:gd name="T58" fmla="*/ 17 w 455"/>
                    <a:gd name="T59" fmla="*/ 67 h 630"/>
                    <a:gd name="T60" fmla="*/ 57 w 455"/>
                    <a:gd name="T61" fmla="*/ 121 h 630"/>
                    <a:gd name="T62" fmla="*/ 94 w 455"/>
                    <a:gd name="T63" fmla="*/ 180 h 630"/>
                    <a:gd name="T64" fmla="*/ 120 w 455"/>
                    <a:gd name="T65" fmla="*/ 229 h 630"/>
                    <a:gd name="T66" fmla="*/ 144 w 455"/>
                    <a:gd name="T67" fmla="*/ 284 h 630"/>
                    <a:gd name="T68" fmla="*/ 155 w 455"/>
                    <a:gd name="T69" fmla="*/ 316 h 630"/>
                    <a:gd name="T70" fmla="*/ 194 w 455"/>
                    <a:gd name="T71" fmla="*/ 426 h 630"/>
                    <a:gd name="T72" fmla="*/ 227 w 455"/>
                    <a:gd name="T73" fmla="*/ 510 h 630"/>
                    <a:gd name="T74" fmla="*/ 243 w 455"/>
                    <a:gd name="T75" fmla="*/ 541 h 630"/>
                    <a:gd name="T76" fmla="*/ 261 w 455"/>
                    <a:gd name="T77" fmla="*/ 566 h 630"/>
                    <a:gd name="T78" fmla="*/ 280 w 455"/>
                    <a:gd name="T79" fmla="*/ 588 h 630"/>
                    <a:gd name="T80" fmla="*/ 302 w 455"/>
                    <a:gd name="T81" fmla="*/ 603 h 630"/>
                    <a:gd name="T82" fmla="*/ 320 w 455"/>
                    <a:gd name="T83" fmla="*/ 614 h 630"/>
                    <a:gd name="T84" fmla="*/ 354 w 455"/>
                    <a:gd name="T85" fmla="*/ 626 h 630"/>
                    <a:gd name="T86" fmla="*/ 382 w 455"/>
                    <a:gd name="T87" fmla="*/ 630 h 630"/>
                    <a:gd name="T88" fmla="*/ 407 w 455"/>
                    <a:gd name="T89" fmla="*/ 629 h 630"/>
                    <a:gd name="T90" fmla="*/ 421 w 455"/>
                    <a:gd name="T91" fmla="*/ 621 h 630"/>
                    <a:gd name="T92" fmla="*/ 437 w 455"/>
                    <a:gd name="T93" fmla="*/ 608 h 630"/>
                    <a:gd name="T94" fmla="*/ 448 w 455"/>
                    <a:gd name="T95" fmla="*/ 591 h 630"/>
                    <a:gd name="T96" fmla="*/ 454 w 455"/>
                    <a:gd name="T97" fmla="*/ 562 h 630"/>
                    <a:gd name="T98" fmla="*/ 454 w 455"/>
                    <a:gd name="T99" fmla="*/ 525 h 6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455" h="630">
                      <a:moveTo>
                        <a:pt x="454" y="525"/>
                      </a:moveTo>
                      <a:lnTo>
                        <a:pt x="454" y="525"/>
                      </a:lnTo>
                      <a:lnTo>
                        <a:pt x="454" y="511"/>
                      </a:lnTo>
                      <a:lnTo>
                        <a:pt x="451" y="495"/>
                      </a:lnTo>
                      <a:lnTo>
                        <a:pt x="449" y="481"/>
                      </a:lnTo>
                      <a:lnTo>
                        <a:pt x="445" y="465"/>
                      </a:lnTo>
                      <a:lnTo>
                        <a:pt x="437" y="437"/>
                      </a:lnTo>
                      <a:lnTo>
                        <a:pt x="426" y="411"/>
                      </a:lnTo>
                      <a:lnTo>
                        <a:pt x="414" y="387"/>
                      </a:lnTo>
                      <a:lnTo>
                        <a:pt x="402" y="365"/>
                      </a:lnTo>
                      <a:lnTo>
                        <a:pt x="389" y="348"/>
                      </a:lnTo>
                      <a:lnTo>
                        <a:pt x="382" y="342"/>
                      </a:lnTo>
                      <a:lnTo>
                        <a:pt x="376" y="336"/>
                      </a:lnTo>
                      <a:lnTo>
                        <a:pt x="376" y="336"/>
                      </a:lnTo>
                      <a:lnTo>
                        <a:pt x="356" y="319"/>
                      </a:lnTo>
                      <a:lnTo>
                        <a:pt x="338" y="304"/>
                      </a:lnTo>
                      <a:lnTo>
                        <a:pt x="315" y="281"/>
                      </a:lnTo>
                      <a:lnTo>
                        <a:pt x="315" y="281"/>
                      </a:lnTo>
                      <a:lnTo>
                        <a:pt x="315" y="283"/>
                      </a:lnTo>
                      <a:lnTo>
                        <a:pt x="315" y="283"/>
                      </a:lnTo>
                      <a:lnTo>
                        <a:pt x="306" y="275"/>
                      </a:lnTo>
                      <a:lnTo>
                        <a:pt x="296" y="268"/>
                      </a:lnTo>
                      <a:lnTo>
                        <a:pt x="274" y="256"/>
                      </a:lnTo>
                      <a:lnTo>
                        <a:pt x="264" y="248"/>
                      </a:lnTo>
                      <a:lnTo>
                        <a:pt x="252" y="239"/>
                      </a:lnTo>
                      <a:lnTo>
                        <a:pt x="240" y="225"/>
                      </a:lnTo>
                      <a:lnTo>
                        <a:pt x="226" y="209"/>
                      </a:lnTo>
                      <a:lnTo>
                        <a:pt x="226" y="209"/>
                      </a:lnTo>
                      <a:lnTo>
                        <a:pt x="220" y="198"/>
                      </a:lnTo>
                      <a:lnTo>
                        <a:pt x="215" y="187"/>
                      </a:lnTo>
                      <a:lnTo>
                        <a:pt x="206" y="163"/>
                      </a:lnTo>
                      <a:lnTo>
                        <a:pt x="196" y="138"/>
                      </a:lnTo>
                      <a:lnTo>
                        <a:pt x="187" y="111"/>
                      </a:lnTo>
                      <a:lnTo>
                        <a:pt x="181" y="98"/>
                      </a:lnTo>
                      <a:lnTo>
                        <a:pt x="175" y="86"/>
                      </a:lnTo>
                      <a:lnTo>
                        <a:pt x="166" y="73"/>
                      </a:lnTo>
                      <a:lnTo>
                        <a:pt x="158" y="61"/>
                      </a:lnTo>
                      <a:lnTo>
                        <a:pt x="148" y="50"/>
                      </a:lnTo>
                      <a:lnTo>
                        <a:pt x="136" y="39"/>
                      </a:lnTo>
                      <a:lnTo>
                        <a:pt x="123" y="28"/>
                      </a:lnTo>
                      <a:lnTo>
                        <a:pt x="108" y="20"/>
                      </a:lnTo>
                      <a:lnTo>
                        <a:pt x="108" y="20"/>
                      </a:lnTo>
                      <a:lnTo>
                        <a:pt x="93" y="11"/>
                      </a:lnTo>
                      <a:lnTo>
                        <a:pt x="79" y="6"/>
                      </a:lnTo>
                      <a:lnTo>
                        <a:pt x="66" y="3"/>
                      </a:lnTo>
                      <a:lnTo>
                        <a:pt x="55" y="0"/>
                      </a:lnTo>
                      <a:lnTo>
                        <a:pt x="46" y="0"/>
                      </a:lnTo>
                      <a:lnTo>
                        <a:pt x="36" y="2"/>
                      </a:lnTo>
                      <a:lnTo>
                        <a:pt x="29" y="4"/>
                      </a:lnTo>
                      <a:lnTo>
                        <a:pt x="22" y="8"/>
                      </a:lnTo>
                      <a:lnTo>
                        <a:pt x="16" y="11"/>
                      </a:lnTo>
                      <a:lnTo>
                        <a:pt x="11" y="15"/>
                      </a:lnTo>
                      <a:lnTo>
                        <a:pt x="7" y="20"/>
                      </a:lnTo>
                      <a:lnTo>
                        <a:pt x="4" y="24"/>
                      </a:lnTo>
                      <a:lnTo>
                        <a:pt x="0" y="34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1" y="45"/>
                      </a:lnTo>
                      <a:lnTo>
                        <a:pt x="5" y="50"/>
                      </a:lnTo>
                      <a:lnTo>
                        <a:pt x="17" y="67"/>
                      </a:lnTo>
                      <a:lnTo>
                        <a:pt x="35" y="89"/>
                      </a:lnTo>
                      <a:lnTo>
                        <a:pt x="57" y="121"/>
                      </a:lnTo>
                      <a:lnTo>
                        <a:pt x="82" y="158"/>
                      </a:lnTo>
                      <a:lnTo>
                        <a:pt x="94" y="180"/>
                      </a:lnTo>
                      <a:lnTo>
                        <a:pt x="107" y="204"/>
                      </a:lnTo>
                      <a:lnTo>
                        <a:pt x="120" y="229"/>
                      </a:lnTo>
                      <a:lnTo>
                        <a:pt x="132" y="256"/>
                      </a:lnTo>
                      <a:lnTo>
                        <a:pt x="144" y="284"/>
                      </a:lnTo>
                      <a:lnTo>
                        <a:pt x="155" y="316"/>
                      </a:lnTo>
                      <a:lnTo>
                        <a:pt x="155" y="316"/>
                      </a:lnTo>
                      <a:lnTo>
                        <a:pt x="176" y="375"/>
                      </a:lnTo>
                      <a:lnTo>
                        <a:pt x="194" y="426"/>
                      </a:lnTo>
                      <a:lnTo>
                        <a:pt x="211" y="471"/>
                      </a:lnTo>
                      <a:lnTo>
                        <a:pt x="227" y="510"/>
                      </a:lnTo>
                      <a:lnTo>
                        <a:pt x="235" y="525"/>
                      </a:lnTo>
                      <a:lnTo>
                        <a:pt x="243" y="541"/>
                      </a:lnTo>
                      <a:lnTo>
                        <a:pt x="252" y="554"/>
                      </a:lnTo>
                      <a:lnTo>
                        <a:pt x="261" y="566"/>
                      </a:lnTo>
                      <a:lnTo>
                        <a:pt x="270" y="578"/>
                      </a:lnTo>
                      <a:lnTo>
                        <a:pt x="280" y="588"/>
                      </a:lnTo>
                      <a:lnTo>
                        <a:pt x="290" y="596"/>
                      </a:lnTo>
                      <a:lnTo>
                        <a:pt x="302" y="603"/>
                      </a:lnTo>
                      <a:lnTo>
                        <a:pt x="302" y="603"/>
                      </a:lnTo>
                      <a:lnTo>
                        <a:pt x="320" y="614"/>
                      </a:lnTo>
                      <a:lnTo>
                        <a:pt x="338" y="621"/>
                      </a:lnTo>
                      <a:lnTo>
                        <a:pt x="354" y="626"/>
                      </a:lnTo>
                      <a:lnTo>
                        <a:pt x="368" y="629"/>
                      </a:lnTo>
                      <a:lnTo>
                        <a:pt x="382" y="630"/>
                      </a:lnTo>
                      <a:lnTo>
                        <a:pt x="392" y="630"/>
                      </a:lnTo>
                      <a:lnTo>
                        <a:pt x="407" y="629"/>
                      </a:lnTo>
                      <a:lnTo>
                        <a:pt x="407" y="629"/>
                      </a:lnTo>
                      <a:lnTo>
                        <a:pt x="421" y="621"/>
                      </a:lnTo>
                      <a:lnTo>
                        <a:pt x="432" y="613"/>
                      </a:lnTo>
                      <a:lnTo>
                        <a:pt x="437" y="608"/>
                      </a:lnTo>
                      <a:lnTo>
                        <a:pt x="442" y="603"/>
                      </a:lnTo>
                      <a:lnTo>
                        <a:pt x="448" y="591"/>
                      </a:lnTo>
                      <a:lnTo>
                        <a:pt x="451" y="578"/>
                      </a:lnTo>
                      <a:lnTo>
                        <a:pt x="454" y="562"/>
                      </a:lnTo>
                      <a:lnTo>
                        <a:pt x="455" y="546"/>
                      </a:lnTo>
                      <a:lnTo>
                        <a:pt x="454" y="525"/>
                      </a:lnTo>
                      <a:lnTo>
                        <a:pt x="454" y="525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ïṧliḍê">
                  <a:extLst>
                    <a:ext uri="{FF2B5EF4-FFF2-40B4-BE49-F238E27FC236}">
                      <a16:creationId xmlns:a16="http://schemas.microsoft.com/office/drawing/2014/main" id="{FBEC41A5-3248-4A2A-B008-A30BC46CCEB6}"/>
                    </a:ext>
                  </a:extLst>
                </p:cNvPr>
                <p:cNvSpPr/>
                <p:nvPr/>
              </p:nvSpPr>
              <p:spPr bwMode="auto">
                <a:xfrm>
                  <a:off x="4017923" y="3059885"/>
                  <a:ext cx="172228" cy="186580"/>
                </a:xfrm>
                <a:custGeom>
                  <a:avLst/>
                  <a:gdLst>
                    <a:gd name="T0" fmla="*/ 0 w 96"/>
                    <a:gd name="T1" fmla="*/ 12 h 105"/>
                    <a:gd name="T2" fmla="*/ 0 w 96"/>
                    <a:gd name="T3" fmla="*/ 12 h 105"/>
                    <a:gd name="T4" fmla="*/ 28 w 96"/>
                    <a:gd name="T5" fmla="*/ 49 h 105"/>
                    <a:gd name="T6" fmla="*/ 46 w 96"/>
                    <a:gd name="T7" fmla="*/ 75 h 105"/>
                    <a:gd name="T8" fmla="*/ 66 w 96"/>
                    <a:gd name="T9" fmla="*/ 105 h 105"/>
                    <a:gd name="T10" fmla="*/ 66 w 96"/>
                    <a:gd name="T11" fmla="*/ 105 h 105"/>
                    <a:gd name="T12" fmla="*/ 76 w 96"/>
                    <a:gd name="T13" fmla="*/ 101 h 105"/>
                    <a:gd name="T14" fmla="*/ 85 w 96"/>
                    <a:gd name="T15" fmla="*/ 96 h 105"/>
                    <a:gd name="T16" fmla="*/ 91 w 96"/>
                    <a:gd name="T17" fmla="*/ 92 h 105"/>
                    <a:gd name="T18" fmla="*/ 95 w 96"/>
                    <a:gd name="T19" fmla="*/ 88 h 105"/>
                    <a:gd name="T20" fmla="*/ 95 w 96"/>
                    <a:gd name="T21" fmla="*/ 88 h 105"/>
                    <a:gd name="T22" fmla="*/ 96 w 96"/>
                    <a:gd name="T23" fmla="*/ 83 h 105"/>
                    <a:gd name="T24" fmla="*/ 95 w 96"/>
                    <a:gd name="T25" fmla="*/ 77 h 105"/>
                    <a:gd name="T26" fmla="*/ 94 w 96"/>
                    <a:gd name="T27" fmla="*/ 68 h 105"/>
                    <a:gd name="T28" fmla="*/ 90 w 96"/>
                    <a:gd name="T29" fmla="*/ 58 h 105"/>
                    <a:gd name="T30" fmla="*/ 84 w 96"/>
                    <a:gd name="T31" fmla="*/ 46 h 105"/>
                    <a:gd name="T32" fmla="*/ 77 w 96"/>
                    <a:gd name="T33" fmla="*/ 34 h 105"/>
                    <a:gd name="T34" fmla="*/ 67 w 96"/>
                    <a:gd name="T35" fmla="*/ 23 h 105"/>
                    <a:gd name="T36" fmla="*/ 55 w 96"/>
                    <a:gd name="T37" fmla="*/ 12 h 105"/>
                    <a:gd name="T38" fmla="*/ 55 w 96"/>
                    <a:gd name="T39" fmla="*/ 12 h 105"/>
                    <a:gd name="T40" fmla="*/ 46 w 96"/>
                    <a:gd name="T41" fmla="*/ 5 h 105"/>
                    <a:gd name="T42" fmla="*/ 37 w 96"/>
                    <a:gd name="T43" fmla="*/ 1 h 105"/>
                    <a:gd name="T44" fmla="*/ 29 w 96"/>
                    <a:gd name="T45" fmla="*/ 0 h 105"/>
                    <a:gd name="T46" fmla="*/ 20 w 96"/>
                    <a:gd name="T47" fmla="*/ 1 h 105"/>
                    <a:gd name="T48" fmla="*/ 14 w 96"/>
                    <a:gd name="T49" fmla="*/ 3 h 105"/>
                    <a:gd name="T50" fmla="*/ 8 w 96"/>
                    <a:gd name="T51" fmla="*/ 6 h 105"/>
                    <a:gd name="T52" fmla="*/ 0 w 96"/>
                    <a:gd name="T53" fmla="*/ 12 h 105"/>
                    <a:gd name="T54" fmla="*/ 0 w 96"/>
                    <a:gd name="T55" fmla="*/ 1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6" h="105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28" y="49"/>
                      </a:lnTo>
                      <a:lnTo>
                        <a:pt x="46" y="75"/>
                      </a:lnTo>
                      <a:lnTo>
                        <a:pt x="66" y="105"/>
                      </a:lnTo>
                      <a:lnTo>
                        <a:pt x="66" y="105"/>
                      </a:lnTo>
                      <a:lnTo>
                        <a:pt x="76" y="101"/>
                      </a:lnTo>
                      <a:lnTo>
                        <a:pt x="85" y="96"/>
                      </a:lnTo>
                      <a:lnTo>
                        <a:pt x="91" y="92"/>
                      </a:lnTo>
                      <a:lnTo>
                        <a:pt x="95" y="88"/>
                      </a:lnTo>
                      <a:lnTo>
                        <a:pt x="95" y="88"/>
                      </a:lnTo>
                      <a:lnTo>
                        <a:pt x="96" y="83"/>
                      </a:lnTo>
                      <a:lnTo>
                        <a:pt x="95" y="77"/>
                      </a:lnTo>
                      <a:lnTo>
                        <a:pt x="94" y="68"/>
                      </a:lnTo>
                      <a:lnTo>
                        <a:pt x="90" y="58"/>
                      </a:lnTo>
                      <a:lnTo>
                        <a:pt x="84" y="46"/>
                      </a:lnTo>
                      <a:lnTo>
                        <a:pt x="77" y="34"/>
                      </a:lnTo>
                      <a:lnTo>
                        <a:pt x="67" y="23"/>
                      </a:lnTo>
                      <a:lnTo>
                        <a:pt x="55" y="12"/>
                      </a:lnTo>
                      <a:lnTo>
                        <a:pt x="55" y="12"/>
                      </a:lnTo>
                      <a:lnTo>
                        <a:pt x="46" y="5"/>
                      </a:lnTo>
                      <a:lnTo>
                        <a:pt x="37" y="1"/>
                      </a:lnTo>
                      <a:lnTo>
                        <a:pt x="29" y="0"/>
                      </a:lnTo>
                      <a:lnTo>
                        <a:pt x="20" y="1"/>
                      </a:lnTo>
                      <a:lnTo>
                        <a:pt x="14" y="3"/>
                      </a:lnTo>
                      <a:lnTo>
                        <a:pt x="8" y="6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íṧḻíḓè">
                  <a:extLst>
                    <a:ext uri="{FF2B5EF4-FFF2-40B4-BE49-F238E27FC236}">
                      <a16:creationId xmlns:a16="http://schemas.microsoft.com/office/drawing/2014/main" id="{212B728E-FFC7-4B42-8C70-EC00A08B5F17}"/>
                    </a:ext>
                  </a:extLst>
                </p:cNvPr>
                <p:cNvSpPr/>
                <p:nvPr/>
              </p:nvSpPr>
              <p:spPr bwMode="auto">
                <a:xfrm>
                  <a:off x="4129152" y="3163938"/>
                  <a:ext cx="60998" cy="82527"/>
                </a:xfrm>
                <a:custGeom>
                  <a:avLst/>
                  <a:gdLst>
                    <a:gd name="T0" fmla="*/ 0 w 34"/>
                    <a:gd name="T1" fmla="*/ 42 h 47"/>
                    <a:gd name="T2" fmla="*/ 0 w 34"/>
                    <a:gd name="T3" fmla="*/ 42 h 47"/>
                    <a:gd name="T4" fmla="*/ 4 w 34"/>
                    <a:gd name="T5" fmla="*/ 47 h 47"/>
                    <a:gd name="T6" fmla="*/ 4 w 34"/>
                    <a:gd name="T7" fmla="*/ 47 h 47"/>
                    <a:gd name="T8" fmla="*/ 14 w 34"/>
                    <a:gd name="T9" fmla="*/ 43 h 47"/>
                    <a:gd name="T10" fmla="*/ 23 w 34"/>
                    <a:gd name="T11" fmla="*/ 38 h 47"/>
                    <a:gd name="T12" fmla="*/ 29 w 34"/>
                    <a:gd name="T13" fmla="*/ 34 h 47"/>
                    <a:gd name="T14" fmla="*/ 33 w 34"/>
                    <a:gd name="T15" fmla="*/ 30 h 47"/>
                    <a:gd name="T16" fmla="*/ 33 w 34"/>
                    <a:gd name="T17" fmla="*/ 30 h 47"/>
                    <a:gd name="T18" fmla="*/ 34 w 34"/>
                    <a:gd name="T19" fmla="*/ 25 h 47"/>
                    <a:gd name="T20" fmla="*/ 33 w 34"/>
                    <a:gd name="T21" fmla="*/ 19 h 47"/>
                    <a:gd name="T22" fmla="*/ 32 w 34"/>
                    <a:gd name="T23" fmla="*/ 10 h 47"/>
                    <a:gd name="T24" fmla="*/ 28 w 34"/>
                    <a:gd name="T25" fmla="*/ 0 h 47"/>
                    <a:gd name="T26" fmla="*/ 28 w 34"/>
                    <a:gd name="T27" fmla="*/ 0 h 47"/>
                    <a:gd name="T28" fmla="*/ 29 w 34"/>
                    <a:gd name="T29" fmla="*/ 10 h 47"/>
                    <a:gd name="T30" fmla="*/ 29 w 34"/>
                    <a:gd name="T31" fmla="*/ 19 h 47"/>
                    <a:gd name="T32" fmla="*/ 29 w 34"/>
                    <a:gd name="T33" fmla="*/ 19 h 47"/>
                    <a:gd name="T34" fmla="*/ 28 w 34"/>
                    <a:gd name="T35" fmla="*/ 23 h 47"/>
                    <a:gd name="T36" fmla="*/ 26 w 34"/>
                    <a:gd name="T37" fmla="*/ 25 h 47"/>
                    <a:gd name="T38" fmla="*/ 18 w 34"/>
                    <a:gd name="T39" fmla="*/ 31 h 47"/>
                    <a:gd name="T40" fmla="*/ 10 w 34"/>
                    <a:gd name="T41" fmla="*/ 37 h 47"/>
                    <a:gd name="T42" fmla="*/ 0 w 34"/>
                    <a:gd name="T43" fmla="*/ 42 h 47"/>
                    <a:gd name="T44" fmla="*/ 0 w 34"/>
                    <a:gd name="T45" fmla="*/ 4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" h="47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4" y="47"/>
                      </a:lnTo>
                      <a:lnTo>
                        <a:pt x="4" y="47"/>
                      </a:lnTo>
                      <a:lnTo>
                        <a:pt x="14" y="43"/>
                      </a:lnTo>
                      <a:lnTo>
                        <a:pt x="23" y="38"/>
                      </a:lnTo>
                      <a:lnTo>
                        <a:pt x="29" y="34"/>
                      </a:lnTo>
                      <a:lnTo>
                        <a:pt x="33" y="30"/>
                      </a:lnTo>
                      <a:lnTo>
                        <a:pt x="33" y="30"/>
                      </a:lnTo>
                      <a:lnTo>
                        <a:pt x="34" y="25"/>
                      </a:lnTo>
                      <a:lnTo>
                        <a:pt x="33" y="19"/>
                      </a:lnTo>
                      <a:lnTo>
                        <a:pt x="32" y="1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29" y="10"/>
                      </a:lnTo>
                      <a:lnTo>
                        <a:pt x="29" y="19"/>
                      </a:lnTo>
                      <a:lnTo>
                        <a:pt x="29" y="19"/>
                      </a:lnTo>
                      <a:lnTo>
                        <a:pt x="28" y="23"/>
                      </a:lnTo>
                      <a:lnTo>
                        <a:pt x="26" y="25"/>
                      </a:lnTo>
                      <a:lnTo>
                        <a:pt x="18" y="31"/>
                      </a:lnTo>
                      <a:lnTo>
                        <a:pt x="10" y="37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CB3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ís1îḑè">
                  <a:extLst>
                    <a:ext uri="{FF2B5EF4-FFF2-40B4-BE49-F238E27FC236}">
                      <a16:creationId xmlns:a16="http://schemas.microsoft.com/office/drawing/2014/main" id="{B2FEA4D9-5659-4F3F-B1D4-8C41F2D067B3}"/>
                    </a:ext>
                  </a:extLst>
                </p:cNvPr>
                <p:cNvSpPr/>
                <p:nvPr/>
              </p:nvSpPr>
              <p:spPr bwMode="auto">
                <a:xfrm>
                  <a:off x="4922119" y="3910258"/>
                  <a:ext cx="387512" cy="821671"/>
                </a:xfrm>
                <a:custGeom>
                  <a:avLst/>
                  <a:gdLst>
                    <a:gd name="T0" fmla="*/ 217 w 217"/>
                    <a:gd name="T1" fmla="*/ 23 h 459"/>
                    <a:gd name="T2" fmla="*/ 188 w 217"/>
                    <a:gd name="T3" fmla="*/ 0 h 459"/>
                    <a:gd name="T4" fmla="*/ 188 w 217"/>
                    <a:gd name="T5" fmla="*/ 0 h 459"/>
                    <a:gd name="T6" fmla="*/ 184 w 217"/>
                    <a:gd name="T7" fmla="*/ 3 h 459"/>
                    <a:gd name="T8" fmla="*/ 172 w 217"/>
                    <a:gd name="T9" fmla="*/ 10 h 459"/>
                    <a:gd name="T10" fmla="*/ 155 w 217"/>
                    <a:gd name="T11" fmla="*/ 23 h 459"/>
                    <a:gd name="T12" fmla="*/ 134 w 217"/>
                    <a:gd name="T13" fmla="*/ 43 h 459"/>
                    <a:gd name="T14" fmla="*/ 122 w 217"/>
                    <a:gd name="T15" fmla="*/ 57 h 459"/>
                    <a:gd name="T16" fmla="*/ 110 w 217"/>
                    <a:gd name="T17" fmla="*/ 71 h 459"/>
                    <a:gd name="T18" fmla="*/ 96 w 217"/>
                    <a:gd name="T19" fmla="*/ 87 h 459"/>
                    <a:gd name="T20" fmla="*/ 83 w 217"/>
                    <a:gd name="T21" fmla="*/ 105 h 459"/>
                    <a:gd name="T22" fmla="*/ 71 w 217"/>
                    <a:gd name="T23" fmla="*/ 125 h 459"/>
                    <a:gd name="T24" fmla="*/ 58 w 217"/>
                    <a:gd name="T25" fmla="*/ 148 h 459"/>
                    <a:gd name="T26" fmla="*/ 46 w 217"/>
                    <a:gd name="T27" fmla="*/ 173 h 459"/>
                    <a:gd name="T28" fmla="*/ 34 w 217"/>
                    <a:gd name="T29" fmla="*/ 200 h 459"/>
                    <a:gd name="T30" fmla="*/ 34 w 217"/>
                    <a:gd name="T31" fmla="*/ 200 h 459"/>
                    <a:gd name="T32" fmla="*/ 24 w 217"/>
                    <a:gd name="T33" fmla="*/ 226 h 459"/>
                    <a:gd name="T34" fmla="*/ 16 w 217"/>
                    <a:gd name="T35" fmla="*/ 252 h 459"/>
                    <a:gd name="T36" fmla="*/ 10 w 217"/>
                    <a:gd name="T37" fmla="*/ 273 h 459"/>
                    <a:gd name="T38" fmla="*/ 5 w 217"/>
                    <a:gd name="T39" fmla="*/ 293 h 459"/>
                    <a:gd name="T40" fmla="*/ 3 w 217"/>
                    <a:gd name="T41" fmla="*/ 311 h 459"/>
                    <a:gd name="T42" fmla="*/ 0 w 217"/>
                    <a:gd name="T43" fmla="*/ 326 h 459"/>
                    <a:gd name="T44" fmla="*/ 0 w 217"/>
                    <a:gd name="T45" fmla="*/ 340 h 459"/>
                    <a:gd name="T46" fmla="*/ 0 w 217"/>
                    <a:gd name="T47" fmla="*/ 352 h 459"/>
                    <a:gd name="T48" fmla="*/ 0 w 217"/>
                    <a:gd name="T49" fmla="*/ 361 h 459"/>
                    <a:gd name="T50" fmla="*/ 3 w 217"/>
                    <a:gd name="T51" fmla="*/ 370 h 459"/>
                    <a:gd name="T52" fmla="*/ 6 w 217"/>
                    <a:gd name="T53" fmla="*/ 382 h 459"/>
                    <a:gd name="T54" fmla="*/ 9 w 217"/>
                    <a:gd name="T55" fmla="*/ 388 h 459"/>
                    <a:gd name="T56" fmla="*/ 10 w 217"/>
                    <a:gd name="T57" fmla="*/ 390 h 459"/>
                    <a:gd name="T58" fmla="*/ 98 w 217"/>
                    <a:gd name="T59" fmla="*/ 459 h 459"/>
                    <a:gd name="T60" fmla="*/ 217 w 217"/>
                    <a:gd name="T61" fmla="*/ 177 h 459"/>
                    <a:gd name="T62" fmla="*/ 217 w 217"/>
                    <a:gd name="T63" fmla="*/ 23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17" h="459">
                      <a:moveTo>
                        <a:pt x="217" y="23"/>
                      </a:moveTo>
                      <a:lnTo>
                        <a:pt x="188" y="0"/>
                      </a:lnTo>
                      <a:lnTo>
                        <a:pt x="188" y="0"/>
                      </a:lnTo>
                      <a:lnTo>
                        <a:pt x="184" y="3"/>
                      </a:lnTo>
                      <a:lnTo>
                        <a:pt x="172" y="10"/>
                      </a:lnTo>
                      <a:lnTo>
                        <a:pt x="155" y="23"/>
                      </a:lnTo>
                      <a:lnTo>
                        <a:pt x="134" y="43"/>
                      </a:lnTo>
                      <a:lnTo>
                        <a:pt x="122" y="57"/>
                      </a:lnTo>
                      <a:lnTo>
                        <a:pt x="110" y="71"/>
                      </a:lnTo>
                      <a:lnTo>
                        <a:pt x="96" y="87"/>
                      </a:lnTo>
                      <a:lnTo>
                        <a:pt x="83" y="105"/>
                      </a:lnTo>
                      <a:lnTo>
                        <a:pt x="71" y="125"/>
                      </a:lnTo>
                      <a:lnTo>
                        <a:pt x="58" y="148"/>
                      </a:lnTo>
                      <a:lnTo>
                        <a:pt x="46" y="173"/>
                      </a:lnTo>
                      <a:lnTo>
                        <a:pt x="34" y="200"/>
                      </a:lnTo>
                      <a:lnTo>
                        <a:pt x="34" y="200"/>
                      </a:lnTo>
                      <a:lnTo>
                        <a:pt x="24" y="226"/>
                      </a:lnTo>
                      <a:lnTo>
                        <a:pt x="16" y="252"/>
                      </a:lnTo>
                      <a:lnTo>
                        <a:pt x="10" y="273"/>
                      </a:lnTo>
                      <a:lnTo>
                        <a:pt x="5" y="293"/>
                      </a:lnTo>
                      <a:lnTo>
                        <a:pt x="3" y="311"/>
                      </a:lnTo>
                      <a:lnTo>
                        <a:pt x="0" y="326"/>
                      </a:lnTo>
                      <a:lnTo>
                        <a:pt x="0" y="340"/>
                      </a:lnTo>
                      <a:lnTo>
                        <a:pt x="0" y="352"/>
                      </a:lnTo>
                      <a:lnTo>
                        <a:pt x="0" y="361"/>
                      </a:lnTo>
                      <a:lnTo>
                        <a:pt x="3" y="370"/>
                      </a:lnTo>
                      <a:lnTo>
                        <a:pt x="6" y="382"/>
                      </a:lnTo>
                      <a:lnTo>
                        <a:pt x="9" y="388"/>
                      </a:lnTo>
                      <a:lnTo>
                        <a:pt x="10" y="390"/>
                      </a:lnTo>
                      <a:lnTo>
                        <a:pt x="98" y="459"/>
                      </a:lnTo>
                      <a:lnTo>
                        <a:pt x="217" y="177"/>
                      </a:lnTo>
                      <a:lnTo>
                        <a:pt x="217" y="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iṡlíḍe">
                  <a:extLst>
                    <a:ext uri="{FF2B5EF4-FFF2-40B4-BE49-F238E27FC236}">
                      <a16:creationId xmlns:a16="http://schemas.microsoft.com/office/drawing/2014/main" id="{019B8C0C-8B84-44B9-8577-81D17893C3BF}"/>
                    </a:ext>
                  </a:extLst>
                </p:cNvPr>
                <p:cNvSpPr/>
                <p:nvPr/>
              </p:nvSpPr>
              <p:spPr bwMode="auto">
                <a:xfrm>
                  <a:off x="5011820" y="3992523"/>
                  <a:ext cx="904275" cy="1028797"/>
                </a:xfrm>
                <a:custGeom>
                  <a:avLst/>
                  <a:gdLst>
                    <a:gd name="connsiteX0" fmla="*/ 297812 w 297812"/>
                    <a:gd name="connsiteY0" fmla="*/ 0 h 904195"/>
                    <a:gd name="connsiteX1" fmla="*/ 297812 w 297812"/>
                    <a:gd name="connsiteY1" fmla="*/ 651236 h 904195"/>
                    <a:gd name="connsiteX2" fmla="*/ 297812 w 297812"/>
                    <a:gd name="connsiteY2" fmla="*/ 904195 h 904195"/>
                    <a:gd name="connsiteX3" fmla="*/ 5382 w 297812"/>
                    <a:gd name="connsiteY3" fmla="*/ 683966 h 904195"/>
                    <a:gd name="connsiteX4" fmla="*/ 5382 w 297812"/>
                    <a:gd name="connsiteY4" fmla="*/ 683529 h 904195"/>
                    <a:gd name="connsiteX5" fmla="*/ 5382 w 297812"/>
                    <a:gd name="connsiteY5" fmla="*/ 676804 h 904195"/>
                    <a:gd name="connsiteX6" fmla="*/ 1794 w 297812"/>
                    <a:gd name="connsiteY6" fmla="*/ 653527 h 904195"/>
                    <a:gd name="connsiteX7" fmla="*/ 0 w 297812"/>
                    <a:gd name="connsiteY7" fmla="*/ 617718 h 904195"/>
                    <a:gd name="connsiteX8" fmla="*/ 12 w 297812"/>
                    <a:gd name="connsiteY8" fmla="*/ 617386 h 904195"/>
                    <a:gd name="connsiteX9" fmla="*/ 0 w 297812"/>
                    <a:gd name="connsiteY9" fmla="*/ 617149 h 904195"/>
                    <a:gd name="connsiteX10" fmla="*/ 1794 w 297812"/>
                    <a:gd name="connsiteY10" fmla="*/ 566916 h 904195"/>
                    <a:gd name="connsiteX11" fmla="*/ 3588 w 297812"/>
                    <a:gd name="connsiteY11" fmla="*/ 536418 h 904195"/>
                    <a:gd name="connsiteX12" fmla="*/ 7176 w 297812"/>
                    <a:gd name="connsiteY12" fmla="*/ 504125 h 904195"/>
                    <a:gd name="connsiteX13" fmla="*/ 14353 w 297812"/>
                    <a:gd name="connsiteY13" fmla="*/ 470038 h 904195"/>
                    <a:gd name="connsiteX14" fmla="*/ 25117 w 297812"/>
                    <a:gd name="connsiteY14" fmla="*/ 432363 h 904195"/>
                    <a:gd name="connsiteX15" fmla="*/ 35881 w 297812"/>
                    <a:gd name="connsiteY15" fmla="*/ 391101 h 904195"/>
                    <a:gd name="connsiteX16" fmla="*/ 52028 w 297812"/>
                    <a:gd name="connsiteY16" fmla="*/ 351632 h 904195"/>
                    <a:gd name="connsiteX17" fmla="*/ 68174 w 297812"/>
                    <a:gd name="connsiteY17" fmla="*/ 304987 h 904195"/>
                    <a:gd name="connsiteX18" fmla="*/ 89703 w 297812"/>
                    <a:gd name="connsiteY18" fmla="*/ 260136 h 904195"/>
                    <a:gd name="connsiteX19" fmla="*/ 97527 w 297812"/>
                    <a:gd name="connsiteY19" fmla="*/ 246834 h 904195"/>
                    <a:gd name="connsiteX20" fmla="*/ 116613 w 297812"/>
                    <a:gd name="connsiteY20" fmla="*/ 211277 h 904195"/>
                    <a:gd name="connsiteX21" fmla="*/ 143524 w 297812"/>
                    <a:gd name="connsiteY21" fmla="*/ 168306 h 904195"/>
                    <a:gd name="connsiteX22" fmla="*/ 172229 w 297812"/>
                    <a:gd name="connsiteY22" fmla="*/ 130706 h 904195"/>
                    <a:gd name="connsiteX23" fmla="*/ 197346 w 297812"/>
                    <a:gd name="connsiteY23" fmla="*/ 94896 h 904195"/>
                    <a:gd name="connsiteX24" fmla="*/ 224256 w 297812"/>
                    <a:gd name="connsiteY24" fmla="*/ 64458 h 904195"/>
                    <a:gd name="connsiteX25" fmla="*/ 249373 w 297812"/>
                    <a:gd name="connsiteY25" fmla="*/ 39391 h 904195"/>
                    <a:gd name="connsiteX26" fmla="*/ 276284 w 297812"/>
                    <a:gd name="connsiteY26" fmla="*/ 17905 h 904195"/>
                    <a:gd name="connsiteX0" fmla="*/ 867584 w 867584"/>
                    <a:gd name="connsiteY0" fmla="*/ 356260 h 886362"/>
                    <a:gd name="connsiteX1" fmla="*/ 297812 w 867584"/>
                    <a:gd name="connsiteY1" fmla="*/ 633403 h 886362"/>
                    <a:gd name="connsiteX2" fmla="*/ 297812 w 867584"/>
                    <a:gd name="connsiteY2" fmla="*/ 886362 h 886362"/>
                    <a:gd name="connsiteX3" fmla="*/ 5382 w 867584"/>
                    <a:gd name="connsiteY3" fmla="*/ 666133 h 886362"/>
                    <a:gd name="connsiteX4" fmla="*/ 5382 w 867584"/>
                    <a:gd name="connsiteY4" fmla="*/ 665696 h 886362"/>
                    <a:gd name="connsiteX5" fmla="*/ 5382 w 867584"/>
                    <a:gd name="connsiteY5" fmla="*/ 658971 h 886362"/>
                    <a:gd name="connsiteX6" fmla="*/ 1794 w 867584"/>
                    <a:gd name="connsiteY6" fmla="*/ 635694 h 886362"/>
                    <a:gd name="connsiteX7" fmla="*/ 0 w 867584"/>
                    <a:gd name="connsiteY7" fmla="*/ 599885 h 886362"/>
                    <a:gd name="connsiteX8" fmla="*/ 12 w 867584"/>
                    <a:gd name="connsiteY8" fmla="*/ 599553 h 886362"/>
                    <a:gd name="connsiteX9" fmla="*/ 0 w 867584"/>
                    <a:gd name="connsiteY9" fmla="*/ 599316 h 886362"/>
                    <a:gd name="connsiteX10" fmla="*/ 1794 w 867584"/>
                    <a:gd name="connsiteY10" fmla="*/ 549083 h 886362"/>
                    <a:gd name="connsiteX11" fmla="*/ 3588 w 867584"/>
                    <a:gd name="connsiteY11" fmla="*/ 518585 h 886362"/>
                    <a:gd name="connsiteX12" fmla="*/ 7176 w 867584"/>
                    <a:gd name="connsiteY12" fmla="*/ 486292 h 886362"/>
                    <a:gd name="connsiteX13" fmla="*/ 14353 w 867584"/>
                    <a:gd name="connsiteY13" fmla="*/ 452205 h 886362"/>
                    <a:gd name="connsiteX14" fmla="*/ 25117 w 867584"/>
                    <a:gd name="connsiteY14" fmla="*/ 414530 h 886362"/>
                    <a:gd name="connsiteX15" fmla="*/ 35881 w 867584"/>
                    <a:gd name="connsiteY15" fmla="*/ 373268 h 886362"/>
                    <a:gd name="connsiteX16" fmla="*/ 52028 w 867584"/>
                    <a:gd name="connsiteY16" fmla="*/ 333799 h 886362"/>
                    <a:gd name="connsiteX17" fmla="*/ 68174 w 867584"/>
                    <a:gd name="connsiteY17" fmla="*/ 287154 h 886362"/>
                    <a:gd name="connsiteX18" fmla="*/ 89703 w 867584"/>
                    <a:gd name="connsiteY18" fmla="*/ 242303 h 886362"/>
                    <a:gd name="connsiteX19" fmla="*/ 97527 w 867584"/>
                    <a:gd name="connsiteY19" fmla="*/ 229001 h 886362"/>
                    <a:gd name="connsiteX20" fmla="*/ 116613 w 867584"/>
                    <a:gd name="connsiteY20" fmla="*/ 193444 h 886362"/>
                    <a:gd name="connsiteX21" fmla="*/ 143524 w 867584"/>
                    <a:gd name="connsiteY21" fmla="*/ 150473 h 886362"/>
                    <a:gd name="connsiteX22" fmla="*/ 172229 w 867584"/>
                    <a:gd name="connsiteY22" fmla="*/ 112873 h 886362"/>
                    <a:gd name="connsiteX23" fmla="*/ 197346 w 867584"/>
                    <a:gd name="connsiteY23" fmla="*/ 77063 h 886362"/>
                    <a:gd name="connsiteX24" fmla="*/ 224256 w 867584"/>
                    <a:gd name="connsiteY24" fmla="*/ 46625 h 886362"/>
                    <a:gd name="connsiteX25" fmla="*/ 249373 w 867584"/>
                    <a:gd name="connsiteY25" fmla="*/ 21558 h 886362"/>
                    <a:gd name="connsiteX26" fmla="*/ 276284 w 867584"/>
                    <a:gd name="connsiteY26" fmla="*/ 72 h 886362"/>
                    <a:gd name="connsiteX27" fmla="*/ 867584 w 867584"/>
                    <a:gd name="connsiteY27" fmla="*/ 356260 h 886362"/>
                    <a:gd name="connsiteX0" fmla="*/ 867584 w 867584"/>
                    <a:gd name="connsiteY0" fmla="*/ 356260 h 886362"/>
                    <a:gd name="connsiteX1" fmla="*/ 297812 w 867584"/>
                    <a:gd name="connsiteY1" fmla="*/ 886362 h 886362"/>
                    <a:gd name="connsiteX2" fmla="*/ 5382 w 867584"/>
                    <a:gd name="connsiteY2" fmla="*/ 666133 h 886362"/>
                    <a:gd name="connsiteX3" fmla="*/ 5382 w 867584"/>
                    <a:gd name="connsiteY3" fmla="*/ 665696 h 886362"/>
                    <a:gd name="connsiteX4" fmla="*/ 5382 w 867584"/>
                    <a:gd name="connsiteY4" fmla="*/ 658971 h 886362"/>
                    <a:gd name="connsiteX5" fmla="*/ 1794 w 867584"/>
                    <a:gd name="connsiteY5" fmla="*/ 635694 h 886362"/>
                    <a:gd name="connsiteX6" fmla="*/ 0 w 867584"/>
                    <a:gd name="connsiteY6" fmla="*/ 599885 h 886362"/>
                    <a:gd name="connsiteX7" fmla="*/ 12 w 867584"/>
                    <a:gd name="connsiteY7" fmla="*/ 599553 h 886362"/>
                    <a:gd name="connsiteX8" fmla="*/ 0 w 867584"/>
                    <a:gd name="connsiteY8" fmla="*/ 599316 h 886362"/>
                    <a:gd name="connsiteX9" fmla="*/ 1794 w 867584"/>
                    <a:gd name="connsiteY9" fmla="*/ 549083 h 886362"/>
                    <a:gd name="connsiteX10" fmla="*/ 3588 w 867584"/>
                    <a:gd name="connsiteY10" fmla="*/ 518585 h 886362"/>
                    <a:gd name="connsiteX11" fmla="*/ 7176 w 867584"/>
                    <a:gd name="connsiteY11" fmla="*/ 486292 h 886362"/>
                    <a:gd name="connsiteX12" fmla="*/ 14353 w 867584"/>
                    <a:gd name="connsiteY12" fmla="*/ 452205 h 886362"/>
                    <a:gd name="connsiteX13" fmla="*/ 25117 w 867584"/>
                    <a:gd name="connsiteY13" fmla="*/ 414530 h 886362"/>
                    <a:gd name="connsiteX14" fmla="*/ 35881 w 867584"/>
                    <a:gd name="connsiteY14" fmla="*/ 373268 h 886362"/>
                    <a:gd name="connsiteX15" fmla="*/ 52028 w 867584"/>
                    <a:gd name="connsiteY15" fmla="*/ 333799 h 886362"/>
                    <a:gd name="connsiteX16" fmla="*/ 68174 w 867584"/>
                    <a:gd name="connsiteY16" fmla="*/ 287154 h 886362"/>
                    <a:gd name="connsiteX17" fmla="*/ 89703 w 867584"/>
                    <a:gd name="connsiteY17" fmla="*/ 242303 h 886362"/>
                    <a:gd name="connsiteX18" fmla="*/ 97527 w 867584"/>
                    <a:gd name="connsiteY18" fmla="*/ 229001 h 886362"/>
                    <a:gd name="connsiteX19" fmla="*/ 116613 w 867584"/>
                    <a:gd name="connsiteY19" fmla="*/ 193444 h 886362"/>
                    <a:gd name="connsiteX20" fmla="*/ 143524 w 867584"/>
                    <a:gd name="connsiteY20" fmla="*/ 150473 h 886362"/>
                    <a:gd name="connsiteX21" fmla="*/ 172229 w 867584"/>
                    <a:gd name="connsiteY21" fmla="*/ 112873 h 886362"/>
                    <a:gd name="connsiteX22" fmla="*/ 197346 w 867584"/>
                    <a:gd name="connsiteY22" fmla="*/ 77063 h 886362"/>
                    <a:gd name="connsiteX23" fmla="*/ 224256 w 867584"/>
                    <a:gd name="connsiteY23" fmla="*/ 46625 h 886362"/>
                    <a:gd name="connsiteX24" fmla="*/ 249373 w 867584"/>
                    <a:gd name="connsiteY24" fmla="*/ 21558 h 886362"/>
                    <a:gd name="connsiteX25" fmla="*/ 276284 w 867584"/>
                    <a:gd name="connsiteY25" fmla="*/ 72 h 886362"/>
                    <a:gd name="connsiteX26" fmla="*/ 867584 w 867584"/>
                    <a:gd name="connsiteY26" fmla="*/ 356260 h 886362"/>
                    <a:gd name="connsiteX0" fmla="*/ 867584 w 867584"/>
                    <a:gd name="connsiteY0" fmla="*/ 420997 h 951099"/>
                    <a:gd name="connsiteX1" fmla="*/ 297812 w 867584"/>
                    <a:gd name="connsiteY1" fmla="*/ 951099 h 951099"/>
                    <a:gd name="connsiteX2" fmla="*/ 5382 w 867584"/>
                    <a:gd name="connsiteY2" fmla="*/ 730870 h 951099"/>
                    <a:gd name="connsiteX3" fmla="*/ 5382 w 867584"/>
                    <a:gd name="connsiteY3" fmla="*/ 730433 h 951099"/>
                    <a:gd name="connsiteX4" fmla="*/ 5382 w 867584"/>
                    <a:gd name="connsiteY4" fmla="*/ 723708 h 951099"/>
                    <a:gd name="connsiteX5" fmla="*/ 1794 w 867584"/>
                    <a:gd name="connsiteY5" fmla="*/ 700431 h 951099"/>
                    <a:gd name="connsiteX6" fmla="*/ 0 w 867584"/>
                    <a:gd name="connsiteY6" fmla="*/ 664622 h 951099"/>
                    <a:gd name="connsiteX7" fmla="*/ 12 w 867584"/>
                    <a:gd name="connsiteY7" fmla="*/ 664290 h 951099"/>
                    <a:gd name="connsiteX8" fmla="*/ 0 w 867584"/>
                    <a:gd name="connsiteY8" fmla="*/ 664053 h 951099"/>
                    <a:gd name="connsiteX9" fmla="*/ 1794 w 867584"/>
                    <a:gd name="connsiteY9" fmla="*/ 613820 h 951099"/>
                    <a:gd name="connsiteX10" fmla="*/ 3588 w 867584"/>
                    <a:gd name="connsiteY10" fmla="*/ 583322 h 951099"/>
                    <a:gd name="connsiteX11" fmla="*/ 7176 w 867584"/>
                    <a:gd name="connsiteY11" fmla="*/ 551029 h 951099"/>
                    <a:gd name="connsiteX12" fmla="*/ 14353 w 867584"/>
                    <a:gd name="connsiteY12" fmla="*/ 516942 h 951099"/>
                    <a:gd name="connsiteX13" fmla="*/ 25117 w 867584"/>
                    <a:gd name="connsiteY13" fmla="*/ 479267 h 951099"/>
                    <a:gd name="connsiteX14" fmla="*/ 35881 w 867584"/>
                    <a:gd name="connsiteY14" fmla="*/ 438005 h 951099"/>
                    <a:gd name="connsiteX15" fmla="*/ 52028 w 867584"/>
                    <a:gd name="connsiteY15" fmla="*/ 398536 h 951099"/>
                    <a:gd name="connsiteX16" fmla="*/ 68174 w 867584"/>
                    <a:gd name="connsiteY16" fmla="*/ 351891 h 951099"/>
                    <a:gd name="connsiteX17" fmla="*/ 89703 w 867584"/>
                    <a:gd name="connsiteY17" fmla="*/ 307040 h 951099"/>
                    <a:gd name="connsiteX18" fmla="*/ 97527 w 867584"/>
                    <a:gd name="connsiteY18" fmla="*/ 293738 h 951099"/>
                    <a:gd name="connsiteX19" fmla="*/ 116613 w 867584"/>
                    <a:gd name="connsiteY19" fmla="*/ 258181 h 951099"/>
                    <a:gd name="connsiteX20" fmla="*/ 143524 w 867584"/>
                    <a:gd name="connsiteY20" fmla="*/ 215210 h 951099"/>
                    <a:gd name="connsiteX21" fmla="*/ 172229 w 867584"/>
                    <a:gd name="connsiteY21" fmla="*/ 177610 h 951099"/>
                    <a:gd name="connsiteX22" fmla="*/ 197346 w 867584"/>
                    <a:gd name="connsiteY22" fmla="*/ 141800 h 951099"/>
                    <a:gd name="connsiteX23" fmla="*/ 224256 w 867584"/>
                    <a:gd name="connsiteY23" fmla="*/ 111362 h 951099"/>
                    <a:gd name="connsiteX24" fmla="*/ 249373 w 867584"/>
                    <a:gd name="connsiteY24" fmla="*/ 86295 h 951099"/>
                    <a:gd name="connsiteX25" fmla="*/ 330241 w 867584"/>
                    <a:gd name="connsiteY25" fmla="*/ 61 h 951099"/>
                    <a:gd name="connsiteX26" fmla="*/ 867584 w 867584"/>
                    <a:gd name="connsiteY26" fmla="*/ 420997 h 951099"/>
                    <a:gd name="connsiteX0" fmla="*/ 904274 w 904274"/>
                    <a:gd name="connsiteY0" fmla="*/ 410207 h 951100"/>
                    <a:gd name="connsiteX1" fmla="*/ 297812 w 904274"/>
                    <a:gd name="connsiteY1" fmla="*/ 951100 h 951100"/>
                    <a:gd name="connsiteX2" fmla="*/ 5382 w 904274"/>
                    <a:gd name="connsiteY2" fmla="*/ 730871 h 951100"/>
                    <a:gd name="connsiteX3" fmla="*/ 5382 w 904274"/>
                    <a:gd name="connsiteY3" fmla="*/ 730434 h 951100"/>
                    <a:gd name="connsiteX4" fmla="*/ 5382 w 904274"/>
                    <a:gd name="connsiteY4" fmla="*/ 723709 h 951100"/>
                    <a:gd name="connsiteX5" fmla="*/ 1794 w 904274"/>
                    <a:gd name="connsiteY5" fmla="*/ 700432 h 951100"/>
                    <a:gd name="connsiteX6" fmla="*/ 0 w 904274"/>
                    <a:gd name="connsiteY6" fmla="*/ 664623 h 951100"/>
                    <a:gd name="connsiteX7" fmla="*/ 12 w 904274"/>
                    <a:gd name="connsiteY7" fmla="*/ 664291 h 951100"/>
                    <a:gd name="connsiteX8" fmla="*/ 0 w 904274"/>
                    <a:gd name="connsiteY8" fmla="*/ 664054 h 951100"/>
                    <a:gd name="connsiteX9" fmla="*/ 1794 w 904274"/>
                    <a:gd name="connsiteY9" fmla="*/ 613821 h 951100"/>
                    <a:gd name="connsiteX10" fmla="*/ 3588 w 904274"/>
                    <a:gd name="connsiteY10" fmla="*/ 583323 h 951100"/>
                    <a:gd name="connsiteX11" fmla="*/ 7176 w 904274"/>
                    <a:gd name="connsiteY11" fmla="*/ 551030 h 951100"/>
                    <a:gd name="connsiteX12" fmla="*/ 14353 w 904274"/>
                    <a:gd name="connsiteY12" fmla="*/ 516943 h 951100"/>
                    <a:gd name="connsiteX13" fmla="*/ 25117 w 904274"/>
                    <a:gd name="connsiteY13" fmla="*/ 479268 h 951100"/>
                    <a:gd name="connsiteX14" fmla="*/ 35881 w 904274"/>
                    <a:gd name="connsiteY14" fmla="*/ 438006 h 951100"/>
                    <a:gd name="connsiteX15" fmla="*/ 52028 w 904274"/>
                    <a:gd name="connsiteY15" fmla="*/ 398537 h 951100"/>
                    <a:gd name="connsiteX16" fmla="*/ 68174 w 904274"/>
                    <a:gd name="connsiteY16" fmla="*/ 351892 h 951100"/>
                    <a:gd name="connsiteX17" fmla="*/ 89703 w 904274"/>
                    <a:gd name="connsiteY17" fmla="*/ 307041 h 951100"/>
                    <a:gd name="connsiteX18" fmla="*/ 97527 w 904274"/>
                    <a:gd name="connsiteY18" fmla="*/ 293739 h 951100"/>
                    <a:gd name="connsiteX19" fmla="*/ 116613 w 904274"/>
                    <a:gd name="connsiteY19" fmla="*/ 258182 h 951100"/>
                    <a:gd name="connsiteX20" fmla="*/ 143524 w 904274"/>
                    <a:gd name="connsiteY20" fmla="*/ 215211 h 951100"/>
                    <a:gd name="connsiteX21" fmla="*/ 172229 w 904274"/>
                    <a:gd name="connsiteY21" fmla="*/ 177611 h 951100"/>
                    <a:gd name="connsiteX22" fmla="*/ 197346 w 904274"/>
                    <a:gd name="connsiteY22" fmla="*/ 141801 h 951100"/>
                    <a:gd name="connsiteX23" fmla="*/ 224256 w 904274"/>
                    <a:gd name="connsiteY23" fmla="*/ 111363 h 951100"/>
                    <a:gd name="connsiteX24" fmla="*/ 249373 w 904274"/>
                    <a:gd name="connsiteY24" fmla="*/ 86296 h 951100"/>
                    <a:gd name="connsiteX25" fmla="*/ 330241 w 904274"/>
                    <a:gd name="connsiteY25" fmla="*/ 62 h 951100"/>
                    <a:gd name="connsiteX26" fmla="*/ 904274 w 904274"/>
                    <a:gd name="connsiteY26" fmla="*/ 410207 h 951100"/>
                    <a:gd name="connsiteX0" fmla="*/ 904274 w 904274"/>
                    <a:gd name="connsiteY0" fmla="*/ 410207 h 1028796"/>
                    <a:gd name="connsiteX1" fmla="*/ 496369 w 904274"/>
                    <a:gd name="connsiteY1" fmla="*/ 1028796 h 1028796"/>
                    <a:gd name="connsiteX2" fmla="*/ 5382 w 904274"/>
                    <a:gd name="connsiteY2" fmla="*/ 730871 h 1028796"/>
                    <a:gd name="connsiteX3" fmla="*/ 5382 w 904274"/>
                    <a:gd name="connsiteY3" fmla="*/ 730434 h 1028796"/>
                    <a:gd name="connsiteX4" fmla="*/ 5382 w 904274"/>
                    <a:gd name="connsiteY4" fmla="*/ 723709 h 1028796"/>
                    <a:gd name="connsiteX5" fmla="*/ 1794 w 904274"/>
                    <a:gd name="connsiteY5" fmla="*/ 700432 h 1028796"/>
                    <a:gd name="connsiteX6" fmla="*/ 0 w 904274"/>
                    <a:gd name="connsiteY6" fmla="*/ 664623 h 1028796"/>
                    <a:gd name="connsiteX7" fmla="*/ 12 w 904274"/>
                    <a:gd name="connsiteY7" fmla="*/ 664291 h 1028796"/>
                    <a:gd name="connsiteX8" fmla="*/ 0 w 904274"/>
                    <a:gd name="connsiteY8" fmla="*/ 664054 h 1028796"/>
                    <a:gd name="connsiteX9" fmla="*/ 1794 w 904274"/>
                    <a:gd name="connsiteY9" fmla="*/ 613821 h 1028796"/>
                    <a:gd name="connsiteX10" fmla="*/ 3588 w 904274"/>
                    <a:gd name="connsiteY10" fmla="*/ 583323 h 1028796"/>
                    <a:gd name="connsiteX11" fmla="*/ 7176 w 904274"/>
                    <a:gd name="connsiteY11" fmla="*/ 551030 h 1028796"/>
                    <a:gd name="connsiteX12" fmla="*/ 14353 w 904274"/>
                    <a:gd name="connsiteY12" fmla="*/ 516943 h 1028796"/>
                    <a:gd name="connsiteX13" fmla="*/ 25117 w 904274"/>
                    <a:gd name="connsiteY13" fmla="*/ 479268 h 1028796"/>
                    <a:gd name="connsiteX14" fmla="*/ 35881 w 904274"/>
                    <a:gd name="connsiteY14" fmla="*/ 438006 h 1028796"/>
                    <a:gd name="connsiteX15" fmla="*/ 52028 w 904274"/>
                    <a:gd name="connsiteY15" fmla="*/ 398537 h 1028796"/>
                    <a:gd name="connsiteX16" fmla="*/ 68174 w 904274"/>
                    <a:gd name="connsiteY16" fmla="*/ 351892 h 1028796"/>
                    <a:gd name="connsiteX17" fmla="*/ 89703 w 904274"/>
                    <a:gd name="connsiteY17" fmla="*/ 307041 h 1028796"/>
                    <a:gd name="connsiteX18" fmla="*/ 97527 w 904274"/>
                    <a:gd name="connsiteY18" fmla="*/ 293739 h 1028796"/>
                    <a:gd name="connsiteX19" fmla="*/ 116613 w 904274"/>
                    <a:gd name="connsiteY19" fmla="*/ 258182 h 1028796"/>
                    <a:gd name="connsiteX20" fmla="*/ 143524 w 904274"/>
                    <a:gd name="connsiteY20" fmla="*/ 215211 h 1028796"/>
                    <a:gd name="connsiteX21" fmla="*/ 172229 w 904274"/>
                    <a:gd name="connsiteY21" fmla="*/ 177611 h 1028796"/>
                    <a:gd name="connsiteX22" fmla="*/ 197346 w 904274"/>
                    <a:gd name="connsiteY22" fmla="*/ 141801 h 1028796"/>
                    <a:gd name="connsiteX23" fmla="*/ 224256 w 904274"/>
                    <a:gd name="connsiteY23" fmla="*/ 111363 h 1028796"/>
                    <a:gd name="connsiteX24" fmla="*/ 249373 w 904274"/>
                    <a:gd name="connsiteY24" fmla="*/ 86296 h 1028796"/>
                    <a:gd name="connsiteX25" fmla="*/ 330241 w 904274"/>
                    <a:gd name="connsiteY25" fmla="*/ 62 h 1028796"/>
                    <a:gd name="connsiteX26" fmla="*/ 904274 w 904274"/>
                    <a:gd name="connsiteY26" fmla="*/ 410207 h 1028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04274" h="1028796">
                      <a:moveTo>
                        <a:pt x="904274" y="410207"/>
                      </a:moveTo>
                      <a:lnTo>
                        <a:pt x="496369" y="1028796"/>
                      </a:lnTo>
                      <a:lnTo>
                        <a:pt x="5382" y="730871"/>
                      </a:lnTo>
                      <a:lnTo>
                        <a:pt x="5382" y="730434"/>
                      </a:lnTo>
                      <a:lnTo>
                        <a:pt x="5382" y="723709"/>
                      </a:lnTo>
                      <a:lnTo>
                        <a:pt x="1794" y="700432"/>
                      </a:lnTo>
                      <a:lnTo>
                        <a:pt x="0" y="664623"/>
                      </a:lnTo>
                      <a:cubicBezTo>
                        <a:pt x="4" y="664512"/>
                        <a:pt x="8" y="664402"/>
                        <a:pt x="12" y="664291"/>
                      </a:cubicBezTo>
                      <a:lnTo>
                        <a:pt x="0" y="664054"/>
                      </a:lnTo>
                      <a:lnTo>
                        <a:pt x="1794" y="613821"/>
                      </a:lnTo>
                      <a:lnTo>
                        <a:pt x="3588" y="583323"/>
                      </a:lnTo>
                      <a:lnTo>
                        <a:pt x="7176" y="551030"/>
                      </a:lnTo>
                      <a:lnTo>
                        <a:pt x="14353" y="516943"/>
                      </a:lnTo>
                      <a:lnTo>
                        <a:pt x="25117" y="479268"/>
                      </a:lnTo>
                      <a:lnTo>
                        <a:pt x="35881" y="438006"/>
                      </a:lnTo>
                      <a:lnTo>
                        <a:pt x="52028" y="398537"/>
                      </a:lnTo>
                      <a:lnTo>
                        <a:pt x="68174" y="351892"/>
                      </a:lnTo>
                      <a:lnTo>
                        <a:pt x="89703" y="307041"/>
                      </a:lnTo>
                      <a:lnTo>
                        <a:pt x="97527" y="293739"/>
                      </a:lnTo>
                      <a:lnTo>
                        <a:pt x="116613" y="258182"/>
                      </a:lnTo>
                      <a:lnTo>
                        <a:pt x="143524" y="215211"/>
                      </a:lnTo>
                      <a:lnTo>
                        <a:pt x="172229" y="177611"/>
                      </a:lnTo>
                      <a:lnTo>
                        <a:pt x="197346" y="141801"/>
                      </a:lnTo>
                      <a:lnTo>
                        <a:pt x="224256" y="111363"/>
                      </a:lnTo>
                      <a:lnTo>
                        <a:pt x="249373" y="86296"/>
                      </a:lnTo>
                      <a:lnTo>
                        <a:pt x="330241" y="62"/>
                      </a:lnTo>
                      <a:cubicBezTo>
                        <a:pt x="337417" y="-5906"/>
                        <a:pt x="897098" y="416175"/>
                        <a:pt x="904274" y="410207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0" name="îślïḓé">
                <a:extLst>
                  <a:ext uri="{FF2B5EF4-FFF2-40B4-BE49-F238E27FC236}">
                    <a16:creationId xmlns:a16="http://schemas.microsoft.com/office/drawing/2014/main" id="{D20CD7B5-5542-4703-9436-39142946E1D0}"/>
                  </a:ext>
                </a:extLst>
              </p:cNvPr>
              <p:cNvSpPr/>
              <p:nvPr/>
            </p:nvSpPr>
            <p:spPr bwMode="auto">
              <a:xfrm>
                <a:off x="1086799" y="2546035"/>
                <a:ext cx="1159184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1" name="ïṩḻiḋé">
                <a:extLst>
                  <a:ext uri="{FF2B5EF4-FFF2-40B4-BE49-F238E27FC236}">
                    <a16:creationId xmlns:a16="http://schemas.microsoft.com/office/drawing/2014/main" id="{5F9E340E-7533-46CB-B89F-C1694865E6E6}"/>
                  </a:ext>
                </a:extLst>
              </p:cNvPr>
              <p:cNvSpPr/>
              <p:nvPr/>
            </p:nvSpPr>
            <p:spPr bwMode="auto">
              <a:xfrm>
                <a:off x="990467" y="2982735"/>
                <a:ext cx="1245881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2" name="íṣliḋè">
                <a:extLst>
                  <a:ext uri="{FF2B5EF4-FFF2-40B4-BE49-F238E27FC236}">
                    <a16:creationId xmlns:a16="http://schemas.microsoft.com/office/drawing/2014/main" id="{CDE36914-FC63-49F8-9573-D66916FCABBD}"/>
                  </a:ext>
                </a:extLst>
              </p:cNvPr>
              <p:cNvSpPr/>
              <p:nvPr/>
            </p:nvSpPr>
            <p:spPr bwMode="auto">
              <a:xfrm>
                <a:off x="884503" y="3451545"/>
                <a:ext cx="1351846" cy="2568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3" name="íślíḍè">
                <a:extLst>
                  <a:ext uri="{FF2B5EF4-FFF2-40B4-BE49-F238E27FC236}">
                    <a16:creationId xmlns:a16="http://schemas.microsoft.com/office/drawing/2014/main" id="{D780B2A9-8734-40DC-8413-6400D659FE50}"/>
                  </a:ext>
                </a:extLst>
              </p:cNvPr>
              <p:cNvSpPr/>
              <p:nvPr/>
            </p:nvSpPr>
            <p:spPr bwMode="auto">
              <a:xfrm>
                <a:off x="2303779" y="3612097"/>
                <a:ext cx="337159" cy="314681"/>
              </a:xfrm>
              <a:custGeom>
                <a:avLst/>
                <a:gdLst>
                  <a:gd name="T0" fmla="*/ 197 w 210"/>
                  <a:gd name="T1" fmla="*/ 195 h 195"/>
                  <a:gd name="T2" fmla="*/ 17 w 210"/>
                  <a:gd name="T3" fmla="*/ 195 h 195"/>
                  <a:gd name="T4" fmla="*/ 0 w 210"/>
                  <a:gd name="T5" fmla="*/ 13 h 195"/>
                  <a:gd name="T6" fmla="*/ 210 w 210"/>
                  <a:gd name="T7" fmla="*/ 0 h 195"/>
                  <a:gd name="T8" fmla="*/ 197 w 210"/>
                  <a:gd name="T9" fmla="*/ 195 h 195"/>
                  <a:gd name="T10" fmla="*/ 31 w 210"/>
                  <a:gd name="T11" fmla="*/ 178 h 195"/>
                  <a:gd name="T12" fmla="*/ 183 w 210"/>
                  <a:gd name="T13" fmla="*/ 178 h 195"/>
                  <a:gd name="T14" fmla="*/ 194 w 210"/>
                  <a:gd name="T15" fmla="*/ 18 h 195"/>
                  <a:gd name="T16" fmla="*/ 17 w 210"/>
                  <a:gd name="T17" fmla="*/ 29 h 195"/>
                  <a:gd name="T18" fmla="*/ 31 w 210"/>
                  <a:gd name="T19" fmla="*/ 17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0" h="195">
                    <a:moveTo>
                      <a:pt x="197" y="195"/>
                    </a:moveTo>
                    <a:lnTo>
                      <a:pt x="17" y="195"/>
                    </a:lnTo>
                    <a:lnTo>
                      <a:pt x="0" y="13"/>
                    </a:lnTo>
                    <a:lnTo>
                      <a:pt x="210" y="0"/>
                    </a:lnTo>
                    <a:lnTo>
                      <a:pt x="197" y="195"/>
                    </a:lnTo>
                    <a:close/>
                    <a:moveTo>
                      <a:pt x="31" y="178"/>
                    </a:moveTo>
                    <a:lnTo>
                      <a:pt x="183" y="178"/>
                    </a:lnTo>
                    <a:lnTo>
                      <a:pt x="194" y="18"/>
                    </a:lnTo>
                    <a:lnTo>
                      <a:pt x="17" y="29"/>
                    </a:lnTo>
                    <a:lnTo>
                      <a:pt x="31" y="17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34" name="íŝḻîḍe">
                <a:extLst>
                  <a:ext uri="{FF2B5EF4-FFF2-40B4-BE49-F238E27FC236}">
                    <a16:creationId xmlns:a16="http://schemas.microsoft.com/office/drawing/2014/main" id="{8F623A2E-2B0E-42D9-9F58-F191A20309F0}"/>
                  </a:ext>
                </a:extLst>
              </p:cNvPr>
              <p:cNvSpPr/>
              <p:nvPr/>
            </p:nvSpPr>
            <p:spPr bwMode="auto">
              <a:xfrm>
                <a:off x="807438" y="3888247"/>
                <a:ext cx="1428910" cy="289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grpSp>
            <p:nvGrpSpPr>
              <p:cNvPr id="35" name="îṥľíḋé">
                <a:extLst>
                  <a:ext uri="{FF2B5EF4-FFF2-40B4-BE49-F238E27FC236}">
                    <a16:creationId xmlns:a16="http://schemas.microsoft.com/office/drawing/2014/main" id="{9AEAF75F-C49D-4BD0-A8AD-504E4908BD1E}"/>
                  </a:ext>
                </a:extLst>
              </p:cNvPr>
              <p:cNvGrpSpPr/>
              <p:nvPr/>
            </p:nvGrpSpPr>
            <p:grpSpPr>
              <a:xfrm>
                <a:off x="14314" y="4045594"/>
                <a:ext cx="2180292" cy="1117440"/>
                <a:chOff x="993173" y="3978433"/>
                <a:chExt cx="2436306" cy="1248650"/>
              </a:xfrm>
            </p:grpSpPr>
            <p:sp>
              <p:nvSpPr>
                <p:cNvPr id="40" name="íṩľiḍe">
                  <a:extLst>
                    <a:ext uri="{FF2B5EF4-FFF2-40B4-BE49-F238E27FC236}">
                      <a16:creationId xmlns:a16="http://schemas.microsoft.com/office/drawing/2014/main" id="{A96E048B-720A-4095-8BE7-A35942B3E511}"/>
                    </a:ext>
                  </a:extLst>
                </p:cNvPr>
                <p:cNvSpPr/>
                <p:nvPr/>
              </p:nvSpPr>
              <p:spPr bwMode="auto">
                <a:xfrm>
                  <a:off x="2431993" y="3985609"/>
                  <a:ext cx="717615" cy="337279"/>
                </a:xfrm>
                <a:custGeom>
                  <a:avLst/>
                  <a:gdLst>
                    <a:gd name="T0" fmla="*/ 0 w 401"/>
                    <a:gd name="T1" fmla="*/ 4 h 189"/>
                    <a:gd name="T2" fmla="*/ 12 w 401"/>
                    <a:gd name="T3" fmla="*/ 0 h 189"/>
                    <a:gd name="T4" fmla="*/ 22 w 401"/>
                    <a:gd name="T5" fmla="*/ 3 h 189"/>
                    <a:gd name="T6" fmla="*/ 59 w 401"/>
                    <a:gd name="T7" fmla="*/ 22 h 189"/>
                    <a:gd name="T8" fmla="*/ 76 w 401"/>
                    <a:gd name="T9" fmla="*/ 29 h 189"/>
                    <a:gd name="T10" fmla="*/ 113 w 401"/>
                    <a:gd name="T11" fmla="*/ 42 h 189"/>
                    <a:gd name="T12" fmla="*/ 159 w 401"/>
                    <a:gd name="T13" fmla="*/ 53 h 189"/>
                    <a:gd name="T14" fmla="*/ 207 w 401"/>
                    <a:gd name="T15" fmla="*/ 57 h 189"/>
                    <a:gd name="T16" fmla="*/ 233 w 401"/>
                    <a:gd name="T17" fmla="*/ 56 h 189"/>
                    <a:gd name="T18" fmla="*/ 239 w 401"/>
                    <a:gd name="T19" fmla="*/ 57 h 189"/>
                    <a:gd name="T20" fmla="*/ 249 w 401"/>
                    <a:gd name="T21" fmla="*/ 66 h 189"/>
                    <a:gd name="T22" fmla="*/ 264 w 401"/>
                    <a:gd name="T23" fmla="*/ 82 h 189"/>
                    <a:gd name="T24" fmla="*/ 289 w 401"/>
                    <a:gd name="T25" fmla="*/ 103 h 189"/>
                    <a:gd name="T26" fmla="*/ 307 w 401"/>
                    <a:gd name="T27" fmla="*/ 112 h 189"/>
                    <a:gd name="T28" fmla="*/ 365 w 401"/>
                    <a:gd name="T29" fmla="*/ 137 h 189"/>
                    <a:gd name="T30" fmla="*/ 395 w 401"/>
                    <a:gd name="T31" fmla="*/ 144 h 189"/>
                    <a:gd name="T32" fmla="*/ 397 w 401"/>
                    <a:gd name="T33" fmla="*/ 146 h 189"/>
                    <a:gd name="T34" fmla="*/ 401 w 401"/>
                    <a:gd name="T35" fmla="*/ 152 h 189"/>
                    <a:gd name="T36" fmla="*/ 400 w 401"/>
                    <a:gd name="T37" fmla="*/ 160 h 189"/>
                    <a:gd name="T38" fmla="*/ 396 w 401"/>
                    <a:gd name="T39" fmla="*/ 170 h 189"/>
                    <a:gd name="T40" fmla="*/ 390 w 401"/>
                    <a:gd name="T41" fmla="*/ 177 h 189"/>
                    <a:gd name="T42" fmla="*/ 379 w 401"/>
                    <a:gd name="T43" fmla="*/ 184 h 189"/>
                    <a:gd name="T44" fmla="*/ 366 w 401"/>
                    <a:gd name="T45" fmla="*/ 188 h 189"/>
                    <a:gd name="T46" fmla="*/ 350 w 401"/>
                    <a:gd name="T47" fmla="*/ 188 h 189"/>
                    <a:gd name="T48" fmla="*/ 341 w 401"/>
                    <a:gd name="T49" fmla="*/ 187 h 189"/>
                    <a:gd name="T50" fmla="*/ 304 w 401"/>
                    <a:gd name="T51" fmla="*/ 177 h 189"/>
                    <a:gd name="T52" fmla="*/ 269 w 401"/>
                    <a:gd name="T53" fmla="*/ 163 h 189"/>
                    <a:gd name="T54" fmla="*/ 254 w 401"/>
                    <a:gd name="T55" fmla="*/ 153 h 189"/>
                    <a:gd name="T56" fmla="*/ 241 w 401"/>
                    <a:gd name="T57" fmla="*/ 141 h 189"/>
                    <a:gd name="T58" fmla="*/ 230 w 401"/>
                    <a:gd name="T59" fmla="*/ 124 h 189"/>
                    <a:gd name="T60" fmla="*/ 222 w 401"/>
                    <a:gd name="T61" fmla="*/ 105 h 189"/>
                    <a:gd name="T62" fmla="*/ 183 w 401"/>
                    <a:gd name="T63" fmla="*/ 109 h 189"/>
                    <a:gd name="T64" fmla="*/ 143 w 401"/>
                    <a:gd name="T65" fmla="*/ 109 h 189"/>
                    <a:gd name="T66" fmla="*/ 101 w 401"/>
                    <a:gd name="T67" fmla="*/ 103 h 189"/>
                    <a:gd name="T68" fmla="*/ 60 w 401"/>
                    <a:gd name="T69" fmla="*/ 89 h 189"/>
                    <a:gd name="T70" fmla="*/ 51 w 401"/>
                    <a:gd name="T71" fmla="*/ 85 h 189"/>
                    <a:gd name="T72" fmla="*/ 35 w 401"/>
                    <a:gd name="T73" fmla="*/ 72 h 189"/>
                    <a:gd name="T74" fmla="*/ 23 w 401"/>
                    <a:gd name="T75" fmla="*/ 59 h 189"/>
                    <a:gd name="T76" fmla="*/ 11 w 401"/>
                    <a:gd name="T77" fmla="*/ 38 h 189"/>
                    <a:gd name="T78" fmla="*/ 3 w 401"/>
                    <a:gd name="T79" fmla="*/ 14 h 189"/>
                    <a:gd name="T80" fmla="*/ 0 w 401"/>
                    <a:gd name="T81" fmla="*/ 4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1" h="189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7" y="1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2" y="3"/>
                      </a:lnTo>
                      <a:lnTo>
                        <a:pt x="36" y="10"/>
                      </a:lnTo>
                      <a:lnTo>
                        <a:pt x="59" y="22"/>
                      </a:lnTo>
                      <a:lnTo>
                        <a:pt x="59" y="22"/>
                      </a:lnTo>
                      <a:lnTo>
                        <a:pt x="76" y="29"/>
                      </a:lnTo>
                      <a:lnTo>
                        <a:pt x="94" y="36"/>
                      </a:lnTo>
                      <a:lnTo>
                        <a:pt x="113" y="42"/>
                      </a:lnTo>
                      <a:lnTo>
                        <a:pt x="135" y="48"/>
                      </a:lnTo>
                      <a:lnTo>
                        <a:pt x="159" y="53"/>
                      </a:lnTo>
                      <a:lnTo>
                        <a:pt x="183" y="56"/>
                      </a:lnTo>
                      <a:lnTo>
                        <a:pt x="207" y="57"/>
                      </a:lnTo>
                      <a:lnTo>
                        <a:pt x="233" y="56"/>
                      </a:lnTo>
                      <a:lnTo>
                        <a:pt x="233" y="56"/>
                      </a:lnTo>
                      <a:lnTo>
                        <a:pt x="236" y="56"/>
                      </a:lnTo>
                      <a:lnTo>
                        <a:pt x="239" y="57"/>
                      </a:lnTo>
                      <a:lnTo>
                        <a:pt x="245" y="60"/>
                      </a:lnTo>
                      <a:lnTo>
                        <a:pt x="249" y="66"/>
                      </a:lnTo>
                      <a:lnTo>
                        <a:pt x="255" y="74"/>
                      </a:lnTo>
                      <a:lnTo>
                        <a:pt x="264" y="82"/>
                      </a:lnTo>
                      <a:lnTo>
                        <a:pt x="275" y="92"/>
                      </a:lnTo>
                      <a:lnTo>
                        <a:pt x="289" y="103"/>
                      </a:lnTo>
                      <a:lnTo>
                        <a:pt x="307" y="112"/>
                      </a:lnTo>
                      <a:lnTo>
                        <a:pt x="307" y="112"/>
                      </a:lnTo>
                      <a:lnTo>
                        <a:pt x="342" y="128"/>
                      </a:lnTo>
                      <a:lnTo>
                        <a:pt x="365" y="137"/>
                      </a:lnTo>
                      <a:lnTo>
                        <a:pt x="382" y="141"/>
                      </a:lnTo>
                      <a:lnTo>
                        <a:pt x="395" y="144"/>
                      </a:lnTo>
                      <a:lnTo>
                        <a:pt x="395" y="144"/>
                      </a:lnTo>
                      <a:lnTo>
                        <a:pt x="397" y="146"/>
                      </a:lnTo>
                      <a:lnTo>
                        <a:pt x="400" y="148"/>
                      </a:lnTo>
                      <a:lnTo>
                        <a:pt x="401" y="152"/>
                      </a:lnTo>
                      <a:lnTo>
                        <a:pt x="401" y="157"/>
                      </a:lnTo>
                      <a:lnTo>
                        <a:pt x="400" y="160"/>
                      </a:lnTo>
                      <a:lnTo>
                        <a:pt x="399" y="165"/>
                      </a:lnTo>
                      <a:lnTo>
                        <a:pt x="396" y="170"/>
                      </a:lnTo>
                      <a:lnTo>
                        <a:pt x="394" y="174"/>
                      </a:lnTo>
                      <a:lnTo>
                        <a:pt x="390" y="177"/>
                      </a:lnTo>
                      <a:lnTo>
                        <a:pt x="385" y="181"/>
                      </a:lnTo>
                      <a:lnTo>
                        <a:pt x="379" y="184"/>
                      </a:lnTo>
                      <a:lnTo>
                        <a:pt x="373" y="187"/>
                      </a:lnTo>
                      <a:lnTo>
                        <a:pt x="366" y="188"/>
                      </a:lnTo>
                      <a:lnTo>
                        <a:pt x="359" y="189"/>
                      </a:lnTo>
                      <a:lnTo>
                        <a:pt x="350" y="188"/>
                      </a:lnTo>
                      <a:lnTo>
                        <a:pt x="341" y="187"/>
                      </a:lnTo>
                      <a:lnTo>
                        <a:pt x="341" y="187"/>
                      </a:lnTo>
                      <a:lnTo>
                        <a:pt x="322" y="182"/>
                      </a:lnTo>
                      <a:lnTo>
                        <a:pt x="304" y="177"/>
                      </a:lnTo>
                      <a:lnTo>
                        <a:pt x="285" y="171"/>
                      </a:lnTo>
                      <a:lnTo>
                        <a:pt x="269" y="163"/>
                      </a:lnTo>
                      <a:lnTo>
                        <a:pt x="261" y="158"/>
                      </a:lnTo>
                      <a:lnTo>
                        <a:pt x="254" y="153"/>
                      </a:lnTo>
                      <a:lnTo>
                        <a:pt x="247" y="147"/>
                      </a:lnTo>
                      <a:lnTo>
                        <a:pt x="241" y="141"/>
                      </a:lnTo>
                      <a:lnTo>
                        <a:pt x="235" y="133"/>
                      </a:lnTo>
                      <a:lnTo>
                        <a:pt x="230" y="124"/>
                      </a:lnTo>
                      <a:lnTo>
                        <a:pt x="225" y="116"/>
                      </a:lnTo>
                      <a:lnTo>
                        <a:pt x="222" y="105"/>
                      </a:lnTo>
                      <a:lnTo>
                        <a:pt x="222" y="105"/>
                      </a:lnTo>
                      <a:lnTo>
                        <a:pt x="183" y="109"/>
                      </a:lnTo>
                      <a:lnTo>
                        <a:pt x="164" y="109"/>
                      </a:lnTo>
                      <a:lnTo>
                        <a:pt x="143" y="109"/>
                      </a:lnTo>
                      <a:lnTo>
                        <a:pt x="122" y="106"/>
                      </a:lnTo>
                      <a:lnTo>
                        <a:pt x="101" y="103"/>
                      </a:lnTo>
                      <a:lnTo>
                        <a:pt x="81" y="98"/>
                      </a:lnTo>
                      <a:lnTo>
                        <a:pt x="60" y="89"/>
                      </a:lnTo>
                      <a:lnTo>
                        <a:pt x="60" y="89"/>
                      </a:lnTo>
                      <a:lnTo>
                        <a:pt x="51" y="85"/>
                      </a:lnTo>
                      <a:lnTo>
                        <a:pt x="42" y="79"/>
                      </a:lnTo>
                      <a:lnTo>
                        <a:pt x="35" y="72"/>
                      </a:lnTo>
                      <a:lnTo>
                        <a:pt x="29" y="66"/>
                      </a:lnTo>
                      <a:lnTo>
                        <a:pt x="23" y="59"/>
                      </a:lnTo>
                      <a:lnTo>
                        <a:pt x="18" y="52"/>
                      </a:lnTo>
                      <a:lnTo>
                        <a:pt x="11" y="38"/>
                      </a:lnTo>
                      <a:lnTo>
                        <a:pt x="5" y="24"/>
                      </a:lnTo>
                      <a:lnTo>
                        <a:pt x="3" y="14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îṩḻíḍe">
                  <a:extLst>
                    <a:ext uri="{FF2B5EF4-FFF2-40B4-BE49-F238E27FC236}">
                      <a16:creationId xmlns:a16="http://schemas.microsoft.com/office/drawing/2014/main" id="{79430DC6-C95F-4882-B83B-4188282CDC6B}"/>
                    </a:ext>
                  </a:extLst>
                </p:cNvPr>
                <p:cNvSpPr/>
                <p:nvPr/>
              </p:nvSpPr>
              <p:spPr bwMode="auto">
                <a:xfrm>
                  <a:off x="993173" y="4287007"/>
                  <a:ext cx="2436306" cy="807318"/>
                </a:xfrm>
                <a:custGeom>
                  <a:avLst/>
                  <a:gdLst>
                    <a:gd name="T0" fmla="*/ 1336 w 1357"/>
                    <a:gd name="T1" fmla="*/ 189 h 450"/>
                    <a:gd name="T2" fmla="*/ 1322 w 1357"/>
                    <a:gd name="T3" fmla="*/ 155 h 450"/>
                    <a:gd name="T4" fmla="*/ 1307 w 1357"/>
                    <a:gd name="T5" fmla="*/ 136 h 450"/>
                    <a:gd name="T6" fmla="*/ 1297 w 1357"/>
                    <a:gd name="T7" fmla="*/ 131 h 450"/>
                    <a:gd name="T8" fmla="*/ 1284 w 1357"/>
                    <a:gd name="T9" fmla="*/ 121 h 450"/>
                    <a:gd name="T10" fmla="*/ 1272 w 1357"/>
                    <a:gd name="T11" fmla="*/ 94 h 450"/>
                    <a:gd name="T12" fmla="*/ 1255 w 1357"/>
                    <a:gd name="T13" fmla="*/ 62 h 450"/>
                    <a:gd name="T14" fmla="*/ 1238 w 1357"/>
                    <a:gd name="T15" fmla="*/ 47 h 450"/>
                    <a:gd name="T16" fmla="*/ 1212 w 1357"/>
                    <a:gd name="T17" fmla="*/ 38 h 450"/>
                    <a:gd name="T18" fmla="*/ 1137 w 1357"/>
                    <a:gd name="T19" fmla="*/ 23 h 450"/>
                    <a:gd name="T20" fmla="*/ 1032 w 1357"/>
                    <a:gd name="T21" fmla="*/ 8 h 450"/>
                    <a:gd name="T22" fmla="*/ 911 w 1357"/>
                    <a:gd name="T23" fmla="*/ 1 h 450"/>
                    <a:gd name="T24" fmla="*/ 786 w 1357"/>
                    <a:gd name="T25" fmla="*/ 2 h 450"/>
                    <a:gd name="T26" fmla="*/ 707 w 1357"/>
                    <a:gd name="T27" fmla="*/ 12 h 450"/>
                    <a:gd name="T28" fmla="*/ 571 w 1357"/>
                    <a:gd name="T29" fmla="*/ 42 h 450"/>
                    <a:gd name="T30" fmla="*/ 301 w 1357"/>
                    <a:gd name="T31" fmla="*/ 115 h 450"/>
                    <a:gd name="T32" fmla="*/ 38 w 1357"/>
                    <a:gd name="T33" fmla="*/ 192 h 450"/>
                    <a:gd name="T34" fmla="*/ 0 w 1357"/>
                    <a:gd name="T35" fmla="*/ 450 h 450"/>
                    <a:gd name="T36" fmla="*/ 130 w 1357"/>
                    <a:gd name="T37" fmla="*/ 438 h 450"/>
                    <a:gd name="T38" fmla="*/ 227 w 1357"/>
                    <a:gd name="T39" fmla="*/ 438 h 450"/>
                    <a:gd name="T40" fmla="*/ 258 w 1357"/>
                    <a:gd name="T41" fmla="*/ 429 h 450"/>
                    <a:gd name="T42" fmla="*/ 305 w 1357"/>
                    <a:gd name="T43" fmla="*/ 410 h 450"/>
                    <a:gd name="T44" fmla="*/ 351 w 1357"/>
                    <a:gd name="T45" fmla="*/ 387 h 450"/>
                    <a:gd name="T46" fmla="*/ 384 w 1357"/>
                    <a:gd name="T47" fmla="*/ 383 h 450"/>
                    <a:gd name="T48" fmla="*/ 410 w 1357"/>
                    <a:gd name="T49" fmla="*/ 384 h 450"/>
                    <a:gd name="T50" fmla="*/ 518 w 1357"/>
                    <a:gd name="T51" fmla="*/ 405 h 450"/>
                    <a:gd name="T52" fmla="*/ 600 w 1357"/>
                    <a:gd name="T53" fmla="*/ 419 h 450"/>
                    <a:gd name="T54" fmla="*/ 659 w 1357"/>
                    <a:gd name="T55" fmla="*/ 419 h 450"/>
                    <a:gd name="T56" fmla="*/ 712 w 1357"/>
                    <a:gd name="T57" fmla="*/ 405 h 450"/>
                    <a:gd name="T58" fmla="*/ 768 w 1357"/>
                    <a:gd name="T59" fmla="*/ 396 h 450"/>
                    <a:gd name="T60" fmla="*/ 964 w 1357"/>
                    <a:gd name="T61" fmla="*/ 370 h 450"/>
                    <a:gd name="T62" fmla="*/ 1008 w 1357"/>
                    <a:gd name="T63" fmla="*/ 356 h 450"/>
                    <a:gd name="T64" fmla="*/ 1023 w 1357"/>
                    <a:gd name="T65" fmla="*/ 344 h 450"/>
                    <a:gd name="T66" fmla="*/ 1025 w 1357"/>
                    <a:gd name="T67" fmla="*/ 336 h 450"/>
                    <a:gd name="T68" fmla="*/ 1031 w 1357"/>
                    <a:gd name="T69" fmla="*/ 324 h 450"/>
                    <a:gd name="T70" fmla="*/ 1067 w 1357"/>
                    <a:gd name="T71" fmla="*/ 310 h 450"/>
                    <a:gd name="T72" fmla="*/ 1165 w 1357"/>
                    <a:gd name="T73" fmla="*/ 296 h 450"/>
                    <a:gd name="T74" fmla="*/ 1273 w 1357"/>
                    <a:gd name="T75" fmla="*/ 280 h 450"/>
                    <a:gd name="T76" fmla="*/ 1333 w 1357"/>
                    <a:gd name="T77" fmla="*/ 261 h 450"/>
                    <a:gd name="T78" fmla="*/ 1345 w 1357"/>
                    <a:gd name="T79" fmla="*/ 253 h 450"/>
                    <a:gd name="T80" fmla="*/ 1356 w 1357"/>
                    <a:gd name="T81" fmla="*/ 234 h 450"/>
                    <a:gd name="T82" fmla="*/ 1357 w 1357"/>
                    <a:gd name="T83" fmla="*/ 220 h 450"/>
                    <a:gd name="T84" fmla="*/ 1343 w 1357"/>
                    <a:gd name="T85" fmla="*/ 202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57" h="450">
                      <a:moveTo>
                        <a:pt x="1337" y="198"/>
                      </a:moveTo>
                      <a:lnTo>
                        <a:pt x="1337" y="198"/>
                      </a:lnTo>
                      <a:lnTo>
                        <a:pt x="1336" y="189"/>
                      </a:lnTo>
                      <a:lnTo>
                        <a:pt x="1332" y="179"/>
                      </a:lnTo>
                      <a:lnTo>
                        <a:pt x="1328" y="167"/>
                      </a:lnTo>
                      <a:lnTo>
                        <a:pt x="1322" y="155"/>
                      </a:lnTo>
                      <a:lnTo>
                        <a:pt x="1315" y="144"/>
                      </a:lnTo>
                      <a:lnTo>
                        <a:pt x="1312" y="139"/>
                      </a:lnTo>
                      <a:lnTo>
                        <a:pt x="1307" y="136"/>
                      </a:lnTo>
                      <a:lnTo>
                        <a:pt x="1302" y="133"/>
                      </a:lnTo>
                      <a:lnTo>
                        <a:pt x="1297" y="131"/>
                      </a:lnTo>
                      <a:lnTo>
                        <a:pt x="1297" y="131"/>
                      </a:lnTo>
                      <a:lnTo>
                        <a:pt x="1292" y="129"/>
                      </a:lnTo>
                      <a:lnTo>
                        <a:pt x="1287" y="126"/>
                      </a:lnTo>
                      <a:lnTo>
                        <a:pt x="1284" y="121"/>
                      </a:lnTo>
                      <a:lnTo>
                        <a:pt x="1280" y="118"/>
                      </a:lnTo>
                      <a:lnTo>
                        <a:pt x="1275" y="107"/>
                      </a:lnTo>
                      <a:lnTo>
                        <a:pt x="1272" y="94"/>
                      </a:lnTo>
                      <a:lnTo>
                        <a:pt x="1266" y="80"/>
                      </a:lnTo>
                      <a:lnTo>
                        <a:pt x="1260" y="68"/>
                      </a:lnTo>
                      <a:lnTo>
                        <a:pt x="1255" y="62"/>
                      </a:lnTo>
                      <a:lnTo>
                        <a:pt x="1250" y="56"/>
                      </a:lnTo>
                      <a:lnTo>
                        <a:pt x="1244" y="52"/>
                      </a:lnTo>
                      <a:lnTo>
                        <a:pt x="1238" y="47"/>
                      </a:lnTo>
                      <a:lnTo>
                        <a:pt x="1238" y="47"/>
                      </a:lnTo>
                      <a:lnTo>
                        <a:pt x="1227" y="43"/>
                      </a:lnTo>
                      <a:lnTo>
                        <a:pt x="1212" y="38"/>
                      </a:lnTo>
                      <a:lnTo>
                        <a:pt x="1191" y="33"/>
                      </a:lnTo>
                      <a:lnTo>
                        <a:pt x="1166" y="27"/>
                      </a:lnTo>
                      <a:lnTo>
                        <a:pt x="1137" y="23"/>
                      </a:lnTo>
                      <a:lnTo>
                        <a:pt x="1106" y="18"/>
                      </a:lnTo>
                      <a:lnTo>
                        <a:pt x="1070" y="13"/>
                      </a:lnTo>
                      <a:lnTo>
                        <a:pt x="1032" y="8"/>
                      </a:lnTo>
                      <a:lnTo>
                        <a:pt x="994" y="5"/>
                      </a:lnTo>
                      <a:lnTo>
                        <a:pt x="953" y="2"/>
                      </a:lnTo>
                      <a:lnTo>
                        <a:pt x="911" y="1"/>
                      </a:lnTo>
                      <a:lnTo>
                        <a:pt x="870" y="0"/>
                      </a:lnTo>
                      <a:lnTo>
                        <a:pt x="828" y="1"/>
                      </a:lnTo>
                      <a:lnTo>
                        <a:pt x="786" y="2"/>
                      </a:lnTo>
                      <a:lnTo>
                        <a:pt x="746" y="7"/>
                      </a:lnTo>
                      <a:lnTo>
                        <a:pt x="707" y="12"/>
                      </a:lnTo>
                      <a:lnTo>
                        <a:pt x="707" y="12"/>
                      </a:lnTo>
                      <a:lnTo>
                        <a:pt x="666" y="20"/>
                      </a:lnTo>
                      <a:lnTo>
                        <a:pt x="621" y="30"/>
                      </a:lnTo>
                      <a:lnTo>
                        <a:pt x="571" y="42"/>
                      </a:lnTo>
                      <a:lnTo>
                        <a:pt x="518" y="55"/>
                      </a:lnTo>
                      <a:lnTo>
                        <a:pt x="410" y="85"/>
                      </a:lnTo>
                      <a:lnTo>
                        <a:pt x="301" y="115"/>
                      </a:lnTo>
                      <a:lnTo>
                        <a:pt x="119" y="169"/>
                      </a:lnTo>
                      <a:lnTo>
                        <a:pt x="62" y="186"/>
                      </a:lnTo>
                      <a:lnTo>
                        <a:pt x="38" y="192"/>
                      </a:lnTo>
                      <a:lnTo>
                        <a:pt x="38" y="192"/>
                      </a:lnTo>
                      <a:lnTo>
                        <a:pt x="0" y="198"/>
                      </a:lnTo>
                      <a:lnTo>
                        <a:pt x="0" y="450"/>
                      </a:lnTo>
                      <a:lnTo>
                        <a:pt x="0" y="450"/>
                      </a:lnTo>
                      <a:lnTo>
                        <a:pt x="66" y="443"/>
                      </a:lnTo>
                      <a:lnTo>
                        <a:pt x="130" y="438"/>
                      </a:lnTo>
                      <a:lnTo>
                        <a:pt x="185" y="437"/>
                      </a:lnTo>
                      <a:lnTo>
                        <a:pt x="208" y="437"/>
                      </a:lnTo>
                      <a:lnTo>
                        <a:pt x="227" y="438"/>
                      </a:lnTo>
                      <a:lnTo>
                        <a:pt x="227" y="438"/>
                      </a:lnTo>
                      <a:lnTo>
                        <a:pt x="244" y="434"/>
                      </a:lnTo>
                      <a:lnTo>
                        <a:pt x="258" y="429"/>
                      </a:lnTo>
                      <a:lnTo>
                        <a:pt x="273" y="425"/>
                      </a:lnTo>
                      <a:lnTo>
                        <a:pt x="285" y="420"/>
                      </a:lnTo>
                      <a:lnTo>
                        <a:pt x="305" y="410"/>
                      </a:lnTo>
                      <a:lnTo>
                        <a:pt x="323" y="399"/>
                      </a:lnTo>
                      <a:lnTo>
                        <a:pt x="341" y="391"/>
                      </a:lnTo>
                      <a:lnTo>
                        <a:pt x="351" y="387"/>
                      </a:lnTo>
                      <a:lnTo>
                        <a:pt x="361" y="385"/>
                      </a:lnTo>
                      <a:lnTo>
                        <a:pt x="372" y="384"/>
                      </a:lnTo>
                      <a:lnTo>
                        <a:pt x="384" y="383"/>
                      </a:lnTo>
                      <a:lnTo>
                        <a:pt x="396" y="383"/>
                      </a:lnTo>
                      <a:lnTo>
                        <a:pt x="410" y="384"/>
                      </a:lnTo>
                      <a:lnTo>
                        <a:pt x="410" y="384"/>
                      </a:lnTo>
                      <a:lnTo>
                        <a:pt x="443" y="390"/>
                      </a:lnTo>
                      <a:lnTo>
                        <a:pt x="480" y="397"/>
                      </a:lnTo>
                      <a:lnTo>
                        <a:pt x="518" y="405"/>
                      </a:lnTo>
                      <a:lnTo>
                        <a:pt x="559" y="413"/>
                      </a:lnTo>
                      <a:lnTo>
                        <a:pt x="580" y="416"/>
                      </a:lnTo>
                      <a:lnTo>
                        <a:pt x="600" y="419"/>
                      </a:lnTo>
                      <a:lnTo>
                        <a:pt x="621" y="420"/>
                      </a:lnTo>
                      <a:lnTo>
                        <a:pt x="640" y="420"/>
                      </a:lnTo>
                      <a:lnTo>
                        <a:pt x="659" y="419"/>
                      </a:lnTo>
                      <a:lnTo>
                        <a:pt x="677" y="416"/>
                      </a:lnTo>
                      <a:lnTo>
                        <a:pt x="695" y="411"/>
                      </a:lnTo>
                      <a:lnTo>
                        <a:pt x="712" y="405"/>
                      </a:lnTo>
                      <a:lnTo>
                        <a:pt x="712" y="405"/>
                      </a:lnTo>
                      <a:lnTo>
                        <a:pt x="740" y="401"/>
                      </a:lnTo>
                      <a:lnTo>
                        <a:pt x="768" y="396"/>
                      </a:lnTo>
                      <a:lnTo>
                        <a:pt x="823" y="389"/>
                      </a:lnTo>
                      <a:lnTo>
                        <a:pt x="923" y="377"/>
                      </a:lnTo>
                      <a:lnTo>
                        <a:pt x="964" y="370"/>
                      </a:lnTo>
                      <a:lnTo>
                        <a:pt x="982" y="366"/>
                      </a:lnTo>
                      <a:lnTo>
                        <a:pt x="996" y="362"/>
                      </a:lnTo>
                      <a:lnTo>
                        <a:pt x="1008" y="356"/>
                      </a:lnTo>
                      <a:lnTo>
                        <a:pt x="1018" y="350"/>
                      </a:lnTo>
                      <a:lnTo>
                        <a:pt x="1020" y="348"/>
                      </a:lnTo>
                      <a:lnTo>
                        <a:pt x="1023" y="344"/>
                      </a:lnTo>
                      <a:lnTo>
                        <a:pt x="1024" y="339"/>
                      </a:lnTo>
                      <a:lnTo>
                        <a:pt x="1025" y="336"/>
                      </a:lnTo>
                      <a:lnTo>
                        <a:pt x="1025" y="336"/>
                      </a:lnTo>
                      <a:lnTo>
                        <a:pt x="1025" y="331"/>
                      </a:lnTo>
                      <a:lnTo>
                        <a:pt x="1027" y="327"/>
                      </a:lnTo>
                      <a:lnTo>
                        <a:pt x="1031" y="324"/>
                      </a:lnTo>
                      <a:lnTo>
                        <a:pt x="1036" y="321"/>
                      </a:lnTo>
                      <a:lnTo>
                        <a:pt x="1049" y="315"/>
                      </a:lnTo>
                      <a:lnTo>
                        <a:pt x="1067" y="310"/>
                      </a:lnTo>
                      <a:lnTo>
                        <a:pt x="1088" y="307"/>
                      </a:lnTo>
                      <a:lnTo>
                        <a:pt x="1112" y="302"/>
                      </a:lnTo>
                      <a:lnTo>
                        <a:pt x="1165" y="296"/>
                      </a:lnTo>
                      <a:lnTo>
                        <a:pt x="1220" y="289"/>
                      </a:lnTo>
                      <a:lnTo>
                        <a:pt x="1247" y="285"/>
                      </a:lnTo>
                      <a:lnTo>
                        <a:pt x="1273" y="280"/>
                      </a:lnTo>
                      <a:lnTo>
                        <a:pt x="1296" y="274"/>
                      </a:lnTo>
                      <a:lnTo>
                        <a:pt x="1316" y="268"/>
                      </a:lnTo>
                      <a:lnTo>
                        <a:pt x="1333" y="261"/>
                      </a:lnTo>
                      <a:lnTo>
                        <a:pt x="1339" y="256"/>
                      </a:lnTo>
                      <a:lnTo>
                        <a:pt x="1345" y="253"/>
                      </a:lnTo>
                      <a:lnTo>
                        <a:pt x="1345" y="253"/>
                      </a:lnTo>
                      <a:lnTo>
                        <a:pt x="1350" y="245"/>
                      </a:lnTo>
                      <a:lnTo>
                        <a:pt x="1354" y="239"/>
                      </a:lnTo>
                      <a:lnTo>
                        <a:pt x="1356" y="234"/>
                      </a:lnTo>
                      <a:lnTo>
                        <a:pt x="1357" y="228"/>
                      </a:lnTo>
                      <a:lnTo>
                        <a:pt x="1357" y="224"/>
                      </a:lnTo>
                      <a:lnTo>
                        <a:pt x="1357" y="220"/>
                      </a:lnTo>
                      <a:lnTo>
                        <a:pt x="1354" y="212"/>
                      </a:lnTo>
                      <a:lnTo>
                        <a:pt x="1349" y="206"/>
                      </a:lnTo>
                      <a:lnTo>
                        <a:pt x="1343" y="202"/>
                      </a:lnTo>
                      <a:lnTo>
                        <a:pt x="1337" y="198"/>
                      </a:lnTo>
                      <a:lnTo>
                        <a:pt x="1337" y="198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  <a:alpha val="56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îṡḻíḋê">
                  <a:extLst>
                    <a:ext uri="{FF2B5EF4-FFF2-40B4-BE49-F238E27FC236}">
                      <a16:creationId xmlns:a16="http://schemas.microsoft.com/office/drawing/2014/main" id="{D7E9877B-7385-4E2E-94B3-D7BF1E9FDDFB}"/>
                    </a:ext>
                  </a:extLst>
                </p:cNvPr>
                <p:cNvSpPr/>
                <p:nvPr/>
              </p:nvSpPr>
              <p:spPr bwMode="auto">
                <a:xfrm>
                  <a:off x="1255104" y="4333651"/>
                  <a:ext cx="211698" cy="692500"/>
                </a:xfrm>
                <a:custGeom>
                  <a:avLst/>
                  <a:gdLst>
                    <a:gd name="T0" fmla="*/ 82 w 118"/>
                    <a:gd name="T1" fmla="*/ 65 h 385"/>
                    <a:gd name="T2" fmla="*/ 82 w 118"/>
                    <a:gd name="T3" fmla="*/ 65 h 385"/>
                    <a:gd name="T4" fmla="*/ 74 w 118"/>
                    <a:gd name="T5" fmla="*/ 47 h 385"/>
                    <a:gd name="T6" fmla="*/ 65 w 118"/>
                    <a:gd name="T7" fmla="*/ 33 h 385"/>
                    <a:gd name="T8" fmla="*/ 57 w 118"/>
                    <a:gd name="T9" fmla="*/ 22 h 385"/>
                    <a:gd name="T10" fmla="*/ 48 w 118"/>
                    <a:gd name="T11" fmla="*/ 13 h 385"/>
                    <a:gd name="T12" fmla="*/ 42 w 118"/>
                    <a:gd name="T13" fmla="*/ 6 h 385"/>
                    <a:gd name="T14" fmla="*/ 36 w 118"/>
                    <a:gd name="T15" fmla="*/ 3 h 385"/>
                    <a:gd name="T16" fmla="*/ 32 w 118"/>
                    <a:gd name="T17" fmla="*/ 0 h 385"/>
                    <a:gd name="T18" fmla="*/ 32 w 118"/>
                    <a:gd name="T19" fmla="*/ 0 h 385"/>
                    <a:gd name="T20" fmla="*/ 28 w 118"/>
                    <a:gd name="T21" fmla="*/ 10 h 385"/>
                    <a:gd name="T22" fmla="*/ 18 w 118"/>
                    <a:gd name="T23" fmla="*/ 40 h 385"/>
                    <a:gd name="T24" fmla="*/ 14 w 118"/>
                    <a:gd name="T25" fmla="*/ 60 h 385"/>
                    <a:gd name="T26" fmla="*/ 9 w 118"/>
                    <a:gd name="T27" fmla="*/ 85 h 385"/>
                    <a:gd name="T28" fmla="*/ 4 w 118"/>
                    <a:gd name="T29" fmla="*/ 110 h 385"/>
                    <a:gd name="T30" fmla="*/ 1 w 118"/>
                    <a:gd name="T31" fmla="*/ 139 h 385"/>
                    <a:gd name="T32" fmla="*/ 0 w 118"/>
                    <a:gd name="T33" fmla="*/ 169 h 385"/>
                    <a:gd name="T34" fmla="*/ 0 w 118"/>
                    <a:gd name="T35" fmla="*/ 200 h 385"/>
                    <a:gd name="T36" fmla="*/ 1 w 118"/>
                    <a:gd name="T37" fmla="*/ 216 h 385"/>
                    <a:gd name="T38" fmla="*/ 4 w 118"/>
                    <a:gd name="T39" fmla="*/ 233 h 385"/>
                    <a:gd name="T40" fmla="*/ 7 w 118"/>
                    <a:gd name="T41" fmla="*/ 248 h 385"/>
                    <a:gd name="T42" fmla="*/ 11 w 118"/>
                    <a:gd name="T43" fmla="*/ 265 h 385"/>
                    <a:gd name="T44" fmla="*/ 15 w 118"/>
                    <a:gd name="T45" fmla="*/ 281 h 385"/>
                    <a:gd name="T46" fmla="*/ 21 w 118"/>
                    <a:gd name="T47" fmla="*/ 296 h 385"/>
                    <a:gd name="T48" fmla="*/ 28 w 118"/>
                    <a:gd name="T49" fmla="*/ 312 h 385"/>
                    <a:gd name="T50" fmla="*/ 35 w 118"/>
                    <a:gd name="T51" fmla="*/ 328 h 385"/>
                    <a:gd name="T52" fmla="*/ 44 w 118"/>
                    <a:gd name="T53" fmla="*/ 342 h 385"/>
                    <a:gd name="T54" fmla="*/ 54 w 118"/>
                    <a:gd name="T55" fmla="*/ 358 h 385"/>
                    <a:gd name="T56" fmla="*/ 65 w 118"/>
                    <a:gd name="T57" fmla="*/ 371 h 385"/>
                    <a:gd name="T58" fmla="*/ 78 w 118"/>
                    <a:gd name="T59" fmla="*/ 385 h 385"/>
                    <a:gd name="T60" fmla="*/ 78 w 118"/>
                    <a:gd name="T61" fmla="*/ 385 h 385"/>
                    <a:gd name="T62" fmla="*/ 83 w 118"/>
                    <a:gd name="T63" fmla="*/ 382 h 385"/>
                    <a:gd name="T64" fmla="*/ 89 w 118"/>
                    <a:gd name="T65" fmla="*/ 377 h 385"/>
                    <a:gd name="T66" fmla="*/ 93 w 118"/>
                    <a:gd name="T67" fmla="*/ 371 h 385"/>
                    <a:gd name="T68" fmla="*/ 98 w 118"/>
                    <a:gd name="T69" fmla="*/ 365 h 385"/>
                    <a:gd name="T70" fmla="*/ 105 w 118"/>
                    <a:gd name="T71" fmla="*/ 351 h 385"/>
                    <a:gd name="T72" fmla="*/ 111 w 118"/>
                    <a:gd name="T73" fmla="*/ 335 h 385"/>
                    <a:gd name="T74" fmla="*/ 115 w 118"/>
                    <a:gd name="T75" fmla="*/ 316 h 385"/>
                    <a:gd name="T76" fmla="*/ 117 w 118"/>
                    <a:gd name="T77" fmla="*/ 295 h 385"/>
                    <a:gd name="T78" fmla="*/ 118 w 118"/>
                    <a:gd name="T79" fmla="*/ 272 h 385"/>
                    <a:gd name="T80" fmla="*/ 118 w 118"/>
                    <a:gd name="T81" fmla="*/ 249 h 385"/>
                    <a:gd name="T82" fmla="*/ 117 w 118"/>
                    <a:gd name="T83" fmla="*/ 225 h 385"/>
                    <a:gd name="T84" fmla="*/ 115 w 118"/>
                    <a:gd name="T85" fmla="*/ 201 h 385"/>
                    <a:gd name="T86" fmla="*/ 112 w 118"/>
                    <a:gd name="T87" fmla="*/ 177 h 385"/>
                    <a:gd name="T88" fmla="*/ 107 w 118"/>
                    <a:gd name="T89" fmla="*/ 153 h 385"/>
                    <a:gd name="T90" fmla="*/ 103 w 118"/>
                    <a:gd name="T91" fmla="*/ 129 h 385"/>
                    <a:gd name="T92" fmla="*/ 97 w 118"/>
                    <a:gd name="T93" fmla="*/ 106 h 385"/>
                    <a:gd name="T94" fmla="*/ 89 w 118"/>
                    <a:gd name="T95" fmla="*/ 86 h 385"/>
                    <a:gd name="T96" fmla="*/ 82 w 118"/>
                    <a:gd name="T97" fmla="*/ 65 h 385"/>
                    <a:gd name="T98" fmla="*/ 82 w 118"/>
                    <a:gd name="T99" fmla="*/ 65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8" h="385">
                      <a:moveTo>
                        <a:pt x="82" y="65"/>
                      </a:moveTo>
                      <a:lnTo>
                        <a:pt x="82" y="65"/>
                      </a:lnTo>
                      <a:lnTo>
                        <a:pt x="74" y="47"/>
                      </a:lnTo>
                      <a:lnTo>
                        <a:pt x="65" y="33"/>
                      </a:lnTo>
                      <a:lnTo>
                        <a:pt x="57" y="22"/>
                      </a:lnTo>
                      <a:lnTo>
                        <a:pt x="48" y="13"/>
                      </a:lnTo>
                      <a:lnTo>
                        <a:pt x="42" y="6"/>
                      </a:lnTo>
                      <a:lnTo>
                        <a:pt x="36" y="3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28" y="10"/>
                      </a:lnTo>
                      <a:lnTo>
                        <a:pt x="18" y="40"/>
                      </a:lnTo>
                      <a:lnTo>
                        <a:pt x="14" y="60"/>
                      </a:lnTo>
                      <a:lnTo>
                        <a:pt x="9" y="85"/>
                      </a:lnTo>
                      <a:lnTo>
                        <a:pt x="4" y="110"/>
                      </a:lnTo>
                      <a:lnTo>
                        <a:pt x="1" y="139"/>
                      </a:lnTo>
                      <a:lnTo>
                        <a:pt x="0" y="169"/>
                      </a:lnTo>
                      <a:lnTo>
                        <a:pt x="0" y="200"/>
                      </a:lnTo>
                      <a:lnTo>
                        <a:pt x="1" y="216"/>
                      </a:lnTo>
                      <a:lnTo>
                        <a:pt x="4" y="233"/>
                      </a:lnTo>
                      <a:lnTo>
                        <a:pt x="7" y="248"/>
                      </a:lnTo>
                      <a:lnTo>
                        <a:pt x="11" y="265"/>
                      </a:lnTo>
                      <a:lnTo>
                        <a:pt x="15" y="281"/>
                      </a:lnTo>
                      <a:lnTo>
                        <a:pt x="21" y="296"/>
                      </a:lnTo>
                      <a:lnTo>
                        <a:pt x="28" y="312"/>
                      </a:lnTo>
                      <a:lnTo>
                        <a:pt x="35" y="328"/>
                      </a:lnTo>
                      <a:lnTo>
                        <a:pt x="44" y="342"/>
                      </a:lnTo>
                      <a:lnTo>
                        <a:pt x="54" y="358"/>
                      </a:lnTo>
                      <a:lnTo>
                        <a:pt x="65" y="371"/>
                      </a:lnTo>
                      <a:lnTo>
                        <a:pt x="78" y="385"/>
                      </a:lnTo>
                      <a:lnTo>
                        <a:pt x="78" y="385"/>
                      </a:lnTo>
                      <a:lnTo>
                        <a:pt x="83" y="382"/>
                      </a:lnTo>
                      <a:lnTo>
                        <a:pt x="89" y="377"/>
                      </a:lnTo>
                      <a:lnTo>
                        <a:pt x="93" y="371"/>
                      </a:lnTo>
                      <a:lnTo>
                        <a:pt x="98" y="365"/>
                      </a:lnTo>
                      <a:lnTo>
                        <a:pt x="105" y="351"/>
                      </a:lnTo>
                      <a:lnTo>
                        <a:pt x="111" y="335"/>
                      </a:lnTo>
                      <a:lnTo>
                        <a:pt x="115" y="316"/>
                      </a:lnTo>
                      <a:lnTo>
                        <a:pt x="117" y="295"/>
                      </a:lnTo>
                      <a:lnTo>
                        <a:pt x="118" y="272"/>
                      </a:lnTo>
                      <a:lnTo>
                        <a:pt x="118" y="249"/>
                      </a:lnTo>
                      <a:lnTo>
                        <a:pt x="117" y="225"/>
                      </a:lnTo>
                      <a:lnTo>
                        <a:pt x="115" y="201"/>
                      </a:lnTo>
                      <a:lnTo>
                        <a:pt x="112" y="177"/>
                      </a:lnTo>
                      <a:lnTo>
                        <a:pt x="107" y="153"/>
                      </a:lnTo>
                      <a:lnTo>
                        <a:pt x="103" y="129"/>
                      </a:lnTo>
                      <a:lnTo>
                        <a:pt x="97" y="106"/>
                      </a:lnTo>
                      <a:lnTo>
                        <a:pt x="89" y="86"/>
                      </a:lnTo>
                      <a:lnTo>
                        <a:pt x="82" y="65"/>
                      </a:lnTo>
                      <a:lnTo>
                        <a:pt x="82" y="65"/>
                      </a:lnTo>
                      <a:close/>
                    </a:path>
                  </a:pathLst>
                </a:custGeom>
                <a:solidFill>
                  <a:srgbClr val="1717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islïde">
                  <a:extLst>
                    <a:ext uri="{FF2B5EF4-FFF2-40B4-BE49-F238E27FC236}">
                      <a16:creationId xmlns:a16="http://schemas.microsoft.com/office/drawing/2014/main" id="{6AF3D6F4-0B71-4F3C-9D3F-F7E4773139BB}"/>
                    </a:ext>
                  </a:extLst>
                </p:cNvPr>
                <p:cNvSpPr/>
                <p:nvPr/>
              </p:nvSpPr>
              <p:spPr bwMode="auto">
                <a:xfrm>
                  <a:off x="2435580" y="4017900"/>
                  <a:ext cx="789377" cy="412630"/>
                </a:xfrm>
                <a:custGeom>
                  <a:avLst/>
                  <a:gdLst>
                    <a:gd name="T0" fmla="*/ 29 w 440"/>
                    <a:gd name="T1" fmla="*/ 65 h 231"/>
                    <a:gd name="T2" fmla="*/ 9 w 440"/>
                    <a:gd name="T3" fmla="*/ 41 h 231"/>
                    <a:gd name="T4" fmla="*/ 1 w 440"/>
                    <a:gd name="T5" fmla="*/ 26 h 231"/>
                    <a:gd name="T6" fmla="*/ 0 w 440"/>
                    <a:gd name="T7" fmla="*/ 10 h 231"/>
                    <a:gd name="T8" fmla="*/ 3 w 440"/>
                    <a:gd name="T9" fmla="*/ 3 h 231"/>
                    <a:gd name="T10" fmla="*/ 7 w 440"/>
                    <a:gd name="T11" fmla="*/ 0 h 231"/>
                    <a:gd name="T12" fmla="*/ 20 w 440"/>
                    <a:gd name="T13" fmla="*/ 3 h 231"/>
                    <a:gd name="T14" fmla="*/ 54 w 440"/>
                    <a:gd name="T15" fmla="*/ 17 h 231"/>
                    <a:gd name="T16" fmla="*/ 116 w 440"/>
                    <a:gd name="T17" fmla="*/ 46 h 231"/>
                    <a:gd name="T18" fmla="*/ 168 w 440"/>
                    <a:gd name="T19" fmla="*/ 67 h 231"/>
                    <a:gd name="T20" fmla="*/ 202 w 440"/>
                    <a:gd name="T21" fmla="*/ 74 h 231"/>
                    <a:gd name="T22" fmla="*/ 217 w 440"/>
                    <a:gd name="T23" fmla="*/ 75 h 231"/>
                    <a:gd name="T24" fmla="*/ 291 w 440"/>
                    <a:gd name="T25" fmla="*/ 77 h 231"/>
                    <a:gd name="T26" fmla="*/ 302 w 440"/>
                    <a:gd name="T27" fmla="*/ 80 h 231"/>
                    <a:gd name="T28" fmla="*/ 308 w 440"/>
                    <a:gd name="T29" fmla="*/ 85 h 231"/>
                    <a:gd name="T30" fmla="*/ 317 w 440"/>
                    <a:gd name="T31" fmla="*/ 95 h 231"/>
                    <a:gd name="T32" fmla="*/ 343 w 440"/>
                    <a:gd name="T33" fmla="*/ 122 h 231"/>
                    <a:gd name="T34" fmla="*/ 367 w 440"/>
                    <a:gd name="T35" fmla="*/ 141 h 231"/>
                    <a:gd name="T36" fmla="*/ 380 w 440"/>
                    <a:gd name="T37" fmla="*/ 150 h 231"/>
                    <a:gd name="T38" fmla="*/ 418 w 440"/>
                    <a:gd name="T39" fmla="*/ 169 h 231"/>
                    <a:gd name="T40" fmla="*/ 437 w 440"/>
                    <a:gd name="T41" fmla="*/ 175 h 231"/>
                    <a:gd name="T42" fmla="*/ 438 w 440"/>
                    <a:gd name="T43" fmla="*/ 176 h 231"/>
                    <a:gd name="T44" fmla="*/ 440 w 440"/>
                    <a:gd name="T45" fmla="*/ 187 h 231"/>
                    <a:gd name="T46" fmla="*/ 437 w 440"/>
                    <a:gd name="T47" fmla="*/ 204 h 231"/>
                    <a:gd name="T48" fmla="*/ 430 w 440"/>
                    <a:gd name="T49" fmla="*/ 215 h 231"/>
                    <a:gd name="T50" fmla="*/ 421 w 440"/>
                    <a:gd name="T51" fmla="*/ 224 h 231"/>
                    <a:gd name="T52" fmla="*/ 405 w 440"/>
                    <a:gd name="T53" fmla="*/ 230 h 231"/>
                    <a:gd name="T54" fmla="*/ 385 w 440"/>
                    <a:gd name="T55" fmla="*/ 231 h 231"/>
                    <a:gd name="T56" fmla="*/ 373 w 440"/>
                    <a:gd name="T57" fmla="*/ 229 h 231"/>
                    <a:gd name="T58" fmla="*/ 349 w 440"/>
                    <a:gd name="T59" fmla="*/ 222 h 231"/>
                    <a:gd name="T60" fmla="*/ 328 w 440"/>
                    <a:gd name="T61" fmla="*/ 213 h 231"/>
                    <a:gd name="T62" fmla="*/ 313 w 440"/>
                    <a:gd name="T63" fmla="*/ 203 h 231"/>
                    <a:gd name="T64" fmla="*/ 291 w 440"/>
                    <a:gd name="T65" fmla="*/ 178 h 231"/>
                    <a:gd name="T66" fmla="*/ 279 w 440"/>
                    <a:gd name="T67" fmla="*/ 154 h 231"/>
                    <a:gd name="T68" fmla="*/ 274 w 440"/>
                    <a:gd name="T69" fmla="*/ 145 h 231"/>
                    <a:gd name="T70" fmla="*/ 269 w 440"/>
                    <a:gd name="T71" fmla="*/ 151 h 231"/>
                    <a:gd name="T72" fmla="*/ 256 w 440"/>
                    <a:gd name="T73" fmla="*/ 157 h 231"/>
                    <a:gd name="T74" fmla="*/ 240 w 440"/>
                    <a:gd name="T75" fmla="*/ 159 h 231"/>
                    <a:gd name="T76" fmla="*/ 220 w 440"/>
                    <a:gd name="T77" fmla="*/ 159 h 231"/>
                    <a:gd name="T78" fmla="*/ 192 w 440"/>
                    <a:gd name="T79" fmla="*/ 154 h 231"/>
                    <a:gd name="T80" fmla="*/ 157 w 440"/>
                    <a:gd name="T81" fmla="*/ 144 h 231"/>
                    <a:gd name="T82" fmla="*/ 137 w 440"/>
                    <a:gd name="T83" fmla="*/ 135 h 231"/>
                    <a:gd name="T84" fmla="*/ 71 w 440"/>
                    <a:gd name="T85" fmla="*/ 105 h 231"/>
                    <a:gd name="T86" fmla="*/ 39 w 440"/>
                    <a:gd name="T87" fmla="*/ 82 h 231"/>
                    <a:gd name="T88" fmla="*/ 29 w 440"/>
                    <a:gd name="T89" fmla="*/ 70 h 231"/>
                    <a:gd name="T90" fmla="*/ 29 w 440"/>
                    <a:gd name="T91" fmla="*/ 65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40" h="231">
                      <a:moveTo>
                        <a:pt x="29" y="65"/>
                      </a:moveTo>
                      <a:lnTo>
                        <a:pt x="29" y="65"/>
                      </a:lnTo>
                      <a:lnTo>
                        <a:pt x="15" y="50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1" y="26"/>
                      </a:lnTo>
                      <a:lnTo>
                        <a:pt x="0" y="17"/>
                      </a:lnTo>
                      <a:lnTo>
                        <a:pt x="0" y="10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4" y="2"/>
                      </a:lnTo>
                      <a:lnTo>
                        <a:pt x="7" y="0"/>
                      </a:lnTo>
                      <a:lnTo>
                        <a:pt x="13" y="0"/>
                      </a:lnTo>
                      <a:lnTo>
                        <a:pt x="20" y="3"/>
                      </a:lnTo>
                      <a:lnTo>
                        <a:pt x="30" y="6"/>
                      </a:lnTo>
                      <a:lnTo>
                        <a:pt x="54" y="17"/>
                      </a:lnTo>
                      <a:lnTo>
                        <a:pt x="84" y="32"/>
                      </a:lnTo>
                      <a:lnTo>
                        <a:pt x="116" y="46"/>
                      </a:lnTo>
                      <a:lnTo>
                        <a:pt x="150" y="61"/>
                      </a:lnTo>
                      <a:lnTo>
                        <a:pt x="168" y="67"/>
                      </a:lnTo>
                      <a:lnTo>
                        <a:pt x="185" y="70"/>
                      </a:lnTo>
                      <a:lnTo>
                        <a:pt x="202" y="74"/>
                      </a:lnTo>
                      <a:lnTo>
                        <a:pt x="217" y="75"/>
                      </a:lnTo>
                      <a:lnTo>
                        <a:pt x="217" y="75"/>
                      </a:lnTo>
                      <a:lnTo>
                        <a:pt x="266" y="76"/>
                      </a:lnTo>
                      <a:lnTo>
                        <a:pt x="291" y="77"/>
                      </a:lnTo>
                      <a:lnTo>
                        <a:pt x="297" y="79"/>
                      </a:lnTo>
                      <a:lnTo>
                        <a:pt x="302" y="80"/>
                      </a:lnTo>
                      <a:lnTo>
                        <a:pt x="304" y="82"/>
                      </a:lnTo>
                      <a:lnTo>
                        <a:pt x="308" y="85"/>
                      </a:lnTo>
                      <a:lnTo>
                        <a:pt x="308" y="85"/>
                      </a:lnTo>
                      <a:lnTo>
                        <a:pt x="317" y="95"/>
                      </a:lnTo>
                      <a:lnTo>
                        <a:pt x="333" y="112"/>
                      </a:lnTo>
                      <a:lnTo>
                        <a:pt x="343" y="122"/>
                      </a:lnTo>
                      <a:lnTo>
                        <a:pt x="353" y="132"/>
                      </a:lnTo>
                      <a:lnTo>
                        <a:pt x="367" y="141"/>
                      </a:lnTo>
                      <a:lnTo>
                        <a:pt x="380" y="150"/>
                      </a:lnTo>
                      <a:lnTo>
                        <a:pt x="380" y="150"/>
                      </a:lnTo>
                      <a:lnTo>
                        <a:pt x="403" y="162"/>
                      </a:lnTo>
                      <a:lnTo>
                        <a:pt x="418" y="169"/>
                      </a:lnTo>
                      <a:lnTo>
                        <a:pt x="428" y="172"/>
                      </a:lnTo>
                      <a:lnTo>
                        <a:pt x="437" y="175"/>
                      </a:lnTo>
                      <a:lnTo>
                        <a:pt x="437" y="175"/>
                      </a:lnTo>
                      <a:lnTo>
                        <a:pt x="438" y="176"/>
                      </a:lnTo>
                      <a:lnTo>
                        <a:pt x="439" y="178"/>
                      </a:lnTo>
                      <a:lnTo>
                        <a:pt x="440" y="187"/>
                      </a:lnTo>
                      <a:lnTo>
                        <a:pt x="439" y="198"/>
                      </a:lnTo>
                      <a:lnTo>
                        <a:pt x="437" y="204"/>
                      </a:lnTo>
                      <a:lnTo>
                        <a:pt x="434" y="209"/>
                      </a:lnTo>
                      <a:lnTo>
                        <a:pt x="430" y="215"/>
                      </a:lnTo>
                      <a:lnTo>
                        <a:pt x="426" y="219"/>
                      </a:lnTo>
                      <a:lnTo>
                        <a:pt x="421" y="224"/>
                      </a:lnTo>
                      <a:lnTo>
                        <a:pt x="414" y="228"/>
                      </a:lnTo>
                      <a:lnTo>
                        <a:pt x="405" y="230"/>
                      </a:lnTo>
                      <a:lnTo>
                        <a:pt x="396" y="231"/>
                      </a:lnTo>
                      <a:lnTo>
                        <a:pt x="385" y="231"/>
                      </a:lnTo>
                      <a:lnTo>
                        <a:pt x="373" y="229"/>
                      </a:lnTo>
                      <a:lnTo>
                        <a:pt x="373" y="229"/>
                      </a:lnTo>
                      <a:lnTo>
                        <a:pt x="359" y="225"/>
                      </a:lnTo>
                      <a:lnTo>
                        <a:pt x="349" y="222"/>
                      </a:lnTo>
                      <a:lnTo>
                        <a:pt x="338" y="218"/>
                      </a:lnTo>
                      <a:lnTo>
                        <a:pt x="328" y="213"/>
                      </a:lnTo>
                      <a:lnTo>
                        <a:pt x="320" y="207"/>
                      </a:lnTo>
                      <a:lnTo>
                        <a:pt x="313" y="203"/>
                      </a:lnTo>
                      <a:lnTo>
                        <a:pt x="301" y="190"/>
                      </a:lnTo>
                      <a:lnTo>
                        <a:pt x="291" y="178"/>
                      </a:lnTo>
                      <a:lnTo>
                        <a:pt x="284" y="166"/>
                      </a:lnTo>
                      <a:lnTo>
                        <a:pt x="279" y="154"/>
                      </a:lnTo>
                      <a:lnTo>
                        <a:pt x="274" y="145"/>
                      </a:lnTo>
                      <a:lnTo>
                        <a:pt x="274" y="145"/>
                      </a:lnTo>
                      <a:lnTo>
                        <a:pt x="273" y="146"/>
                      </a:lnTo>
                      <a:lnTo>
                        <a:pt x="269" y="151"/>
                      </a:lnTo>
                      <a:lnTo>
                        <a:pt x="262" y="154"/>
                      </a:lnTo>
                      <a:lnTo>
                        <a:pt x="256" y="157"/>
                      </a:lnTo>
                      <a:lnTo>
                        <a:pt x="249" y="158"/>
                      </a:lnTo>
                      <a:lnTo>
                        <a:pt x="240" y="159"/>
                      </a:lnTo>
                      <a:lnTo>
                        <a:pt x="231" y="159"/>
                      </a:lnTo>
                      <a:lnTo>
                        <a:pt x="220" y="159"/>
                      </a:lnTo>
                      <a:lnTo>
                        <a:pt x="207" y="157"/>
                      </a:lnTo>
                      <a:lnTo>
                        <a:pt x="192" y="154"/>
                      </a:lnTo>
                      <a:lnTo>
                        <a:pt x="175" y="150"/>
                      </a:lnTo>
                      <a:lnTo>
                        <a:pt x="157" y="144"/>
                      </a:lnTo>
                      <a:lnTo>
                        <a:pt x="137" y="135"/>
                      </a:lnTo>
                      <a:lnTo>
                        <a:pt x="137" y="135"/>
                      </a:lnTo>
                      <a:lnTo>
                        <a:pt x="98" y="118"/>
                      </a:lnTo>
                      <a:lnTo>
                        <a:pt x="71" y="105"/>
                      </a:lnTo>
                      <a:lnTo>
                        <a:pt x="51" y="92"/>
                      </a:lnTo>
                      <a:lnTo>
                        <a:pt x="39" y="82"/>
                      </a:lnTo>
                      <a:lnTo>
                        <a:pt x="32" y="75"/>
                      </a:lnTo>
                      <a:lnTo>
                        <a:pt x="29" y="70"/>
                      </a:lnTo>
                      <a:lnTo>
                        <a:pt x="29" y="67"/>
                      </a:lnTo>
                      <a:lnTo>
                        <a:pt x="29" y="65"/>
                      </a:lnTo>
                      <a:lnTo>
                        <a:pt x="29" y="65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iśḷïḑe">
                  <a:extLst>
                    <a:ext uri="{FF2B5EF4-FFF2-40B4-BE49-F238E27FC236}">
                      <a16:creationId xmlns:a16="http://schemas.microsoft.com/office/drawing/2014/main" id="{F7EAEAAD-368A-4DA7-9EF1-C29AB6886834}"/>
                    </a:ext>
                  </a:extLst>
                </p:cNvPr>
                <p:cNvSpPr/>
                <p:nvPr/>
              </p:nvSpPr>
              <p:spPr bwMode="auto">
                <a:xfrm>
                  <a:off x="2435580" y="4017900"/>
                  <a:ext cx="785790" cy="340868"/>
                </a:xfrm>
                <a:custGeom>
                  <a:avLst/>
                  <a:gdLst>
                    <a:gd name="T0" fmla="*/ 439 w 439"/>
                    <a:gd name="T1" fmla="*/ 178 h 192"/>
                    <a:gd name="T2" fmla="*/ 437 w 439"/>
                    <a:gd name="T3" fmla="*/ 175 h 192"/>
                    <a:gd name="T4" fmla="*/ 428 w 439"/>
                    <a:gd name="T5" fmla="*/ 172 h 192"/>
                    <a:gd name="T6" fmla="*/ 403 w 439"/>
                    <a:gd name="T7" fmla="*/ 162 h 192"/>
                    <a:gd name="T8" fmla="*/ 380 w 439"/>
                    <a:gd name="T9" fmla="*/ 150 h 192"/>
                    <a:gd name="T10" fmla="*/ 353 w 439"/>
                    <a:gd name="T11" fmla="*/ 132 h 192"/>
                    <a:gd name="T12" fmla="*/ 333 w 439"/>
                    <a:gd name="T13" fmla="*/ 112 h 192"/>
                    <a:gd name="T14" fmla="*/ 308 w 439"/>
                    <a:gd name="T15" fmla="*/ 85 h 192"/>
                    <a:gd name="T16" fmla="*/ 304 w 439"/>
                    <a:gd name="T17" fmla="*/ 82 h 192"/>
                    <a:gd name="T18" fmla="*/ 297 w 439"/>
                    <a:gd name="T19" fmla="*/ 79 h 192"/>
                    <a:gd name="T20" fmla="*/ 266 w 439"/>
                    <a:gd name="T21" fmla="*/ 76 h 192"/>
                    <a:gd name="T22" fmla="*/ 217 w 439"/>
                    <a:gd name="T23" fmla="*/ 75 h 192"/>
                    <a:gd name="T24" fmla="*/ 185 w 439"/>
                    <a:gd name="T25" fmla="*/ 70 h 192"/>
                    <a:gd name="T26" fmla="*/ 150 w 439"/>
                    <a:gd name="T27" fmla="*/ 61 h 192"/>
                    <a:gd name="T28" fmla="*/ 84 w 439"/>
                    <a:gd name="T29" fmla="*/ 32 h 192"/>
                    <a:gd name="T30" fmla="*/ 30 w 439"/>
                    <a:gd name="T31" fmla="*/ 6 h 192"/>
                    <a:gd name="T32" fmla="*/ 13 w 439"/>
                    <a:gd name="T33" fmla="*/ 0 h 192"/>
                    <a:gd name="T34" fmla="*/ 4 w 439"/>
                    <a:gd name="T35" fmla="*/ 2 h 192"/>
                    <a:gd name="T36" fmla="*/ 3 w 439"/>
                    <a:gd name="T37" fmla="*/ 3 h 192"/>
                    <a:gd name="T38" fmla="*/ 0 w 439"/>
                    <a:gd name="T39" fmla="*/ 17 h 192"/>
                    <a:gd name="T40" fmla="*/ 4 w 439"/>
                    <a:gd name="T41" fmla="*/ 33 h 192"/>
                    <a:gd name="T42" fmla="*/ 15 w 439"/>
                    <a:gd name="T43" fmla="*/ 50 h 192"/>
                    <a:gd name="T44" fmla="*/ 29 w 439"/>
                    <a:gd name="T45" fmla="*/ 65 h 192"/>
                    <a:gd name="T46" fmla="*/ 29 w 439"/>
                    <a:gd name="T47" fmla="*/ 68 h 192"/>
                    <a:gd name="T48" fmla="*/ 65 w 439"/>
                    <a:gd name="T49" fmla="*/ 85 h 192"/>
                    <a:gd name="T50" fmla="*/ 107 w 439"/>
                    <a:gd name="T51" fmla="*/ 99 h 192"/>
                    <a:gd name="T52" fmla="*/ 126 w 439"/>
                    <a:gd name="T53" fmla="*/ 103 h 192"/>
                    <a:gd name="T54" fmla="*/ 162 w 439"/>
                    <a:gd name="T55" fmla="*/ 109 h 192"/>
                    <a:gd name="T56" fmla="*/ 208 w 439"/>
                    <a:gd name="T57" fmla="*/ 111 h 192"/>
                    <a:gd name="T58" fmla="*/ 254 w 439"/>
                    <a:gd name="T59" fmla="*/ 106 h 192"/>
                    <a:gd name="T60" fmla="*/ 280 w 439"/>
                    <a:gd name="T61" fmla="*/ 100 h 192"/>
                    <a:gd name="T62" fmla="*/ 281 w 439"/>
                    <a:gd name="T63" fmla="*/ 103 h 192"/>
                    <a:gd name="T64" fmla="*/ 290 w 439"/>
                    <a:gd name="T65" fmla="*/ 113 h 192"/>
                    <a:gd name="T66" fmla="*/ 311 w 439"/>
                    <a:gd name="T67" fmla="*/ 135 h 192"/>
                    <a:gd name="T68" fmla="*/ 352 w 439"/>
                    <a:gd name="T69" fmla="*/ 168 h 192"/>
                    <a:gd name="T70" fmla="*/ 370 w 439"/>
                    <a:gd name="T71" fmla="*/ 178 h 192"/>
                    <a:gd name="T72" fmla="*/ 399 w 439"/>
                    <a:gd name="T73" fmla="*/ 190 h 192"/>
                    <a:gd name="T74" fmla="*/ 420 w 439"/>
                    <a:gd name="T75" fmla="*/ 190 h 192"/>
                    <a:gd name="T76" fmla="*/ 434 w 439"/>
                    <a:gd name="T77" fmla="*/ 183 h 192"/>
                    <a:gd name="T78" fmla="*/ 439 w 439"/>
                    <a:gd name="T79" fmla="*/ 17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39" h="192">
                      <a:moveTo>
                        <a:pt x="439" y="178"/>
                      </a:moveTo>
                      <a:lnTo>
                        <a:pt x="439" y="178"/>
                      </a:lnTo>
                      <a:lnTo>
                        <a:pt x="438" y="176"/>
                      </a:lnTo>
                      <a:lnTo>
                        <a:pt x="437" y="175"/>
                      </a:lnTo>
                      <a:lnTo>
                        <a:pt x="437" y="175"/>
                      </a:lnTo>
                      <a:lnTo>
                        <a:pt x="428" y="172"/>
                      </a:lnTo>
                      <a:lnTo>
                        <a:pt x="418" y="169"/>
                      </a:lnTo>
                      <a:lnTo>
                        <a:pt x="403" y="162"/>
                      </a:lnTo>
                      <a:lnTo>
                        <a:pt x="380" y="150"/>
                      </a:lnTo>
                      <a:lnTo>
                        <a:pt x="380" y="150"/>
                      </a:lnTo>
                      <a:lnTo>
                        <a:pt x="367" y="141"/>
                      </a:lnTo>
                      <a:lnTo>
                        <a:pt x="353" y="132"/>
                      </a:lnTo>
                      <a:lnTo>
                        <a:pt x="343" y="122"/>
                      </a:lnTo>
                      <a:lnTo>
                        <a:pt x="333" y="112"/>
                      </a:lnTo>
                      <a:lnTo>
                        <a:pt x="317" y="95"/>
                      </a:lnTo>
                      <a:lnTo>
                        <a:pt x="308" y="85"/>
                      </a:lnTo>
                      <a:lnTo>
                        <a:pt x="308" y="85"/>
                      </a:lnTo>
                      <a:lnTo>
                        <a:pt x="304" y="82"/>
                      </a:lnTo>
                      <a:lnTo>
                        <a:pt x="302" y="80"/>
                      </a:lnTo>
                      <a:lnTo>
                        <a:pt x="297" y="79"/>
                      </a:lnTo>
                      <a:lnTo>
                        <a:pt x="291" y="77"/>
                      </a:lnTo>
                      <a:lnTo>
                        <a:pt x="266" y="76"/>
                      </a:lnTo>
                      <a:lnTo>
                        <a:pt x="217" y="75"/>
                      </a:lnTo>
                      <a:lnTo>
                        <a:pt x="217" y="75"/>
                      </a:lnTo>
                      <a:lnTo>
                        <a:pt x="202" y="74"/>
                      </a:lnTo>
                      <a:lnTo>
                        <a:pt x="185" y="70"/>
                      </a:lnTo>
                      <a:lnTo>
                        <a:pt x="168" y="67"/>
                      </a:lnTo>
                      <a:lnTo>
                        <a:pt x="150" y="61"/>
                      </a:lnTo>
                      <a:lnTo>
                        <a:pt x="116" y="46"/>
                      </a:lnTo>
                      <a:lnTo>
                        <a:pt x="84" y="32"/>
                      </a:lnTo>
                      <a:lnTo>
                        <a:pt x="54" y="17"/>
                      </a:lnTo>
                      <a:lnTo>
                        <a:pt x="30" y="6"/>
                      </a:lnTo>
                      <a:lnTo>
                        <a:pt x="20" y="3"/>
                      </a:lnTo>
                      <a:lnTo>
                        <a:pt x="13" y="0"/>
                      </a:lnTo>
                      <a:lnTo>
                        <a:pt x="7" y="0"/>
                      </a:lnTo>
                      <a:lnTo>
                        <a:pt x="4" y="2"/>
                      </a:ln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1" y="26"/>
                      </a:lnTo>
                      <a:lnTo>
                        <a:pt x="4" y="33"/>
                      </a:lnTo>
                      <a:lnTo>
                        <a:pt x="9" y="41"/>
                      </a:lnTo>
                      <a:lnTo>
                        <a:pt x="15" y="50"/>
                      </a:lnTo>
                      <a:lnTo>
                        <a:pt x="29" y="65"/>
                      </a:lnTo>
                      <a:lnTo>
                        <a:pt x="29" y="65"/>
                      </a:lnTo>
                      <a:lnTo>
                        <a:pt x="29" y="68"/>
                      </a:lnTo>
                      <a:lnTo>
                        <a:pt x="29" y="68"/>
                      </a:lnTo>
                      <a:lnTo>
                        <a:pt x="45" y="76"/>
                      </a:lnTo>
                      <a:lnTo>
                        <a:pt x="65" y="85"/>
                      </a:lnTo>
                      <a:lnTo>
                        <a:pt x="85" y="92"/>
                      </a:lnTo>
                      <a:lnTo>
                        <a:pt x="107" y="99"/>
                      </a:lnTo>
                      <a:lnTo>
                        <a:pt x="107" y="99"/>
                      </a:lnTo>
                      <a:lnTo>
                        <a:pt x="126" y="103"/>
                      </a:lnTo>
                      <a:lnTo>
                        <a:pt x="144" y="106"/>
                      </a:lnTo>
                      <a:lnTo>
                        <a:pt x="162" y="109"/>
                      </a:lnTo>
                      <a:lnTo>
                        <a:pt x="178" y="110"/>
                      </a:lnTo>
                      <a:lnTo>
                        <a:pt x="208" y="111"/>
                      </a:lnTo>
                      <a:lnTo>
                        <a:pt x="233" y="110"/>
                      </a:lnTo>
                      <a:lnTo>
                        <a:pt x="254" y="106"/>
                      </a:lnTo>
                      <a:lnTo>
                        <a:pt x="268" y="104"/>
                      </a:lnTo>
                      <a:lnTo>
                        <a:pt x="280" y="100"/>
                      </a:lnTo>
                      <a:lnTo>
                        <a:pt x="280" y="100"/>
                      </a:lnTo>
                      <a:lnTo>
                        <a:pt x="281" y="103"/>
                      </a:lnTo>
                      <a:lnTo>
                        <a:pt x="285" y="107"/>
                      </a:lnTo>
                      <a:lnTo>
                        <a:pt x="290" y="113"/>
                      </a:lnTo>
                      <a:lnTo>
                        <a:pt x="299" y="123"/>
                      </a:lnTo>
                      <a:lnTo>
                        <a:pt x="311" y="135"/>
                      </a:lnTo>
                      <a:lnTo>
                        <a:pt x="329" y="150"/>
                      </a:lnTo>
                      <a:lnTo>
                        <a:pt x="352" y="168"/>
                      </a:lnTo>
                      <a:lnTo>
                        <a:pt x="352" y="168"/>
                      </a:lnTo>
                      <a:lnTo>
                        <a:pt x="370" y="178"/>
                      </a:lnTo>
                      <a:lnTo>
                        <a:pt x="386" y="187"/>
                      </a:lnTo>
                      <a:lnTo>
                        <a:pt x="399" y="190"/>
                      </a:lnTo>
                      <a:lnTo>
                        <a:pt x="410" y="192"/>
                      </a:lnTo>
                      <a:lnTo>
                        <a:pt x="420" y="190"/>
                      </a:lnTo>
                      <a:lnTo>
                        <a:pt x="428" y="187"/>
                      </a:lnTo>
                      <a:lnTo>
                        <a:pt x="434" y="183"/>
                      </a:lnTo>
                      <a:lnTo>
                        <a:pt x="439" y="178"/>
                      </a:lnTo>
                      <a:lnTo>
                        <a:pt x="439" y="178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925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î$1îḑê">
                  <a:extLst>
                    <a:ext uri="{FF2B5EF4-FFF2-40B4-BE49-F238E27FC236}">
                      <a16:creationId xmlns:a16="http://schemas.microsoft.com/office/drawing/2014/main" id="{35A4C561-EA12-4B60-BE2A-31CC982C5E0D}"/>
                    </a:ext>
                  </a:extLst>
                </p:cNvPr>
                <p:cNvSpPr/>
                <p:nvPr/>
              </p:nvSpPr>
              <p:spPr bwMode="auto">
                <a:xfrm>
                  <a:off x="3092199" y="4269066"/>
                  <a:ext cx="114818" cy="60998"/>
                </a:xfrm>
                <a:custGeom>
                  <a:avLst/>
                  <a:gdLst>
                    <a:gd name="T0" fmla="*/ 62 w 62"/>
                    <a:gd name="T1" fmla="*/ 33 h 34"/>
                    <a:gd name="T2" fmla="*/ 62 w 62"/>
                    <a:gd name="T3" fmla="*/ 33 h 34"/>
                    <a:gd name="T4" fmla="*/ 44 w 62"/>
                    <a:gd name="T5" fmla="*/ 25 h 34"/>
                    <a:gd name="T6" fmla="*/ 13 w 62"/>
                    <a:gd name="T7" fmla="*/ 9 h 34"/>
                    <a:gd name="T8" fmla="*/ 13 w 62"/>
                    <a:gd name="T9" fmla="*/ 9 h 34"/>
                    <a:gd name="T10" fmla="*/ 0 w 62"/>
                    <a:gd name="T11" fmla="*/ 0 h 34"/>
                    <a:gd name="T12" fmla="*/ 0 w 62"/>
                    <a:gd name="T13" fmla="*/ 0 h 34"/>
                    <a:gd name="T14" fmla="*/ 0 w 62"/>
                    <a:gd name="T15" fmla="*/ 4 h 34"/>
                    <a:gd name="T16" fmla="*/ 0 w 62"/>
                    <a:gd name="T17" fmla="*/ 7 h 34"/>
                    <a:gd name="T18" fmla="*/ 1 w 62"/>
                    <a:gd name="T19" fmla="*/ 11 h 34"/>
                    <a:gd name="T20" fmla="*/ 3 w 62"/>
                    <a:gd name="T21" fmla="*/ 15 h 34"/>
                    <a:gd name="T22" fmla="*/ 3 w 62"/>
                    <a:gd name="T23" fmla="*/ 15 h 34"/>
                    <a:gd name="T24" fmla="*/ 14 w 62"/>
                    <a:gd name="T25" fmla="*/ 22 h 34"/>
                    <a:gd name="T26" fmla="*/ 21 w 62"/>
                    <a:gd name="T27" fmla="*/ 25 h 34"/>
                    <a:gd name="T28" fmla="*/ 30 w 62"/>
                    <a:gd name="T29" fmla="*/ 29 h 34"/>
                    <a:gd name="T30" fmla="*/ 38 w 62"/>
                    <a:gd name="T31" fmla="*/ 33 h 34"/>
                    <a:gd name="T32" fmla="*/ 47 w 62"/>
                    <a:gd name="T33" fmla="*/ 34 h 34"/>
                    <a:gd name="T34" fmla="*/ 55 w 62"/>
                    <a:gd name="T35" fmla="*/ 34 h 34"/>
                    <a:gd name="T36" fmla="*/ 62 w 62"/>
                    <a:gd name="T37" fmla="*/ 33 h 34"/>
                    <a:gd name="T38" fmla="*/ 62 w 62"/>
                    <a:gd name="T39" fmla="*/ 3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2" h="34">
                      <a:moveTo>
                        <a:pt x="62" y="33"/>
                      </a:moveTo>
                      <a:lnTo>
                        <a:pt x="62" y="33"/>
                      </a:lnTo>
                      <a:lnTo>
                        <a:pt x="44" y="25"/>
                      </a:lnTo>
                      <a:lnTo>
                        <a:pt x="13" y="9"/>
                      </a:lnTo>
                      <a:lnTo>
                        <a:pt x="13" y="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7"/>
                      </a:lnTo>
                      <a:lnTo>
                        <a:pt x="1" y="11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14" y="22"/>
                      </a:lnTo>
                      <a:lnTo>
                        <a:pt x="21" y="25"/>
                      </a:lnTo>
                      <a:lnTo>
                        <a:pt x="30" y="29"/>
                      </a:lnTo>
                      <a:lnTo>
                        <a:pt x="38" y="33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62" y="33"/>
                      </a:lnTo>
                      <a:lnTo>
                        <a:pt x="62" y="33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íṡliḍé">
                  <a:extLst>
                    <a:ext uri="{FF2B5EF4-FFF2-40B4-BE49-F238E27FC236}">
                      <a16:creationId xmlns:a16="http://schemas.microsoft.com/office/drawing/2014/main" id="{FC848F6A-87D3-4477-9935-9293A979D09B}"/>
                    </a:ext>
                  </a:extLst>
                </p:cNvPr>
                <p:cNvSpPr/>
                <p:nvPr/>
              </p:nvSpPr>
              <p:spPr bwMode="auto">
                <a:xfrm>
                  <a:off x="2457108" y="4114779"/>
                  <a:ext cx="889843" cy="473626"/>
                </a:xfrm>
                <a:custGeom>
                  <a:avLst/>
                  <a:gdLst>
                    <a:gd name="T0" fmla="*/ 2 w 496"/>
                    <a:gd name="T1" fmla="*/ 4 h 265"/>
                    <a:gd name="T2" fmla="*/ 11 w 496"/>
                    <a:gd name="T3" fmla="*/ 0 h 265"/>
                    <a:gd name="T4" fmla="*/ 23 w 496"/>
                    <a:gd name="T5" fmla="*/ 0 h 265"/>
                    <a:gd name="T6" fmla="*/ 53 w 496"/>
                    <a:gd name="T7" fmla="*/ 14 h 265"/>
                    <a:gd name="T8" fmla="*/ 100 w 496"/>
                    <a:gd name="T9" fmla="*/ 34 h 265"/>
                    <a:gd name="T10" fmla="*/ 150 w 496"/>
                    <a:gd name="T11" fmla="*/ 50 h 265"/>
                    <a:gd name="T12" fmla="*/ 170 w 496"/>
                    <a:gd name="T13" fmla="*/ 53 h 265"/>
                    <a:gd name="T14" fmla="*/ 236 w 496"/>
                    <a:gd name="T15" fmla="*/ 65 h 265"/>
                    <a:gd name="T16" fmla="*/ 272 w 496"/>
                    <a:gd name="T17" fmla="*/ 69 h 265"/>
                    <a:gd name="T18" fmla="*/ 292 w 496"/>
                    <a:gd name="T19" fmla="*/ 68 h 265"/>
                    <a:gd name="T20" fmla="*/ 306 w 496"/>
                    <a:gd name="T21" fmla="*/ 65 h 265"/>
                    <a:gd name="T22" fmla="*/ 315 w 496"/>
                    <a:gd name="T23" fmla="*/ 72 h 265"/>
                    <a:gd name="T24" fmla="*/ 345 w 496"/>
                    <a:gd name="T25" fmla="*/ 105 h 265"/>
                    <a:gd name="T26" fmla="*/ 377 w 496"/>
                    <a:gd name="T27" fmla="*/ 141 h 265"/>
                    <a:gd name="T28" fmla="*/ 403 w 496"/>
                    <a:gd name="T29" fmla="*/ 164 h 265"/>
                    <a:gd name="T30" fmla="*/ 434 w 496"/>
                    <a:gd name="T31" fmla="*/ 185 h 265"/>
                    <a:gd name="T32" fmla="*/ 468 w 496"/>
                    <a:gd name="T33" fmla="*/ 198 h 265"/>
                    <a:gd name="T34" fmla="*/ 487 w 496"/>
                    <a:gd name="T35" fmla="*/ 201 h 265"/>
                    <a:gd name="T36" fmla="*/ 493 w 496"/>
                    <a:gd name="T37" fmla="*/ 210 h 265"/>
                    <a:gd name="T38" fmla="*/ 496 w 496"/>
                    <a:gd name="T39" fmla="*/ 221 h 265"/>
                    <a:gd name="T40" fmla="*/ 493 w 496"/>
                    <a:gd name="T41" fmla="*/ 234 h 265"/>
                    <a:gd name="T42" fmla="*/ 486 w 496"/>
                    <a:gd name="T43" fmla="*/ 246 h 265"/>
                    <a:gd name="T44" fmla="*/ 474 w 496"/>
                    <a:gd name="T45" fmla="*/ 256 h 265"/>
                    <a:gd name="T46" fmla="*/ 457 w 496"/>
                    <a:gd name="T47" fmla="*/ 263 h 265"/>
                    <a:gd name="T48" fmla="*/ 434 w 496"/>
                    <a:gd name="T49" fmla="*/ 265 h 265"/>
                    <a:gd name="T50" fmla="*/ 408 w 496"/>
                    <a:gd name="T51" fmla="*/ 262 h 265"/>
                    <a:gd name="T52" fmla="*/ 393 w 496"/>
                    <a:gd name="T53" fmla="*/ 257 h 265"/>
                    <a:gd name="T54" fmla="*/ 368 w 496"/>
                    <a:gd name="T55" fmla="*/ 247 h 265"/>
                    <a:gd name="T56" fmla="*/ 345 w 496"/>
                    <a:gd name="T57" fmla="*/ 236 h 265"/>
                    <a:gd name="T58" fmla="*/ 326 w 496"/>
                    <a:gd name="T59" fmla="*/ 222 h 265"/>
                    <a:gd name="T60" fmla="*/ 310 w 496"/>
                    <a:gd name="T61" fmla="*/ 208 h 265"/>
                    <a:gd name="T62" fmla="*/ 297 w 496"/>
                    <a:gd name="T63" fmla="*/ 189 h 265"/>
                    <a:gd name="T64" fmla="*/ 286 w 496"/>
                    <a:gd name="T65" fmla="*/ 171 h 265"/>
                    <a:gd name="T66" fmla="*/ 274 w 496"/>
                    <a:gd name="T67" fmla="*/ 140 h 265"/>
                    <a:gd name="T68" fmla="*/ 262 w 496"/>
                    <a:gd name="T69" fmla="*/ 144 h 265"/>
                    <a:gd name="T70" fmla="*/ 235 w 496"/>
                    <a:gd name="T71" fmla="*/ 149 h 265"/>
                    <a:gd name="T72" fmla="*/ 188 w 496"/>
                    <a:gd name="T73" fmla="*/ 152 h 265"/>
                    <a:gd name="T74" fmla="*/ 136 w 496"/>
                    <a:gd name="T75" fmla="*/ 150 h 265"/>
                    <a:gd name="T76" fmla="*/ 103 w 496"/>
                    <a:gd name="T77" fmla="*/ 144 h 265"/>
                    <a:gd name="T78" fmla="*/ 73 w 496"/>
                    <a:gd name="T79" fmla="*/ 135 h 265"/>
                    <a:gd name="T80" fmla="*/ 49 w 496"/>
                    <a:gd name="T81" fmla="*/ 123 h 265"/>
                    <a:gd name="T82" fmla="*/ 38 w 496"/>
                    <a:gd name="T83" fmla="*/ 116 h 265"/>
                    <a:gd name="T84" fmla="*/ 23 w 496"/>
                    <a:gd name="T85" fmla="*/ 100 h 265"/>
                    <a:gd name="T86" fmla="*/ 12 w 496"/>
                    <a:gd name="T87" fmla="*/ 82 h 265"/>
                    <a:gd name="T88" fmla="*/ 5 w 496"/>
                    <a:gd name="T89" fmla="*/ 64 h 265"/>
                    <a:gd name="T90" fmla="*/ 0 w 496"/>
                    <a:gd name="T91" fmla="*/ 29 h 265"/>
                    <a:gd name="T92" fmla="*/ 2 w 496"/>
                    <a:gd name="T93" fmla="*/ 4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96" h="265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7" y="0"/>
                      </a:lnTo>
                      <a:lnTo>
                        <a:pt x="23" y="0"/>
                      </a:lnTo>
                      <a:lnTo>
                        <a:pt x="36" y="5"/>
                      </a:lnTo>
                      <a:lnTo>
                        <a:pt x="53" y="14"/>
                      </a:lnTo>
                      <a:lnTo>
                        <a:pt x="74" y="23"/>
                      </a:lnTo>
                      <a:lnTo>
                        <a:pt x="100" y="34"/>
                      </a:lnTo>
                      <a:lnTo>
                        <a:pt x="131" y="44"/>
                      </a:lnTo>
                      <a:lnTo>
                        <a:pt x="150" y="50"/>
                      </a:lnTo>
                      <a:lnTo>
                        <a:pt x="170" y="53"/>
                      </a:lnTo>
                      <a:lnTo>
                        <a:pt x="170" y="53"/>
                      </a:lnTo>
                      <a:lnTo>
                        <a:pt x="207" y="61"/>
                      </a:lnTo>
                      <a:lnTo>
                        <a:pt x="236" y="65"/>
                      </a:lnTo>
                      <a:lnTo>
                        <a:pt x="256" y="68"/>
                      </a:lnTo>
                      <a:lnTo>
                        <a:pt x="272" y="69"/>
                      </a:lnTo>
                      <a:lnTo>
                        <a:pt x="284" y="68"/>
                      </a:lnTo>
                      <a:lnTo>
                        <a:pt x="292" y="68"/>
                      </a:lnTo>
                      <a:lnTo>
                        <a:pt x="306" y="65"/>
                      </a:lnTo>
                      <a:lnTo>
                        <a:pt x="306" y="65"/>
                      </a:lnTo>
                      <a:lnTo>
                        <a:pt x="310" y="68"/>
                      </a:lnTo>
                      <a:lnTo>
                        <a:pt x="315" y="72"/>
                      </a:lnTo>
                      <a:lnTo>
                        <a:pt x="328" y="86"/>
                      </a:lnTo>
                      <a:lnTo>
                        <a:pt x="345" y="105"/>
                      </a:lnTo>
                      <a:lnTo>
                        <a:pt x="366" y="129"/>
                      </a:lnTo>
                      <a:lnTo>
                        <a:pt x="377" y="141"/>
                      </a:lnTo>
                      <a:lnTo>
                        <a:pt x="390" y="153"/>
                      </a:lnTo>
                      <a:lnTo>
                        <a:pt x="403" y="164"/>
                      </a:lnTo>
                      <a:lnTo>
                        <a:pt x="419" y="175"/>
                      </a:lnTo>
                      <a:lnTo>
                        <a:pt x="434" y="185"/>
                      </a:lnTo>
                      <a:lnTo>
                        <a:pt x="451" y="192"/>
                      </a:lnTo>
                      <a:lnTo>
                        <a:pt x="468" y="198"/>
                      </a:lnTo>
                      <a:lnTo>
                        <a:pt x="487" y="201"/>
                      </a:lnTo>
                      <a:lnTo>
                        <a:pt x="487" y="201"/>
                      </a:lnTo>
                      <a:lnTo>
                        <a:pt x="491" y="205"/>
                      </a:lnTo>
                      <a:lnTo>
                        <a:pt x="493" y="210"/>
                      </a:lnTo>
                      <a:lnTo>
                        <a:pt x="496" y="216"/>
                      </a:lnTo>
                      <a:lnTo>
                        <a:pt x="496" y="221"/>
                      </a:lnTo>
                      <a:lnTo>
                        <a:pt x="495" y="228"/>
                      </a:lnTo>
                      <a:lnTo>
                        <a:pt x="493" y="234"/>
                      </a:lnTo>
                      <a:lnTo>
                        <a:pt x="490" y="240"/>
                      </a:lnTo>
                      <a:lnTo>
                        <a:pt x="486" y="246"/>
                      </a:lnTo>
                      <a:lnTo>
                        <a:pt x="480" y="251"/>
                      </a:lnTo>
                      <a:lnTo>
                        <a:pt x="474" y="256"/>
                      </a:lnTo>
                      <a:lnTo>
                        <a:pt x="466" y="259"/>
                      </a:lnTo>
                      <a:lnTo>
                        <a:pt x="457" y="263"/>
                      </a:lnTo>
                      <a:lnTo>
                        <a:pt x="446" y="264"/>
                      </a:lnTo>
                      <a:lnTo>
                        <a:pt x="434" y="265"/>
                      </a:lnTo>
                      <a:lnTo>
                        <a:pt x="422" y="264"/>
                      </a:lnTo>
                      <a:lnTo>
                        <a:pt x="408" y="262"/>
                      </a:lnTo>
                      <a:lnTo>
                        <a:pt x="408" y="262"/>
                      </a:lnTo>
                      <a:lnTo>
                        <a:pt x="393" y="257"/>
                      </a:lnTo>
                      <a:lnTo>
                        <a:pt x="380" y="252"/>
                      </a:lnTo>
                      <a:lnTo>
                        <a:pt x="368" y="247"/>
                      </a:lnTo>
                      <a:lnTo>
                        <a:pt x="356" y="242"/>
                      </a:lnTo>
                      <a:lnTo>
                        <a:pt x="345" y="236"/>
                      </a:lnTo>
                      <a:lnTo>
                        <a:pt x="336" y="229"/>
                      </a:lnTo>
                      <a:lnTo>
                        <a:pt x="326" y="222"/>
                      </a:lnTo>
                      <a:lnTo>
                        <a:pt x="318" y="215"/>
                      </a:lnTo>
                      <a:lnTo>
                        <a:pt x="310" y="208"/>
                      </a:lnTo>
                      <a:lnTo>
                        <a:pt x="303" y="199"/>
                      </a:lnTo>
                      <a:lnTo>
                        <a:pt x="297" y="189"/>
                      </a:lnTo>
                      <a:lnTo>
                        <a:pt x="291" y="181"/>
                      </a:lnTo>
                      <a:lnTo>
                        <a:pt x="286" y="171"/>
                      </a:lnTo>
                      <a:lnTo>
                        <a:pt x="281" y="161"/>
                      </a:lnTo>
                      <a:lnTo>
                        <a:pt x="274" y="140"/>
                      </a:lnTo>
                      <a:lnTo>
                        <a:pt x="274" y="140"/>
                      </a:lnTo>
                      <a:lnTo>
                        <a:pt x="262" y="144"/>
                      </a:lnTo>
                      <a:lnTo>
                        <a:pt x="249" y="146"/>
                      </a:lnTo>
                      <a:lnTo>
                        <a:pt x="235" y="149"/>
                      </a:lnTo>
                      <a:lnTo>
                        <a:pt x="220" y="151"/>
                      </a:lnTo>
                      <a:lnTo>
                        <a:pt x="188" y="152"/>
                      </a:lnTo>
                      <a:lnTo>
                        <a:pt x="153" y="151"/>
                      </a:lnTo>
                      <a:lnTo>
                        <a:pt x="136" y="150"/>
                      </a:lnTo>
                      <a:lnTo>
                        <a:pt x="120" y="147"/>
                      </a:lnTo>
                      <a:lnTo>
                        <a:pt x="103" y="144"/>
                      </a:lnTo>
                      <a:lnTo>
                        <a:pt x="88" y="140"/>
                      </a:lnTo>
                      <a:lnTo>
                        <a:pt x="73" y="135"/>
                      </a:lnTo>
                      <a:lnTo>
                        <a:pt x="60" y="129"/>
                      </a:lnTo>
                      <a:lnTo>
                        <a:pt x="49" y="123"/>
                      </a:lnTo>
                      <a:lnTo>
                        <a:pt x="38" y="116"/>
                      </a:lnTo>
                      <a:lnTo>
                        <a:pt x="38" y="116"/>
                      </a:lnTo>
                      <a:lnTo>
                        <a:pt x="30" y="109"/>
                      </a:lnTo>
                      <a:lnTo>
                        <a:pt x="23" y="100"/>
                      </a:lnTo>
                      <a:lnTo>
                        <a:pt x="17" y="92"/>
                      </a:lnTo>
                      <a:lnTo>
                        <a:pt x="12" y="82"/>
                      </a:lnTo>
                      <a:lnTo>
                        <a:pt x="7" y="73"/>
                      </a:lnTo>
                      <a:lnTo>
                        <a:pt x="5" y="64"/>
                      </a:lnTo>
                      <a:lnTo>
                        <a:pt x="1" y="46"/>
                      </a:lnTo>
                      <a:lnTo>
                        <a:pt x="0" y="29"/>
                      </a:lnTo>
                      <a:lnTo>
                        <a:pt x="1" y="16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íSḻïḓe">
                  <a:extLst>
                    <a:ext uri="{FF2B5EF4-FFF2-40B4-BE49-F238E27FC236}">
                      <a16:creationId xmlns:a16="http://schemas.microsoft.com/office/drawing/2014/main" id="{9C873C74-B52C-4626-AE18-E8272E7C3649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337279" cy="627914"/>
                </a:xfrm>
                <a:custGeom>
                  <a:avLst/>
                  <a:gdLst>
                    <a:gd name="T0" fmla="*/ 58 w 186"/>
                    <a:gd name="T1" fmla="*/ 1 h 350"/>
                    <a:gd name="T2" fmla="*/ 136 w 186"/>
                    <a:gd name="T3" fmla="*/ 0 h 350"/>
                    <a:gd name="T4" fmla="*/ 136 w 186"/>
                    <a:gd name="T5" fmla="*/ 0 h 350"/>
                    <a:gd name="T6" fmla="*/ 139 w 186"/>
                    <a:gd name="T7" fmla="*/ 6 h 350"/>
                    <a:gd name="T8" fmla="*/ 148 w 186"/>
                    <a:gd name="T9" fmla="*/ 24 h 350"/>
                    <a:gd name="T10" fmla="*/ 153 w 186"/>
                    <a:gd name="T11" fmla="*/ 37 h 350"/>
                    <a:gd name="T12" fmla="*/ 159 w 186"/>
                    <a:gd name="T13" fmla="*/ 53 h 350"/>
                    <a:gd name="T14" fmla="*/ 165 w 186"/>
                    <a:gd name="T15" fmla="*/ 71 h 350"/>
                    <a:gd name="T16" fmla="*/ 171 w 186"/>
                    <a:gd name="T17" fmla="*/ 93 h 350"/>
                    <a:gd name="T18" fmla="*/ 177 w 186"/>
                    <a:gd name="T19" fmla="*/ 115 h 350"/>
                    <a:gd name="T20" fmla="*/ 180 w 186"/>
                    <a:gd name="T21" fmla="*/ 142 h 350"/>
                    <a:gd name="T22" fmla="*/ 184 w 186"/>
                    <a:gd name="T23" fmla="*/ 170 h 350"/>
                    <a:gd name="T24" fmla="*/ 186 w 186"/>
                    <a:gd name="T25" fmla="*/ 201 h 350"/>
                    <a:gd name="T26" fmla="*/ 186 w 186"/>
                    <a:gd name="T27" fmla="*/ 233 h 350"/>
                    <a:gd name="T28" fmla="*/ 184 w 186"/>
                    <a:gd name="T29" fmla="*/ 268 h 350"/>
                    <a:gd name="T30" fmla="*/ 180 w 186"/>
                    <a:gd name="T31" fmla="*/ 306 h 350"/>
                    <a:gd name="T32" fmla="*/ 173 w 186"/>
                    <a:gd name="T33" fmla="*/ 344 h 350"/>
                    <a:gd name="T34" fmla="*/ 173 w 186"/>
                    <a:gd name="T35" fmla="*/ 344 h 350"/>
                    <a:gd name="T36" fmla="*/ 132 w 186"/>
                    <a:gd name="T37" fmla="*/ 345 h 350"/>
                    <a:gd name="T38" fmla="*/ 91 w 186"/>
                    <a:gd name="T39" fmla="*/ 348 h 350"/>
                    <a:gd name="T40" fmla="*/ 48 w 186"/>
                    <a:gd name="T41" fmla="*/ 350 h 350"/>
                    <a:gd name="T42" fmla="*/ 48 w 186"/>
                    <a:gd name="T43" fmla="*/ 350 h 350"/>
                    <a:gd name="T44" fmla="*/ 45 w 186"/>
                    <a:gd name="T45" fmla="*/ 348 h 350"/>
                    <a:gd name="T46" fmla="*/ 38 w 186"/>
                    <a:gd name="T47" fmla="*/ 339 h 350"/>
                    <a:gd name="T48" fmla="*/ 30 w 186"/>
                    <a:gd name="T49" fmla="*/ 325 h 350"/>
                    <a:gd name="T50" fmla="*/ 19 w 186"/>
                    <a:gd name="T51" fmla="*/ 306 h 350"/>
                    <a:gd name="T52" fmla="*/ 14 w 186"/>
                    <a:gd name="T53" fmla="*/ 294 h 350"/>
                    <a:gd name="T54" fmla="*/ 11 w 186"/>
                    <a:gd name="T55" fmla="*/ 280 h 350"/>
                    <a:gd name="T56" fmla="*/ 6 w 186"/>
                    <a:gd name="T57" fmla="*/ 265 h 350"/>
                    <a:gd name="T58" fmla="*/ 3 w 186"/>
                    <a:gd name="T59" fmla="*/ 248 h 350"/>
                    <a:gd name="T60" fmla="*/ 1 w 186"/>
                    <a:gd name="T61" fmla="*/ 230 h 350"/>
                    <a:gd name="T62" fmla="*/ 0 w 186"/>
                    <a:gd name="T63" fmla="*/ 209 h 350"/>
                    <a:gd name="T64" fmla="*/ 0 w 186"/>
                    <a:gd name="T65" fmla="*/ 188 h 350"/>
                    <a:gd name="T66" fmla="*/ 2 w 186"/>
                    <a:gd name="T67" fmla="*/ 165 h 350"/>
                    <a:gd name="T68" fmla="*/ 2 w 186"/>
                    <a:gd name="T69" fmla="*/ 165 h 350"/>
                    <a:gd name="T70" fmla="*/ 5 w 186"/>
                    <a:gd name="T71" fmla="*/ 142 h 350"/>
                    <a:gd name="T72" fmla="*/ 8 w 186"/>
                    <a:gd name="T73" fmla="*/ 120 h 350"/>
                    <a:gd name="T74" fmla="*/ 12 w 186"/>
                    <a:gd name="T75" fmla="*/ 102 h 350"/>
                    <a:gd name="T76" fmla="*/ 17 w 186"/>
                    <a:gd name="T77" fmla="*/ 85 h 350"/>
                    <a:gd name="T78" fmla="*/ 26 w 186"/>
                    <a:gd name="T79" fmla="*/ 56 h 350"/>
                    <a:gd name="T80" fmla="*/ 35 w 186"/>
                    <a:gd name="T81" fmla="*/ 35 h 350"/>
                    <a:gd name="T82" fmla="*/ 43 w 186"/>
                    <a:gd name="T83" fmla="*/ 19 h 350"/>
                    <a:gd name="T84" fmla="*/ 50 w 186"/>
                    <a:gd name="T85" fmla="*/ 8 h 350"/>
                    <a:gd name="T86" fmla="*/ 58 w 186"/>
                    <a:gd name="T87" fmla="*/ 1 h 350"/>
                    <a:gd name="T88" fmla="*/ 58 w 186"/>
                    <a:gd name="T89" fmla="*/ 1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86" h="350">
                      <a:moveTo>
                        <a:pt x="58" y="1"/>
                      </a:moveTo>
                      <a:lnTo>
                        <a:pt x="136" y="0"/>
                      </a:lnTo>
                      <a:lnTo>
                        <a:pt x="136" y="0"/>
                      </a:lnTo>
                      <a:lnTo>
                        <a:pt x="139" y="6"/>
                      </a:lnTo>
                      <a:lnTo>
                        <a:pt x="148" y="24"/>
                      </a:lnTo>
                      <a:lnTo>
                        <a:pt x="153" y="37"/>
                      </a:lnTo>
                      <a:lnTo>
                        <a:pt x="159" y="53"/>
                      </a:lnTo>
                      <a:lnTo>
                        <a:pt x="165" y="71"/>
                      </a:lnTo>
                      <a:lnTo>
                        <a:pt x="171" y="93"/>
                      </a:lnTo>
                      <a:lnTo>
                        <a:pt x="177" y="115"/>
                      </a:lnTo>
                      <a:lnTo>
                        <a:pt x="180" y="142"/>
                      </a:lnTo>
                      <a:lnTo>
                        <a:pt x="184" y="170"/>
                      </a:lnTo>
                      <a:lnTo>
                        <a:pt x="186" y="201"/>
                      </a:lnTo>
                      <a:lnTo>
                        <a:pt x="186" y="233"/>
                      </a:lnTo>
                      <a:lnTo>
                        <a:pt x="184" y="268"/>
                      </a:lnTo>
                      <a:lnTo>
                        <a:pt x="180" y="306"/>
                      </a:lnTo>
                      <a:lnTo>
                        <a:pt x="173" y="344"/>
                      </a:lnTo>
                      <a:lnTo>
                        <a:pt x="173" y="344"/>
                      </a:lnTo>
                      <a:lnTo>
                        <a:pt x="132" y="345"/>
                      </a:lnTo>
                      <a:lnTo>
                        <a:pt x="91" y="348"/>
                      </a:lnTo>
                      <a:lnTo>
                        <a:pt x="48" y="350"/>
                      </a:lnTo>
                      <a:lnTo>
                        <a:pt x="48" y="350"/>
                      </a:lnTo>
                      <a:lnTo>
                        <a:pt x="45" y="348"/>
                      </a:lnTo>
                      <a:lnTo>
                        <a:pt x="38" y="339"/>
                      </a:lnTo>
                      <a:lnTo>
                        <a:pt x="30" y="325"/>
                      </a:lnTo>
                      <a:lnTo>
                        <a:pt x="19" y="306"/>
                      </a:lnTo>
                      <a:lnTo>
                        <a:pt x="14" y="294"/>
                      </a:lnTo>
                      <a:lnTo>
                        <a:pt x="11" y="280"/>
                      </a:lnTo>
                      <a:lnTo>
                        <a:pt x="6" y="265"/>
                      </a:lnTo>
                      <a:lnTo>
                        <a:pt x="3" y="248"/>
                      </a:lnTo>
                      <a:lnTo>
                        <a:pt x="1" y="230"/>
                      </a:lnTo>
                      <a:lnTo>
                        <a:pt x="0" y="209"/>
                      </a:lnTo>
                      <a:lnTo>
                        <a:pt x="0" y="188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5" y="142"/>
                      </a:lnTo>
                      <a:lnTo>
                        <a:pt x="8" y="120"/>
                      </a:lnTo>
                      <a:lnTo>
                        <a:pt x="12" y="102"/>
                      </a:lnTo>
                      <a:lnTo>
                        <a:pt x="17" y="85"/>
                      </a:lnTo>
                      <a:lnTo>
                        <a:pt x="26" y="56"/>
                      </a:lnTo>
                      <a:lnTo>
                        <a:pt x="35" y="35"/>
                      </a:lnTo>
                      <a:lnTo>
                        <a:pt x="43" y="19"/>
                      </a:lnTo>
                      <a:lnTo>
                        <a:pt x="50" y="8"/>
                      </a:lnTo>
                      <a:lnTo>
                        <a:pt x="58" y="1"/>
                      </a:lnTo>
                      <a:lnTo>
                        <a:pt x="58" y="1"/>
                      </a:lnTo>
                      <a:close/>
                    </a:path>
                  </a:pathLst>
                </a:custGeom>
                <a:solidFill>
                  <a:srgbClr val="C6A7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íšľïḑè">
                  <a:extLst>
                    <a:ext uri="{FF2B5EF4-FFF2-40B4-BE49-F238E27FC236}">
                      <a16:creationId xmlns:a16="http://schemas.microsoft.com/office/drawing/2014/main" id="{F89D772A-4B5B-46A2-A8DF-1143111FF070}"/>
                    </a:ext>
                  </a:extLst>
                </p:cNvPr>
                <p:cNvSpPr/>
                <p:nvPr/>
              </p:nvSpPr>
              <p:spPr bwMode="auto">
                <a:xfrm>
                  <a:off x="1269456" y="3978433"/>
                  <a:ext cx="1528521" cy="1015427"/>
                </a:xfrm>
                <a:custGeom>
                  <a:avLst/>
                  <a:gdLst>
                    <a:gd name="T0" fmla="*/ 783 w 852"/>
                    <a:gd name="T1" fmla="*/ 426 h 566"/>
                    <a:gd name="T2" fmla="*/ 742 w 852"/>
                    <a:gd name="T3" fmla="*/ 420 h 566"/>
                    <a:gd name="T4" fmla="*/ 686 w 852"/>
                    <a:gd name="T5" fmla="*/ 425 h 566"/>
                    <a:gd name="T6" fmla="*/ 612 w 852"/>
                    <a:gd name="T7" fmla="*/ 446 h 566"/>
                    <a:gd name="T8" fmla="*/ 588 w 852"/>
                    <a:gd name="T9" fmla="*/ 451 h 566"/>
                    <a:gd name="T10" fmla="*/ 561 w 852"/>
                    <a:gd name="T11" fmla="*/ 434 h 566"/>
                    <a:gd name="T12" fmla="*/ 535 w 852"/>
                    <a:gd name="T13" fmla="*/ 408 h 566"/>
                    <a:gd name="T14" fmla="*/ 558 w 852"/>
                    <a:gd name="T15" fmla="*/ 398 h 566"/>
                    <a:gd name="T16" fmla="*/ 618 w 852"/>
                    <a:gd name="T17" fmla="*/ 385 h 566"/>
                    <a:gd name="T18" fmla="*/ 666 w 852"/>
                    <a:gd name="T19" fmla="*/ 357 h 566"/>
                    <a:gd name="T20" fmla="*/ 686 w 852"/>
                    <a:gd name="T21" fmla="*/ 342 h 566"/>
                    <a:gd name="T22" fmla="*/ 703 w 852"/>
                    <a:gd name="T23" fmla="*/ 316 h 566"/>
                    <a:gd name="T24" fmla="*/ 707 w 852"/>
                    <a:gd name="T25" fmla="*/ 313 h 566"/>
                    <a:gd name="T26" fmla="*/ 725 w 852"/>
                    <a:gd name="T27" fmla="*/ 286 h 566"/>
                    <a:gd name="T28" fmla="*/ 745 w 852"/>
                    <a:gd name="T29" fmla="*/ 248 h 566"/>
                    <a:gd name="T30" fmla="*/ 748 w 852"/>
                    <a:gd name="T31" fmla="*/ 231 h 566"/>
                    <a:gd name="T32" fmla="*/ 747 w 852"/>
                    <a:gd name="T33" fmla="*/ 203 h 566"/>
                    <a:gd name="T34" fmla="*/ 731 w 852"/>
                    <a:gd name="T35" fmla="*/ 168 h 566"/>
                    <a:gd name="T36" fmla="*/ 717 w 852"/>
                    <a:gd name="T37" fmla="*/ 143 h 566"/>
                    <a:gd name="T38" fmla="*/ 709 w 852"/>
                    <a:gd name="T39" fmla="*/ 109 h 566"/>
                    <a:gd name="T40" fmla="*/ 697 w 852"/>
                    <a:gd name="T41" fmla="*/ 46 h 566"/>
                    <a:gd name="T42" fmla="*/ 683 w 852"/>
                    <a:gd name="T43" fmla="*/ 19 h 566"/>
                    <a:gd name="T44" fmla="*/ 660 w 852"/>
                    <a:gd name="T45" fmla="*/ 1 h 566"/>
                    <a:gd name="T46" fmla="*/ 646 w 852"/>
                    <a:gd name="T47" fmla="*/ 0 h 566"/>
                    <a:gd name="T48" fmla="*/ 627 w 852"/>
                    <a:gd name="T49" fmla="*/ 12 h 566"/>
                    <a:gd name="T50" fmla="*/ 567 w 852"/>
                    <a:gd name="T51" fmla="*/ 60 h 566"/>
                    <a:gd name="T52" fmla="*/ 508 w 852"/>
                    <a:gd name="T53" fmla="*/ 95 h 566"/>
                    <a:gd name="T54" fmla="*/ 397 w 852"/>
                    <a:gd name="T55" fmla="*/ 147 h 566"/>
                    <a:gd name="T56" fmla="*/ 262 w 852"/>
                    <a:gd name="T57" fmla="*/ 198 h 566"/>
                    <a:gd name="T58" fmla="*/ 195 w 852"/>
                    <a:gd name="T59" fmla="*/ 218 h 566"/>
                    <a:gd name="T60" fmla="*/ 141 w 852"/>
                    <a:gd name="T61" fmla="*/ 226 h 566"/>
                    <a:gd name="T62" fmla="*/ 69 w 852"/>
                    <a:gd name="T63" fmla="*/ 224 h 566"/>
                    <a:gd name="T64" fmla="*/ 53 w 852"/>
                    <a:gd name="T65" fmla="*/ 221 h 566"/>
                    <a:gd name="T66" fmla="*/ 33 w 852"/>
                    <a:gd name="T67" fmla="*/ 242 h 566"/>
                    <a:gd name="T68" fmla="*/ 18 w 852"/>
                    <a:gd name="T69" fmla="*/ 273 h 566"/>
                    <a:gd name="T70" fmla="*/ 6 w 852"/>
                    <a:gd name="T71" fmla="*/ 321 h 566"/>
                    <a:gd name="T72" fmla="*/ 0 w 852"/>
                    <a:gd name="T73" fmla="*/ 393 h 566"/>
                    <a:gd name="T74" fmla="*/ 2 w 852"/>
                    <a:gd name="T75" fmla="*/ 419 h 566"/>
                    <a:gd name="T76" fmla="*/ 13 w 852"/>
                    <a:gd name="T77" fmla="*/ 457 h 566"/>
                    <a:gd name="T78" fmla="*/ 35 w 852"/>
                    <a:gd name="T79" fmla="*/ 491 h 566"/>
                    <a:gd name="T80" fmla="*/ 43 w 852"/>
                    <a:gd name="T81" fmla="*/ 496 h 566"/>
                    <a:gd name="T82" fmla="*/ 98 w 852"/>
                    <a:gd name="T83" fmla="*/ 485 h 566"/>
                    <a:gd name="T84" fmla="*/ 202 w 852"/>
                    <a:gd name="T85" fmla="*/ 475 h 566"/>
                    <a:gd name="T86" fmla="*/ 246 w 852"/>
                    <a:gd name="T87" fmla="*/ 478 h 566"/>
                    <a:gd name="T88" fmla="*/ 267 w 852"/>
                    <a:gd name="T89" fmla="*/ 487 h 566"/>
                    <a:gd name="T90" fmla="*/ 311 w 852"/>
                    <a:gd name="T91" fmla="*/ 511 h 566"/>
                    <a:gd name="T92" fmla="*/ 372 w 852"/>
                    <a:gd name="T93" fmla="*/ 535 h 566"/>
                    <a:gd name="T94" fmla="*/ 441 w 852"/>
                    <a:gd name="T95" fmla="*/ 555 h 566"/>
                    <a:gd name="T96" fmla="*/ 510 w 852"/>
                    <a:gd name="T97" fmla="*/ 566 h 566"/>
                    <a:gd name="T98" fmla="*/ 570 w 852"/>
                    <a:gd name="T99" fmla="*/ 561 h 566"/>
                    <a:gd name="T100" fmla="*/ 603 w 852"/>
                    <a:gd name="T101" fmla="*/ 544 h 566"/>
                    <a:gd name="T102" fmla="*/ 665 w 852"/>
                    <a:gd name="T103" fmla="*/ 528 h 566"/>
                    <a:gd name="T104" fmla="*/ 775 w 852"/>
                    <a:gd name="T105" fmla="*/ 517 h 566"/>
                    <a:gd name="T106" fmla="*/ 841 w 852"/>
                    <a:gd name="T107" fmla="*/ 516 h 566"/>
                    <a:gd name="T108" fmla="*/ 851 w 852"/>
                    <a:gd name="T109" fmla="*/ 499 h 566"/>
                    <a:gd name="T110" fmla="*/ 851 w 852"/>
                    <a:gd name="T111" fmla="*/ 484 h 566"/>
                    <a:gd name="T112" fmla="*/ 842 w 852"/>
                    <a:gd name="T113" fmla="*/ 466 h 566"/>
                    <a:gd name="T114" fmla="*/ 825 w 852"/>
                    <a:gd name="T115" fmla="*/ 448 h 566"/>
                    <a:gd name="T116" fmla="*/ 795 w 852"/>
                    <a:gd name="T117" fmla="*/ 431 h 5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852" h="566">
                      <a:moveTo>
                        <a:pt x="795" y="431"/>
                      </a:moveTo>
                      <a:lnTo>
                        <a:pt x="795" y="431"/>
                      </a:lnTo>
                      <a:lnTo>
                        <a:pt x="783" y="426"/>
                      </a:lnTo>
                      <a:lnTo>
                        <a:pt x="770" y="424"/>
                      </a:lnTo>
                      <a:lnTo>
                        <a:pt x="757" y="421"/>
                      </a:lnTo>
                      <a:lnTo>
                        <a:pt x="742" y="420"/>
                      </a:lnTo>
                      <a:lnTo>
                        <a:pt x="728" y="420"/>
                      </a:lnTo>
                      <a:lnTo>
                        <a:pt x="713" y="421"/>
                      </a:lnTo>
                      <a:lnTo>
                        <a:pt x="686" y="425"/>
                      </a:lnTo>
                      <a:lnTo>
                        <a:pt x="658" y="431"/>
                      </a:lnTo>
                      <a:lnTo>
                        <a:pt x="634" y="439"/>
                      </a:lnTo>
                      <a:lnTo>
                        <a:pt x="612" y="446"/>
                      </a:lnTo>
                      <a:lnTo>
                        <a:pt x="595" y="455"/>
                      </a:lnTo>
                      <a:lnTo>
                        <a:pt x="595" y="455"/>
                      </a:lnTo>
                      <a:lnTo>
                        <a:pt x="588" y="451"/>
                      </a:lnTo>
                      <a:lnTo>
                        <a:pt x="580" y="448"/>
                      </a:lnTo>
                      <a:lnTo>
                        <a:pt x="570" y="442"/>
                      </a:lnTo>
                      <a:lnTo>
                        <a:pt x="561" y="434"/>
                      </a:lnTo>
                      <a:lnTo>
                        <a:pt x="552" y="426"/>
                      </a:lnTo>
                      <a:lnTo>
                        <a:pt x="543" y="418"/>
                      </a:lnTo>
                      <a:lnTo>
                        <a:pt x="535" y="408"/>
                      </a:lnTo>
                      <a:lnTo>
                        <a:pt x="529" y="399"/>
                      </a:lnTo>
                      <a:lnTo>
                        <a:pt x="529" y="399"/>
                      </a:lnTo>
                      <a:lnTo>
                        <a:pt x="558" y="398"/>
                      </a:lnTo>
                      <a:lnTo>
                        <a:pt x="582" y="395"/>
                      </a:lnTo>
                      <a:lnTo>
                        <a:pt x="601" y="391"/>
                      </a:lnTo>
                      <a:lnTo>
                        <a:pt x="618" y="385"/>
                      </a:lnTo>
                      <a:lnTo>
                        <a:pt x="632" y="379"/>
                      </a:lnTo>
                      <a:lnTo>
                        <a:pt x="644" y="372"/>
                      </a:lnTo>
                      <a:lnTo>
                        <a:pt x="666" y="357"/>
                      </a:lnTo>
                      <a:lnTo>
                        <a:pt x="666" y="357"/>
                      </a:lnTo>
                      <a:lnTo>
                        <a:pt x="677" y="349"/>
                      </a:lnTo>
                      <a:lnTo>
                        <a:pt x="686" y="342"/>
                      </a:lnTo>
                      <a:lnTo>
                        <a:pt x="692" y="333"/>
                      </a:lnTo>
                      <a:lnTo>
                        <a:pt x="697" y="327"/>
                      </a:lnTo>
                      <a:lnTo>
                        <a:pt x="703" y="316"/>
                      </a:lnTo>
                      <a:lnTo>
                        <a:pt x="704" y="312"/>
                      </a:lnTo>
                      <a:lnTo>
                        <a:pt x="704" y="312"/>
                      </a:lnTo>
                      <a:lnTo>
                        <a:pt x="707" y="313"/>
                      </a:lnTo>
                      <a:lnTo>
                        <a:pt x="707" y="313"/>
                      </a:lnTo>
                      <a:lnTo>
                        <a:pt x="716" y="300"/>
                      </a:lnTo>
                      <a:lnTo>
                        <a:pt x="725" y="286"/>
                      </a:lnTo>
                      <a:lnTo>
                        <a:pt x="735" y="271"/>
                      </a:lnTo>
                      <a:lnTo>
                        <a:pt x="740" y="260"/>
                      </a:lnTo>
                      <a:lnTo>
                        <a:pt x="745" y="248"/>
                      </a:lnTo>
                      <a:lnTo>
                        <a:pt x="745" y="248"/>
                      </a:lnTo>
                      <a:lnTo>
                        <a:pt x="747" y="239"/>
                      </a:lnTo>
                      <a:lnTo>
                        <a:pt x="748" y="231"/>
                      </a:lnTo>
                      <a:lnTo>
                        <a:pt x="750" y="224"/>
                      </a:lnTo>
                      <a:lnTo>
                        <a:pt x="750" y="217"/>
                      </a:lnTo>
                      <a:lnTo>
                        <a:pt x="747" y="203"/>
                      </a:lnTo>
                      <a:lnTo>
                        <a:pt x="743" y="191"/>
                      </a:lnTo>
                      <a:lnTo>
                        <a:pt x="737" y="179"/>
                      </a:lnTo>
                      <a:lnTo>
                        <a:pt x="731" y="168"/>
                      </a:lnTo>
                      <a:lnTo>
                        <a:pt x="724" y="156"/>
                      </a:lnTo>
                      <a:lnTo>
                        <a:pt x="717" y="143"/>
                      </a:lnTo>
                      <a:lnTo>
                        <a:pt x="717" y="143"/>
                      </a:lnTo>
                      <a:lnTo>
                        <a:pt x="715" y="136"/>
                      </a:lnTo>
                      <a:lnTo>
                        <a:pt x="712" y="127"/>
                      </a:lnTo>
                      <a:lnTo>
                        <a:pt x="709" y="109"/>
                      </a:lnTo>
                      <a:lnTo>
                        <a:pt x="705" y="88"/>
                      </a:lnTo>
                      <a:lnTo>
                        <a:pt x="701" y="66"/>
                      </a:lnTo>
                      <a:lnTo>
                        <a:pt x="697" y="46"/>
                      </a:lnTo>
                      <a:lnTo>
                        <a:pt x="693" y="36"/>
                      </a:lnTo>
                      <a:lnTo>
                        <a:pt x="689" y="26"/>
                      </a:lnTo>
                      <a:lnTo>
                        <a:pt x="683" y="19"/>
                      </a:lnTo>
                      <a:lnTo>
                        <a:pt x="677" y="12"/>
                      </a:lnTo>
                      <a:lnTo>
                        <a:pt x="670" y="6"/>
                      </a:lnTo>
                      <a:lnTo>
                        <a:pt x="660" y="1"/>
                      </a:lnTo>
                      <a:lnTo>
                        <a:pt x="660" y="1"/>
                      </a:lnTo>
                      <a:lnTo>
                        <a:pt x="651" y="0"/>
                      </a:lnTo>
                      <a:lnTo>
                        <a:pt x="646" y="0"/>
                      </a:lnTo>
                      <a:lnTo>
                        <a:pt x="642" y="1"/>
                      </a:lnTo>
                      <a:lnTo>
                        <a:pt x="635" y="5"/>
                      </a:lnTo>
                      <a:lnTo>
                        <a:pt x="627" y="12"/>
                      </a:lnTo>
                      <a:lnTo>
                        <a:pt x="604" y="32"/>
                      </a:lnTo>
                      <a:lnTo>
                        <a:pt x="587" y="46"/>
                      </a:lnTo>
                      <a:lnTo>
                        <a:pt x="567" y="60"/>
                      </a:lnTo>
                      <a:lnTo>
                        <a:pt x="567" y="60"/>
                      </a:lnTo>
                      <a:lnTo>
                        <a:pt x="539" y="77"/>
                      </a:lnTo>
                      <a:lnTo>
                        <a:pt x="508" y="95"/>
                      </a:lnTo>
                      <a:lnTo>
                        <a:pt x="474" y="112"/>
                      </a:lnTo>
                      <a:lnTo>
                        <a:pt x="437" y="129"/>
                      </a:lnTo>
                      <a:lnTo>
                        <a:pt x="397" y="147"/>
                      </a:lnTo>
                      <a:lnTo>
                        <a:pt x="355" y="164"/>
                      </a:lnTo>
                      <a:lnTo>
                        <a:pt x="262" y="198"/>
                      </a:lnTo>
                      <a:lnTo>
                        <a:pt x="262" y="198"/>
                      </a:lnTo>
                      <a:lnTo>
                        <a:pt x="238" y="207"/>
                      </a:lnTo>
                      <a:lnTo>
                        <a:pt x="216" y="213"/>
                      </a:lnTo>
                      <a:lnTo>
                        <a:pt x="195" y="218"/>
                      </a:lnTo>
                      <a:lnTo>
                        <a:pt x="175" y="221"/>
                      </a:lnTo>
                      <a:lnTo>
                        <a:pt x="157" y="224"/>
                      </a:lnTo>
                      <a:lnTo>
                        <a:pt x="141" y="226"/>
                      </a:lnTo>
                      <a:lnTo>
                        <a:pt x="110" y="227"/>
                      </a:lnTo>
                      <a:lnTo>
                        <a:pt x="86" y="225"/>
                      </a:lnTo>
                      <a:lnTo>
                        <a:pt x="69" y="224"/>
                      </a:lnTo>
                      <a:lnTo>
                        <a:pt x="55" y="220"/>
                      </a:lnTo>
                      <a:lnTo>
                        <a:pt x="55" y="220"/>
                      </a:lnTo>
                      <a:lnTo>
                        <a:pt x="53" y="221"/>
                      </a:lnTo>
                      <a:lnTo>
                        <a:pt x="47" y="226"/>
                      </a:lnTo>
                      <a:lnTo>
                        <a:pt x="38" y="236"/>
                      </a:lnTo>
                      <a:lnTo>
                        <a:pt x="33" y="242"/>
                      </a:lnTo>
                      <a:lnTo>
                        <a:pt x="29" y="250"/>
                      </a:lnTo>
                      <a:lnTo>
                        <a:pt x="23" y="261"/>
                      </a:lnTo>
                      <a:lnTo>
                        <a:pt x="18" y="273"/>
                      </a:lnTo>
                      <a:lnTo>
                        <a:pt x="13" y="286"/>
                      </a:lnTo>
                      <a:lnTo>
                        <a:pt x="9" y="303"/>
                      </a:lnTo>
                      <a:lnTo>
                        <a:pt x="6" y="321"/>
                      </a:lnTo>
                      <a:lnTo>
                        <a:pt x="3" y="343"/>
                      </a:lnTo>
                      <a:lnTo>
                        <a:pt x="1" y="367"/>
                      </a:lnTo>
                      <a:lnTo>
                        <a:pt x="0" y="393"/>
                      </a:lnTo>
                      <a:lnTo>
                        <a:pt x="0" y="393"/>
                      </a:lnTo>
                      <a:lnTo>
                        <a:pt x="1" y="407"/>
                      </a:lnTo>
                      <a:lnTo>
                        <a:pt x="2" y="419"/>
                      </a:lnTo>
                      <a:lnTo>
                        <a:pt x="3" y="430"/>
                      </a:lnTo>
                      <a:lnTo>
                        <a:pt x="6" y="439"/>
                      </a:lnTo>
                      <a:lnTo>
                        <a:pt x="13" y="457"/>
                      </a:lnTo>
                      <a:lnTo>
                        <a:pt x="20" y="472"/>
                      </a:lnTo>
                      <a:lnTo>
                        <a:pt x="27" y="483"/>
                      </a:lnTo>
                      <a:lnTo>
                        <a:pt x="35" y="491"/>
                      </a:lnTo>
                      <a:lnTo>
                        <a:pt x="39" y="495"/>
                      </a:lnTo>
                      <a:lnTo>
                        <a:pt x="43" y="496"/>
                      </a:lnTo>
                      <a:lnTo>
                        <a:pt x="43" y="496"/>
                      </a:lnTo>
                      <a:lnTo>
                        <a:pt x="50" y="493"/>
                      </a:lnTo>
                      <a:lnTo>
                        <a:pt x="69" y="490"/>
                      </a:lnTo>
                      <a:lnTo>
                        <a:pt x="98" y="485"/>
                      </a:lnTo>
                      <a:lnTo>
                        <a:pt x="131" y="481"/>
                      </a:lnTo>
                      <a:lnTo>
                        <a:pt x="167" y="478"/>
                      </a:lnTo>
                      <a:lnTo>
                        <a:pt x="202" y="475"/>
                      </a:lnTo>
                      <a:lnTo>
                        <a:pt x="218" y="475"/>
                      </a:lnTo>
                      <a:lnTo>
                        <a:pt x="233" y="476"/>
                      </a:lnTo>
                      <a:lnTo>
                        <a:pt x="246" y="478"/>
                      </a:lnTo>
                      <a:lnTo>
                        <a:pt x="257" y="480"/>
                      </a:lnTo>
                      <a:lnTo>
                        <a:pt x="257" y="480"/>
                      </a:lnTo>
                      <a:lnTo>
                        <a:pt x="267" y="487"/>
                      </a:lnTo>
                      <a:lnTo>
                        <a:pt x="280" y="495"/>
                      </a:lnTo>
                      <a:lnTo>
                        <a:pt x="295" y="503"/>
                      </a:lnTo>
                      <a:lnTo>
                        <a:pt x="311" y="511"/>
                      </a:lnTo>
                      <a:lnTo>
                        <a:pt x="331" y="520"/>
                      </a:lnTo>
                      <a:lnTo>
                        <a:pt x="351" y="527"/>
                      </a:lnTo>
                      <a:lnTo>
                        <a:pt x="372" y="535"/>
                      </a:lnTo>
                      <a:lnTo>
                        <a:pt x="394" y="543"/>
                      </a:lnTo>
                      <a:lnTo>
                        <a:pt x="417" y="549"/>
                      </a:lnTo>
                      <a:lnTo>
                        <a:pt x="441" y="555"/>
                      </a:lnTo>
                      <a:lnTo>
                        <a:pt x="464" y="560"/>
                      </a:lnTo>
                      <a:lnTo>
                        <a:pt x="488" y="563"/>
                      </a:lnTo>
                      <a:lnTo>
                        <a:pt x="510" y="566"/>
                      </a:lnTo>
                      <a:lnTo>
                        <a:pt x="532" y="566"/>
                      </a:lnTo>
                      <a:lnTo>
                        <a:pt x="552" y="564"/>
                      </a:lnTo>
                      <a:lnTo>
                        <a:pt x="570" y="561"/>
                      </a:lnTo>
                      <a:lnTo>
                        <a:pt x="570" y="561"/>
                      </a:lnTo>
                      <a:lnTo>
                        <a:pt x="586" y="552"/>
                      </a:lnTo>
                      <a:lnTo>
                        <a:pt x="603" y="544"/>
                      </a:lnTo>
                      <a:lnTo>
                        <a:pt x="622" y="538"/>
                      </a:lnTo>
                      <a:lnTo>
                        <a:pt x="644" y="533"/>
                      </a:lnTo>
                      <a:lnTo>
                        <a:pt x="665" y="528"/>
                      </a:lnTo>
                      <a:lnTo>
                        <a:pt x="688" y="525"/>
                      </a:lnTo>
                      <a:lnTo>
                        <a:pt x="733" y="520"/>
                      </a:lnTo>
                      <a:lnTo>
                        <a:pt x="775" y="517"/>
                      </a:lnTo>
                      <a:lnTo>
                        <a:pt x="810" y="516"/>
                      </a:lnTo>
                      <a:lnTo>
                        <a:pt x="841" y="516"/>
                      </a:lnTo>
                      <a:lnTo>
                        <a:pt x="841" y="516"/>
                      </a:lnTo>
                      <a:lnTo>
                        <a:pt x="847" y="509"/>
                      </a:lnTo>
                      <a:lnTo>
                        <a:pt x="849" y="504"/>
                      </a:lnTo>
                      <a:lnTo>
                        <a:pt x="851" y="499"/>
                      </a:lnTo>
                      <a:lnTo>
                        <a:pt x="852" y="495"/>
                      </a:lnTo>
                      <a:lnTo>
                        <a:pt x="852" y="490"/>
                      </a:lnTo>
                      <a:lnTo>
                        <a:pt x="851" y="484"/>
                      </a:lnTo>
                      <a:lnTo>
                        <a:pt x="849" y="478"/>
                      </a:lnTo>
                      <a:lnTo>
                        <a:pt x="847" y="472"/>
                      </a:lnTo>
                      <a:lnTo>
                        <a:pt x="842" y="466"/>
                      </a:lnTo>
                      <a:lnTo>
                        <a:pt x="837" y="460"/>
                      </a:lnTo>
                      <a:lnTo>
                        <a:pt x="831" y="454"/>
                      </a:lnTo>
                      <a:lnTo>
                        <a:pt x="825" y="448"/>
                      </a:lnTo>
                      <a:lnTo>
                        <a:pt x="816" y="442"/>
                      </a:lnTo>
                      <a:lnTo>
                        <a:pt x="806" y="437"/>
                      </a:lnTo>
                      <a:lnTo>
                        <a:pt x="795" y="431"/>
                      </a:lnTo>
                      <a:lnTo>
                        <a:pt x="795" y="43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iṩľide">
                  <a:extLst>
                    <a:ext uri="{FF2B5EF4-FFF2-40B4-BE49-F238E27FC236}">
                      <a16:creationId xmlns:a16="http://schemas.microsoft.com/office/drawing/2014/main" id="{71A3AFA2-4DDE-4F67-8768-56E8FB9F67CC}"/>
                    </a:ext>
                  </a:extLst>
                </p:cNvPr>
                <p:cNvSpPr/>
                <p:nvPr/>
              </p:nvSpPr>
              <p:spPr bwMode="auto">
                <a:xfrm>
                  <a:off x="1269456" y="4667343"/>
                  <a:ext cx="1080012" cy="326516"/>
                </a:xfrm>
                <a:custGeom>
                  <a:avLst/>
                  <a:gdLst>
                    <a:gd name="T0" fmla="*/ 600 w 600"/>
                    <a:gd name="T1" fmla="*/ 161 h 183"/>
                    <a:gd name="T2" fmla="*/ 561 w 600"/>
                    <a:gd name="T3" fmla="*/ 166 h 183"/>
                    <a:gd name="T4" fmla="*/ 523 w 600"/>
                    <a:gd name="T5" fmla="*/ 167 h 183"/>
                    <a:gd name="T6" fmla="*/ 489 w 600"/>
                    <a:gd name="T7" fmla="*/ 162 h 183"/>
                    <a:gd name="T8" fmla="*/ 457 w 600"/>
                    <a:gd name="T9" fmla="*/ 155 h 183"/>
                    <a:gd name="T10" fmla="*/ 427 w 600"/>
                    <a:gd name="T11" fmla="*/ 144 h 183"/>
                    <a:gd name="T12" fmla="*/ 401 w 600"/>
                    <a:gd name="T13" fmla="*/ 132 h 183"/>
                    <a:gd name="T14" fmla="*/ 354 w 600"/>
                    <a:gd name="T15" fmla="*/ 102 h 183"/>
                    <a:gd name="T16" fmla="*/ 314 w 600"/>
                    <a:gd name="T17" fmla="*/ 69 h 183"/>
                    <a:gd name="T18" fmla="*/ 268 w 600"/>
                    <a:gd name="T19" fmla="*/ 29 h 183"/>
                    <a:gd name="T20" fmla="*/ 243 w 600"/>
                    <a:gd name="T21" fmla="*/ 14 h 183"/>
                    <a:gd name="T22" fmla="*/ 232 w 600"/>
                    <a:gd name="T23" fmla="*/ 12 h 183"/>
                    <a:gd name="T24" fmla="*/ 186 w 600"/>
                    <a:gd name="T25" fmla="*/ 12 h 183"/>
                    <a:gd name="T26" fmla="*/ 114 w 600"/>
                    <a:gd name="T27" fmla="*/ 8 h 183"/>
                    <a:gd name="T28" fmla="*/ 54 w 600"/>
                    <a:gd name="T29" fmla="*/ 2 h 183"/>
                    <a:gd name="T30" fmla="*/ 0 w 600"/>
                    <a:gd name="T31" fmla="*/ 20 h 183"/>
                    <a:gd name="T32" fmla="*/ 0 w 600"/>
                    <a:gd name="T33" fmla="*/ 32 h 183"/>
                    <a:gd name="T34" fmla="*/ 7 w 600"/>
                    <a:gd name="T35" fmla="*/ 62 h 183"/>
                    <a:gd name="T36" fmla="*/ 20 w 600"/>
                    <a:gd name="T37" fmla="*/ 91 h 183"/>
                    <a:gd name="T38" fmla="*/ 35 w 600"/>
                    <a:gd name="T39" fmla="*/ 108 h 183"/>
                    <a:gd name="T40" fmla="*/ 42 w 600"/>
                    <a:gd name="T41" fmla="*/ 113 h 183"/>
                    <a:gd name="T42" fmla="*/ 49 w 600"/>
                    <a:gd name="T43" fmla="*/ 110 h 183"/>
                    <a:gd name="T44" fmla="*/ 97 w 600"/>
                    <a:gd name="T45" fmla="*/ 102 h 183"/>
                    <a:gd name="T46" fmla="*/ 166 w 600"/>
                    <a:gd name="T47" fmla="*/ 95 h 183"/>
                    <a:gd name="T48" fmla="*/ 217 w 600"/>
                    <a:gd name="T49" fmla="*/ 92 h 183"/>
                    <a:gd name="T50" fmla="*/ 245 w 600"/>
                    <a:gd name="T51" fmla="*/ 95 h 183"/>
                    <a:gd name="T52" fmla="*/ 256 w 600"/>
                    <a:gd name="T53" fmla="*/ 97 h 183"/>
                    <a:gd name="T54" fmla="*/ 279 w 600"/>
                    <a:gd name="T55" fmla="*/ 112 h 183"/>
                    <a:gd name="T56" fmla="*/ 310 w 600"/>
                    <a:gd name="T57" fmla="*/ 128 h 183"/>
                    <a:gd name="T58" fmla="*/ 350 w 600"/>
                    <a:gd name="T59" fmla="*/ 144 h 183"/>
                    <a:gd name="T60" fmla="*/ 393 w 600"/>
                    <a:gd name="T61" fmla="*/ 160 h 183"/>
                    <a:gd name="T62" fmla="*/ 440 w 600"/>
                    <a:gd name="T63" fmla="*/ 172 h 183"/>
                    <a:gd name="T64" fmla="*/ 487 w 600"/>
                    <a:gd name="T65" fmla="*/ 180 h 183"/>
                    <a:gd name="T66" fmla="*/ 531 w 600"/>
                    <a:gd name="T67" fmla="*/ 183 h 183"/>
                    <a:gd name="T68" fmla="*/ 569 w 600"/>
                    <a:gd name="T69" fmla="*/ 178 h 183"/>
                    <a:gd name="T70" fmla="*/ 584 w 600"/>
                    <a:gd name="T71" fmla="*/ 169 h 183"/>
                    <a:gd name="T72" fmla="*/ 600 w 600"/>
                    <a:gd name="T73" fmla="*/ 161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00" h="183">
                      <a:moveTo>
                        <a:pt x="600" y="161"/>
                      </a:moveTo>
                      <a:lnTo>
                        <a:pt x="600" y="161"/>
                      </a:lnTo>
                      <a:lnTo>
                        <a:pt x="580" y="165"/>
                      </a:lnTo>
                      <a:lnTo>
                        <a:pt x="561" y="166"/>
                      </a:lnTo>
                      <a:lnTo>
                        <a:pt x="542" y="167"/>
                      </a:lnTo>
                      <a:lnTo>
                        <a:pt x="523" y="167"/>
                      </a:lnTo>
                      <a:lnTo>
                        <a:pt x="505" y="165"/>
                      </a:lnTo>
                      <a:lnTo>
                        <a:pt x="489" y="162"/>
                      </a:lnTo>
                      <a:lnTo>
                        <a:pt x="473" y="158"/>
                      </a:lnTo>
                      <a:lnTo>
                        <a:pt x="457" y="155"/>
                      </a:lnTo>
                      <a:lnTo>
                        <a:pt x="442" y="150"/>
                      </a:lnTo>
                      <a:lnTo>
                        <a:pt x="427" y="144"/>
                      </a:lnTo>
                      <a:lnTo>
                        <a:pt x="414" y="138"/>
                      </a:lnTo>
                      <a:lnTo>
                        <a:pt x="401" y="132"/>
                      </a:lnTo>
                      <a:lnTo>
                        <a:pt x="377" y="118"/>
                      </a:lnTo>
                      <a:lnTo>
                        <a:pt x="354" y="102"/>
                      </a:lnTo>
                      <a:lnTo>
                        <a:pt x="333" y="85"/>
                      </a:lnTo>
                      <a:lnTo>
                        <a:pt x="314" y="69"/>
                      </a:lnTo>
                      <a:lnTo>
                        <a:pt x="282" y="41"/>
                      </a:lnTo>
                      <a:lnTo>
                        <a:pt x="268" y="29"/>
                      </a:lnTo>
                      <a:lnTo>
                        <a:pt x="255" y="20"/>
                      </a:lnTo>
                      <a:lnTo>
                        <a:pt x="243" y="14"/>
                      </a:lnTo>
                      <a:lnTo>
                        <a:pt x="238" y="12"/>
                      </a:lnTo>
                      <a:lnTo>
                        <a:pt x="232" y="12"/>
                      </a:lnTo>
                      <a:lnTo>
                        <a:pt x="232" y="12"/>
                      </a:lnTo>
                      <a:lnTo>
                        <a:pt x="186" y="12"/>
                      </a:lnTo>
                      <a:lnTo>
                        <a:pt x="147" y="9"/>
                      </a:lnTo>
                      <a:lnTo>
                        <a:pt x="114" y="8"/>
                      </a:lnTo>
                      <a:lnTo>
                        <a:pt x="88" y="6"/>
                      </a:lnTo>
                      <a:lnTo>
                        <a:pt x="54" y="2"/>
                      </a:lnTo>
                      <a:lnTo>
                        <a:pt x="43" y="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32"/>
                      </a:lnTo>
                      <a:lnTo>
                        <a:pt x="2" y="43"/>
                      </a:lnTo>
                      <a:lnTo>
                        <a:pt x="7" y="62"/>
                      </a:lnTo>
                      <a:lnTo>
                        <a:pt x="13" y="79"/>
                      </a:lnTo>
                      <a:lnTo>
                        <a:pt x="20" y="91"/>
                      </a:lnTo>
                      <a:lnTo>
                        <a:pt x="28" y="101"/>
                      </a:lnTo>
                      <a:lnTo>
                        <a:pt x="35" y="108"/>
                      </a:lnTo>
                      <a:lnTo>
                        <a:pt x="40" y="112"/>
                      </a:lnTo>
                      <a:lnTo>
                        <a:pt x="42" y="113"/>
                      </a:lnTo>
                      <a:lnTo>
                        <a:pt x="42" y="113"/>
                      </a:lnTo>
                      <a:lnTo>
                        <a:pt x="49" y="110"/>
                      </a:lnTo>
                      <a:lnTo>
                        <a:pt x="68" y="107"/>
                      </a:lnTo>
                      <a:lnTo>
                        <a:pt x="97" y="102"/>
                      </a:lnTo>
                      <a:lnTo>
                        <a:pt x="130" y="98"/>
                      </a:lnTo>
                      <a:lnTo>
                        <a:pt x="166" y="95"/>
                      </a:lnTo>
                      <a:lnTo>
                        <a:pt x="201" y="92"/>
                      </a:lnTo>
                      <a:lnTo>
                        <a:pt x="217" y="92"/>
                      </a:lnTo>
                      <a:lnTo>
                        <a:pt x="232" y="93"/>
                      </a:lnTo>
                      <a:lnTo>
                        <a:pt x="245" y="95"/>
                      </a:lnTo>
                      <a:lnTo>
                        <a:pt x="256" y="97"/>
                      </a:lnTo>
                      <a:lnTo>
                        <a:pt x="256" y="97"/>
                      </a:lnTo>
                      <a:lnTo>
                        <a:pt x="266" y="104"/>
                      </a:lnTo>
                      <a:lnTo>
                        <a:pt x="279" y="112"/>
                      </a:lnTo>
                      <a:lnTo>
                        <a:pt x="294" y="120"/>
                      </a:lnTo>
                      <a:lnTo>
                        <a:pt x="310" y="128"/>
                      </a:lnTo>
                      <a:lnTo>
                        <a:pt x="330" y="137"/>
                      </a:lnTo>
                      <a:lnTo>
                        <a:pt x="350" y="144"/>
                      </a:lnTo>
                      <a:lnTo>
                        <a:pt x="371" y="152"/>
                      </a:lnTo>
                      <a:lnTo>
                        <a:pt x="393" y="160"/>
                      </a:lnTo>
                      <a:lnTo>
                        <a:pt x="416" y="166"/>
                      </a:lnTo>
                      <a:lnTo>
                        <a:pt x="440" y="172"/>
                      </a:lnTo>
                      <a:lnTo>
                        <a:pt x="463" y="177"/>
                      </a:lnTo>
                      <a:lnTo>
                        <a:pt x="487" y="180"/>
                      </a:lnTo>
                      <a:lnTo>
                        <a:pt x="509" y="183"/>
                      </a:lnTo>
                      <a:lnTo>
                        <a:pt x="531" y="183"/>
                      </a:lnTo>
                      <a:lnTo>
                        <a:pt x="551" y="181"/>
                      </a:lnTo>
                      <a:lnTo>
                        <a:pt x="569" y="178"/>
                      </a:lnTo>
                      <a:lnTo>
                        <a:pt x="569" y="178"/>
                      </a:lnTo>
                      <a:lnTo>
                        <a:pt x="584" y="169"/>
                      </a:lnTo>
                      <a:lnTo>
                        <a:pt x="600" y="162"/>
                      </a:lnTo>
                      <a:lnTo>
                        <a:pt x="600" y="16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íšḻïḑe">
                  <a:extLst>
                    <a:ext uri="{FF2B5EF4-FFF2-40B4-BE49-F238E27FC236}">
                      <a16:creationId xmlns:a16="http://schemas.microsoft.com/office/drawing/2014/main" id="{2A120DA9-DFE3-44A8-90D9-DC400B784C50}"/>
                    </a:ext>
                  </a:extLst>
                </p:cNvPr>
                <p:cNvSpPr/>
                <p:nvPr/>
              </p:nvSpPr>
              <p:spPr bwMode="auto">
                <a:xfrm>
                  <a:off x="2546812" y="4814453"/>
                  <a:ext cx="208108" cy="104055"/>
                </a:xfrm>
                <a:custGeom>
                  <a:avLst/>
                  <a:gdLst>
                    <a:gd name="T0" fmla="*/ 16 w 117"/>
                    <a:gd name="T1" fmla="*/ 4 h 56"/>
                    <a:gd name="T2" fmla="*/ 16 w 117"/>
                    <a:gd name="T3" fmla="*/ 4 h 56"/>
                    <a:gd name="T4" fmla="*/ 11 w 117"/>
                    <a:gd name="T5" fmla="*/ 9 h 56"/>
                    <a:gd name="T6" fmla="*/ 7 w 117"/>
                    <a:gd name="T7" fmla="*/ 15 h 56"/>
                    <a:gd name="T8" fmla="*/ 4 w 117"/>
                    <a:gd name="T9" fmla="*/ 21 h 56"/>
                    <a:gd name="T10" fmla="*/ 2 w 117"/>
                    <a:gd name="T11" fmla="*/ 29 h 56"/>
                    <a:gd name="T12" fmla="*/ 0 w 117"/>
                    <a:gd name="T13" fmla="*/ 43 h 56"/>
                    <a:gd name="T14" fmla="*/ 0 w 117"/>
                    <a:gd name="T15" fmla="*/ 56 h 56"/>
                    <a:gd name="T16" fmla="*/ 0 w 117"/>
                    <a:gd name="T17" fmla="*/ 56 h 56"/>
                    <a:gd name="T18" fmla="*/ 36 w 117"/>
                    <a:gd name="T19" fmla="*/ 53 h 56"/>
                    <a:gd name="T20" fmla="*/ 69 w 117"/>
                    <a:gd name="T21" fmla="*/ 51 h 56"/>
                    <a:gd name="T22" fmla="*/ 117 w 117"/>
                    <a:gd name="T23" fmla="*/ 50 h 56"/>
                    <a:gd name="T24" fmla="*/ 117 w 117"/>
                    <a:gd name="T25" fmla="*/ 50 h 56"/>
                    <a:gd name="T26" fmla="*/ 117 w 117"/>
                    <a:gd name="T27" fmla="*/ 43 h 56"/>
                    <a:gd name="T28" fmla="*/ 116 w 117"/>
                    <a:gd name="T29" fmla="*/ 37 h 56"/>
                    <a:gd name="T30" fmla="*/ 112 w 117"/>
                    <a:gd name="T31" fmla="*/ 31 h 56"/>
                    <a:gd name="T32" fmla="*/ 108 w 117"/>
                    <a:gd name="T33" fmla="*/ 26 h 56"/>
                    <a:gd name="T34" fmla="*/ 105 w 117"/>
                    <a:gd name="T35" fmla="*/ 21 h 56"/>
                    <a:gd name="T36" fmla="*/ 99 w 117"/>
                    <a:gd name="T37" fmla="*/ 17 h 56"/>
                    <a:gd name="T38" fmla="*/ 93 w 117"/>
                    <a:gd name="T39" fmla="*/ 12 h 56"/>
                    <a:gd name="T40" fmla="*/ 87 w 117"/>
                    <a:gd name="T41" fmla="*/ 8 h 56"/>
                    <a:gd name="T42" fmla="*/ 79 w 117"/>
                    <a:gd name="T43" fmla="*/ 6 h 56"/>
                    <a:gd name="T44" fmla="*/ 71 w 117"/>
                    <a:gd name="T45" fmla="*/ 3 h 56"/>
                    <a:gd name="T46" fmla="*/ 63 w 117"/>
                    <a:gd name="T47" fmla="*/ 1 h 56"/>
                    <a:gd name="T48" fmla="*/ 54 w 117"/>
                    <a:gd name="T49" fmla="*/ 1 h 56"/>
                    <a:gd name="T50" fmla="*/ 45 w 117"/>
                    <a:gd name="T51" fmla="*/ 0 h 56"/>
                    <a:gd name="T52" fmla="*/ 35 w 117"/>
                    <a:gd name="T53" fmla="*/ 1 h 56"/>
                    <a:gd name="T54" fmla="*/ 25 w 117"/>
                    <a:gd name="T55" fmla="*/ 2 h 56"/>
                    <a:gd name="T56" fmla="*/ 16 w 117"/>
                    <a:gd name="T57" fmla="*/ 4 h 56"/>
                    <a:gd name="T58" fmla="*/ 16 w 117"/>
                    <a:gd name="T59" fmla="*/ 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17" h="56">
                      <a:moveTo>
                        <a:pt x="16" y="4"/>
                      </a:moveTo>
                      <a:lnTo>
                        <a:pt x="16" y="4"/>
                      </a:lnTo>
                      <a:lnTo>
                        <a:pt x="11" y="9"/>
                      </a:lnTo>
                      <a:lnTo>
                        <a:pt x="7" y="15"/>
                      </a:lnTo>
                      <a:lnTo>
                        <a:pt x="4" y="21"/>
                      </a:lnTo>
                      <a:lnTo>
                        <a:pt x="2" y="29"/>
                      </a:lnTo>
                      <a:lnTo>
                        <a:pt x="0" y="43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36" y="53"/>
                      </a:lnTo>
                      <a:lnTo>
                        <a:pt x="69" y="51"/>
                      </a:lnTo>
                      <a:lnTo>
                        <a:pt x="117" y="50"/>
                      </a:lnTo>
                      <a:lnTo>
                        <a:pt x="117" y="50"/>
                      </a:lnTo>
                      <a:lnTo>
                        <a:pt x="117" y="43"/>
                      </a:lnTo>
                      <a:lnTo>
                        <a:pt x="116" y="37"/>
                      </a:lnTo>
                      <a:lnTo>
                        <a:pt x="112" y="31"/>
                      </a:lnTo>
                      <a:lnTo>
                        <a:pt x="108" y="26"/>
                      </a:lnTo>
                      <a:lnTo>
                        <a:pt x="105" y="21"/>
                      </a:lnTo>
                      <a:lnTo>
                        <a:pt x="99" y="17"/>
                      </a:lnTo>
                      <a:lnTo>
                        <a:pt x="93" y="12"/>
                      </a:lnTo>
                      <a:lnTo>
                        <a:pt x="87" y="8"/>
                      </a:lnTo>
                      <a:lnTo>
                        <a:pt x="79" y="6"/>
                      </a:lnTo>
                      <a:lnTo>
                        <a:pt x="71" y="3"/>
                      </a:lnTo>
                      <a:lnTo>
                        <a:pt x="63" y="1"/>
                      </a:lnTo>
                      <a:lnTo>
                        <a:pt x="54" y="1"/>
                      </a:lnTo>
                      <a:lnTo>
                        <a:pt x="45" y="0"/>
                      </a:lnTo>
                      <a:lnTo>
                        <a:pt x="35" y="1"/>
                      </a:lnTo>
                      <a:lnTo>
                        <a:pt x="25" y="2"/>
                      </a:lnTo>
                      <a:lnTo>
                        <a:pt x="16" y="4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iSḷidê">
                  <a:extLst>
                    <a:ext uri="{FF2B5EF4-FFF2-40B4-BE49-F238E27FC236}">
                      <a16:creationId xmlns:a16="http://schemas.microsoft.com/office/drawing/2014/main" id="{708F1F07-8F27-4977-BF7D-423C0A79E521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312164" cy="627914"/>
                </a:xfrm>
                <a:custGeom>
                  <a:avLst/>
                  <a:gdLst>
                    <a:gd name="T0" fmla="*/ 58 w 173"/>
                    <a:gd name="T1" fmla="*/ 1 h 350"/>
                    <a:gd name="T2" fmla="*/ 136 w 173"/>
                    <a:gd name="T3" fmla="*/ 0 h 350"/>
                    <a:gd name="T4" fmla="*/ 136 w 173"/>
                    <a:gd name="T5" fmla="*/ 0 h 350"/>
                    <a:gd name="T6" fmla="*/ 133 w 173"/>
                    <a:gd name="T7" fmla="*/ 8 h 350"/>
                    <a:gd name="T8" fmla="*/ 130 w 173"/>
                    <a:gd name="T9" fmla="*/ 32 h 350"/>
                    <a:gd name="T10" fmla="*/ 125 w 173"/>
                    <a:gd name="T11" fmla="*/ 70 h 350"/>
                    <a:gd name="T12" fmla="*/ 124 w 173"/>
                    <a:gd name="T13" fmla="*/ 91 h 350"/>
                    <a:gd name="T14" fmla="*/ 122 w 173"/>
                    <a:gd name="T15" fmla="*/ 115 h 350"/>
                    <a:gd name="T16" fmla="*/ 124 w 173"/>
                    <a:gd name="T17" fmla="*/ 142 h 350"/>
                    <a:gd name="T18" fmla="*/ 125 w 173"/>
                    <a:gd name="T19" fmla="*/ 170 h 350"/>
                    <a:gd name="T20" fmla="*/ 127 w 173"/>
                    <a:gd name="T21" fmla="*/ 198 h 350"/>
                    <a:gd name="T22" fmla="*/ 132 w 173"/>
                    <a:gd name="T23" fmla="*/ 227 h 350"/>
                    <a:gd name="T24" fmla="*/ 138 w 173"/>
                    <a:gd name="T25" fmla="*/ 257 h 350"/>
                    <a:gd name="T26" fmla="*/ 148 w 173"/>
                    <a:gd name="T27" fmla="*/ 286 h 350"/>
                    <a:gd name="T28" fmla="*/ 159 w 173"/>
                    <a:gd name="T29" fmla="*/ 316 h 350"/>
                    <a:gd name="T30" fmla="*/ 166 w 173"/>
                    <a:gd name="T31" fmla="*/ 331 h 350"/>
                    <a:gd name="T32" fmla="*/ 173 w 173"/>
                    <a:gd name="T33" fmla="*/ 344 h 350"/>
                    <a:gd name="T34" fmla="*/ 173 w 173"/>
                    <a:gd name="T35" fmla="*/ 344 h 350"/>
                    <a:gd name="T36" fmla="*/ 132 w 173"/>
                    <a:gd name="T37" fmla="*/ 345 h 350"/>
                    <a:gd name="T38" fmla="*/ 91 w 173"/>
                    <a:gd name="T39" fmla="*/ 348 h 350"/>
                    <a:gd name="T40" fmla="*/ 48 w 173"/>
                    <a:gd name="T41" fmla="*/ 350 h 350"/>
                    <a:gd name="T42" fmla="*/ 48 w 173"/>
                    <a:gd name="T43" fmla="*/ 350 h 350"/>
                    <a:gd name="T44" fmla="*/ 45 w 173"/>
                    <a:gd name="T45" fmla="*/ 348 h 350"/>
                    <a:gd name="T46" fmla="*/ 38 w 173"/>
                    <a:gd name="T47" fmla="*/ 339 h 350"/>
                    <a:gd name="T48" fmla="*/ 30 w 173"/>
                    <a:gd name="T49" fmla="*/ 325 h 350"/>
                    <a:gd name="T50" fmla="*/ 19 w 173"/>
                    <a:gd name="T51" fmla="*/ 306 h 350"/>
                    <a:gd name="T52" fmla="*/ 14 w 173"/>
                    <a:gd name="T53" fmla="*/ 294 h 350"/>
                    <a:gd name="T54" fmla="*/ 11 w 173"/>
                    <a:gd name="T55" fmla="*/ 280 h 350"/>
                    <a:gd name="T56" fmla="*/ 6 w 173"/>
                    <a:gd name="T57" fmla="*/ 265 h 350"/>
                    <a:gd name="T58" fmla="*/ 3 w 173"/>
                    <a:gd name="T59" fmla="*/ 248 h 350"/>
                    <a:gd name="T60" fmla="*/ 1 w 173"/>
                    <a:gd name="T61" fmla="*/ 230 h 350"/>
                    <a:gd name="T62" fmla="*/ 0 w 173"/>
                    <a:gd name="T63" fmla="*/ 209 h 350"/>
                    <a:gd name="T64" fmla="*/ 0 w 173"/>
                    <a:gd name="T65" fmla="*/ 188 h 350"/>
                    <a:gd name="T66" fmla="*/ 2 w 173"/>
                    <a:gd name="T67" fmla="*/ 165 h 350"/>
                    <a:gd name="T68" fmla="*/ 2 w 173"/>
                    <a:gd name="T69" fmla="*/ 165 h 350"/>
                    <a:gd name="T70" fmla="*/ 5 w 173"/>
                    <a:gd name="T71" fmla="*/ 142 h 350"/>
                    <a:gd name="T72" fmla="*/ 8 w 173"/>
                    <a:gd name="T73" fmla="*/ 120 h 350"/>
                    <a:gd name="T74" fmla="*/ 12 w 173"/>
                    <a:gd name="T75" fmla="*/ 102 h 350"/>
                    <a:gd name="T76" fmla="*/ 17 w 173"/>
                    <a:gd name="T77" fmla="*/ 85 h 350"/>
                    <a:gd name="T78" fmla="*/ 26 w 173"/>
                    <a:gd name="T79" fmla="*/ 56 h 350"/>
                    <a:gd name="T80" fmla="*/ 35 w 173"/>
                    <a:gd name="T81" fmla="*/ 35 h 350"/>
                    <a:gd name="T82" fmla="*/ 43 w 173"/>
                    <a:gd name="T83" fmla="*/ 19 h 350"/>
                    <a:gd name="T84" fmla="*/ 50 w 173"/>
                    <a:gd name="T85" fmla="*/ 8 h 350"/>
                    <a:gd name="T86" fmla="*/ 58 w 173"/>
                    <a:gd name="T87" fmla="*/ 1 h 350"/>
                    <a:gd name="T88" fmla="*/ 58 w 173"/>
                    <a:gd name="T89" fmla="*/ 1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3" h="350">
                      <a:moveTo>
                        <a:pt x="58" y="1"/>
                      </a:moveTo>
                      <a:lnTo>
                        <a:pt x="136" y="0"/>
                      </a:lnTo>
                      <a:lnTo>
                        <a:pt x="136" y="0"/>
                      </a:lnTo>
                      <a:lnTo>
                        <a:pt x="133" y="8"/>
                      </a:lnTo>
                      <a:lnTo>
                        <a:pt x="130" y="32"/>
                      </a:lnTo>
                      <a:lnTo>
                        <a:pt x="125" y="70"/>
                      </a:lnTo>
                      <a:lnTo>
                        <a:pt x="124" y="91"/>
                      </a:lnTo>
                      <a:lnTo>
                        <a:pt x="122" y="115"/>
                      </a:lnTo>
                      <a:lnTo>
                        <a:pt x="124" y="142"/>
                      </a:lnTo>
                      <a:lnTo>
                        <a:pt x="125" y="170"/>
                      </a:lnTo>
                      <a:lnTo>
                        <a:pt x="127" y="198"/>
                      </a:lnTo>
                      <a:lnTo>
                        <a:pt x="132" y="227"/>
                      </a:lnTo>
                      <a:lnTo>
                        <a:pt x="138" y="257"/>
                      </a:lnTo>
                      <a:lnTo>
                        <a:pt x="148" y="286"/>
                      </a:lnTo>
                      <a:lnTo>
                        <a:pt x="159" y="316"/>
                      </a:lnTo>
                      <a:lnTo>
                        <a:pt x="166" y="331"/>
                      </a:lnTo>
                      <a:lnTo>
                        <a:pt x="173" y="344"/>
                      </a:lnTo>
                      <a:lnTo>
                        <a:pt x="173" y="344"/>
                      </a:lnTo>
                      <a:lnTo>
                        <a:pt x="132" y="345"/>
                      </a:lnTo>
                      <a:lnTo>
                        <a:pt x="91" y="348"/>
                      </a:lnTo>
                      <a:lnTo>
                        <a:pt x="48" y="350"/>
                      </a:lnTo>
                      <a:lnTo>
                        <a:pt x="48" y="350"/>
                      </a:lnTo>
                      <a:lnTo>
                        <a:pt x="45" y="348"/>
                      </a:lnTo>
                      <a:lnTo>
                        <a:pt x="38" y="339"/>
                      </a:lnTo>
                      <a:lnTo>
                        <a:pt x="30" y="325"/>
                      </a:lnTo>
                      <a:lnTo>
                        <a:pt x="19" y="306"/>
                      </a:lnTo>
                      <a:lnTo>
                        <a:pt x="14" y="294"/>
                      </a:lnTo>
                      <a:lnTo>
                        <a:pt x="11" y="280"/>
                      </a:lnTo>
                      <a:lnTo>
                        <a:pt x="6" y="265"/>
                      </a:lnTo>
                      <a:lnTo>
                        <a:pt x="3" y="248"/>
                      </a:lnTo>
                      <a:lnTo>
                        <a:pt x="1" y="230"/>
                      </a:lnTo>
                      <a:lnTo>
                        <a:pt x="0" y="209"/>
                      </a:lnTo>
                      <a:lnTo>
                        <a:pt x="0" y="188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5" y="142"/>
                      </a:lnTo>
                      <a:lnTo>
                        <a:pt x="8" y="120"/>
                      </a:lnTo>
                      <a:lnTo>
                        <a:pt x="12" y="102"/>
                      </a:lnTo>
                      <a:lnTo>
                        <a:pt x="17" y="85"/>
                      </a:lnTo>
                      <a:lnTo>
                        <a:pt x="26" y="56"/>
                      </a:lnTo>
                      <a:lnTo>
                        <a:pt x="35" y="35"/>
                      </a:lnTo>
                      <a:lnTo>
                        <a:pt x="43" y="19"/>
                      </a:lnTo>
                      <a:lnTo>
                        <a:pt x="50" y="8"/>
                      </a:lnTo>
                      <a:lnTo>
                        <a:pt x="58" y="1"/>
                      </a:lnTo>
                      <a:lnTo>
                        <a:pt x="58" y="1"/>
                      </a:lnTo>
                      <a:close/>
                    </a:path>
                  </a:pathLst>
                </a:custGeom>
                <a:solidFill>
                  <a:srgbClr val="E5CFC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îSḷíḑe">
                  <a:extLst>
                    <a:ext uri="{FF2B5EF4-FFF2-40B4-BE49-F238E27FC236}">
                      <a16:creationId xmlns:a16="http://schemas.microsoft.com/office/drawing/2014/main" id="{6444734A-D130-40F6-8E0C-7525CB589137}"/>
                    </a:ext>
                  </a:extLst>
                </p:cNvPr>
                <p:cNvSpPr/>
                <p:nvPr/>
              </p:nvSpPr>
              <p:spPr bwMode="auto">
                <a:xfrm>
                  <a:off x="1172577" y="4340827"/>
                  <a:ext cx="243989" cy="405454"/>
                </a:xfrm>
                <a:custGeom>
                  <a:avLst/>
                  <a:gdLst>
                    <a:gd name="T0" fmla="*/ 132 w 136"/>
                    <a:gd name="T1" fmla="*/ 226 h 226"/>
                    <a:gd name="T2" fmla="*/ 132 w 136"/>
                    <a:gd name="T3" fmla="*/ 226 h 226"/>
                    <a:gd name="T4" fmla="*/ 129 w 136"/>
                    <a:gd name="T5" fmla="*/ 204 h 226"/>
                    <a:gd name="T6" fmla="*/ 126 w 136"/>
                    <a:gd name="T7" fmla="*/ 183 h 226"/>
                    <a:gd name="T8" fmla="*/ 124 w 136"/>
                    <a:gd name="T9" fmla="*/ 162 h 226"/>
                    <a:gd name="T10" fmla="*/ 124 w 136"/>
                    <a:gd name="T11" fmla="*/ 142 h 226"/>
                    <a:gd name="T12" fmla="*/ 124 w 136"/>
                    <a:gd name="T13" fmla="*/ 103 h 226"/>
                    <a:gd name="T14" fmla="*/ 125 w 136"/>
                    <a:gd name="T15" fmla="*/ 70 h 226"/>
                    <a:gd name="T16" fmla="*/ 129 w 136"/>
                    <a:gd name="T17" fmla="*/ 41 h 226"/>
                    <a:gd name="T18" fmla="*/ 132 w 136"/>
                    <a:gd name="T19" fmla="*/ 19 h 226"/>
                    <a:gd name="T20" fmla="*/ 136 w 136"/>
                    <a:gd name="T21" fmla="*/ 0 h 226"/>
                    <a:gd name="T22" fmla="*/ 58 w 136"/>
                    <a:gd name="T23" fmla="*/ 1 h 226"/>
                    <a:gd name="T24" fmla="*/ 58 w 136"/>
                    <a:gd name="T25" fmla="*/ 1 h 226"/>
                    <a:gd name="T26" fmla="*/ 50 w 136"/>
                    <a:gd name="T27" fmla="*/ 8 h 226"/>
                    <a:gd name="T28" fmla="*/ 43 w 136"/>
                    <a:gd name="T29" fmla="*/ 19 h 226"/>
                    <a:gd name="T30" fmla="*/ 35 w 136"/>
                    <a:gd name="T31" fmla="*/ 35 h 226"/>
                    <a:gd name="T32" fmla="*/ 26 w 136"/>
                    <a:gd name="T33" fmla="*/ 56 h 226"/>
                    <a:gd name="T34" fmla="*/ 17 w 136"/>
                    <a:gd name="T35" fmla="*/ 85 h 226"/>
                    <a:gd name="T36" fmla="*/ 12 w 136"/>
                    <a:gd name="T37" fmla="*/ 102 h 226"/>
                    <a:gd name="T38" fmla="*/ 8 w 136"/>
                    <a:gd name="T39" fmla="*/ 120 h 226"/>
                    <a:gd name="T40" fmla="*/ 5 w 136"/>
                    <a:gd name="T41" fmla="*/ 142 h 226"/>
                    <a:gd name="T42" fmla="*/ 2 w 136"/>
                    <a:gd name="T43" fmla="*/ 165 h 226"/>
                    <a:gd name="T44" fmla="*/ 2 w 136"/>
                    <a:gd name="T45" fmla="*/ 165 h 226"/>
                    <a:gd name="T46" fmla="*/ 0 w 136"/>
                    <a:gd name="T47" fmla="*/ 190 h 226"/>
                    <a:gd name="T48" fmla="*/ 0 w 136"/>
                    <a:gd name="T49" fmla="*/ 190 h 226"/>
                    <a:gd name="T50" fmla="*/ 29 w 136"/>
                    <a:gd name="T51" fmla="*/ 201 h 226"/>
                    <a:gd name="T52" fmla="*/ 61 w 136"/>
                    <a:gd name="T53" fmla="*/ 212 h 226"/>
                    <a:gd name="T54" fmla="*/ 96 w 136"/>
                    <a:gd name="T55" fmla="*/ 220 h 226"/>
                    <a:gd name="T56" fmla="*/ 114 w 136"/>
                    <a:gd name="T57" fmla="*/ 224 h 226"/>
                    <a:gd name="T58" fmla="*/ 132 w 136"/>
                    <a:gd name="T59" fmla="*/ 226 h 226"/>
                    <a:gd name="T60" fmla="*/ 132 w 136"/>
                    <a:gd name="T61" fmla="*/ 226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6" h="226">
                      <a:moveTo>
                        <a:pt x="132" y="226"/>
                      </a:moveTo>
                      <a:lnTo>
                        <a:pt x="132" y="226"/>
                      </a:lnTo>
                      <a:lnTo>
                        <a:pt x="129" y="204"/>
                      </a:lnTo>
                      <a:lnTo>
                        <a:pt x="126" y="183"/>
                      </a:lnTo>
                      <a:lnTo>
                        <a:pt x="124" y="162"/>
                      </a:lnTo>
                      <a:lnTo>
                        <a:pt x="124" y="142"/>
                      </a:lnTo>
                      <a:lnTo>
                        <a:pt x="124" y="103"/>
                      </a:lnTo>
                      <a:lnTo>
                        <a:pt x="125" y="70"/>
                      </a:lnTo>
                      <a:lnTo>
                        <a:pt x="129" y="41"/>
                      </a:lnTo>
                      <a:lnTo>
                        <a:pt x="132" y="19"/>
                      </a:lnTo>
                      <a:lnTo>
                        <a:pt x="136" y="0"/>
                      </a:lnTo>
                      <a:lnTo>
                        <a:pt x="58" y="1"/>
                      </a:lnTo>
                      <a:lnTo>
                        <a:pt x="58" y="1"/>
                      </a:lnTo>
                      <a:lnTo>
                        <a:pt x="50" y="8"/>
                      </a:lnTo>
                      <a:lnTo>
                        <a:pt x="43" y="19"/>
                      </a:lnTo>
                      <a:lnTo>
                        <a:pt x="35" y="35"/>
                      </a:lnTo>
                      <a:lnTo>
                        <a:pt x="26" y="56"/>
                      </a:lnTo>
                      <a:lnTo>
                        <a:pt x="17" y="85"/>
                      </a:lnTo>
                      <a:lnTo>
                        <a:pt x="12" y="102"/>
                      </a:lnTo>
                      <a:lnTo>
                        <a:pt x="8" y="120"/>
                      </a:lnTo>
                      <a:lnTo>
                        <a:pt x="5" y="142"/>
                      </a:lnTo>
                      <a:lnTo>
                        <a:pt x="2" y="165"/>
                      </a:lnTo>
                      <a:lnTo>
                        <a:pt x="2" y="165"/>
                      </a:lnTo>
                      <a:lnTo>
                        <a:pt x="0" y="190"/>
                      </a:lnTo>
                      <a:lnTo>
                        <a:pt x="0" y="190"/>
                      </a:lnTo>
                      <a:lnTo>
                        <a:pt x="29" y="201"/>
                      </a:lnTo>
                      <a:lnTo>
                        <a:pt x="61" y="212"/>
                      </a:lnTo>
                      <a:lnTo>
                        <a:pt x="96" y="220"/>
                      </a:lnTo>
                      <a:lnTo>
                        <a:pt x="114" y="224"/>
                      </a:lnTo>
                      <a:lnTo>
                        <a:pt x="132" y="226"/>
                      </a:lnTo>
                      <a:lnTo>
                        <a:pt x="132" y="226"/>
                      </a:lnTo>
                      <a:close/>
                    </a:path>
                  </a:pathLst>
                </a:custGeom>
                <a:solidFill>
                  <a:srgbClr val="F7E8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lnSpcReduction="10000"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íSļîḍé">
                  <a:extLst>
                    <a:ext uri="{FF2B5EF4-FFF2-40B4-BE49-F238E27FC236}">
                      <a16:creationId xmlns:a16="http://schemas.microsoft.com/office/drawing/2014/main" id="{F764A2D3-D0DE-4D78-B964-F36233213345}"/>
                    </a:ext>
                  </a:extLst>
                </p:cNvPr>
                <p:cNvSpPr/>
                <p:nvPr/>
              </p:nvSpPr>
              <p:spPr bwMode="auto">
                <a:xfrm>
                  <a:off x="993173" y="4333651"/>
                  <a:ext cx="401865" cy="692500"/>
                </a:xfrm>
                <a:custGeom>
                  <a:avLst/>
                  <a:gdLst>
                    <a:gd name="connsiteX0" fmla="*/ 318969 w 401865"/>
                    <a:gd name="connsiteY0" fmla="*/ 0 h 692500"/>
                    <a:gd name="connsiteX1" fmla="*/ 311761 w 401865"/>
                    <a:gd name="connsiteY1" fmla="*/ 17987 h 692500"/>
                    <a:gd name="connsiteX2" fmla="*/ 293740 w 401865"/>
                    <a:gd name="connsiteY2" fmla="*/ 71948 h 692500"/>
                    <a:gd name="connsiteX3" fmla="*/ 286532 w 401865"/>
                    <a:gd name="connsiteY3" fmla="*/ 107922 h 692500"/>
                    <a:gd name="connsiteX4" fmla="*/ 277521 w 401865"/>
                    <a:gd name="connsiteY4" fmla="*/ 152890 h 692500"/>
                    <a:gd name="connsiteX5" fmla="*/ 268511 w 401865"/>
                    <a:gd name="connsiteY5" fmla="*/ 197857 h 692500"/>
                    <a:gd name="connsiteX6" fmla="*/ 263105 w 401865"/>
                    <a:gd name="connsiteY6" fmla="*/ 250020 h 692500"/>
                    <a:gd name="connsiteX7" fmla="*/ 261302 w 401865"/>
                    <a:gd name="connsiteY7" fmla="*/ 303981 h 692500"/>
                    <a:gd name="connsiteX8" fmla="*/ 261302 w 401865"/>
                    <a:gd name="connsiteY8" fmla="*/ 359740 h 692500"/>
                    <a:gd name="connsiteX9" fmla="*/ 263105 w 401865"/>
                    <a:gd name="connsiteY9" fmla="*/ 388520 h 692500"/>
                    <a:gd name="connsiteX10" fmla="*/ 268511 w 401865"/>
                    <a:gd name="connsiteY10" fmla="*/ 419098 h 692500"/>
                    <a:gd name="connsiteX11" fmla="*/ 273917 w 401865"/>
                    <a:gd name="connsiteY11" fmla="*/ 446078 h 692500"/>
                    <a:gd name="connsiteX12" fmla="*/ 281125 w 401865"/>
                    <a:gd name="connsiteY12" fmla="*/ 476656 h 692500"/>
                    <a:gd name="connsiteX13" fmla="*/ 288334 w 401865"/>
                    <a:gd name="connsiteY13" fmla="*/ 505435 h 692500"/>
                    <a:gd name="connsiteX14" fmla="*/ 299146 w 401865"/>
                    <a:gd name="connsiteY14" fmla="*/ 532416 h 692500"/>
                    <a:gd name="connsiteX15" fmla="*/ 311761 w 401865"/>
                    <a:gd name="connsiteY15" fmla="*/ 561195 h 692500"/>
                    <a:gd name="connsiteX16" fmla="*/ 324375 w 401865"/>
                    <a:gd name="connsiteY16" fmla="*/ 589974 h 692500"/>
                    <a:gd name="connsiteX17" fmla="*/ 340594 w 401865"/>
                    <a:gd name="connsiteY17" fmla="*/ 615156 h 692500"/>
                    <a:gd name="connsiteX18" fmla="*/ 358615 w 401865"/>
                    <a:gd name="connsiteY18" fmla="*/ 643935 h 692500"/>
                    <a:gd name="connsiteX19" fmla="*/ 378438 w 401865"/>
                    <a:gd name="connsiteY19" fmla="*/ 667318 h 692500"/>
                    <a:gd name="connsiteX20" fmla="*/ 401865 w 401865"/>
                    <a:gd name="connsiteY20" fmla="*/ 692500 h 692500"/>
                    <a:gd name="connsiteX21" fmla="*/ 320771 w 401865"/>
                    <a:gd name="connsiteY21" fmla="*/ 688903 h 692500"/>
                    <a:gd name="connsiteX22" fmla="*/ 223459 w 401865"/>
                    <a:gd name="connsiteY22" fmla="*/ 687104 h 692500"/>
                    <a:gd name="connsiteX23" fmla="*/ 0 w 401865"/>
                    <a:gd name="connsiteY23" fmla="*/ 685305 h 692500"/>
                    <a:gd name="connsiteX24" fmla="*/ 0 w 401865"/>
                    <a:gd name="connsiteY24" fmla="*/ 554000 h 692500"/>
                    <a:gd name="connsiteX25" fmla="*/ 0 w 401865"/>
                    <a:gd name="connsiteY25" fmla="*/ 17987 h 692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01865" h="692500">
                      <a:moveTo>
                        <a:pt x="318969" y="0"/>
                      </a:moveTo>
                      <a:lnTo>
                        <a:pt x="311761" y="17987"/>
                      </a:lnTo>
                      <a:lnTo>
                        <a:pt x="293740" y="71948"/>
                      </a:lnTo>
                      <a:lnTo>
                        <a:pt x="286532" y="107922"/>
                      </a:lnTo>
                      <a:lnTo>
                        <a:pt x="277521" y="152890"/>
                      </a:lnTo>
                      <a:lnTo>
                        <a:pt x="268511" y="197857"/>
                      </a:lnTo>
                      <a:lnTo>
                        <a:pt x="263105" y="250020"/>
                      </a:lnTo>
                      <a:lnTo>
                        <a:pt x="261302" y="303981"/>
                      </a:lnTo>
                      <a:lnTo>
                        <a:pt x="261302" y="359740"/>
                      </a:lnTo>
                      <a:lnTo>
                        <a:pt x="263105" y="388520"/>
                      </a:lnTo>
                      <a:lnTo>
                        <a:pt x="268511" y="419098"/>
                      </a:lnTo>
                      <a:lnTo>
                        <a:pt x="273917" y="446078"/>
                      </a:lnTo>
                      <a:lnTo>
                        <a:pt x="281125" y="476656"/>
                      </a:lnTo>
                      <a:lnTo>
                        <a:pt x="288334" y="505435"/>
                      </a:lnTo>
                      <a:lnTo>
                        <a:pt x="299146" y="532416"/>
                      </a:lnTo>
                      <a:lnTo>
                        <a:pt x="311761" y="561195"/>
                      </a:lnTo>
                      <a:lnTo>
                        <a:pt x="324375" y="589974"/>
                      </a:lnTo>
                      <a:lnTo>
                        <a:pt x="340594" y="615156"/>
                      </a:lnTo>
                      <a:lnTo>
                        <a:pt x="358615" y="643935"/>
                      </a:lnTo>
                      <a:lnTo>
                        <a:pt x="378438" y="667318"/>
                      </a:lnTo>
                      <a:lnTo>
                        <a:pt x="401865" y="692500"/>
                      </a:lnTo>
                      <a:lnTo>
                        <a:pt x="320771" y="688903"/>
                      </a:lnTo>
                      <a:lnTo>
                        <a:pt x="223459" y="687104"/>
                      </a:lnTo>
                      <a:lnTo>
                        <a:pt x="0" y="685305"/>
                      </a:lnTo>
                      <a:lnTo>
                        <a:pt x="0" y="554000"/>
                      </a:lnTo>
                      <a:lnTo>
                        <a:pt x="0" y="17987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îṧļîḑe">
                  <a:extLst>
                    <a:ext uri="{FF2B5EF4-FFF2-40B4-BE49-F238E27FC236}">
                      <a16:creationId xmlns:a16="http://schemas.microsoft.com/office/drawing/2014/main" id="{02AED7F9-0228-47FD-BFBE-B56AAA670762}"/>
                    </a:ext>
                  </a:extLst>
                </p:cNvPr>
                <p:cNvSpPr/>
                <p:nvPr/>
              </p:nvSpPr>
              <p:spPr bwMode="auto">
                <a:xfrm>
                  <a:off x="2485813" y="4222422"/>
                  <a:ext cx="932900" cy="527448"/>
                </a:xfrm>
                <a:custGeom>
                  <a:avLst/>
                  <a:gdLst>
                    <a:gd name="T0" fmla="*/ 441 w 521"/>
                    <a:gd name="T1" fmla="*/ 190 h 294"/>
                    <a:gd name="T2" fmla="*/ 428 w 521"/>
                    <a:gd name="T3" fmla="*/ 183 h 294"/>
                    <a:gd name="T4" fmla="*/ 402 w 521"/>
                    <a:gd name="T5" fmla="*/ 167 h 294"/>
                    <a:gd name="T6" fmla="*/ 371 w 521"/>
                    <a:gd name="T7" fmla="*/ 142 h 294"/>
                    <a:gd name="T8" fmla="*/ 339 w 521"/>
                    <a:gd name="T9" fmla="*/ 106 h 294"/>
                    <a:gd name="T10" fmla="*/ 306 w 521"/>
                    <a:gd name="T11" fmla="*/ 64 h 294"/>
                    <a:gd name="T12" fmla="*/ 301 w 521"/>
                    <a:gd name="T13" fmla="*/ 58 h 294"/>
                    <a:gd name="T14" fmla="*/ 289 w 521"/>
                    <a:gd name="T15" fmla="*/ 50 h 294"/>
                    <a:gd name="T16" fmla="*/ 276 w 521"/>
                    <a:gd name="T17" fmla="*/ 47 h 294"/>
                    <a:gd name="T18" fmla="*/ 254 w 521"/>
                    <a:gd name="T19" fmla="*/ 49 h 294"/>
                    <a:gd name="T20" fmla="*/ 218 w 521"/>
                    <a:gd name="T21" fmla="*/ 56 h 294"/>
                    <a:gd name="T22" fmla="*/ 183 w 521"/>
                    <a:gd name="T23" fmla="*/ 59 h 294"/>
                    <a:gd name="T24" fmla="*/ 171 w 521"/>
                    <a:gd name="T25" fmla="*/ 59 h 294"/>
                    <a:gd name="T26" fmla="*/ 145 w 521"/>
                    <a:gd name="T27" fmla="*/ 54 h 294"/>
                    <a:gd name="T28" fmla="*/ 121 w 521"/>
                    <a:gd name="T29" fmla="*/ 47 h 294"/>
                    <a:gd name="T30" fmla="*/ 80 w 521"/>
                    <a:gd name="T31" fmla="*/ 28 h 294"/>
                    <a:gd name="T32" fmla="*/ 52 w 521"/>
                    <a:gd name="T33" fmla="*/ 8 h 294"/>
                    <a:gd name="T34" fmla="*/ 41 w 521"/>
                    <a:gd name="T35" fmla="*/ 0 h 294"/>
                    <a:gd name="T36" fmla="*/ 30 w 521"/>
                    <a:gd name="T37" fmla="*/ 2 h 294"/>
                    <a:gd name="T38" fmla="*/ 21 w 521"/>
                    <a:gd name="T39" fmla="*/ 7 h 294"/>
                    <a:gd name="T40" fmla="*/ 11 w 521"/>
                    <a:gd name="T41" fmla="*/ 16 h 294"/>
                    <a:gd name="T42" fmla="*/ 3 w 521"/>
                    <a:gd name="T43" fmla="*/ 30 h 294"/>
                    <a:gd name="T44" fmla="*/ 0 w 521"/>
                    <a:gd name="T45" fmla="*/ 52 h 294"/>
                    <a:gd name="T46" fmla="*/ 3 w 521"/>
                    <a:gd name="T47" fmla="*/ 82 h 294"/>
                    <a:gd name="T48" fmla="*/ 15 w 521"/>
                    <a:gd name="T49" fmla="*/ 121 h 294"/>
                    <a:gd name="T50" fmla="*/ 18 w 521"/>
                    <a:gd name="T51" fmla="*/ 130 h 294"/>
                    <a:gd name="T52" fmla="*/ 22 w 521"/>
                    <a:gd name="T53" fmla="*/ 158 h 294"/>
                    <a:gd name="T54" fmla="*/ 24 w 521"/>
                    <a:gd name="T55" fmla="*/ 171 h 294"/>
                    <a:gd name="T56" fmla="*/ 28 w 521"/>
                    <a:gd name="T57" fmla="*/ 177 h 294"/>
                    <a:gd name="T58" fmla="*/ 30 w 521"/>
                    <a:gd name="T59" fmla="*/ 177 h 294"/>
                    <a:gd name="T60" fmla="*/ 50 w 521"/>
                    <a:gd name="T61" fmla="*/ 179 h 294"/>
                    <a:gd name="T62" fmla="*/ 68 w 521"/>
                    <a:gd name="T63" fmla="*/ 174 h 294"/>
                    <a:gd name="T64" fmla="*/ 87 w 521"/>
                    <a:gd name="T65" fmla="*/ 161 h 294"/>
                    <a:gd name="T66" fmla="*/ 95 w 521"/>
                    <a:gd name="T67" fmla="*/ 149 h 294"/>
                    <a:gd name="T68" fmla="*/ 98 w 521"/>
                    <a:gd name="T69" fmla="*/ 154 h 294"/>
                    <a:gd name="T70" fmla="*/ 117 w 521"/>
                    <a:gd name="T71" fmla="*/ 165 h 294"/>
                    <a:gd name="T72" fmla="*/ 154 w 521"/>
                    <a:gd name="T73" fmla="*/ 177 h 294"/>
                    <a:gd name="T74" fmla="*/ 189 w 521"/>
                    <a:gd name="T75" fmla="*/ 180 h 294"/>
                    <a:gd name="T76" fmla="*/ 212 w 521"/>
                    <a:gd name="T77" fmla="*/ 180 h 294"/>
                    <a:gd name="T78" fmla="*/ 235 w 521"/>
                    <a:gd name="T79" fmla="*/ 176 h 294"/>
                    <a:gd name="T80" fmla="*/ 246 w 521"/>
                    <a:gd name="T81" fmla="*/ 172 h 294"/>
                    <a:gd name="T82" fmla="*/ 260 w 521"/>
                    <a:gd name="T83" fmla="*/ 200 h 294"/>
                    <a:gd name="T84" fmla="*/ 280 w 521"/>
                    <a:gd name="T85" fmla="*/ 225 h 294"/>
                    <a:gd name="T86" fmla="*/ 302 w 521"/>
                    <a:gd name="T87" fmla="*/ 247 h 294"/>
                    <a:gd name="T88" fmla="*/ 329 w 521"/>
                    <a:gd name="T89" fmla="*/ 266 h 294"/>
                    <a:gd name="T90" fmla="*/ 358 w 521"/>
                    <a:gd name="T91" fmla="*/ 279 h 294"/>
                    <a:gd name="T92" fmla="*/ 389 w 521"/>
                    <a:gd name="T93" fmla="*/ 289 h 294"/>
                    <a:gd name="T94" fmla="*/ 422 w 521"/>
                    <a:gd name="T95" fmla="*/ 294 h 294"/>
                    <a:gd name="T96" fmla="*/ 454 w 521"/>
                    <a:gd name="T97" fmla="*/ 292 h 294"/>
                    <a:gd name="T98" fmla="*/ 470 w 521"/>
                    <a:gd name="T99" fmla="*/ 290 h 294"/>
                    <a:gd name="T100" fmla="*/ 493 w 521"/>
                    <a:gd name="T101" fmla="*/ 282 h 294"/>
                    <a:gd name="T102" fmla="*/ 508 w 521"/>
                    <a:gd name="T103" fmla="*/ 271 h 294"/>
                    <a:gd name="T104" fmla="*/ 517 w 521"/>
                    <a:gd name="T105" fmla="*/ 257 h 294"/>
                    <a:gd name="T106" fmla="*/ 520 w 521"/>
                    <a:gd name="T107" fmla="*/ 244 h 294"/>
                    <a:gd name="T108" fmla="*/ 520 w 521"/>
                    <a:gd name="T109" fmla="*/ 227 h 294"/>
                    <a:gd name="T110" fmla="*/ 518 w 521"/>
                    <a:gd name="T111" fmla="*/ 217 h 294"/>
                    <a:gd name="T112" fmla="*/ 503 w 521"/>
                    <a:gd name="T113" fmla="*/ 215 h 294"/>
                    <a:gd name="T114" fmla="*/ 476 w 521"/>
                    <a:gd name="T115" fmla="*/ 207 h 294"/>
                    <a:gd name="T116" fmla="*/ 448 w 521"/>
                    <a:gd name="T117" fmla="*/ 195 h 294"/>
                    <a:gd name="T118" fmla="*/ 442 w 521"/>
                    <a:gd name="T119" fmla="*/ 191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21" h="294">
                      <a:moveTo>
                        <a:pt x="442" y="191"/>
                      </a:moveTo>
                      <a:lnTo>
                        <a:pt x="441" y="190"/>
                      </a:lnTo>
                      <a:lnTo>
                        <a:pt x="441" y="190"/>
                      </a:lnTo>
                      <a:lnTo>
                        <a:pt x="428" y="183"/>
                      </a:lnTo>
                      <a:lnTo>
                        <a:pt x="414" y="176"/>
                      </a:lnTo>
                      <a:lnTo>
                        <a:pt x="402" y="167"/>
                      </a:lnTo>
                      <a:lnTo>
                        <a:pt x="391" y="159"/>
                      </a:lnTo>
                      <a:lnTo>
                        <a:pt x="371" y="142"/>
                      </a:lnTo>
                      <a:lnTo>
                        <a:pt x="354" y="124"/>
                      </a:lnTo>
                      <a:lnTo>
                        <a:pt x="339" y="106"/>
                      </a:lnTo>
                      <a:lnTo>
                        <a:pt x="326" y="90"/>
                      </a:lnTo>
                      <a:lnTo>
                        <a:pt x="306" y="64"/>
                      </a:lnTo>
                      <a:lnTo>
                        <a:pt x="306" y="64"/>
                      </a:lnTo>
                      <a:lnTo>
                        <a:pt x="301" y="58"/>
                      </a:lnTo>
                      <a:lnTo>
                        <a:pt x="295" y="53"/>
                      </a:lnTo>
                      <a:lnTo>
                        <a:pt x="289" y="50"/>
                      </a:lnTo>
                      <a:lnTo>
                        <a:pt x="283" y="48"/>
                      </a:lnTo>
                      <a:lnTo>
                        <a:pt x="276" y="47"/>
                      </a:lnTo>
                      <a:lnTo>
                        <a:pt x="270" y="48"/>
                      </a:lnTo>
                      <a:lnTo>
                        <a:pt x="254" y="49"/>
                      </a:lnTo>
                      <a:lnTo>
                        <a:pt x="237" y="53"/>
                      </a:lnTo>
                      <a:lnTo>
                        <a:pt x="218" y="56"/>
                      </a:lnTo>
                      <a:lnTo>
                        <a:pt x="195" y="59"/>
                      </a:lnTo>
                      <a:lnTo>
                        <a:pt x="183" y="59"/>
                      </a:lnTo>
                      <a:lnTo>
                        <a:pt x="171" y="59"/>
                      </a:lnTo>
                      <a:lnTo>
                        <a:pt x="171" y="59"/>
                      </a:lnTo>
                      <a:lnTo>
                        <a:pt x="158" y="56"/>
                      </a:lnTo>
                      <a:lnTo>
                        <a:pt x="145" y="54"/>
                      </a:lnTo>
                      <a:lnTo>
                        <a:pt x="133" y="50"/>
                      </a:lnTo>
                      <a:lnTo>
                        <a:pt x="121" y="47"/>
                      </a:lnTo>
                      <a:lnTo>
                        <a:pt x="99" y="37"/>
                      </a:lnTo>
                      <a:lnTo>
                        <a:pt x="80" y="28"/>
                      </a:lnTo>
                      <a:lnTo>
                        <a:pt x="64" y="17"/>
                      </a:lnTo>
                      <a:lnTo>
                        <a:pt x="52" y="8"/>
                      </a:ln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39" y="0"/>
                      </a:lnTo>
                      <a:lnTo>
                        <a:pt x="30" y="2"/>
                      </a:lnTo>
                      <a:lnTo>
                        <a:pt x="26" y="5"/>
                      </a:lnTo>
                      <a:lnTo>
                        <a:pt x="21" y="7"/>
                      </a:lnTo>
                      <a:lnTo>
                        <a:pt x="16" y="11"/>
                      </a:lnTo>
                      <a:lnTo>
                        <a:pt x="11" y="16"/>
                      </a:lnTo>
                      <a:lnTo>
                        <a:pt x="6" y="23"/>
                      </a:lnTo>
                      <a:lnTo>
                        <a:pt x="3" y="30"/>
                      </a:lnTo>
                      <a:lnTo>
                        <a:pt x="0" y="41"/>
                      </a:lnTo>
                      <a:lnTo>
                        <a:pt x="0" y="52"/>
                      </a:lnTo>
                      <a:lnTo>
                        <a:pt x="0" y="66"/>
                      </a:lnTo>
                      <a:lnTo>
                        <a:pt x="3" y="82"/>
                      </a:lnTo>
                      <a:lnTo>
                        <a:pt x="8" y="100"/>
                      </a:lnTo>
                      <a:lnTo>
                        <a:pt x="15" y="121"/>
                      </a:lnTo>
                      <a:lnTo>
                        <a:pt x="15" y="121"/>
                      </a:lnTo>
                      <a:lnTo>
                        <a:pt x="18" y="130"/>
                      </a:lnTo>
                      <a:lnTo>
                        <a:pt x="20" y="139"/>
                      </a:lnTo>
                      <a:lnTo>
                        <a:pt x="22" y="158"/>
                      </a:lnTo>
                      <a:lnTo>
                        <a:pt x="22" y="165"/>
                      </a:lnTo>
                      <a:lnTo>
                        <a:pt x="24" y="171"/>
                      </a:lnTo>
                      <a:lnTo>
                        <a:pt x="27" y="176"/>
                      </a:lnTo>
                      <a:lnTo>
                        <a:pt x="28" y="177"/>
                      </a:lnTo>
                      <a:lnTo>
                        <a:pt x="30" y="177"/>
                      </a:lnTo>
                      <a:lnTo>
                        <a:pt x="30" y="177"/>
                      </a:lnTo>
                      <a:lnTo>
                        <a:pt x="41" y="179"/>
                      </a:lnTo>
                      <a:lnTo>
                        <a:pt x="50" y="179"/>
                      </a:lnTo>
                      <a:lnTo>
                        <a:pt x="58" y="178"/>
                      </a:lnTo>
                      <a:lnTo>
                        <a:pt x="68" y="174"/>
                      </a:lnTo>
                      <a:lnTo>
                        <a:pt x="77" y="170"/>
                      </a:lnTo>
                      <a:lnTo>
                        <a:pt x="87" y="161"/>
                      </a:lnTo>
                      <a:lnTo>
                        <a:pt x="91" y="156"/>
                      </a:lnTo>
                      <a:lnTo>
                        <a:pt x="95" y="149"/>
                      </a:lnTo>
                      <a:lnTo>
                        <a:pt x="95" y="149"/>
                      </a:lnTo>
                      <a:lnTo>
                        <a:pt x="98" y="154"/>
                      </a:lnTo>
                      <a:lnTo>
                        <a:pt x="103" y="158"/>
                      </a:lnTo>
                      <a:lnTo>
                        <a:pt x="117" y="165"/>
                      </a:lnTo>
                      <a:lnTo>
                        <a:pt x="134" y="172"/>
                      </a:lnTo>
                      <a:lnTo>
                        <a:pt x="154" y="177"/>
                      </a:lnTo>
                      <a:lnTo>
                        <a:pt x="177" y="180"/>
                      </a:lnTo>
                      <a:lnTo>
                        <a:pt x="189" y="180"/>
                      </a:lnTo>
                      <a:lnTo>
                        <a:pt x="201" y="180"/>
                      </a:lnTo>
                      <a:lnTo>
                        <a:pt x="212" y="180"/>
                      </a:lnTo>
                      <a:lnTo>
                        <a:pt x="224" y="178"/>
                      </a:lnTo>
                      <a:lnTo>
                        <a:pt x="235" y="176"/>
                      </a:lnTo>
                      <a:lnTo>
                        <a:pt x="246" y="172"/>
                      </a:lnTo>
                      <a:lnTo>
                        <a:pt x="246" y="172"/>
                      </a:lnTo>
                      <a:lnTo>
                        <a:pt x="252" y="186"/>
                      </a:lnTo>
                      <a:lnTo>
                        <a:pt x="260" y="200"/>
                      </a:lnTo>
                      <a:lnTo>
                        <a:pt x="269" y="213"/>
                      </a:lnTo>
                      <a:lnTo>
                        <a:pt x="280" y="225"/>
                      </a:lnTo>
                      <a:lnTo>
                        <a:pt x="290" y="237"/>
                      </a:lnTo>
                      <a:lnTo>
                        <a:pt x="302" y="247"/>
                      </a:lnTo>
                      <a:lnTo>
                        <a:pt x="316" y="256"/>
                      </a:lnTo>
                      <a:lnTo>
                        <a:pt x="329" y="266"/>
                      </a:lnTo>
                      <a:lnTo>
                        <a:pt x="343" y="273"/>
                      </a:lnTo>
                      <a:lnTo>
                        <a:pt x="358" y="279"/>
                      </a:lnTo>
                      <a:lnTo>
                        <a:pt x="373" y="285"/>
                      </a:lnTo>
                      <a:lnTo>
                        <a:pt x="389" y="289"/>
                      </a:lnTo>
                      <a:lnTo>
                        <a:pt x="406" y="292"/>
                      </a:lnTo>
                      <a:lnTo>
                        <a:pt x="422" y="294"/>
                      </a:lnTo>
                      <a:lnTo>
                        <a:pt x="438" y="294"/>
                      </a:lnTo>
                      <a:lnTo>
                        <a:pt x="454" y="292"/>
                      </a:lnTo>
                      <a:lnTo>
                        <a:pt x="454" y="292"/>
                      </a:lnTo>
                      <a:lnTo>
                        <a:pt x="470" y="290"/>
                      </a:lnTo>
                      <a:lnTo>
                        <a:pt x="482" y="286"/>
                      </a:lnTo>
                      <a:lnTo>
                        <a:pt x="493" y="282"/>
                      </a:lnTo>
                      <a:lnTo>
                        <a:pt x="501" y="277"/>
                      </a:lnTo>
                      <a:lnTo>
                        <a:pt x="508" y="271"/>
                      </a:lnTo>
                      <a:lnTo>
                        <a:pt x="513" y="263"/>
                      </a:lnTo>
                      <a:lnTo>
                        <a:pt x="517" y="257"/>
                      </a:lnTo>
                      <a:lnTo>
                        <a:pt x="519" y="250"/>
                      </a:lnTo>
                      <a:lnTo>
                        <a:pt x="520" y="244"/>
                      </a:lnTo>
                      <a:lnTo>
                        <a:pt x="521" y="238"/>
                      </a:lnTo>
                      <a:lnTo>
                        <a:pt x="520" y="227"/>
                      </a:lnTo>
                      <a:lnTo>
                        <a:pt x="519" y="220"/>
                      </a:lnTo>
                      <a:lnTo>
                        <a:pt x="518" y="217"/>
                      </a:lnTo>
                      <a:lnTo>
                        <a:pt x="518" y="217"/>
                      </a:lnTo>
                      <a:lnTo>
                        <a:pt x="503" y="215"/>
                      </a:lnTo>
                      <a:lnTo>
                        <a:pt x="489" y="212"/>
                      </a:lnTo>
                      <a:lnTo>
                        <a:pt x="476" y="207"/>
                      </a:lnTo>
                      <a:lnTo>
                        <a:pt x="465" y="203"/>
                      </a:lnTo>
                      <a:lnTo>
                        <a:pt x="448" y="195"/>
                      </a:lnTo>
                      <a:lnTo>
                        <a:pt x="442" y="191"/>
                      </a:lnTo>
                      <a:lnTo>
                        <a:pt x="442" y="191"/>
                      </a:lnTo>
                      <a:close/>
                    </a:path>
                  </a:pathLst>
                </a:custGeom>
                <a:solidFill>
                  <a:srgbClr val="E8AD8B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í$liḓé">
                  <a:extLst>
                    <a:ext uri="{FF2B5EF4-FFF2-40B4-BE49-F238E27FC236}">
                      <a16:creationId xmlns:a16="http://schemas.microsoft.com/office/drawing/2014/main" id="{32070BE0-71F5-4752-B30D-D545E1F55534}"/>
                    </a:ext>
                  </a:extLst>
                </p:cNvPr>
                <p:cNvSpPr/>
                <p:nvPr/>
              </p:nvSpPr>
              <p:spPr bwMode="auto">
                <a:xfrm>
                  <a:off x="3210605" y="4545349"/>
                  <a:ext cx="182993" cy="100466"/>
                </a:xfrm>
                <a:custGeom>
                  <a:avLst/>
                  <a:gdLst>
                    <a:gd name="T0" fmla="*/ 37 w 102"/>
                    <a:gd name="T1" fmla="*/ 12 h 57"/>
                    <a:gd name="T2" fmla="*/ 36 w 102"/>
                    <a:gd name="T3" fmla="*/ 11 h 57"/>
                    <a:gd name="T4" fmla="*/ 36 w 102"/>
                    <a:gd name="T5" fmla="*/ 11 h 57"/>
                    <a:gd name="T6" fmla="*/ 14 w 102"/>
                    <a:gd name="T7" fmla="*/ 0 h 57"/>
                    <a:gd name="T8" fmla="*/ 14 w 102"/>
                    <a:gd name="T9" fmla="*/ 0 h 57"/>
                    <a:gd name="T10" fmla="*/ 7 w 102"/>
                    <a:gd name="T11" fmla="*/ 6 h 57"/>
                    <a:gd name="T12" fmla="*/ 2 w 102"/>
                    <a:gd name="T13" fmla="*/ 13 h 57"/>
                    <a:gd name="T14" fmla="*/ 0 w 102"/>
                    <a:gd name="T15" fmla="*/ 17 h 57"/>
                    <a:gd name="T16" fmla="*/ 0 w 102"/>
                    <a:gd name="T17" fmla="*/ 22 h 57"/>
                    <a:gd name="T18" fmla="*/ 0 w 102"/>
                    <a:gd name="T19" fmla="*/ 25 h 57"/>
                    <a:gd name="T20" fmla="*/ 1 w 102"/>
                    <a:gd name="T21" fmla="*/ 30 h 57"/>
                    <a:gd name="T22" fmla="*/ 1 w 102"/>
                    <a:gd name="T23" fmla="*/ 30 h 57"/>
                    <a:gd name="T24" fmla="*/ 8 w 102"/>
                    <a:gd name="T25" fmla="*/ 36 h 57"/>
                    <a:gd name="T26" fmla="*/ 18 w 102"/>
                    <a:gd name="T27" fmla="*/ 44 h 57"/>
                    <a:gd name="T28" fmla="*/ 29 w 102"/>
                    <a:gd name="T29" fmla="*/ 48 h 57"/>
                    <a:gd name="T30" fmla="*/ 42 w 102"/>
                    <a:gd name="T31" fmla="*/ 53 h 57"/>
                    <a:gd name="T32" fmla="*/ 54 w 102"/>
                    <a:gd name="T33" fmla="*/ 56 h 57"/>
                    <a:gd name="T34" fmla="*/ 66 w 102"/>
                    <a:gd name="T35" fmla="*/ 57 h 57"/>
                    <a:gd name="T36" fmla="*/ 77 w 102"/>
                    <a:gd name="T37" fmla="*/ 57 h 57"/>
                    <a:gd name="T38" fmla="*/ 82 w 102"/>
                    <a:gd name="T39" fmla="*/ 56 h 57"/>
                    <a:gd name="T40" fmla="*/ 86 w 102"/>
                    <a:gd name="T41" fmla="*/ 53 h 57"/>
                    <a:gd name="T42" fmla="*/ 86 w 102"/>
                    <a:gd name="T43" fmla="*/ 53 h 57"/>
                    <a:gd name="T44" fmla="*/ 94 w 102"/>
                    <a:gd name="T45" fmla="*/ 48 h 57"/>
                    <a:gd name="T46" fmla="*/ 98 w 102"/>
                    <a:gd name="T47" fmla="*/ 45 h 57"/>
                    <a:gd name="T48" fmla="*/ 101 w 102"/>
                    <a:gd name="T49" fmla="*/ 41 h 57"/>
                    <a:gd name="T50" fmla="*/ 102 w 102"/>
                    <a:gd name="T51" fmla="*/ 36 h 57"/>
                    <a:gd name="T52" fmla="*/ 102 w 102"/>
                    <a:gd name="T53" fmla="*/ 36 h 57"/>
                    <a:gd name="T54" fmla="*/ 89 w 102"/>
                    <a:gd name="T55" fmla="*/ 34 h 57"/>
                    <a:gd name="T56" fmla="*/ 77 w 102"/>
                    <a:gd name="T57" fmla="*/ 30 h 57"/>
                    <a:gd name="T58" fmla="*/ 56 w 102"/>
                    <a:gd name="T59" fmla="*/ 22 h 57"/>
                    <a:gd name="T60" fmla="*/ 42 w 102"/>
                    <a:gd name="T61" fmla="*/ 15 h 57"/>
                    <a:gd name="T62" fmla="*/ 37 w 102"/>
                    <a:gd name="T63" fmla="*/ 12 h 57"/>
                    <a:gd name="T64" fmla="*/ 37 w 102"/>
                    <a:gd name="T65" fmla="*/ 12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2" h="57">
                      <a:moveTo>
                        <a:pt x="37" y="12"/>
                      </a:moveTo>
                      <a:lnTo>
                        <a:pt x="36" y="11"/>
                      </a:lnTo>
                      <a:lnTo>
                        <a:pt x="36" y="11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7" y="6"/>
                      </a:lnTo>
                      <a:lnTo>
                        <a:pt x="2" y="13"/>
                      </a:lnTo>
                      <a:lnTo>
                        <a:pt x="0" y="17"/>
                      </a:lnTo>
                      <a:lnTo>
                        <a:pt x="0" y="22"/>
                      </a:lnTo>
                      <a:lnTo>
                        <a:pt x="0" y="25"/>
                      </a:lnTo>
                      <a:lnTo>
                        <a:pt x="1" y="30"/>
                      </a:lnTo>
                      <a:lnTo>
                        <a:pt x="1" y="30"/>
                      </a:lnTo>
                      <a:lnTo>
                        <a:pt x="8" y="36"/>
                      </a:lnTo>
                      <a:lnTo>
                        <a:pt x="18" y="44"/>
                      </a:lnTo>
                      <a:lnTo>
                        <a:pt x="29" y="48"/>
                      </a:lnTo>
                      <a:lnTo>
                        <a:pt x="42" y="53"/>
                      </a:lnTo>
                      <a:lnTo>
                        <a:pt x="54" y="56"/>
                      </a:lnTo>
                      <a:lnTo>
                        <a:pt x="66" y="57"/>
                      </a:lnTo>
                      <a:lnTo>
                        <a:pt x="77" y="57"/>
                      </a:lnTo>
                      <a:lnTo>
                        <a:pt x="82" y="56"/>
                      </a:lnTo>
                      <a:lnTo>
                        <a:pt x="86" y="53"/>
                      </a:lnTo>
                      <a:lnTo>
                        <a:pt x="86" y="53"/>
                      </a:lnTo>
                      <a:lnTo>
                        <a:pt x="94" y="48"/>
                      </a:lnTo>
                      <a:lnTo>
                        <a:pt x="98" y="45"/>
                      </a:lnTo>
                      <a:lnTo>
                        <a:pt x="101" y="41"/>
                      </a:lnTo>
                      <a:lnTo>
                        <a:pt x="102" y="36"/>
                      </a:lnTo>
                      <a:lnTo>
                        <a:pt x="102" y="36"/>
                      </a:lnTo>
                      <a:lnTo>
                        <a:pt x="89" y="34"/>
                      </a:lnTo>
                      <a:lnTo>
                        <a:pt x="77" y="30"/>
                      </a:lnTo>
                      <a:lnTo>
                        <a:pt x="56" y="22"/>
                      </a:lnTo>
                      <a:lnTo>
                        <a:pt x="42" y="15"/>
                      </a:lnTo>
                      <a:lnTo>
                        <a:pt x="37" y="12"/>
                      </a:lnTo>
                      <a:lnTo>
                        <a:pt x="37" y="12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ïṥľîďé">
                  <a:extLst>
                    <a:ext uri="{FF2B5EF4-FFF2-40B4-BE49-F238E27FC236}">
                      <a16:creationId xmlns:a16="http://schemas.microsoft.com/office/drawing/2014/main" id="{14009AAA-0338-4E6A-94AD-1FEF34F72190}"/>
                    </a:ext>
                  </a:extLst>
                </p:cNvPr>
                <p:cNvSpPr/>
                <p:nvPr/>
              </p:nvSpPr>
              <p:spPr bwMode="auto">
                <a:xfrm>
                  <a:off x="3196252" y="4423354"/>
                  <a:ext cx="125584" cy="60998"/>
                </a:xfrm>
                <a:custGeom>
                  <a:avLst/>
                  <a:gdLst>
                    <a:gd name="T0" fmla="*/ 70 w 70"/>
                    <a:gd name="T1" fmla="*/ 26 h 34"/>
                    <a:gd name="T2" fmla="*/ 70 w 70"/>
                    <a:gd name="T3" fmla="*/ 26 h 34"/>
                    <a:gd name="T4" fmla="*/ 53 w 70"/>
                    <a:gd name="T5" fmla="*/ 23 h 34"/>
                    <a:gd name="T6" fmla="*/ 36 w 70"/>
                    <a:gd name="T7" fmla="*/ 17 h 34"/>
                    <a:gd name="T8" fmla="*/ 21 w 70"/>
                    <a:gd name="T9" fmla="*/ 8 h 34"/>
                    <a:gd name="T10" fmla="*/ 6 w 70"/>
                    <a:gd name="T11" fmla="*/ 0 h 34"/>
                    <a:gd name="T12" fmla="*/ 6 w 70"/>
                    <a:gd name="T13" fmla="*/ 0 h 34"/>
                    <a:gd name="T14" fmla="*/ 3 w 70"/>
                    <a:gd name="T15" fmla="*/ 3 h 34"/>
                    <a:gd name="T16" fmla="*/ 0 w 70"/>
                    <a:gd name="T17" fmla="*/ 8 h 34"/>
                    <a:gd name="T18" fmla="*/ 0 w 70"/>
                    <a:gd name="T19" fmla="*/ 12 h 34"/>
                    <a:gd name="T20" fmla="*/ 1 w 70"/>
                    <a:gd name="T21" fmla="*/ 17 h 34"/>
                    <a:gd name="T22" fmla="*/ 1 w 70"/>
                    <a:gd name="T23" fmla="*/ 17 h 34"/>
                    <a:gd name="T24" fmla="*/ 5 w 70"/>
                    <a:gd name="T25" fmla="*/ 20 h 34"/>
                    <a:gd name="T26" fmla="*/ 11 w 70"/>
                    <a:gd name="T27" fmla="*/ 24 h 34"/>
                    <a:gd name="T28" fmla="*/ 20 w 70"/>
                    <a:gd name="T29" fmla="*/ 27 h 34"/>
                    <a:gd name="T30" fmla="*/ 29 w 70"/>
                    <a:gd name="T31" fmla="*/ 31 h 34"/>
                    <a:gd name="T32" fmla="*/ 40 w 70"/>
                    <a:gd name="T33" fmla="*/ 32 h 34"/>
                    <a:gd name="T34" fmla="*/ 51 w 70"/>
                    <a:gd name="T35" fmla="*/ 34 h 34"/>
                    <a:gd name="T36" fmla="*/ 60 w 70"/>
                    <a:gd name="T37" fmla="*/ 31 h 34"/>
                    <a:gd name="T38" fmla="*/ 65 w 70"/>
                    <a:gd name="T39" fmla="*/ 29 h 34"/>
                    <a:gd name="T40" fmla="*/ 70 w 70"/>
                    <a:gd name="T41" fmla="*/ 26 h 34"/>
                    <a:gd name="T42" fmla="*/ 70 w 70"/>
                    <a:gd name="T43" fmla="*/ 2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0" h="34">
                      <a:moveTo>
                        <a:pt x="70" y="26"/>
                      </a:moveTo>
                      <a:lnTo>
                        <a:pt x="70" y="26"/>
                      </a:lnTo>
                      <a:lnTo>
                        <a:pt x="53" y="23"/>
                      </a:lnTo>
                      <a:lnTo>
                        <a:pt x="36" y="17"/>
                      </a:lnTo>
                      <a:lnTo>
                        <a:pt x="21" y="8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3" y="3"/>
                      </a:lnTo>
                      <a:lnTo>
                        <a:pt x="0" y="8"/>
                      </a:lnTo>
                      <a:lnTo>
                        <a:pt x="0" y="12"/>
                      </a:lnTo>
                      <a:lnTo>
                        <a:pt x="1" y="17"/>
                      </a:lnTo>
                      <a:lnTo>
                        <a:pt x="1" y="17"/>
                      </a:lnTo>
                      <a:lnTo>
                        <a:pt x="5" y="20"/>
                      </a:lnTo>
                      <a:lnTo>
                        <a:pt x="11" y="24"/>
                      </a:lnTo>
                      <a:lnTo>
                        <a:pt x="20" y="27"/>
                      </a:lnTo>
                      <a:lnTo>
                        <a:pt x="29" y="31"/>
                      </a:lnTo>
                      <a:lnTo>
                        <a:pt x="40" y="32"/>
                      </a:lnTo>
                      <a:lnTo>
                        <a:pt x="51" y="34"/>
                      </a:lnTo>
                      <a:lnTo>
                        <a:pt x="60" y="31"/>
                      </a:lnTo>
                      <a:lnTo>
                        <a:pt x="65" y="29"/>
                      </a:lnTo>
                      <a:lnTo>
                        <a:pt x="70" y="26"/>
                      </a:lnTo>
                      <a:lnTo>
                        <a:pt x="70" y="26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íṡḷíḋé">
                  <a:extLst>
                    <a:ext uri="{FF2B5EF4-FFF2-40B4-BE49-F238E27FC236}">
                      <a16:creationId xmlns:a16="http://schemas.microsoft.com/office/drawing/2014/main" id="{1BBA5EE7-B8FA-4172-B6F3-EFE94C3FA3BD}"/>
                    </a:ext>
                  </a:extLst>
                </p:cNvPr>
                <p:cNvSpPr/>
                <p:nvPr/>
              </p:nvSpPr>
              <p:spPr bwMode="auto">
                <a:xfrm>
                  <a:off x="1029054" y="5216318"/>
                  <a:ext cx="0" cy="10765"/>
                </a:xfrm>
                <a:custGeom>
                  <a:avLst/>
                  <a:gdLst>
                    <a:gd name="T0" fmla="*/ 0 h 8"/>
                    <a:gd name="T1" fmla="*/ 8 h 8"/>
                    <a:gd name="T2" fmla="*/ 8 h 8"/>
                    <a:gd name="T3" fmla="*/ 0 h 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8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6" name="îṣḻiḓe">
                <a:extLst>
                  <a:ext uri="{FF2B5EF4-FFF2-40B4-BE49-F238E27FC236}">
                    <a16:creationId xmlns:a16="http://schemas.microsoft.com/office/drawing/2014/main" id="{7A5D0C2A-4D70-4437-9181-EEA68A8DED4A}"/>
                  </a:ext>
                </a:extLst>
              </p:cNvPr>
              <p:cNvSpPr/>
              <p:nvPr/>
            </p:nvSpPr>
            <p:spPr>
              <a:xfrm>
                <a:off x="854092" y="2253830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  <a:endParaRPr lang="en-US" sz="1200" dirty="0"/>
              </a:p>
            </p:txBody>
          </p:sp>
          <p:sp>
            <p:nvSpPr>
              <p:cNvPr id="37" name="îŝļiḋê">
                <a:extLst>
                  <a:ext uri="{FF2B5EF4-FFF2-40B4-BE49-F238E27FC236}">
                    <a16:creationId xmlns:a16="http://schemas.microsoft.com/office/drawing/2014/main" id="{C4E2ACCF-D49B-4FBE-AAB6-9F6A27754F75}"/>
                  </a:ext>
                </a:extLst>
              </p:cNvPr>
              <p:cNvSpPr/>
              <p:nvPr/>
            </p:nvSpPr>
            <p:spPr>
              <a:xfrm>
                <a:off x="854092" y="2695882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  <p:sp>
            <p:nvSpPr>
              <p:cNvPr id="38" name="îṩļîḑê">
                <a:extLst>
                  <a:ext uri="{FF2B5EF4-FFF2-40B4-BE49-F238E27FC236}">
                    <a16:creationId xmlns:a16="http://schemas.microsoft.com/office/drawing/2014/main" id="{0ED22D36-14F7-4205-A4B2-2241841D2A7C}"/>
                  </a:ext>
                </a:extLst>
              </p:cNvPr>
              <p:cNvSpPr/>
              <p:nvPr/>
            </p:nvSpPr>
            <p:spPr>
              <a:xfrm>
                <a:off x="854092" y="3137933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  <p:sp>
            <p:nvSpPr>
              <p:cNvPr id="39" name="îṣliḑe">
                <a:extLst>
                  <a:ext uri="{FF2B5EF4-FFF2-40B4-BE49-F238E27FC236}">
                    <a16:creationId xmlns:a16="http://schemas.microsoft.com/office/drawing/2014/main" id="{6C032E09-8A70-4B6D-A0BE-A9A325C65F4C}"/>
                  </a:ext>
                </a:extLst>
              </p:cNvPr>
              <p:cNvSpPr/>
              <p:nvPr/>
            </p:nvSpPr>
            <p:spPr>
              <a:xfrm>
                <a:off x="854092" y="3579986"/>
                <a:ext cx="1374643" cy="276999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pPr algn="ctr">
                  <a:spcBef>
                    <a:spcPts val="450"/>
                  </a:spcBef>
                  <a:buClr>
                    <a:srgbClr val="E24848"/>
                  </a:buClr>
                </a:pPr>
                <a:r>
                  <a:rPr lang="en-US" altLang="zh-CN" sz="1200" dirty="0"/>
                  <a:t>Text</a:t>
                </a:r>
              </a:p>
            </p:txBody>
          </p:sp>
        </p:grpSp>
        <p:sp>
          <p:nvSpPr>
            <p:cNvPr id="8" name="îṧ1ïḋê">
              <a:extLst>
                <a:ext uri="{FF2B5EF4-FFF2-40B4-BE49-F238E27FC236}">
                  <a16:creationId xmlns:a16="http://schemas.microsoft.com/office/drawing/2014/main" id="{D53E1238-69B6-4290-9F3D-3AA2C4E9DC17}"/>
                </a:ext>
              </a:extLst>
            </p:cNvPr>
            <p:cNvSpPr/>
            <p:nvPr/>
          </p:nvSpPr>
          <p:spPr>
            <a:xfrm>
              <a:off x="958643" y="1328455"/>
              <a:ext cx="1995682" cy="503644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lnSpcReduction="10000"/>
            </a:bodyPr>
            <a:lstStyle/>
            <a:p>
              <a:pPr algn="ctr"/>
              <a:r>
                <a:rPr lang="en-US" altLang="zh-CN" i="1" dirty="0"/>
                <a:t>Text here</a:t>
              </a:r>
              <a:endParaRPr lang="zh-CN" altLang="en-US" i="1" dirty="0"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DA609816-47A6-4996-98B5-F6319EA5F708}"/>
                </a:ext>
              </a:extLst>
            </p:cNvPr>
            <p:cNvCxnSpPr/>
            <p:nvPr/>
          </p:nvCxnSpPr>
          <p:spPr>
            <a:xfrm>
              <a:off x="5078045" y="1328455"/>
              <a:ext cx="0" cy="373310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$ļidê">
              <a:extLst>
                <a:ext uri="{FF2B5EF4-FFF2-40B4-BE49-F238E27FC236}">
                  <a16:creationId xmlns:a16="http://schemas.microsoft.com/office/drawing/2014/main" id="{031BCAE0-2116-4CEB-B2A3-9D79F93476F1}"/>
                </a:ext>
              </a:extLst>
            </p:cNvPr>
            <p:cNvSpPr/>
            <p:nvPr/>
          </p:nvSpPr>
          <p:spPr>
            <a:xfrm>
              <a:off x="5559217" y="1462427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í$ľiḑe">
              <a:extLst>
                <a:ext uri="{FF2B5EF4-FFF2-40B4-BE49-F238E27FC236}">
                  <a16:creationId xmlns:a16="http://schemas.microsoft.com/office/drawing/2014/main" id="{ED65626A-9E07-4262-8F35-D0143BCB8C16}"/>
                </a:ext>
              </a:extLst>
            </p:cNvPr>
            <p:cNvSpPr/>
            <p:nvPr/>
          </p:nvSpPr>
          <p:spPr bwMode="auto">
            <a:xfrm>
              <a:off x="5982146" y="1130300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 Theme color makes PPT more convenient to change. Adjust the spacing to adapt to Chinese typesetting, use the reference line in PPT……</a:t>
              </a:r>
            </a:p>
          </p:txBody>
        </p:sp>
        <p:sp>
          <p:nvSpPr>
            <p:cNvPr id="12" name="iŝľîdè">
              <a:extLst>
                <a:ext uri="{FF2B5EF4-FFF2-40B4-BE49-F238E27FC236}">
                  <a16:creationId xmlns:a16="http://schemas.microsoft.com/office/drawing/2014/main" id="{7DDD5DE8-85D4-4664-B33B-71387476A643}"/>
                </a:ext>
              </a:extLst>
            </p:cNvPr>
            <p:cNvSpPr/>
            <p:nvPr/>
          </p:nvSpPr>
          <p:spPr bwMode="auto">
            <a:xfrm>
              <a:off x="5591538" y="1389772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/>
            <a:p>
              <a:pPr defTabSz="913765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išḷïḓé">
              <a:extLst>
                <a:ext uri="{FF2B5EF4-FFF2-40B4-BE49-F238E27FC236}">
                  <a16:creationId xmlns:a16="http://schemas.microsoft.com/office/drawing/2014/main" id="{6BA82458-AC22-46BF-A00E-9E29AF56CEE2}"/>
                </a:ext>
              </a:extLst>
            </p:cNvPr>
            <p:cNvSpPr/>
            <p:nvPr/>
          </p:nvSpPr>
          <p:spPr>
            <a:xfrm>
              <a:off x="5559217" y="2870972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íṥ1ïḑê">
              <a:extLst>
                <a:ext uri="{FF2B5EF4-FFF2-40B4-BE49-F238E27FC236}">
                  <a16:creationId xmlns:a16="http://schemas.microsoft.com/office/drawing/2014/main" id="{98F7DAD0-C896-467B-A421-84F9C64AD7CA}"/>
                </a:ext>
              </a:extLst>
            </p:cNvPr>
            <p:cNvSpPr/>
            <p:nvPr/>
          </p:nvSpPr>
          <p:spPr bwMode="auto">
            <a:xfrm>
              <a:off x="5982146" y="2538845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more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fluent.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Theme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color makes PPT more convenient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to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change.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Adjust </a:t>
              </a: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the spacing to adapt to Chinese typesetting, use the reference line </a:t>
              </a:r>
              <a:r>
                <a:rPr kumimoji="0" lang="en-US" altLang="zh-CN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in PPT……</a:t>
              </a:r>
              <a:endPara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ïṣľîḋê">
              <a:extLst>
                <a:ext uri="{FF2B5EF4-FFF2-40B4-BE49-F238E27FC236}">
                  <a16:creationId xmlns:a16="http://schemas.microsoft.com/office/drawing/2014/main" id="{6C98AE74-4994-488D-A736-E3A08EE06D04}"/>
                </a:ext>
              </a:extLst>
            </p:cNvPr>
            <p:cNvSpPr/>
            <p:nvPr/>
          </p:nvSpPr>
          <p:spPr>
            <a:xfrm>
              <a:off x="5559217" y="4279517"/>
              <a:ext cx="281160" cy="280953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wrap="square" lIns="91440" tIns="45720" rIns="91440" bIns="45720">
              <a:normAutofit fontScale="850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íṥľîdè">
              <a:extLst>
                <a:ext uri="{FF2B5EF4-FFF2-40B4-BE49-F238E27FC236}">
                  <a16:creationId xmlns:a16="http://schemas.microsoft.com/office/drawing/2014/main" id="{BEEB3E6E-AA88-4B91-B6B8-AB89957CB8AD}"/>
                </a:ext>
              </a:extLst>
            </p:cNvPr>
            <p:cNvSpPr/>
            <p:nvPr/>
          </p:nvSpPr>
          <p:spPr bwMode="auto">
            <a:xfrm>
              <a:off x="5982146" y="3947390"/>
              <a:ext cx="5536754" cy="965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D374A"/>
                </a:buClr>
                <a:buSzPct val="150000"/>
                <a:buFontTx/>
                <a:buNone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 Theme color makes PPT more convenient to change. Adjust the spacing to adapt to Chinese typesetting, use the reference line in PPT……</a:t>
              </a:r>
            </a:p>
          </p:txBody>
        </p:sp>
        <p:sp>
          <p:nvSpPr>
            <p:cNvPr id="17" name="íṡ1idê">
              <a:extLst>
                <a:ext uri="{FF2B5EF4-FFF2-40B4-BE49-F238E27FC236}">
                  <a16:creationId xmlns:a16="http://schemas.microsoft.com/office/drawing/2014/main" id="{687C8FB9-68B0-4002-A3FB-0841C504B1D5}"/>
                </a:ext>
              </a:extLst>
            </p:cNvPr>
            <p:cNvSpPr/>
            <p:nvPr/>
          </p:nvSpPr>
          <p:spPr bwMode="auto">
            <a:xfrm>
              <a:off x="5591538" y="2777087"/>
              <a:ext cx="339373" cy="312754"/>
            </a:xfrm>
            <a:custGeom>
              <a:avLst/>
              <a:gdLst>
                <a:gd name="T0" fmla="*/ 602 w 611"/>
                <a:gd name="T1" fmla="*/ 5 h 562"/>
                <a:gd name="T2" fmla="*/ 599 w 611"/>
                <a:gd name="T3" fmla="*/ 2 h 562"/>
                <a:gd name="T4" fmla="*/ 594 w 611"/>
                <a:gd name="T5" fmla="*/ 1 h 562"/>
                <a:gd name="T6" fmla="*/ 590 w 611"/>
                <a:gd name="T7" fmla="*/ 0 h 562"/>
                <a:gd name="T8" fmla="*/ 585 w 611"/>
                <a:gd name="T9" fmla="*/ 0 h 562"/>
                <a:gd name="T10" fmla="*/ 580 w 611"/>
                <a:gd name="T11" fmla="*/ 1 h 562"/>
                <a:gd name="T12" fmla="*/ 576 w 611"/>
                <a:gd name="T13" fmla="*/ 2 h 562"/>
                <a:gd name="T14" fmla="*/ 572 w 611"/>
                <a:gd name="T15" fmla="*/ 5 h 562"/>
                <a:gd name="T16" fmla="*/ 569 w 611"/>
                <a:gd name="T17" fmla="*/ 8 h 562"/>
                <a:gd name="T18" fmla="*/ 166 w 611"/>
                <a:gd name="T19" fmla="*/ 503 h 562"/>
                <a:gd name="T20" fmla="*/ 41 w 611"/>
                <a:gd name="T21" fmla="*/ 377 h 562"/>
                <a:gd name="T22" fmla="*/ 38 w 611"/>
                <a:gd name="T23" fmla="*/ 374 h 562"/>
                <a:gd name="T24" fmla="*/ 33 w 611"/>
                <a:gd name="T25" fmla="*/ 372 h 562"/>
                <a:gd name="T26" fmla="*/ 29 w 611"/>
                <a:gd name="T27" fmla="*/ 371 h 562"/>
                <a:gd name="T28" fmla="*/ 24 w 611"/>
                <a:gd name="T29" fmla="*/ 371 h 562"/>
                <a:gd name="T30" fmla="*/ 20 w 611"/>
                <a:gd name="T31" fmla="*/ 371 h 562"/>
                <a:gd name="T32" fmla="*/ 16 w 611"/>
                <a:gd name="T33" fmla="*/ 372 h 562"/>
                <a:gd name="T34" fmla="*/ 11 w 611"/>
                <a:gd name="T35" fmla="*/ 374 h 562"/>
                <a:gd name="T36" fmla="*/ 8 w 611"/>
                <a:gd name="T37" fmla="*/ 377 h 562"/>
                <a:gd name="T38" fmla="*/ 4 w 611"/>
                <a:gd name="T39" fmla="*/ 382 h 562"/>
                <a:gd name="T40" fmla="*/ 2 w 611"/>
                <a:gd name="T41" fmla="*/ 386 h 562"/>
                <a:gd name="T42" fmla="*/ 1 w 611"/>
                <a:gd name="T43" fmla="*/ 390 h 562"/>
                <a:gd name="T44" fmla="*/ 0 w 611"/>
                <a:gd name="T45" fmla="*/ 395 h 562"/>
                <a:gd name="T46" fmla="*/ 1 w 611"/>
                <a:gd name="T47" fmla="*/ 399 h 562"/>
                <a:gd name="T48" fmla="*/ 2 w 611"/>
                <a:gd name="T49" fmla="*/ 404 h 562"/>
                <a:gd name="T50" fmla="*/ 4 w 611"/>
                <a:gd name="T51" fmla="*/ 408 h 562"/>
                <a:gd name="T52" fmla="*/ 8 w 611"/>
                <a:gd name="T53" fmla="*/ 412 h 562"/>
                <a:gd name="T54" fmla="*/ 151 w 611"/>
                <a:gd name="T55" fmla="*/ 556 h 562"/>
                <a:gd name="T56" fmla="*/ 155 w 611"/>
                <a:gd name="T57" fmla="*/ 558 h 562"/>
                <a:gd name="T58" fmla="*/ 159 w 611"/>
                <a:gd name="T59" fmla="*/ 560 h 562"/>
                <a:gd name="T60" fmla="*/ 164 w 611"/>
                <a:gd name="T61" fmla="*/ 562 h 562"/>
                <a:gd name="T62" fmla="*/ 168 w 611"/>
                <a:gd name="T63" fmla="*/ 562 h 562"/>
                <a:gd name="T64" fmla="*/ 169 w 611"/>
                <a:gd name="T65" fmla="*/ 562 h 562"/>
                <a:gd name="T66" fmla="*/ 169 w 611"/>
                <a:gd name="T67" fmla="*/ 562 h 562"/>
                <a:gd name="T68" fmla="*/ 175 w 611"/>
                <a:gd name="T69" fmla="*/ 562 h 562"/>
                <a:gd name="T70" fmla="*/ 179 w 611"/>
                <a:gd name="T71" fmla="*/ 559 h 562"/>
                <a:gd name="T72" fmla="*/ 183 w 611"/>
                <a:gd name="T73" fmla="*/ 557 h 562"/>
                <a:gd name="T74" fmla="*/ 187 w 611"/>
                <a:gd name="T75" fmla="*/ 554 h 562"/>
                <a:gd name="T76" fmla="*/ 606 w 611"/>
                <a:gd name="T77" fmla="*/ 38 h 562"/>
                <a:gd name="T78" fmla="*/ 609 w 611"/>
                <a:gd name="T79" fmla="*/ 34 h 562"/>
                <a:gd name="T80" fmla="*/ 611 w 611"/>
                <a:gd name="T81" fmla="*/ 29 h 562"/>
                <a:gd name="T82" fmla="*/ 611 w 611"/>
                <a:gd name="T83" fmla="*/ 25 h 562"/>
                <a:gd name="T84" fmla="*/ 611 w 611"/>
                <a:gd name="T85" fmla="*/ 20 h 562"/>
                <a:gd name="T86" fmla="*/ 611 w 611"/>
                <a:gd name="T87" fmla="*/ 16 h 562"/>
                <a:gd name="T88" fmla="*/ 609 w 611"/>
                <a:gd name="T89" fmla="*/ 12 h 562"/>
                <a:gd name="T90" fmla="*/ 606 w 611"/>
                <a:gd name="T91" fmla="*/ 8 h 562"/>
                <a:gd name="T92" fmla="*/ 602 w 611"/>
                <a:gd name="T93" fmla="*/ 5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1" h="562">
                  <a:moveTo>
                    <a:pt x="602" y="5"/>
                  </a:moveTo>
                  <a:lnTo>
                    <a:pt x="599" y="2"/>
                  </a:lnTo>
                  <a:lnTo>
                    <a:pt x="594" y="1"/>
                  </a:lnTo>
                  <a:lnTo>
                    <a:pt x="590" y="0"/>
                  </a:lnTo>
                  <a:lnTo>
                    <a:pt x="585" y="0"/>
                  </a:lnTo>
                  <a:lnTo>
                    <a:pt x="580" y="1"/>
                  </a:lnTo>
                  <a:lnTo>
                    <a:pt x="576" y="2"/>
                  </a:lnTo>
                  <a:lnTo>
                    <a:pt x="572" y="5"/>
                  </a:lnTo>
                  <a:lnTo>
                    <a:pt x="569" y="8"/>
                  </a:lnTo>
                  <a:lnTo>
                    <a:pt x="166" y="503"/>
                  </a:lnTo>
                  <a:lnTo>
                    <a:pt x="41" y="377"/>
                  </a:lnTo>
                  <a:lnTo>
                    <a:pt x="38" y="374"/>
                  </a:lnTo>
                  <a:lnTo>
                    <a:pt x="33" y="372"/>
                  </a:lnTo>
                  <a:lnTo>
                    <a:pt x="29" y="371"/>
                  </a:lnTo>
                  <a:lnTo>
                    <a:pt x="24" y="371"/>
                  </a:lnTo>
                  <a:lnTo>
                    <a:pt x="20" y="371"/>
                  </a:lnTo>
                  <a:lnTo>
                    <a:pt x="16" y="372"/>
                  </a:lnTo>
                  <a:lnTo>
                    <a:pt x="11" y="374"/>
                  </a:lnTo>
                  <a:lnTo>
                    <a:pt x="8" y="377"/>
                  </a:lnTo>
                  <a:lnTo>
                    <a:pt x="4" y="382"/>
                  </a:lnTo>
                  <a:lnTo>
                    <a:pt x="2" y="386"/>
                  </a:lnTo>
                  <a:lnTo>
                    <a:pt x="1" y="390"/>
                  </a:lnTo>
                  <a:lnTo>
                    <a:pt x="0" y="395"/>
                  </a:lnTo>
                  <a:lnTo>
                    <a:pt x="1" y="399"/>
                  </a:lnTo>
                  <a:lnTo>
                    <a:pt x="2" y="404"/>
                  </a:lnTo>
                  <a:lnTo>
                    <a:pt x="4" y="408"/>
                  </a:lnTo>
                  <a:lnTo>
                    <a:pt x="8" y="412"/>
                  </a:lnTo>
                  <a:lnTo>
                    <a:pt x="151" y="556"/>
                  </a:lnTo>
                  <a:lnTo>
                    <a:pt x="155" y="558"/>
                  </a:lnTo>
                  <a:lnTo>
                    <a:pt x="159" y="560"/>
                  </a:lnTo>
                  <a:lnTo>
                    <a:pt x="164" y="562"/>
                  </a:lnTo>
                  <a:lnTo>
                    <a:pt x="168" y="562"/>
                  </a:lnTo>
                  <a:lnTo>
                    <a:pt x="169" y="562"/>
                  </a:lnTo>
                  <a:lnTo>
                    <a:pt x="169" y="562"/>
                  </a:lnTo>
                  <a:lnTo>
                    <a:pt x="175" y="562"/>
                  </a:lnTo>
                  <a:lnTo>
                    <a:pt x="179" y="559"/>
                  </a:lnTo>
                  <a:lnTo>
                    <a:pt x="183" y="557"/>
                  </a:lnTo>
                  <a:lnTo>
                    <a:pt x="187" y="554"/>
                  </a:lnTo>
                  <a:lnTo>
                    <a:pt x="606" y="38"/>
                  </a:lnTo>
                  <a:lnTo>
                    <a:pt x="609" y="34"/>
                  </a:lnTo>
                  <a:lnTo>
                    <a:pt x="611" y="29"/>
                  </a:lnTo>
                  <a:lnTo>
                    <a:pt x="611" y="25"/>
                  </a:lnTo>
                  <a:lnTo>
                    <a:pt x="611" y="20"/>
                  </a:lnTo>
                  <a:lnTo>
                    <a:pt x="611" y="16"/>
                  </a:lnTo>
                  <a:lnTo>
                    <a:pt x="609" y="12"/>
                  </a:lnTo>
                  <a:lnTo>
                    <a:pt x="606" y="8"/>
                  </a:lnTo>
                  <a:lnTo>
                    <a:pt x="602" y="5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normAutofit fontScale="92500" lnSpcReduction="2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0708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D1AD4D-FC66-4ADC-8CE7-212D973C3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0864ADE-928E-4DB9-83C2-92E96086C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5049DE-A997-4870-82C9-25CD310A8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412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09D6A5C-AE8A-4743-A7D3-1C4CCC1FAC0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94824"/>
            <a:ext cx="10615422" cy="4648801"/>
            <a:chOff x="673100" y="1494824"/>
            <a:chExt cx="10615422" cy="4648801"/>
          </a:xfrm>
        </p:grpSpPr>
        <p:sp>
          <p:nvSpPr>
            <p:cNvPr id="6" name="îṣ1ïdê">
              <a:extLst>
                <a:ext uri="{FF2B5EF4-FFF2-40B4-BE49-F238E27FC236}">
                  <a16:creationId xmlns:a16="http://schemas.microsoft.com/office/drawing/2014/main" id="{24FC61B5-BE1E-4397-A426-DE4CDD0D2710}"/>
                </a:ext>
              </a:extLst>
            </p:cNvPr>
            <p:cNvSpPr/>
            <p:nvPr/>
          </p:nvSpPr>
          <p:spPr>
            <a:xfrm>
              <a:off x="8261858" y="1850834"/>
              <a:ext cx="3026664" cy="4292791"/>
            </a:xfrm>
            <a:prstGeom prst="rect">
              <a:avLst/>
            </a:pr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Supporting text here.</a:t>
              </a:r>
            </a:p>
          </p:txBody>
        </p:sp>
        <p:sp>
          <p:nvSpPr>
            <p:cNvPr id="7" name="ïşļíḓé">
              <a:extLst>
                <a:ext uri="{FF2B5EF4-FFF2-40B4-BE49-F238E27FC236}">
                  <a16:creationId xmlns:a16="http://schemas.microsoft.com/office/drawing/2014/main" id="{3D32D415-9AB2-4B28-A1EA-7EF1FE3B85D6}"/>
                </a:ext>
              </a:extLst>
            </p:cNvPr>
            <p:cNvSpPr/>
            <p:nvPr/>
          </p:nvSpPr>
          <p:spPr>
            <a:xfrm>
              <a:off x="4672584" y="1850834"/>
              <a:ext cx="3026664" cy="4292791"/>
            </a:xfrm>
            <a:prstGeom prst="rect">
              <a:avLst/>
            </a:prstGeom>
            <a:pattFill prst="dkUpDiag">
              <a:fgClr>
                <a:schemeClr val="bg1">
                  <a:lumMod val="9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>
              <a:normAutofit/>
            </a:bodyPr>
            <a:lstStyle/>
            <a:p>
              <a:pPr algn="ctr"/>
              <a:endParaRPr lang="en-US" altLang="zh-CN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altLang="zh-CN" sz="1400" dirty="0">
                  <a:solidFill>
                    <a:schemeClr val="tx1"/>
                  </a:solidFill>
                </a:rPr>
                <a:t>Supporting text here.</a:t>
              </a:r>
            </a:p>
          </p:txBody>
        </p:sp>
        <p:sp>
          <p:nvSpPr>
            <p:cNvPr id="8" name="ïślîďè">
              <a:extLst>
                <a:ext uri="{FF2B5EF4-FFF2-40B4-BE49-F238E27FC236}">
                  <a16:creationId xmlns:a16="http://schemas.microsoft.com/office/drawing/2014/main" id="{B1F06DE7-26B6-4C74-9498-055E029F0514}"/>
                </a:ext>
              </a:extLst>
            </p:cNvPr>
            <p:cNvSpPr txBox="1"/>
            <p:nvPr/>
          </p:nvSpPr>
          <p:spPr bwMode="auto">
            <a:xfrm>
              <a:off x="673100" y="3828562"/>
              <a:ext cx="2938780" cy="44180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Supporting text here</a:t>
              </a:r>
            </a:p>
          </p:txBody>
        </p:sp>
        <p:sp>
          <p:nvSpPr>
            <p:cNvPr id="9" name="ïṣlîḍê">
              <a:extLst>
                <a:ext uri="{FF2B5EF4-FFF2-40B4-BE49-F238E27FC236}">
                  <a16:creationId xmlns:a16="http://schemas.microsoft.com/office/drawing/2014/main" id="{8C3EFAF5-EDDD-4CAD-BA10-CF235BF925C0}"/>
                </a:ext>
              </a:extLst>
            </p:cNvPr>
            <p:cNvSpPr txBox="1"/>
            <p:nvPr/>
          </p:nvSpPr>
          <p:spPr bwMode="auto">
            <a:xfrm>
              <a:off x="4949952" y="4706385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0" name="îṣḷîḋê">
              <a:extLst>
                <a:ext uri="{FF2B5EF4-FFF2-40B4-BE49-F238E27FC236}">
                  <a16:creationId xmlns:a16="http://schemas.microsoft.com/office/drawing/2014/main" id="{9FCC6318-7FCD-485E-8E8D-55AD1255F93B}"/>
                </a:ext>
              </a:extLst>
            </p:cNvPr>
            <p:cNvSpPr txBox="1"/>
            <p:nvPr/>
          </p:nvSpPr>
          <p:spPr bwMode="auto">
            <a:xfrm>
              <a:off x="4949952" y="3828561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1" name="îşḻïdè">
              <a:extLst>
                <a:ext uri="{FF2B5EF4-FFF2-40B4-BE49-F238E27FC236}">
                  <a16:creationId xmlns:a16="http://schemas.microsoft.com/office/drawing/2014/main" id="{A44A343D-8110-41BA-AADF-3D68E43D0B98}"/>
                </a:ext>
              </a:extLst>
            </p:cNvPr>
            <p:cNvSpPr txBox="1"/>
            <p:nvPr/>
          </p:nvSpPr>
          <p:spPr bwMode="auto">
            <a:xfrm>
              <a:off x="4949952" y="2895873"/>
              <a:ext cx="2292096" cy="4418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</a:p>
          </p:txBody>
        </p:sp>
        <p:grpSp>
          <p:nvGrpSpPr>
            <p:cNvPr id="12" name="íṡ1îḋé">
              <a:extLst>
                <a:ext uri="{FF2B5EF4-FFF2-40B4-BE49-F238E27FC236}">
                  <a16:creationId xmlns:a16="http://schemas.microsoft.com/office/drawing/2014/main" id="{89109062-94CD-4116-B924-690003928DD6}"/>
                </a:ext>
              </a:extLst>
            </p:cNvPr>
            <p:cNvGrpSpPr/>
            <p:nvPr/>
          </p:nvGrpSpPr>
          <p:grpSpPr>
            <a:xfrm>
              <a:off x="8696452" y="2603265"/>
              <a:ext cx="2157476" cy="2837533"/>
              <a:chOff x="8305800" y="1982800"/>
              <a:chExt cx="2938780" cy="2837533"/>
            </a:xfrm>
            <a:solidFill>
              <a:schemeClr val="bg1"/>
            </a:solidFill>
          </p:grpSpPr>
          <p:sp>
            <p:nvSpPr>
              <p:cNvPr id="27" name="îṩ1íḓè">
                <a:extLst>
                  <a:ext uri="{FF2B5EF4-FFF2-40B4-BE49-F238E27FC236}">
                    <a16:creationId xmlns:a16="http://schemas.microsoft.com/office/drawing/2014/main" id="{CAC8E462-D386-46B7-A0CB-A22757231E7D}"/>
                  </a:ext>
                </a:extLst>
              </p:cNvPr>
              <p:cNvSpPr txBox="1"/>
              <p:nvPr/>
            </p:nvSpPr>
            <p:spPr bwMode="auto">
              <a:xfrm>
                <a:off x="8305800" y="3793312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28" name="íš1îḋe">
                <a:extLst>
                  <a:ext uri="{FF2B5EF4-FFF2-40B4-BE49-F238E27FC236}">
                    <a16:creationId xmlns:a16="http://schemas.microsoft.com/office/drawing/2014/main" id="{DDD6969A-7078-457B-A88C-09B164618F9A}"/>
                  </a:ext>
                </a:extLst>
              </p:cNvPr>
              <p:cNvSpPr txBox="1"/>
              <p:nvPr/>
            </p:nvSpPr>
            <p:spPr bwMode="auto">
              <a:xfrm>
                <a:off x="8305800" y="3208096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29" name="ïŝḷïḋè">
                <a:extLst>
                  <a:ext uri="{FF2B5EF4-FFF2-40B4-BE49-F238E27FC236}">
                    <a16:creationId xmlns:a16="http://schemas.microsoft.com/office/drawing/2014/main" id="{858D218B-6349-49A2-906F-3B10E79B9589}"/>
                  </a:ext>
                </a:extLst>
              </p:cNvPr>
              <p:cNvSpPr txBox="1"/>
              <p:nvPr/>
            </p:nvSpPr>
            <p:spPr bwMode="auto">
              <a:xfrm>
                <a:off x="8305800" y="1982800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30" name="is1íḋè">
                <a:extLst>
                  <a:ext uri="{FF2B5EF4-FFF2-40B4-BE49-F238E27FC236}">
                    <a16:creationId xmlns:a16="http://schemas.microsoft.com/office/drawing/2014/main" id="{33DACF7B-C269-41D6-A1F3-5128253970A2}"/>
                  </a:ext>
                </a:extLst>
              </p:cNvPr>
              <p:cNvSpPr txBox="1"/>
              <p:nvPr/>
            </p:nvSpPr>
            <p:spPr bwMode="auto">
              <a:xfrm>
                <a:off x="8305800" y="2568016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  <p:sp>
            <p:nvSpPr>
              <p:cNvPr id="31" name="isḷïďé">
                <a:extLst>
                  <a:ext uri="{FF2B5EF4-FFF2-40B4-BE49-F238E27FC236}">
                    <a16:creationId xmlns:a16="http://schemas.microsoft.com/office/drawing/2014/main" id="{D44D7B06-C1FE-47A5-AFB5-51899C28D87A}"/>
                  </a:ext>
                </a:extLst>
              </p:cNvPr>
              <p:cNvSpPr txBox="1"/>
              <p:nvPr/>
            </p:nvSpPr>
            <p:spPr bwMode="auto">
              <a:xfrm>
                <a:off x="8305800" y="4378528"/>
                <a:ext cx="2938780" cy="441805"/>
              </a:xfrm>
              <a:prstGeom prst="rect">
                <a:avLst/>
              </a:prstGeom>
              <a:grpFill/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zh-CN" sz="1200" b="1" i="1" dirty="0"/>
                  <a:t>Text</a:t>
                </a:r>
              </a:p>
            </p:txBody>
          </p:sp>
        </p:grp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3D0C60C5-FC82-4589-B43E-0B8F443EDE75}"/>
                </a:ext>
              </a:extLst>
            </p:cNvPr>
            <p:cNvCxnSpPr>
              <a:stCxn id="8" idx="3"/>
              <a:endCxn id="10" idx="1"/>
            </p:cNvCxnSpPr>
            <p:nvPr/>
          </p:nvCxnSpPr>
          <p:spPr>
            <a:xfrm flipV="1">
              <a:off x="3611880" y="4049464"/>
              <a:ext cx="1338072" cy="1"/>
            </a:xfrm>
            <a:prstGeom prst="straightConnector1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7">
              <a:extLst>
                <a:ext uri="{FF2B5EF4-FFF2-40B4-BE49-F238E27FC236}">
                  <a16:creationId xmlns:a16="http://schemas.microsoft.com/office/drawing/2014/main" id="{A8B8D7D3-EA3E-4DB8-BCED-75350E5472D0}"/>
                </a:ext>
              </a:extLst>
            </p:cNvPr>
            <p:cNvCxnSpPr>
              <a:stCxn id="8" idx="3"/>
              <a:endCxn id="11" idx="1"/>
            </p:cNvCxnSpPr>
            <p:nvPr/>
          </p:nvCxnSpPr>
          <p:spPr>
            <a:xfrm flipV="1">
              <a:off x="3611880" y="3116776"/>
              <a:ext cx="1338072" cy="932689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9">
              <a:extLst>
                <a:ext uri="{FF2B5EF4-FFF2-40B4-BE49-F238E27FC236}">
                  <a16:creationId xmlns:a16="http://schemas.microsoft.com/office/drawing/2014/main" id="{6F242CD7-A531-40C0-97A8-5787B6B7CC18}"/>
                </a:ext>
              </a:extLst>
            </p:cNvPr>
            <p:cNvCxnSpPr>
              <a:stCxn id="8" idx="3"/>
              <a:endCxn id="9" idx="1"/>
            </p:cNvCxnSpPr>
            <p:nvPr/>
          </p:nvCxnSpPr>
          <p:spPr>
            <a:xfrm>
              <a:off x="3611880" y="4049465"/>
              <a:ext cx="1338072" cy="877823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DE969820-1F62-4088-B87A-5EBA96968A71}"/>
                </a:ext>
              </a:extLst>
            </p:cNvPr>
            <p:cNvCxnSpPr>
              <a:stCxn id="10" idx="3"/>
            </p:cNvCxnSpPr>
            <p:nvPr/>
          </p:nvCxnSpPr>
          <p:spPr>
            <a:xfrm>
              <a:off x="7242048" y="4049464"/>
              <a:ext cx="1454404" cy="0"/>
            </a:xfrm>
            <a:prstGeom prst="straightConnector1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23">
              <a:extLst>
                <a:ext uri="{FF2B5EF4-FFF2-40B4-BE49-F238E27FC236}">
                  <a16:creationId xmlns:a16="http://schemas.microsoft.com/office/drawing/2014/main" id="{9CC5FB68-3E7B-4563-9D61-F6EB99C54112}"/>
                </a:ext>
              </a:extLst>
            </p:cNvPr>
            <p:cNvCxnSpPr>
              <a:stCxn id="11" idx="3"/>
              <a:endCxn id="29" idx="1"/>
            </p:cNvCxnSpPr>
            <p:nvPr/>
          </p:nvCxnSpPr>
          <p:spPr>
            <a:xfrm flipV="1">
              <a:off x="7242048" y="2824168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25">
              <a:extLst>
                <a:ext uri="{FF2B5EF4-FFF2-40B4-BE49-F238E27FC236}">
                  <a16:creationId xmlns:a16="http://schemas.microsoft.com/office/drawing/2014/main" id="{BEBFD29B-7C23-4633-AD49-48E36BF3850B}"/>
                </a:ext>
              </a:extLst>
            </p:cNvPr>
            <p:cNvCxnSpPr>
              <a:stCxn id="11" idx="3"/>
              <a:endCxn id="30" idx="1"/>
            </p:cNvCxnSpPr>
            <p:nvPr/>
          </p:nvCxnSpPr>
          <p:spPr>
            <a:xfrm>
              <a:off x="7242048" y="3116776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27">
              <a:extLst>
                <a:ext uri="{FF2B5EF4-FFF2-40B4-BE49-F238E27FC236}">
                  <a16:creationId xmlns:a16="http://schemas.microsoft.com/office/drawing/2014/main" id="{038425BB-ECB4-4337-86BE-42E68CDE48BA}"/>
                </a:ext>
              </a:extLst>
            </p:cNvPr>
            <p:cNvCxnSpPr>
              <a:stCxn id="9" idx="3"/>
              <a:endCxn id="27" idx="1"/>
            </p:cNvCxnSpPr>
            <p:nvPr/>
          </p:nvCxnSpPr>
          <p:spPr>
            <a:xfrm flipV="1">
              <a:off x="7242048" y="4634680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肘形连接符 29">
              <a:extLst>
                <a:ext uri="{FF2B5EF4-FFF2-40B4-BE49-F238E27FC236}">
                  <a16:creationId xmlns:a16="http://schemas.microsoft.com/office/drawing/2014/main" id="{6CAF9C82-BAC9-4104-A15E-AAFFD95F772A}"/>
                </a:ext>
              </a:extLst>
            </p:cNvPr>
            <p:cNvCxnSpPr>
              <a:stCxn id="9" idx="3"/>
              <a:endCxn id="31" idx="1"/>
            </p:cNvCxnSpPr>
            <p:nvPr/>
          </p:nvCxnSpPr>
          <p:spPr>
            <a:xfrm>
              <a:off x="7242048" y="4927288"/>
              <a:ext cx="1454404" cy="292608"/>
            </a:xfrm>
            <a:prstGeom prst="bentConnector3">
              <a:avLst/>
            </a:prstGeom>
            <a:ln w="28575" cap="rnd">
              <a:solidFill>
                <a:schemeClr val="accent1"/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îṥḻíďè">
              <a:extLst>
                <a:ext uri="{FF2B5EF4-FFF2-40B4-BE49-F238E27FC236}">
                  <a16:creationId xmlns:a16="http://schemas.microsoft.com/office/drawing/2014/main" id="{3023F68D-C1FF-443E-8EDF-3413FFA2C8EA}"/>
                </a:ext>
              </a:extLst>
            </p:cNvPr>
            <p:cNvGrpSpPr/>
            <p:nvPr/>
          </p:nvGrpSpPr>
          <p:grpSpPr>
            <a:xfrm>
              <a:off x="5893914" y="1494824"/>
              <a:ext cx="584004" cy="584004"/>
              <a:chOff x="4328446" y="576417"/>
              <a:chExt cx="904566" cy="904566"/>
            </a:xfrm>
          </p:grpSpPr>
          <p:sp>
            <p:nvSpPr>
              <p:cNvPr id="25" name="îSlïďé">
                <a:extLst>
                  <a:ext uri="{FF2B5EF4-FFF2-40B4-BE49-F238E27FC236}">
                    <a16:creationId xmlns:a16="http://schemas.microsoft.com/office/drawing/2014/main" id="{0007BF53-62E4-42D1-AB06-5E639B0F1A51}"/>
                  </a:ext>
                </a:extLst>
              </p:cNvPr>
              <p:cNvSpPr/>
              <p:nvPr/>
            </p:nvSpPr>
            <p:spPr>
              <a:xfrm>
                <a:off x="4328446" y="576417"/>
                <a:ext cx="904566" cy="9045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id-ID" sz="1350"/>
              </a:p>
            </p:txBody>
          </p:sp>
          <p:sp>
            <p:nvSpPr>
              <p:cNvPr id="26" name="iṩḷïḋé">
                <a:extLst>
                  <a:ext uri="{FF2B5EF4-FFF2-40B4-BE49-F238E27FC236}">
                    <a16:creationId xmlns:a16="http://schemas.microsoft.com/office/drawing/2014/main" id="{8A4F25F1-12CD-4D76-A8FE-E1AC6D65D199}"/>
                  </a:ext>
                </a:extLst>
              </p:cNvPr>
              <p:cNvSpPr/>
              <p:nvPr/>
            </p:nvSpPr>
            <p:spPr bwMode="auto">
              <a:xfrm>
                <a:off x="4559748" y="808027"/>
                <a:ext cx="441962" cy="441346"/>
              </a:xfrm>
              <a:custGeom>
                <a:avLst/>
                <a:gdLst>
                  <a:gd name="connsiteX0" fmla="*/ 283444 w 606933"/>
                  <a:gd name="connsiteY0" fmla="*/ 426569 h 606087"/>
                  <a:gd name="connsiteX1" fmla="*/ 283444 w 606933"/>
                  <a:gd name="connsiteY1" fmla="*/ 512781 h 606087"/>
                  <a:gd name="connsiteX2" fmla="*/ 323459 w 606933"/>
                  <a:gd name="connsiteY2" fmla="*/ 512781 h 606087"/>
                  <a:gd name="connsiteX3" fmla="*/ 323459 w 606933"/>
                  <a:gd name="connsiteY3" fmla="*/ 426569 h 606087"/>
                  <a:gd name="connsiteX4" fmla="*/ 499111 w 606933"/>
                  <a:gd name="connsiteY4" fmla="*/ 426559 h 606087"/>
                  <a:gd name="connsiteX5" fmla="*/ 499111 w 606933"/>
                  <a:gd name="connsiteY5" fmla="*/ 512777 h 606087"/>
                  <a:gd name="connsiteX6" fmla="*/ 539119 w 606933"/>
                  <a:gd name="connsiteY6" fmla="*/ 512777 h 606087"/>
                  <a:gd name="connsiteX7" fmla="*/ 539119 w 606933"/>
                  <a:gd name="connsiteY7" fmla="*/ 426559 h 606087"/>
                  <a:gd name="connsiteX8" fmla="*/ 67841 w 606933"/>
                  <a:gd name="connsiteY8" fmla="*/ 426559 h 606087"/>
                  <a:gd name="connsiteX9" fmla="*/ 67841 w 606933"/>
                  <a:gd name="connsiteY9" fmla="*/ 512777 h 606087"/>
                  <a:gd name="connsiteX10" fmla="*/ 107866 w 606933"/>
                  <a:gd name="connsiteY10" fmla="*/ 512777 h 606087"/>
                  <a:gd name="connsiteX11" fmla="*/ 107866 w 606933"/>
                  <a:gd name="connsiteY11" fmla="*/ 426559 h 606087"/>
                  <a:gd name="connsiteX12" fmla="*/ 283444 w 606933"/>
                  <a:gd name="connsiteY12" fmla="*/ 286410 h 606087"/>
                  <a:gd name="connsiteX13" fmla="*/ 283444 w 606933"/>
                  <a:gd name="connsiteY13" fmla="*/ 372623 h 606087"/>
                  <a:gd name="connsiteX14" fmla="*/ 323459 w 606933"/>
                  <a:gd name="connsiteY14" fmla="*/ 372623 h 606087"/>
                  <a:gd name="connsiteX15" fmla="*/ 323459 w 606933"/>
                  <a:gd name="connsiteY15" fmla="*/ 286410 h 606087"/>
                  <a:gd name="connsiteX16" fmla="*/ 499111 w 606933"/>
                  <a:gd name="connsiteY16" fmla="*/ 286394 h 606087"/>
                  <a:gd name="connsiteX17" fmla="*/ 499111 w 606933"/>
                  <a:gd name="connsiteY17" fmla="*/ 372611 h 606087"/>
                  <a:gd name="connsiteX18" fmla="*/ 539119 w 606933"/>
                  <a:gd name="connsiteY18" fmla="*/ 372611 h 606087"/>
                  <a:gd name="connsiteX19" fmla="*/ 539119 w 606933"/>
                  <a:gd name="connsiteY19" fmla="*/ 286394 h 606087"/>
                  <a:gd name="connsiteX20" fmla="*/ 67841 w 606933"/>
                  <a:gd name="connsiteY20" fmla="*/ 286394 h 606087"/>
                  <a:gd name="connsiteX21" fmla="*/ 67841 w 606933"/>
                  <a:gd name="connsiteY21" fmla="*/ 372611 h 606087"/>
                  <a:gd name="connsiteX22" fmla="*/ 107866 w 606933"/>
                  <a:gd name="connsiteY22" fmla="*/ 372611 h 606087"/>
                  <a:gd name="connsiteX23" fmla="*/ 107866 w 606933"/>
                  <a:gd name="connsiteY23" fmla="*/ 286394 h 606087"/>
                  <a:gd name="connsiteX24" fmla="*/ 283444 w 606933"/>
                  <a:gd name="connsiteY24" fmla="*/ 146252 h 606087"/>
                  <a:gd name="connsiteX25" fmla="*/ 283444 w 606933"/>
                  <a:gd name="connsiteY25" fmla="*/ 232465 h 606087"/>
                  <a:gd name="connsiteX26" fmla="*/ 323459 w 606933"/>
                  <a:gd name="connsiteY26" fmla="*/ 232465 h 606087"/>
                  <a:gd name="connsiteX27" fmla="*/ 323459 w 606933"/>
                  <a:gd name="connsiteY27" fmla="*/ 146252 h 606087"/>
                  <a:gd name="connsiteX28" fmla="*/ 519115 w 606933"/>
                  <a:gd name="connsiteY28" fmla="*/ 145929 h 606087"/>
                  <a:gd name="connsiteX29" fmla="*/ 606933 w 606933"/>
                  <a:gd name="connsiteY29" fmla="*/ 232446 h 606087"/>
                  <a:gd name="connsiteX30" fmla="*/ 606933 w 606933"/>
                  <a:gd name="connsiteY30" fmla="*/ 606087 h 606087"/>
                  <a:gd name="connsiteX31" fmla="*/ 431296 w 606933"/>
                  <a:gd name="connsiteY31" fmla="*/ 606087 h 606087"/>
                  <a:gd name="connsiteX32" fmla="*/ 431296 w 606933"/>
                  <a:gd name="connsiteY32" fmla="*/ 232446 h 606087"/>
                  <a:gd name="connsiteX33" fmla="*/ 87854 w 606933"/>
                  <a:gd name="connsiteY33" fmla="*/ 145929 h 606087"/>
                  <a:gd name="connsiteX34" fmla="*/ 175708 w 606933"/>
                  <a:gd name="connsiteY34" fmla="*/ 232446 h 606087"/>
                  <a:gd name="connsiteX35" fmla="*/ 175708 w 606933"/>
                  <a:gd name="connsiteY35" fmla="*/ 606087 h 606087"/>
                  <a:gd name="connsiteX36" fmla="*/ 0 w 606933"/>
                  <a:gd name="connsiteY36" fmla="*/ 606087 h 606087"/>
                  <a:gd name="connsiteX37" fmla="*/ 0 w 606933"/>
                  <a:gd name="connsiteY37" fmla="*/ 232446 h 606087"/>
                  <a:gd name="connsiteX38" fmla="*/ 306953 w 606933"/>
                  <a:gd name="connsiteY38" fmla="*/ 0 h 606087"/>
                  <a:gd name="connsiteX39" fmla="*/ 359973 w 606933"/>
                  <a:gd name="connsiteY39" fmla="*/ 53046 h 606087"/>
                  <a:gd name="connsiteX40" fmla="*/ 391285 w 606933"/>
                  <a:gd name="connsiteY40" fmla="*/ 53046 h 606087"/>
                  <a:gd name="connsiteX41" fmla="*/ 391285 w 606933"/>
                  <a:gd name="connsiteY41" fmla="*/ 606087 h 606087"/>
                  <a:gd name="connsiteX42" fmla="*/ 215718 w 606933"/>
                  <a:gd name="connsiteY42" fmla="*/ 606087 h 606087"/>
                  <a:gd name="connsiteX43" fmla="*/ 215718 w 606933"/>
                  <a:gd name="connsiteY43" fmla="*/ 53046 h 606087"/>
                  <a:gd name="connsiteX44" fmla="*/ 253832 w 606933"/>
                  <a:gd name="connsiteY44" fmla="*/ 53046 h 606087"/>
                  <a:gd name="connsiteX45" fmla="*/ 306953 w 606933"/>
                  <a:gd name="connsiteY45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06933" h="606087">
                    <a:moveTo>
                      <a:pt x="283444" y="426569"/>
                    </a:moveTo>
                    <a:lnTo>
                      <a:pt x="283444" y="512781"/>
                    </a:lnTo>
                    <a:lnTo>
                      <a:pt x="323459" y="512781"/>
                    </a:lnTo>
                    <a:lnTo>
                      <a:pt x="323459" y="426569"/>
                    </a:lnTo>
                    <a:close/>
                    <a:moveTo>
                      <a:pt x="499111" y="426559"/>
                    </a:moveTo>
                    <a:lnTo>
                      <a:pt x="499111" y="512777"/>
                    </a:lnTo>
                    <a:lnTo>
                      <a:pt x="539119" y="512777"/>
                    </a:lnTo>
                    <a:lnTo>
                      <a:pt x="539119" y="426559"/>
                    </a:lnTo>
                    <a:close/>
                    <a:moveTo>
                      <a:pt x="67841" y="426559"/>
                    </a:moveTo>
                    <a:lnTo>
                      <a:pt x="67841" y="512777"/>
                    </a:lnTo>
                    <a:lnTo>
                      <a:pt x="107866" y="512777"/>
                    </a:lnTo>
                    <a:lnTo>
                      <a:pt x="107866" y="426559"/>
                    </a:lnTo>
                    <a:close/>
                    <a:moveTo>
                      <a:pt x="283444" y="286410"/>
                    </a:moveTo>
                    <a:lnTo>
                      <a:pt x="283444" y="372623"/>
                    </a:lnTo>
                    <a:lnTo>
                      <a:pt x="323459" y="372623"/>
                    </a:lnTo>
                    <a:lnTo>
                      <a:pt x="323459" y="286410"/>
                    </a:lnTo>
                    <a:close/>
                    <a:moveTo>
                      <a:pt x="499111" y="286394"/>
                    </a:moveTo>
                    <a:lnTo>
                      <a:pt x="499111" y="372611"/>
                    </a:lnTo>
                    <a:lnTo>
                      <a:pt x="539119" y="372611"/>
                    </a:lnTo>
                    <a:lnTo>
                      <a:pt x="539119" y="286394"/>
                    </a:lnTo>
                    <a:close/>
                    <a:moveTo>
                      <a:pt x="67841" y="286394"/>
                    </a:moveTo>
                    <a:lnTo>
                      <a:pt x="67841" y="372611"/>
                    </a:lnTo>
                    <a:lnTo>
                      <a:pt x="107866" y="372611"/>
                    </a:lnTo>
                    <a:lnTo>
                      <a:pt x="107866" y="286394"/>
                    </a:lnTo>
                    <a:close/>
                    <a:moveTo>
                      <a:pt x="283444" y="146252"/>
                    </a:moveTo>
                    <a:lnTo>
                      <a:pt x="283444" y="232465"/>
                    </a:lnTo>
                    <a:lnTo>
                      <a:pt x="323459" y="232465"/>
                    </a:lnTo>
                    <a:lnTo>
                      <a:pt x="323459" y="146252"/>
                    </a:lnTo>
                    <a:close/>
                    <a:moveTo>
                      <a:pt x="519115" y="145929"/>
                    </a:moveTo>
                    <a:lnTo>
                      <a:pt x="606933" y="232446"/>
                    </a:lnTo>
                    <a:lnTo>
                      <a:pt x="606933" y="606087"/>
                    </a:lnTo>
                    <a:lnTo>
                      <a:pt x="431296" y="606087"/>
                    </a:lnTo>
                    <a:lnTo>
                      <a:pt x="431296" y="232446"/>
                    </a:lnTo>
                    <a:close/>
                    <a:moveTo>
                      <a:pt x="87854" y="145929"/>
                    </a:moveTo>
                    <a:lnTo>
                      <a:pt x="175708" y="232446"/>
                    </a:lnTo>
                    <a:lnTo>
                      <a:pt x="175708" y="606087"/>
                    </a:lnTo>
                    <a:lnTo>
                      <a:pt x="0" y="606087"/>
                    </a:lnTo>
                    <a:lnTo>
                      <a:pt x="0" y="232446"/>
                    </a:lnTo>
                    <a:close/>
                    <a:moveTo>
                      <a:pt x="306953" y="0"/>
                    </a:moveTo>
                    <a:cubicBezTo>
                      <a:pt x="336264" y="0"/>
                      <a:pt x="359973" y="23776"/>
                      <a:pt x="359973" y="53046"/>
                    </a:cubicBezTo>
                    <a:lnTo>
                      <a:pt x="391285" y="53046"/>
                    </a:lnTo>
                    <a:lnTo>
                      <a:pt x="391285" y="606087"/>
                    </a:lnTo>
                    <a:lnTo>
                      <a:pt x="215718" y="606087"/>
                    </a:lnTo>
                    <a:lnTo>
                      <a:pt x="215718" y="53046"/>
                    </a:lnTo>
                    <a:lnTo>
                      <a:pt x="253832" y="53046"/>
                    </a:lnTo>
                    <a:cubicBezTo>
                      <a:pt x="253832" y="23776"/>
                      <a:pt x="277641" y="0"/>
                      <a:pt x="3069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 dirty="0"/>
              </a:p>
            </p:txBody>
          </p:sp>
        </p:grpSp>
        <p:grpSp>
          <p:nvGrpSpPr>
            <p:cNvPr id="22" name="ïsḷiḓê">
              <a:extLst>
                <a:ext uri="{FF2B5EF4-FFF2-40B4-BE49-F238E27FC236}">
                  <a16:creationId xmlns:a16="http://schemas.microsoft.com/office/drawing/2014/main" id="{57A585ED-8E1C-40E2-955C-0ABF42B5C3F9}"/>
                </a:ext>
              </a:extLst>
            </p:cNvPr>
            <p:cNvGrpSpPr/>
            <p:nvPr/>
          </p:nvGrpSpPr>
          <p:grpSpPr>
            <a:xfrm>
              <a:off x="9483188" y="1494824"/>
              <a:ext cx="584004" cy="584004"/>
              <a:chOff x="4328446" y="576417"/>
              <a:chExt cx="904566" cy="904566"/>
            </a:xfrm>
          </p:grpSpPr>
          <p:sp>
            <p:nvSpPr>
              <p:cNvPr id="23" name="îSľíḓé">
                <a:extLst>
                  <a:ext uri="{FF2B5EF4-FFF2-40B4-BE49-F238E27FC236}">
                    <a16:creationId xmlns:a16="http://schemas.microsoft.com/office/drawing/2014/main" id="{792BCC91-F9B9-4E82-AF54-063E946796F9}"/>
                  </a:ext>
                </a:extLst>
              </p:cNvPr>
              <p:cNvSpPr/>
              <p:nvPr/>
            </p:nvSpPr>
            <p:spPr>
              <a:xfrm>
                <a:off x="4328446" y="576417"/>
                <a:ext cx="904566" cy="90456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id-ID" sz="1350"/>
              </a:p>
            </p:txBody>
          </p:sp>
          <p:sp>
            <p:nvSpPr>
              <p:cNvPr id="24" name="iṥḷîḓê">
                <a:extLst>
                  <a:ext uri="{FF2B5EF4-FFF2-40B4-BE49-F238E27FC236}">
                    <a16:creationId xmlns:a16="http://schemas.microsoft.com/office/drawing/2014/main" id="{D36CE39B-B08C-49A6-B7E2-86A9C6B8E377}"/>
                  </a:ext>
                </a:extLst>
              </p:cNvPr>
              <p:cNvSpPr/>
              <p:nvPr/>
            </p:nvSpPr>
            <p:spPr bwMode="auto">
              <a:xfrm>
                <a:off x="4559748" y="808027"/>
                <a:ext cx="441962" cy="441346"/>
              </a:xfrm>
              <a:custGeom>
                <a:avLst/>
                <a:gdLst>
                  <a:gd name="connsiteX0" fmla="*/ 283444 w 606933"/>
                  <a:gd name="connsiteY0" fmla="*/ 426569 h 606087"/>
                  <a:gd name="connsiteX1" fmla="*/ 283444 w 606933"/>
                  <a:gd name="connsiteY1" fmla="*/ 512781 h 606087"/>
                  <a:gd name="connsiteX2" fmla="*/ 323459 w 606933"/>
                  <a:gd name="connsiteY2" fmla="*/ 512781 h 606087"/>
                  <a:gd name="connsiteX3" fmla="*/ 323459 w 606933"/>
                  <a:gd name="connsiteY3" fmla="*/ 426569 h 606087"/>
                  <a:gd name="connsiteX4" fmla="*/ 499111 w 606933"/>
                  <a:gd name="connsiteY4" fmla="*/ 426559 h 606087"/>
                  <a:gd name="connsiteX5" fmla="*/ 499111 w 606933"/>
                  <a:gd name="connsiteY5" fmla="*/ 512777 h 606087"/>
                  <a:gd name="connsiteX6" fmla="*/ 539119 w 606933"/>
                  <a:gd name="connsiteY6" fmla="*/ 512777 h 606087"/>
                  <a:gd name="connsiteX7" fmla="*/ 539119 w 606933"/>
                  <a:gd name="connsiteY7" fmla="*/ 426559 h 606087"/>
                  <a:gd name="connsiteX8" fmla="*/ 67841 w 606933"/>
                  <a:gd name="connsiteY8" fmla="*/ 426559 h 606087"/>
                  <a:gd name="connsiteX9" fmla="*/ 67841 w 606933"/>
                  <a:gd name="connsiteY9" fmla="*/ 512777 h 606087"/>
                  <a:gd name="connsiteX10" fmla="*/ 107866 w 606933"/>
                  <a:gd name="connsiteY10" fmla="*/ 512777 h 606087"/>
                  <a:gd name="connsiteX11" fmla="*/ 107866 w 606933"/>
                  <a:gd name="connsiteY11" fmla="*/ 426559 h 606087"/>
                  <a:gd name="connsiteX12" fmla="*/ 283444 w 606933"/>
                  <a:gd name="connsiteY12" fmla="*/ 286410 h 606087"/>
                  <a:gd name="connsiteX13" fmla="*/ 283444 w 606933"/>
                  <a:gd name="connsiteY13" fmla="*/ 372623 h 606087"/>
                  <a:gd name="connsiteX14" fmla="*/ 323459 w 606933"/>
                  <a:gd name="connsiteY14" fmla="*/ 372623 h 606087"/>
                  <a:gd name="connsiteX15" fmla="*/ 323459 w 606933"/>
                  <a:gd name="connsiteY15" fmla="*/ 286410 h 606087"/>
                  <a:gd name="connsiteX16" fmla="*/ 499111 w 606933"/>
                  <a:gd name="connsiteY16" fmla="*/ 286394 h 606087"/>
                  <a:gd name="connsiteX17" fmla="*/ 499111 w 606933"/>
                  <a:gd name="connsiteY17" fmla="*/ 372611 h 606087"/>
                  <a:gd name="connsiteX18" fmla="*/ 539119 w 606933"/>
                  <a:gd name="connsiteY18" fmla="*/ 372611 h 606087"/>
                  <a:gd name="connsiteX19" fmla="*/ 539119 w 606933"/>
                  <a:gd name="connsiteY19" fmla="*/ 286394 h 606087"/>
                  <a:gd name="connsiteX20" fmla="*/ 67841 w 606933"/>
                  <a:gd name="connsiteY20" fmla="*/ 286394 h 606087"/>
                  <a:gd name="connsiteX21" fmla="*/ 67841 w 606933"/>
                  <a:gd name="connsiteY21" fmla="*/ 372611 h 606087"/>
                  <a:gd name="connsiteX22" fmla="*/ 107866 w 606933"/>
                  <a:gd name="connsiteY22" fmla="*/ 372611 h 606087"/>
                  <a:gd name="connsiteX23" fmla="*/ 107866 w 606933"/>
                  <a:gd name="connsiteY23" fmla="*/ 286394 h 606087"/>
                  <a:gd name="connsiteX24" fmla="*/ 283444 w 606933"/>
                  <a:gd name="connsiteY24" fmla="*/ 146252 h 606087"/>
                  <a:gd name="connsiteX25" fmla="*/ 283444 w 606933"/>
                  <a:gd name="connsiteY25" fmla="*/ 232465 h 606087"/>
                  <a:gd name="connsiteX26" fmla="*/ 323459 w 606933"/>
                  <a:gd name="connsiteY26" fmla="*/ 232465 h 606087"/>
                  <a:gd name="connsiteX27" fmla="*/ 323459 w 606933"/>
                  <a:gd name="connsiteY27" fmla="*/ 146252 h 606087"/>
                  <a:gd name="connsiteX28" fmla="*/ 519115 w 606933"/>
                  <a:gd name="connsiteY28" fmla="*/ 145929 h 606087"/>
                  <a:gd name="connsiteX29" fmla="*/ 606933 w 606933"/>
                  <a:gd name="connsiteY29" fmla="*/ 232446 h 606087"/>
                  <a:gd name="connsiteX30" fmla="*/ 606933 w 606933"/>
                  <a:gd name="connsiteY30" fmla="*/ 606087 h 606087"/>
                  <a:gd name="connsiteX31" fmla="*/ 431296 w 606933"/>
                  <a:gd name="connsiteY31" fmla="*/ 606087 h 606087"/>
                  <a:gd name="connsiteX32" fmla="*/ 431296 w 606933"/>
                  <a:gd name="connsiteY32" fmla="*/ 232446 h 606087"/>
                  <a:gd name="connsiteX33" fmla="*/ 87854 w 606933"/>
                  <a:gd name="connsiteY33" fmla="*/ 145929 h 606087"/>
                  <a:gd name="connsiteX34" fmla="*/ 175708 w 606933"/>
                  <a:gd name="connsiteY34" fmla="*/ 232446 h 606087"/>
                  <a:gd name="connsiteX35" fmla="*/ 175708 w 606933"/>
                  <a:gd name="connsiteY35" fmla="*/ 606087 h 606087"/>
                  <a:gd name="connsiteX36" fmla="*/ 0 w 606933"/>
                  <a:gd name="connsiteY36" fmla="*/ 606087 h 606087"/>
                  <a:gd name="connsiteX37" fmla="*/ 0 w 606933"/>
                  <a:gd name="connsiteY37" fmla="*/ 232446 h 606087"/>
                  <a:gd name="connsiteX38" fmla="*/ 306953 w 606933"/>
                  <a:gd name="connsiteY38" fmla="*/ 0 h 606087"/>
                  <a:gd name="connsiteX39" fmla="*/ 359973 w 606933"/>
                  <a:gd name="connsiteY39" fmla="*/ 53046 h 606087"/>
                  <a:gd name="connsiteX40" fmla="*/ 391285 w 606933"/>
                  <a:gd name="connsiteY40" fmla="*/ 53046 h 606087"/>
                  <a:gd name="connsiteX41" fmla="*/ 391285 w 606933"/>
                  <a:gd name="connsiteY41" fmla="*/ 606087 h 606087"/>
                  <a:gd name="connsiteX42" fmla="*/ 215718 w 606933"/>
                  <a:gd name="connsiteY42" fmla="*/ 606087 h 606087"/>
                  <a:gd name="connsiteX43" fmla="*/ 215718 w 606933"/>
                  <a:gd name="connsiteY43" fmla="*/ 53046 h 606087"/>
                  <a:gd name="connsiteX44" fmla="*/ 253832 w 606933"/>
                  <a:gd name="connsiteY44" fmla="*/ 53046 h 606087"/>
                  <a:gd name="connsiteX45" fmla="*/ 306953 w 606933"/>
                  <a:gd name="connsiteY45" fmla="*/ 0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06933" h="606087">
                    <a:moveTo>
                      <a:pt x="283444" y="426569"/>
                    </a:moveTo>
                    <a:lnTo>
                      <a:pt x="283444" y="512781"/>
                    </a:lnTo>
                    <a:lnTo>
                      <a:pt x="323459" y="512781"/>
                    </a:lnTo>
                    <a:lnTo>
                      <a:pt x="323459" y="426569"/>
                    </a:lnTo>
                    <a:close/>
                    <a:moveTo>
                      <a:pt x="499111" y="426559"/>
                    </a:moveTo>
                    <a:lnTo>
                      <a:pt x="499111" y="512777"/>
                    </a:lnTo>
                    <a:lnTo>
                      <a:pt x="539119" y="512777"/>
                    </a:lnTo>
                    <a:lnTo>
                      <a:pt x="539119" y="426559"/>
                    </a:lnTo>
                    <a:close/>
                    <a:moveTo>
                      <a:pt x="67841" y="426559"/>
                    </a:moveTo>
                    <a:lnTo>
                      <a:pt x="67841" y="512777"/>
                    </a:lnTo>
                    <a:lnTo>
                      <a:pt x="107866" y="512777"/>
                    </a:lnTo>
                    <a:lnTo>
                      <a:pt x="107866" y="426559"/>
                    </a:lnTo>
                    <a:close/>
                    <a:moveTo>
                      <a:pt x="283444" y="286410"/>
                    </a:moveTo>
                    <a:lnTo>
                      <a:pt x="283444" y="372623"/>
                    </a:lnTo>
                    <a:lnTo>
                      <a:pt x="323459" y="372623"/>
                    </a:lnTo>
                    <a:lnTo>
                      <a:pt x="323459" y="286410"/>
                    </a:lnTo>
                    <a:close/>
                    <a:moveTo>
                      <a:pt x="499111" y="286394"/>
                    </a:moveTo>
                    <a:lnTo>
                      <a:pt x="499111" y="372611"/>
                    </a:lnTo>
                    <a:lnTo>
                      <a:pt x="539119" y="372611"/>
                    </a:lnTo>
                    <a:lnTo>
                      <a:pt x="539119" y="286394"/>
                    </a:lnTo>
                    <a:close/>
                    <a:moveTo>
                      <a:pt x="67841" y="286394"/>
                    </a:moveTo>
                    <a:lnTo>
                      <a:pt x="67841" y="372611"/>
                    </a:lnTo>
                    <a:lnTo>
                      <a:pt x="107866" y="372611"/>
                    </a:lnTo>
                    <a:lnTo>
                      <a:pt x="107866" y="286394"/>
                    </a:lnTo>
                    <a:close/>
                    <a:moveTo>
                      <a:pt x="283444" y="146252"/>
                    </a:moveTo>
                    <a:lnTo>
                      <a:pt x="283444" y="232465"/>
                    </a:lnTo>
                    <a:lnTo>
                      <a:pt x="323459" y="232465"/>
                    </a:lnTo>
                    <a:lnTo>
                      <a:pt x="323459" y="146252"/>
                    </a:lnTo>
                    <a:close/>
                    <a:moveTo>
                      <a:pt x="519115" y="145929"/>
                    </a:moveTo>
                    <a:lnTo>
                      <a:pt x="606933" y="232446"/>
                    </a:lnTo>
                    <a:lnTo>
                      <a:pt x="606933" y="606087"/>
                    </a:lnTo>
                    <a:lnTo>
                      <a:pt x="431296" y="606087"/>
                    </a:lnTo>
                    <a:lnTo>
                      <a:pt x="431296" y="232446"/>
                    </a:lnTo>
                    <a:close/>
                    <a:moveTo>
                      <a:pt x="87854" y="145929"/>
                    </a:moveTo>
                    <a:lnTo>
                      <a:pt x="175708" y="232446"/>
                    </a:lnTo>
                    <a:lnTo>
                      <a:pt x="175708" y="606087"/>
                    </a:lnTo>
                    <a:lnTo>
                      <a:pt x="0" y="606087"/>
                    </a:lnTo>
                    <a:lnTo>
                      <a:pt x="0" y="232446"/>
                    </a:lnTo>
                    <a:close/>
                    <a:moveTo>
                      <a:pt x="306953" y="0"/>
                    </a:moveTo>
                    <a:cubicBezTo>
                      <a:pt x="336264" y="0"/>
                      <a:pt x="359973" y="23776"/>
                      <a:pt x="359973" y="53046"/>
                    </a:cubicBezTo>
                    <a:lnTo>
                      <a:pt x="391285" y="53046"/>
                    </a:lnTo>
                    <a:lnTo>
                      <a:pt x="391285" y="606087"/>
                    </a:lnTo>
                    <a:lnTo>
                      <a:pt x="215718" y="606087"/>
                    </a:lnTo>
                    <a:lnTo>
                      <a:pt x="215718" y="53046"/>
                    </a:lnTo>
                    <a:lnTo>
                      <a:pt x="253832" y="53046"/>
                    </a:lnTo>
                    <a:cubicBezTo>
                      <a:pt x="253832" y="23776"/>
                      <a:pt x="277641" y="0"/>
                      <a:pt x="3069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8192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BE6DDE-35F9-41FB-AEE3-9768DBD76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D352268-3893-450C-BD15-20100C6A7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F4B0E6-92F3-4A76-8C81-93C566332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243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0B9DBB4-7A6E-4405-A74E-6F4E6716A43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5800" cy="5022850"/>
            <a:chOff x="673100" y="1123950"/>
            <a:chExt cx="10845800" cy="5022850"/>
          </a:xfrm>
        </p:grpSpPr>
        <p:grpSp>
          <p:nvGrpSpPr>
            <p:cNvPr id="6" name="îṩḷídè">
              <a:extLst>
                <a:ext uri="{FF2B5EF4-FFF2-40B4-BE49-F238E27FC236}">
                  <a16:creationId xmlns:a16="http://schemas.microsoft.com/office/drawing/2014/main" id="{D1138D15-66FE-4030-A681-6831A354E628}"/>
                </a:ext>
              </a:extLst>
            </p:cNvPr>
            <p:cNvGrpSpPr/>
            <p:nvPr/>
          </p:nvGrpSpPr>
          <p:grpSpPr>
            <a:xfrm>
              <a:off x="4284771" y="1123950"/>
              <a:ext cx="3622457" cy="2720357"/>
              <a:chOff x="4284772" y="2286387"/>
              <a:chExt cx="3622457" cy="2720357"/>
            </a:xfrm>
          </p:grpSpPr>
          <p:sp>
            <p:nvSpPr>
              <p:cNvPr id="26" name="í$ḻiḓè">
                <a:extLst>
                  <a:ext uri="{FF2B5EF4-FFF2-40B4-BE49-F238E27FC236}">
                    <a16:creationId xmlns:a16="http://schemas.microsoft.com/office/drawing/2014/main" id="{7E6D9122-4AE6-42BB-9643-E152297CF10E}"/>
                  </a:ext>
                </a:extLst>
              </p:cNvPr>
              <p:cNvSpPr/>
              <p:nvPr/>
            </p:nvSpPr>
            <p:spPr bwMode="auto">
              <a:xfrm>
                <a:off x="4284772" y="2286387"/>
                <a:ext cx="3622457" cy="2720357"/>
              </a:xfrm>
              <a:custGeom>
                <a:avLst/>
                <a:gdLst>
                  <a:gd name="connsiteX0" fmla="*/ 3683000 w 4500563"/>
                  <a:gd name="connsiteY0" fmla="*/ 1835150 h 3379788"/>
                  <a:gd name="connsiteX1" fmla="*/ 3900487 w 4500563"/>
                  <a:gd name="connsiteY1" fmla="*/ 2054832 h 3379788"/>
                  <a:gd name="connsiteX2" fmla="*/ 3900487 w 4500563"/>
                  <a:gd name="connsiteY2" fmla="*/ 3160106 h 3379788"/>
                  <a:gd name="connsiteX3" fmla="*/ 3683000 w 4500563"/>
                  <a:gd name="connsiteY3" fmla="*/ 3379788 h 3379788"/>
                  <a:gd name="connsiteX4" fmla="*/ 3465512 w 4500563"/>
                  <a:gd name="connsiteY4" fmla="*/ 3160106 h 3379788"/>
                  <a:gd name="connsiteX5" fmla="*/ 3465512 w 4500563"/>
                  <a:gd name="connsiteY5" fmla="*/ 2054832 h 3379788"/>
                  <a:gd name="connsiteX6" fmla="*/ 3683000 w 4500563"/>
                  <a:gd name="connsiteY6" fmla="*/ 1835150 h 3379788"/>
                  <a:gd name="connsiteX7" fmla="*/ 819149 w 4500563"/>
                  <a:gd name="connsiteY7" fmla="*/ 1835150 h 3379788"/>
                  <a:gd name="connsiteX8" fmla="*/ 1036637 w 4500563"/>
                  <a:gd name="connsiteY8" fmla="*/ 2054832 h 3379788"/>
                  <a:gd name="connsiteX9" fmla="*/ 1036637 w 4500563"/>
                  <a:gd name="connsiteY9" fmla="*/ 3160106 h 3379788"/>
                  <a:gd name="connsiteX10" fmla="*/ 819149 w 4500563"/>
                  <a:gd name="connsiteY10" fmla="*/ 3379788 h 3379788"/>
                  <a:gd name="connsiteX11" fmla="*/ 601662 w 4500563"/>
                  <a:gd name="connsiteY11" fmla="*/ 3160106 h 3379788"/>
                  <a:gd name="connsiteX12" fmla="*/ 601662 w 4500563"/>
                  <a:gd name="connsiteY12" fmla="*/ 2054832 h 3379788"/>
                  <a:gd name="connsiteX13" fmla="*/ 819149 w 4500563"/>
                  <a:gd name="connsiteY13" fmla="*/ 1835150 h 3379788"/>
                  <a:gd name="connsiteX14" fmla="*/ 2250281 w 4500563"/>
                  <a:gd name="connsiteY14" fmla="*/ 0 h 3379788"/>
                  <a:gd name="connsiteX15" fmla="*/ 4305981 w 4500563"/>
                  <a:gd name="connsiteY15" fmla="*/ 1775969 h 3379788"/>
                  <a:gd name="connsiteX16" fmla="*/ 4305981 w 4500563"/>
                  <a:gd name="connsiteY16" fmla="*/ 2287960 h 3379788"/>
                  <a:gd name="connsiteX17" fmla="*/ 4500563 w 4500563"/>
                  <a:gd name="connsiteY17" fmla="*/ 2649096 h 3379788"/>
                  <a:gd name="connsiteX18" fmla="*/ 4500563 w 4500563"/>
                  <a:gd name="connsiteY18" fmla="*/ 2651382 h 3379788"/>
                  <a:gd name="connsiteX19" fmla="*/ 4500563 w 4500563"/>
                  <a:gd name="connsiteY19" fmla="*/ 2671953 h 3379788"/>
                  <a:gd name="connsiteX20" fmla="*/ 4500563 w 4500563"/>
                  <a:gd name="connsiteY20" fmla="*/ 2678810 h 3379788"/>
                  <a:gd name="connsiteX21" fmla="*/ 4498274 w 4500563"/>
                  <a:gd name="connsiteY21" fmla="*/ 2692524 h 3379788"/>
                  <a:gd name="connsiteX22" fmla="*/ 4498274 w 4500563"/>
                  <a:gd name="connsiteY22" fmla="*/ 2701667 h 3379788"/>
                  <a:gd name="connsiteX23" fmla="*/ 4495985 w 4500563"/>
                  <a:gd name="connsiteY23" fmla="*/ 2715381 h 3379788"/>
                  <a:gd name="connsiteX24" fmla="*/ 4495985 w 4500563"/>
                  <a:gd name="connsiteY24" fmla="*/ 2722238 h 3379788"/>
                  <a:gd name="connsiteX25" fmla="*/ 4491406 w 4500563"/>
                  <a:gd name="connsiteY25" fmla="*/ 2738238 h 3379788"/>
                  <a:gd name="connsiteX26" fmla="*/ 4491406 w 4500563"/>
                  <a:gd name="connsiteY26" fmla="*/ 2745095 h 3379788"/>
                  <a:gd name="connsiteX27" fmla="*/ 4486828 w 4500563"/>
                  <a:gd name="connsiteY27" fmla="*/ 2763380 h 3379788"/>
                  <a:gd name="connsiteX28" fmla="*/ 4482250 w 4500563"/>
                  <a:gd name="connsiteY28" fmla="*/ 2772523 h 3379788"/>
                  <a:gd name="connsiteX29" fmla="*/ 4479960 w 4500563"/>
                  <a:gd name="connsiteY29" fmla="*/ 2783951 h 3379788"/>
                  <a:gd name="connsiteX30" fmla="*/ 4475382 w 4500563"/>
                  <a:gd name="connsiteY30" fmla="*/ 2793094 h 3379788"/>
                  <a:gd name="connsiteX31" fmla="*/ 4473093 w 4500563"/>
                  <a:gd name="connsiteY31" fmla="*/ 2802236 h 3379788"/>
                  <a:gd name="connsiteX32" fmla="*/ 4468514 w 4500563"/>
                  <a:gd name="connsiteY32" fmla="*/ 2813665 h 3379788"/>
                  <a:gd name="connsiteX33" fmla="*/ 4463936 w 4500563"/>
                  <a:gd name="connsiteY33" fmla="*/ 2820522 h 3379788"/>
                  <a:gd name="connsiteX34" fmla="*/ 4454779 w 4500563"/>
                  <a:gd name="connsiteY34" fmla="*/ 2843379 h 3379788"/>
                  <a:gd name="connsiteX35" fmla="*/ 4452490 w 4500563"/>
                  <a:gd name="connsiteY35" fmla="*/ 2847950 h 3379788"/>
                  <a:gd name="connsiteX36" fmla="*/ 4445623 w 4500563"/>
                  <a:gd name="connsiteY36" fmla="*/ 2859378 h 3379788"/>
                  <a:gd name="connsiteX37" fmla="*/ 4441044 w 4500563"/>
                  <a:gd name="connsiteY37" fmla="*/ 2866235 h 3379788"/>
                  <a:gd name="connsiteX38" fmla="*/ 4434177 w 4500563"/>
                  <a:gd name="connsiteY38" fmla="*/ 2877664 h 3379788"/>
                  <a:gd name="connsiteX39" fmla="*/ 4431887 w 4500563"/>
                  <a:gd name="connsiteY39" fmla="*/ 2882235 h 3379788"/>
                  <a:gd name="connsiteX40" fmla="*/ 4422731 w 4500563"/>
                  <a:gd name="connsiteY40" fmla="*/ 2895949 h 3379788"/>
                  <a:gd name="connsiteX41" fmla="*/ 3980915 w 4500563"/>
                  <a:gd name="connsiteY41" fmla="*/ 3113088 h 3379788"/>
                  <a:gd name="connsiteX42" fmla="*/ 3980915 w 4500563"/>
                  <a:gd name="connsiteY42" fmla="*/ 3071946 h 3379788"/>
                  <a:gd name="connsiteX43" fmla="*/ 3980915 w 4500563"/>
                  <a:gd name="connsiteY43" fmla="*/ 2187390 h 3379788"/>
                  <a:gd name="connsiteX44" fmla="*/ 4058748 w 4500563"/>
                  <a:gd name="connsiteY44" fmla="*/ 2191961 h 3379788"/>
                  <a:gd name="connsiteX45" fmla="*/ 4058748 w 4500563"/>
                  <a:gd name="connsiteY45" fmla="*/ 2111963 h 3379788"/>
                  <a:gd name="connsiteX46" fmla="*/ 2250281 w 4500563"/>
                  <a:gd name="connsiteY46" fmla="*/ 553133 h 3379788"/>
                  <a:gd name="connsiteX47" fmla="*/ 441815 w 4500563"/>
                  <a:gd name="connsiteY47" fmla="*/ 2111963 h 3379788"/>
                  <a:gd name="connsiteX48" fmla="*/ 441815 w 4500563"/>
                  <a:gd name="connsiteY48" fmla="*/ 2191961 h 3379788"/>
                  <a:gd name="connsiteX49" fmla="*/ 521937 w 4500563"/>
                  <a:gd name="connsiteY49" fmla="*/ 2187390 h 3379788"/>
                  <a:gd name="connsiteX50" fmla="*/ 521937 w 4500563"/>
                  <a:gd name="connsiteY50" fmla="*/ 3071946 h 3379788"/>
                  <a:gd name="connsiteX51" fmla="*/ 521937 w 4500563"/>
                  <a:gd name="connsiteY51" fmla="*/ 3113088 h 3379788"/>
                  <a:gd name="connsiteX52" fmla="*/ 80122 w 4500563"/>
                  <a:gd name="connsiteY52" fmla="*/ 2895949 h 3379788"/>
                  <a:gd name="connsiteX53" fmla="*/ 70965 w 4500563"/>
                  <a:gd name="connsiteY53" fmla="*/ 2882235 h 3379788"/>
                  <a:gd name="connsiteX54" fmla="*/ 68676 w 4500563"/>
                  <a:gd name="connsiteY54" fmla="*/ 2877664 h 3379788"/>
                  <a:gd name="connsiteX55" fmla="*/ 59519 w 4500563"/>
                  <a:gd name="connsiteY55" fmla="*/ 2866235 h 3379788"/>
                  <a:gd name="connsiteX56" fmla="*/ 57230 w 4500563"/>
                  <a:gd name="connsiteY56" fmla="*/ 2859378 h 3379788"/>
                  <a:gd name="connsiteX57" fmla="*/ 50362 w 4500563"/>
                  <a:gd name="connsiteY57" fmla="*/ 2847950 h 3379788"/>
                  <a:gd name="connsiteX58" fmla="*/ 48073 w 4500563"/>
                  <a:gd name="connsiteY58" fmla="*/ 2843379 h 3379788"/>
                  <a:gd name="connsiteX59" fmla="*/ 38916 w 4500563"/>
                  <a:gd name="connsiteY59" fmla="*/ 2820522 h 3379788"/>
                  <a:gd name="connsiteX60" fmla="*/ 34338 w 4500563"/>
                  <a:gd name="connsiteY60" fmla="*/ 2813665 h 3379788"/>
                  <a:gd name="connsiteX61" fmla="*/ 29759 w 4500563"/>
                  <a:gd name="connsiteY61" fmla="*/ 2802236 h 3379788"/>
                  <a:gd name="connsiteX62" fmla="*/ 25181 w 4500563"/>
                  <a:gd name="connsiteY62" fmla="*/ 2793094 h 3379788"/>
                  <a:gd name="connsiteX63" fmla="*/ 22892 w 4500563"/>
                  <a:gd name="connsiteY63" fmla="*/ 2783951 h 3379788"/>
                  <a:gd name="connsiteX64" fmla="*/ 18313 w 4500563"/>
                  <a:gd name="connsiteY64" fmla="*/ 2772523 h 3379788"/>
                  <a:gd name="connsiteX65" fmla="*/ 16024 w 4500563"/>
                  <a:gd name="connsiteY65" fmla="*/ 2763380 h 3379788"/>
                  <a:gd name="connsiteX66" fmla="*/ 11446 w 4500563"/>
                  <a:gd name="connsiteY66" fmla="*/ 2745095 h 3379788"/>
                  <a:gd name="connsiteX67" fmla="*/ 11446 w 4500563"/>
                  <a:gd name="connsiteY67" fmla="*/ 2738238 h 3379788"/>
                  <a:gd name="connsiteX68" fmla="*/ 6867 w 4500563"/>
                  <a:gd name="connsiteY68" fmla="*/ 2722238 h 3379788"/>
                  <a:gd name="connsiteX69" fmla="*/ 6867 w 4500563"/>
                  <a:gd name="connsiteY69" fmla="*/ 2715381 h 3379788"/>
                  <a:gd name="connsiteX70" fmla="*/ 4578 w 4500563"/>
                  <a:gd name="connsiteY70" fmla="*/ 2701667 h 3379788"/>
                  <a:gd name="connsiteX71" fmla="*/ 2289 w 4500563"/>
                  <a:gd name="connsiteY71" fmla="*/ 2692524 h 3379788"/>
                  <a:gd name="connsiteX72" fmla="*/ 2289 w 4500563"/>
                  <a:gd name="connsiteY72" fmla="*/ 2678810 h 3379788"/>
                  <a:gd name="connsiteX73" fmla="*/ 2289 w 4500563"/>
                  <a:gd name="connsiteY73" fmla="*/ 2671953 h 3379788"/>
                  <a:gd name="connsiteX74" fmla="*/ 0 w 4500563"/>
                  <a:gd name="connsiteY74" fmla="*/ 2651382 h 3379788"/>
                  <a:gd name="connsiteX75" fmla="*/ 0 w 4500563"/>
                  <a:gd name="connsiteY75" fmla="*/ 2649096 h 3379788"/>
                  <a:gd name="connsiteX76" fmla="*/ 196871 w 4500563"/>
                  <a:gd name="connsiteY76" fmla="*/ 2287960 h 3379788"/>
                  <a:gd name="connsiteX77" fmla="*/ 196871 w 4500563"/>
                  <a:gd name="connsiteY77" fmla="*/ 1775969 h 3379788"/>
                  <a:gd name="connsiteX78" fmla="*/ 2250281 w 4500563"/>
                  <a:gd name="connsiteY78" fmla="*/ 0 h 3379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500563" h="3379788">
                    <a:moveTo>
                      <a:pt x="3683000" y="1835150"/>
                    </a:moveTo>
                    <a:cubicBezTo>
                      <a:pt x="3802046" y="1835150"/>
                      <a:pt x="3900487" y="1933549"/>
                      <a:pt x="3900487" y="2054832"/>
                    </a:cubicBezTo>
                    <a:cubicBezTo>
                      <a:pt x="3900487" y="2054832"/>
                      <a:pt x="3900487" y="2054832"/>
                      <a:pt x="3900487" y="3160106"/>
                    </a:cubicBezTo>
                    <a:cubicBezTo>
                      <a:pt x="3900487" y="3281389"/>
                      <a:pt x="3802046" y="3379788"/>
                      <a:pt x="3683000" y="3379788"/>
                    </a:cubicBezTo>
                    <a:cubicBezTo>
                      <a:pt x="3561665" y="3379788"/>
                      <a:pt x="3465512" y="3281389"/>
                      <a:pt x="3465512" y="3160106"/>
                    </a:cubicBezTo>
                    <a:cubicBezTo>
                      <a:pt x="3465512" y="3160106"/>
                      <a:pt x="3465512" y="3160106"/>
                      <a:pt x="3465512" y="2054832"/>
                    </a:cubicBezTo>
                    <a:cubicBezTo>
                      <a:pt x="3465512" y="1933549"/>
                      <a:pt x="3561665" y="1835150"/>
                      <a:pt x="3683000" y="1835150"/>
                    </a:cubicBezTo>
                    <a:close/>
                    <a:moveTo>
                      <a:pt x="819149" y="1835150"/>
                    </a:moveTo>
                    <a:cubicBezTo>
                      <a:pt x="940484" y="1835150"/>
                      <a:pt x="1036637" y="1933549"/>
                      <a:pt x="1036637" y="2054832"/>
                    </a:cubicBezTo>
                    <a:cubicBezTo>
                      <a:pt x="1036637" y="2054832"/>
                      <a:pt x="1036637" y="2054832"/>
                      <a:pt x="1036637" y="3160106"/>
                    </a:cubicBezTo>
                    <a:cubicBezTo>
                      <a:pt x="1036637" y="3281389"/>
                      <a:pt x="940484" y="3379788"/>
                      <a:pt x="819149" y="3379788"/>
                    </a:cubicBezTo>
                    <a:cubicBezTo>
                      <a:pt x="697814" y="3379788"/>
                      <a:pt x="601662" y="3281389"/>
                      <a:pt x="601662" y="3160106"/>
                    </a:cubicBezTo>
                    <a:cubicBezTo>
                      <a:pt x="601662" y="3160106"/>
                      <a:pt x="601662" y="3160106"/>
                      <a:pt x="601662" y="2054832"/>
                    </a:cubicBezTo>
                    <a:cubicBezTo>
                      <a:pt x="601662" y="1933549"/>
                      <a:pt x="697814" y="1835150"/>
                      <a:pt x="819149" y="1835150"/>
                    </a:cubicBezTo>
                    <a:close/>
                    <a:moveTo>
                      <a:pt x="2250281" y="0"/>
                    </a:moveTo>
                    <a:cubicBezTo>
                      <a:pt x="3383434" y="0"/>
                      <a:pt x="4305981" y="797700"/>
                      <a:pt x="4305981" y="1775969"/>
                    </a:cubicBezTo>
                    <a:cubicBezTo>
                      <a:pt x="4305981" y="1775969"/>
                      <a:pt x="4305981" y="1775969"/>
                      <a:pt x="4305981" y="2287960"/>
                    </a:cubicBezTo>
                    <a:cubicBezTo>
                      <a:pt x="4425020" y="2372530"/>
                      <a:pt x="4500563" y="2502813"/>
                      <a:pt x="4500563" y="2649096"/>
                    </a:cubicBezTo>
                    <a:cubicBezTo>
                      <a:pt x="4500563" y="2649096"/>
                      <a:pt x="4500563" y="2651382"/>
                      <a:pt x="4500563" y="2651382"/>
                    </a:cubicBezTo>
                    <a:cubicBezTo>
                      <a:pt x="4500563" y="2658239"/>
                      <a:pt x="4500563" y="2665096"/>
                      <a:pt x="4500563" y="2671953"/>
                    </a:cubicBezTo>
                    <a:cubicBezTo>
                      <a:pt x="4500563" y="2674239"/>
                      <a:pt x="4500563" y="2676524"/>
                      <a:pt x="4500563" y="2678810"/>
                    </a:cubicBezTo>
                    <a:cubicBezTo>
                      <a:pt x="4500563" y="2683381"/>
                      <a:pt x="4500563" y="2687953"/>
                      <a:pt x="4498274" y="2692524"/>
                    </a:cubicBezTo>
                    <a:cubicBezTo>
                      <a:pt x="4498274" y="2697095"/>
                      <a:pt x="4498274" y="2699381"/>
                      <a:pt x="4498274" y="2701667"/>
                    </a:cubicBezTo>
                    <a:cubicBezTo>
                      <a:pt x="4498274" y="2706238"/>
                      <a:pt x="4495985" y="2710809"/>
                      <a:pt x="4495985" y="2715381"/>
                    </a:cubicBezTo>
                    <a:cubicBezTo>
                      <a:pt x="4495985" y="2717667"/>
                      <a:pt x="4495985" y="2719952"/>
                      <a:pt x="4495985" y="2722238"/>
                    </a:cubicBezTo>
                    <a:cubicBezTo>
                      <a:pt x="4493696" y="2729095"/>
                      <a:pt x="4493696" y="2733666"/>
                      <a:pt x="4491406" y="2738238"/>
                    </a:cubicBezTo>
                    <a:cubicBezTo>
                      <a:pt x="4491406" y="2740523"/>
                      <a:pt x="4491406" y="2742809"/>
                      <a:pt x="4491406" y="2745095"/>
                    </a:cubicBezTo>
                    <a:cubicBezTo>
                      <a:pt x="4489117" y="2751952"/>
                      <a:pt x="4486828" y="2756523"/>
                      <a:pt x="4486828" y="2763380"/>
                    </a:cubicBezTo>
                    <a:cubicBezTo>
                      <a:pt x="4484539" y="2765666"/>
                      <a:pt x="4484539" y="2770237"/>
                      <a:pt x="4482250" y="2772523"/>
                    </a:cubicBezTo>
                    <a:cubicBezTo>
                      <a:pt x="4482250" y="2774808"/>
                      <a:pt x="4479960" y="2779380"/>
                      <a:pt x="4479960" y="2783951"/>
                    </a:cubicBezTo>
                    <a:cubicBezTo>
                      <a:pt x="4477671" y="2786237"/>
                      <a:pt x="4477671" y="2790808"/>
                      <a:pt x="4475382" y="2793094"/>
                    </a:cubicBezTo>
                    <a:cubicBezTo>
                      <a:pt x="4475382" y="2795379"/>
                      <a:pt x="4473093" y="2799951"/>
                      <a:pt x="4473093" y="2802236"/>
                    </a:cubicBezTo>
                    <a:cubicBezTo>
                      <a:pt x="4470804" y="2806808"/>
                      <a:pt x="4470804" y="2809093"/>
                      <a:pt x="4468514" y="2813665"/>
                    </a:cubicBezTo>
                    <a:cubicBezTo>
                      <a:pt x="4466225" y="2815951"/>
                      <a:pt x="4466225" y="2818236"/>
                      <a:pt x="4463936" y="2820522"/>
                    </a:cubicBezTo>
                    <a:cubicBezTo>
                      <a:pt x="4461647" y="2829665"/>
                      <a:pt x="4457068" y="2836522"/>
                      <a:pt x="4454779" y="2843379"/>
                    </a:cubicBezTo>
                    <a:cubicBezTo>
                      <a:pt x="4452490" y="2845664"/>
                      <a:pt x="4452490" y="2845664"/>
                      <a:pt x="4452490" y="2847950"/>
                    </a:cubicBezTo>
                    <a:cubicBezTo>
                      <a:pt x="4450201" y="2852521"/>
                      <a:pt x="4447912" y="2857093"/>
                      <a:pt x="4445623" y="2859378"/>
                    </a:cubicBezTo>
                    <a:cubicBezTo>
                      <a:pt x="4443333" y="2861664"/>
                      <a:pt x="4443333" y="2863950"/>
                      <a:pt x="4441044" y="2866235"/>
                    </a:cubicBezTo>
                    <a:cubicBezTo>
                      <a:pt x="4438755" y="2870807"/>
                      <a:pt x="4436466" y="2873092"/>
                      <a:pt x="4434177" y="2877664"/>
                    </a:cubicBezTo>
                    <a:cubicBezTo>
                      <a:pt x="4434177" y="2879949"/>
                      <a:pt x="4431887" y="2879949"/>
                      <a:pt x="4431887" y="2882235"/>
                    </a:cubicBezTo>
                    <a:cubicBezTo>
                      <a:pt x="4429598" y="2886806"/>
                      <a:pt x="4425020" y="2891378"/>
                      <a:pt x="4422731" y="2895949"/>
                    </a:cubicBezTo>
                    <a:cubicBezTo>
                      <a:pt x="4331163" y="3026233"/>
                      <a:pt x="4166340" y="3113088"/>
                      <a:pt x="3980915" y="3113088"/>
                    </a:cubicBezTo>
                    <a:cubicBezTo>
                      <a:pt x="3980915" y="3113088"/>
                      <a:pt x="3980915" y="3113088"/>
                      <a:pt x="3980915" y="3071946"/>
                    </a:cubicBezTo>
                    <a:cubicBezTo>
                      <a:pt x="3980915" y="3071946"/>
                      <a:pt x="3980915" y="3071946"/>
                      <a:pt x="3980915" y="2187390"/>
                    </a:cubicBezTo>
                    <a:cubicBezTo>
                      <a:pt x="4008386" y="2187390"/>
                      <a:pt x="4033567" y="2189676"/>
                      <a:pt x="4058748" y="2191961"/>
                    </a:cubicBezTo>
                    <a:cubicBezTo>
                      <a:pt x="4058748" y="2191961"/>
                      <a:pt x="4058748" y="2191961"/>
                      <a:pt x="4058748" y="2111963"/>
                    </a:cubicBezTo>
                    <a:cubicBezTo>
                      <a:pt x="4058748" y="1252549"/>
                      <a:pt x="3248372" y="553133"/>
                      <a:pt x="2250281" y="553133"/>
                    </a:cubicBezTo>
                    <a:cubicBezTo>
                      <a:pt x="1254480" y="553133"/>
                      <a:pt x="441815" y="1252549"/>
                      <a:pt x="441815" y="2111963"/>
                    </a:cubicBezTo>
                    <a:cubicBezTo>
                      <a:pt x="441815" y="2111963"/>
                      <a:pt x="441815" y="2111963"/>
                      <a:pt x="441815" y="2191961"/>
                    </a:cubicBezTo>
                    <a:cubicBezTo>
                      <a:pt x="469285" y="2189676"/>
                      <a:pt x="494467" y="2187390"/>
                      <a:pt x="521937" y="2187390"/>
                    </a:cubicBezTo>
                    <a:cubicBezTo>
                      <a:pt x="521937" y="2187390"/>
                      <a:pt x="521937" y="2187390"/>
                      <a:pt x="521937" y="3071946"/>
                    </a:cubicBezTo>
                    <a:cubicBezTo>
                      <a:pt x="521937" y="3071946"/>
                      <a:pt x="521937" y="3071946"/>
                      <a:pt x="521937" y="3113088"/>
                    </a:cubicBezTo>
                    <a:cubicBezTo>
                      <a:pt x="336512" y="3113088"/>
                      <a:pt x="171690" y="3026233"/>
                      <a:pt x="80122" y="2895949"/>
                    </a:cubicBezTo>
                    <a:cubicBezTo>
                      <a:pt x="75543" y="2891378"/>
                      <a:pt x="73254" y="2886806"/>
                      <a:pt x="70965" y="2882235"/>
                    </a:cubicBezTo>
                    <a:cubicBezTo>
                      <a:pt x="70965" y="2879949"/>
                      <a:pt x="68676" y="2879949"/>
                      <a:pt x="68676" y="2877664"/>
                    </a:cubicBezTo>
                    <a:cubicBezTo>
                      <a:pt x="66387" y="2873092"/>
                      <a:pt x="64097" y="2870807"/>
                      <a:pt x="59519" y="2866235"/>
                    </a:cubicBezTo>
                    <a:cubicBezTo>
                      <a:pt x="59519" y="2863950"/>
                      <a:pt x="59519" y="2861664"/>
                      <a:pt x="57230" y="2859378"/>
                    </a:cubicBezTo>
                    <a:cubicBezTo>
                      <a:pt x="54941" y="2857093"/>
                      <a:pt x="52651" y="2852521"/>
                      <a:pt x="50362" y="2847950"/>
                    </a:cubicBezTo>
                    <a:cubicBezTo>
                      <a:pt x="50362" y="2845664"/>
                      <a:pt x="50362" y="2845664"/>
                      <a:pt x="48073" y="2843379"/>
                    </a:cubicBezTo>
                    <a:cubicBezTo>
                      <a:pt x="45784" y="2836522"/>
                      <a:pt x="41205" y="2829665"/>
                      <a:pt x="38916" y="2820522"/>
                    </a:cubicBezTo>
                    <a:cubicBezTo>
                      <a:pt x="36627" y="2818236"/>
                      <a:pt x="34338" y="2815951"/>
                      <a:pt x="34338" y="2813665"/>
                    </a:cubicBezTo>
                    <a:cubicBezTo>
                      <a:pt x="32049" y="2809093"/>
                      <a:pt x="32049" y="2806808"/>
                      <a:pt x="29759" y="2802236"/>
                    </a:cubicBezTo>
                    <a:cubicBezTo>
                      <a:pt x="29759" y="2799951"/>
                      <a:pt x="27470" y="2795379"/>
                      <a:pt x="25181" y="2793094"/>
                    </a:cubicBezTo>
                    <a:cubicBezTo>
                      <a:pt x="25181" y="2790808"/>
                      <a:pt x="22892" y="2786237"/>
                      <a:pt x="22892" y="2783951"/>
                    </a:cubicBezTo>
                    <a:cubicBezTo>
                      <a:pt x="20603" y="2779380"/>
                      <a:pt x="20603" y="2774808"/>
                      <a:pt x="18313" y="2772523"/>
                    </a:cubicBezTo>
                    <a:cubicBezTo>
                      <a:pt x="18313" y="2770237"/>
                      <a:pt x="18313" y="2765666"/>
                      <a:pt x="16024" y="2763380"/>
                    </a:cubicBezTo>
                    <a:cubicBezTo>
                      <a:pt x="16024" y="2756523"/>
                      <a:pt x="13735" y="2751952"/>
                      <a:pt x="11446" y="2745095"/>
                    </a:cubicBezTo>
                    <a:cubicBezTo>
                      <a:pt x="11446" y="2742809"/>
                      <a:pt x="11446" y="2740523"/>
                      <a:pt x="11446" y="2738238"/>
                    </a:cubicBezTo>
                    <a:cubicBezTo>
                      <a:pt x="9157" y="2733666"/>
                      <a:pt x="9157" y="2729095"/>
                      <a:pt x="6867" y="2722238"/>
                    </a:cubicBezTo>
                    <a:cubicBezTo>
                      <a:pt x="6867" y="2719952"/>
                      <a:pt x="6867" y="2717667"/>
                      <a:pt x="6867" y="2715381"/>
                    </a:cubicBezTo>
                    <a:cubicBezTo>
                      <a:pt x="4578" y="2710809"/>
                      <a:pt x="4578" y="2706238"/>
                      <a:pt x="4578" y="2701667"/>
                    </a:cubicBezTo>
                    <a:cubicBezTo>
                      <a:pt x="4578" y="2699381"/>
                      <a:pt x="4578" y="2697095"/>
                      <a:pt x="2289" y="2692524"/>
                    </a:cubicBezTo>
                    <a:cubicBezTo>
                      <a:pt x="2289" y="2687953"/>
                      <a:pt x="2289" y="2683381"/>
                      <a:pt x="2289" y="2678810"/>
                    </a:cubicBezTo>
                    <a:cubicBezTo>
                      <a:pt x="2289" y="2676524"/>
                      <a:pt x="2289" y="2674239"/>
                      <a:pt x="2289" y="2671953"/>
                    </a:cubicBezTo>
                    <a:cubicBezTo>
                      <a:pt x="0" y="2665096"/>
                      <a:pt x="0" y="2658239"/>
                      <a:pt x="0" y="2651382"/>
                    </a:cubicBezTo>
                    <a:cubicBezTo>
                      <a:pt x="0" y="2651382"/>
                      <a:pt x="0" y="2649096"/>
                      <a:pt x="0" y="2649096"/>
                    </a:cubicBezTo>
                    <a:cubicBezTo>
                      <a:pt x="0" y="2502813"/>
                      <a:pt x="77833" y="2372530"/>
                      <a:pt x="196871" y="2287960"/>
                    </a:cubicBezTo>
                    <a:cubicBezTo>
                      <a:pt x="196871" y="2287960"/>
                      <a:pt x="196871" y="2287960"/>
                      <a:pt x="196871" y="1775969"/>
                    </a:cubicBezTo>
                    <a:cubicBezTo>
                      <a:pt x="196871" y="797700"/>
                      <a:pt x="1119418" y="0"/>
                      <a:pt x="22502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ïṩ1iḋê">
                <a:extLst>
                  <a:ext uri="{FF2B5EF4-FFF2-40B4-BE49-F238E27FC236}">
                    <a16:creationId xmlns:a16="http://schemas.microsoft.com/office/drawing/2014/main" id="{3FA94E72-DDDF-4D6C-A43C-D04736B6CF2C}"/>
                  </a:ext>
                </a:extLst>
              </p:cNvPr>
              <p:cNvSpPr/>
              <p:nvPr/>
            </p:nvSpPr>
            <p:spPr bwMode="auto">
              <a:xfrm>
                <a:off x="5249595" y="3099644"/>
                <a:ext cx="1692811" cy="1801829"/>
              </a:xfrm>
              <a:custGeom>
                <a:avLst/>
                <a:gdLst>
                  <a:gd name="connsiteX0" fmla="*/ 1384589 w 1692811"/>
                  <a:gd name="connsiteY0" fmla="*/ 1658146 h 1801829"/>
                  <a:gd name="connsiteX1" fmla="*/ 1692811 w 1692811"/>
                  <a:gd name="connsiteY1" fmla="*/ 1658146 h 1801829"/>
                  <a:gd name="connsiteX2" fmla="*/ 1692811 w 1692811"/>
                  <a:gd name="connsiteY2" fmla="*/ 1801829 h 1801829"/>
                  <a:gd name="connsiteX3" fmla="*/ 1384589 w 1692811"/>
                  <a:gd name="connsiteY3" fmla="*/ 1801829 h 1801829"/>
                  <a:gd name="connsiteX4" fmla="*/ 1025762 w 1692811"/>
                  <a:gd name="connsiteY4" fmla="*/ 1658146 h 1801829"/>
                  <a:gd name="connsiteX5" fmla="*/ 1332826 w 1692811"/>
                  <a:gd name="connsiteY5" fmla="*/ 1658146 h 1801829"/>
                  <a:gd name="connsiteX6" fmla="*/ 1332826 w 1692811"/>
                  <a:gd name="connsiteY6" fmla="*/ 1801829 h 1801829"/>
                  <a:gd name="connsiteX7" fmla="*/ 1025762 w 1692811"/>
                  <a:gd name="connsiteY7" fmla="*/ 1801829 h 1801829"/>
                  <a:gd name="connsiteX8" fmla="*/ 684522 w 1692811"/>
                  <a:gd name="connsiteY8" fmla="*/ 1658146 h 1801829"/>
                  <a:gd name="connsiteX9" fmla="*/ 992744 w 1692811"/>
                  <a:gd name="connsiteY9" fmla="*/ 1658146 h 1801829"/>
                  <a:gd name="connsiteX10" fmla="*/ 992744 w 1692811"/>
                  <a:gd name="connsiteY10" fmla="*/ 1801829 h 1801829"/>
                  <a:gd name="connsiteX11" fmla="*/ 684522 w 1692811"/>
                  <a:gd name="connsiteY11" fmla="*/ 1801829 h 1801829"/>
                  <a:gd name="connsiteX12" fmla="*/ 342116 w 1692811"/>
                  <a:gd name="connsiteY12" fmla="*/ 1658146 h 1801829"/>
                  <a:gd name="connsiteX13" fmla="*/ 650338 w 1692811"/>
                  <a:gd name="connsiteY13" fmla="*/ 1658146 h 1801829"/>
                  <a:gd name="connsiteX14" fmla="*/ 650338 w 1692811"/>
                  <a:gd name="connsiteY14" fmla="*/ 1801829 h 1801829"/>
                  <a:gd name="connsiteX15" fmla="*/ 342116 w 1692811"/>
                  <a:gd name="connsiteY15" fmla="*/ 1801829 h 1801829"/>
                  <a:gd name="connsiteX16" fmla="*/ 0 w 1692811"/>
                  <a:gd name="connsiteY16" fmla="*/ 1658146 h 1801829"/>
                  <a:gd name="connsiteX17" fmla="*/ 308222 w 1692811"/>
                  <a:gd name="connsiteY17" fmla="*/ 1658146 h 1801829"/>
                  <a:gd name="connsiteX18" fmla="*/ 308222 w 1692811"/>
                  <a:gd name="connsiteY18" fmla="*/ 1801829 h 1801829"/>
                  <a:gd name="connsiteX19" fmla="*/ 0 w 1692811"/>
                  <a:gd name="connsiteY19" fmla="*/ 1801829 h 1801829"/>
                  <a:gd name="connsiteX20" fmla="*/ 1384589 w 1692811"/>
                  <a:gd name="connsiteY20" fmla="*/ 1421764 h 1801829"/>
                  <a:gd name="connsiteX21" fmla="*/ 1692811 w 1692811"/>
                  <a:gd name="connsiteY21" fmla="*/ 1421764 h 1801829"/>
                  <a:gd name="connsiteX22" fmla="*/ 1692811 w 1692811"/>
                  <a:gd name="connsiteY22" fmla="*/ 1565447 h 1801829"/>
                  <a:gd name="connsiteX23" fmla="*/ 1384589 w 1692811"/>
                  <a:gd name="connsiteY23" fmla="*/ 1565447 h 1801829"/>
                  <a:gd name="connsiteX24" fmla="*/ 1025762 w 1692811"/>
                  <a:gd name="connsiteY24" fmla="*/ 1421764 h 1801829"/>
                  <a:gd name="connsiteX25" fmla="*/ 1332826 w 1692811"/>
                  <a:gd name="connsiteY25" fmla="*/ 1421764 h 1801829"/>
                  <a:gd name="connsiteX26" fmla="*/ 1332826 w 1692811"/>
                  <a:gd name="connsiteY26" fmla="*/ 1565447 h 1801829"/>
                  <a:gd name="connsiteX27" fmla="*/ 1025762 w 1692811"/>
                  <a:gd name="connsiteY27" fmla="*/ 1565447 h 1801829"/>
                  <a:gd name="connsiteX28" fmla="*/ 684522 w 1692811"/>
                  <a:gd name="connsiteY28" fmla="*/ 1421764 h 1801829"/>
                  <a:gd name="connsiteX29" fmla="*/ 992744 w 1692811"/>
                  <a:gd name="connsiteY29" fmla="*/ 1421764 h 1801829"/>
                  <a:gd name="connsiteX30" fmla="*/ 992744 w 1692811"/>
                  <a:gd name="connsiteY30" fmla="*/ 1565447 h 1801829"/>
                  <a:gd name="connsiteX31" fmla="*/ 684522 w 1692811"/>
                  <a:gd name="connsiteY31" fmla="*/ 1565447 h 1801829"/>
                  <a:gd name="connsiteX32" fmla="*/ 342116 w 1692811"/>
                  <a:gd name="connsiteY32" fmla="*/ 1421764 h 1801829"/>
                  <a:gd name="connsiteX33" fmla="*/ 650338 w 1692811"/>
                  <a:gd name="connsiteY33" fmla="*/ 1421764 h 1801829"/>
                  <a:gd name="connsiteX34" fmla="*/ 650338 w 1692811"/>
                  <a:gd name="connsiteY34" fmla="*/ 1565447 h 1801829"/>
                  <a:gd name="connsiteX35" fmla="*/ 342116 w 1692811"/>
                  <a:gd name="connsiteY35" fmla="*/ 1565447 h 1801829"/>
                  <a:gd name="connsiteX36" fmla="*/ 0 w 1692811"/>
                  <a:gd name="connsiteY36" fmla="*/ 1421764 h 1801829"/>
                  <a:gd name="connsiteX37" fmla="*/ 308222 w 1692811"/>
                  <a:gd name="connsiteY37" fmla="*/ 1421764 h 1801829"/>
                  <a:gd name="connsiteX38" fmla="*/ 308222 w 1692811"/>
                  <a:gd name="connsiteY38" fmla="*/ 1565447 h 1801829"/>
                  <a:gd name="connsiteX39" fmla="*/ 0 w 1692811"/>
                  <a:gd name="connsiteY39" fmla="*/ 1565447 h 1801829"/>
                  <a:gd name="connsiteX40" fmla="*/ 1384589 w 1692811"/>
                  <a:gd name="connsiteY40" fmla="*/ 1185383 h 1801829"/>
                  <a:gd name="connsiteX41" fmla="*/ 1692811 w 1692811"/>
                  <a:gd name="connsiteY41" fmla="*/ 1185383 h 1801829"/>
                  <a:gd name="connsiteX42" fmla="*/ 1692811 w 1692811"/>
                  <a:gd name="connsiteY42" fmla="*/ 1329066 h 1801829"/>
                  <a:gd name="connsiteX43" fmla="*/ 1384589 w 1692811"/>
                  <a:gd name="connsiteY43" fmla="*/ 1329066 h 1801829"/>
                  <a:gd name="connsiteX44" fmla="*/ 1025762 w 1692811"/>
                  <a:gd name="connsiteY44" fmla="*/ 1185383 h 1801829"/>
                  <a:gd name="connsiteX45" fmla="*/ 1332826 w 1692811"/>
                  <a:gd name="connsiteY45" fmla="*/ 1185383 h 1801829"/>
                  <a:gd name="connsiteX46" fmla="*/ 1332826 w 1692811"/>
                  <a:gd name="connsiteY46" fmla="*/ 1329066 h 1801829"/>
                  <a:gd name="connsiteX47" fmla="*/ 1025762 w 1692811"/>
                  <a:gd name="connsiteY47" fmla="*/ 1329066 h 1801829"/>
                  <a:gd name="connsiteX48" fmla="*/ 684522 w 1692811"/>
                  <a:gd name="connsiteY48" fmla="*/ 1185383 h 1801829"/>
                  <a:gd name="connsiteX49" fmla="*/ 992744 w 1692811"/>
                  <a:gd name="connsiteY49" fmla="*/ 1185383 h 1801829"/>
                  <a:gd name="connsiteX50" fmla="*/ 992744 w 1692811"/>
                  <a:gd name="connsiteY50" fmla="*/ 1329066 h 1801829"/>
                  <a:gd name="connsiteX51" fmla="*/ 684522 w 1692811"/>
                  <a:gd name="connsiteY51" fmla="*/ 1329066 h 1801829"/>
                  <a:gd name="connsiteX52" fmla="*/ 342116 w 1692811"/>
                  <a:gd name="connsiteY52" fmla="*/ 1185383 h 1801829"/>
                  <a:gd name="connsiteX53" fmla="*/ 650338 w 1692811"/>
                  <a:gd name="connsiteY53" fmla="*/ 1185383 h 1801829"/>
                  <a:gd name="connsiteX54" fmla="*/ 650338 w 1692811"/>
                  <a:gd name="connsiteY54" fmla="*/ 1329066 h 1801829"/>
                  <a:gd name="connsiteX55" fmla="*/ 342116 w 1692811"/>
                  <a:gd name="connsiteY55" fmla="*/ 1329066 h 1801829"/>
                  <a:gd name="connsiteX56" fmla="*/ 0 w 1692811"/>
                  <a:gd name="connsiteY56" fmla="*/ 1185383 h 1801829"/>
                  <a:gd name="connsiteX57" fmla="*/ 308222 w 1692811"/>
                  <a:gd name="connsiteY57" fmla="*/ 1185383 h 1801829"/>
                  <a:gd name="connsiteX58" fmla="*/ 308222 w 1692811"/>
                  <a:gd name="connsiteY58" fmla="*/ 1329066 h 1801829"/>
                  <a:gd name="connsiteX59" fmla="*/ 0 w 1692811"/>
                  <a:gd name="connsiteY59" fmla="*/ 1329066 h 1801829"/>
                  <a:gd name="connsiteX60" fmla="*/ 1384589 w 1692811"/>
                  <a:gd name="connsiteY60" fmla="*/ 949002 h 1801829"/>
                  <a:gd name="connsiteX61" fmla="*/ 1692811 w 1692811"/>
                  <a:gd name="connsiteY61" fmla="*/ 949002 h 1801829"/>
                  <a:gd name="connsiteX62" fmla="*/ 1692811 w 1692811"/>
                  <a:gd name="connsiteY62" fmla="*/ 1091526 h 1801829"/>
                  <a:gd name="connsiteX63" fmla="*/ 1384589 w 1692811"/>
                  <a:gd name="connsiteY63" fmla="*/ 1091526 h 1801829"/>
                  <a:gd name="connsiteX64" fmla="*/ 1025762 w 1692811"/>
                  <a:gd name="connsiteY64" fmla="*/ 949002 h 1801829"/>
                  <a:gd name="connsiteX65" fmla="*/ 1332826 w 1692811"/>
                  <a:gd name="connsiteY65" fmla="*/ 949002 h 1801829"/>
                  <a:gd name="connsiteX66" fmla="*/ 1332826 w 1692811"/>
                  <a:gd name="connsiteY66" fmla="*/ 1091526 h 1801829"/>
                  <a:gd name="connsiteX67" fmla="*/ 1025762 w 1692811"/>
                  <a:gd name="connsiteY67" fmla="*/ 1091526 h 1801829"/>
                  <a:gd name="connsiteX68" fmla="*/ 684522 w 1692811"/>
                  <a:gd name="connsiteY68" fmla="*/ 949002 h 1801829"/>
                  <a:gd name="connsiteX69" fmla="*/ 992744 w 1692811"/>
                  <a:gd name="connsiteY69" fmla="*/ 949002 h 1801829"/>
                  <a:gd name="connsiteX70" fmla="*/ 992744 w 1692811"/>
                  <a:gd name="connsiteY70" fmla="*/ 1091526 h 1801829"/>
                  <a:gd name="connsiteX71" fmla="*/ 684522 w 1692811"/>
                  <a:gd name="connsiteY71" fmla="*/ 1091526 h 1801829"/>
                  <a:gd name="connsiteX72" fmla="*/ 342116 w 1692811"/>
                  <a:gd name="connsiteY72" fmla="*/ 949002 h 1801829"/>
                  <a:gd name="connsiteX73" fmla="*/ 650338 w 1692811"/>
                  <a:gd name="connsiteY73" fmla="*/ 949002 h 1801829"/>
                  <a:gd name="connsiteX74" fmla="*/ 650338 w 1692811"/>
                  <a:gd name="connsiteY74" fmla="*/ 1091526 h 1801829"/>
                  <a:gd name="connsiteX75" fmla="*/ 342116 w 1692811"/>
                  <a:gd name="connsiteY75" fmla="*/ 1091526 h 1801829"/>
                  <a:gd name="connsiteX76" fmla="*/ 0 w 1692811"/>
                  <a:gd name="connsiteY76" fmla="*/ 949002 h 1801829"/>
                  <a:gd name="connsiteX77" fmla="*/ 308222 w 1692811"/>
                  <a:gd name="connsiteY77" fmla="*/ 949002 h 1801829"/>
                  <a:gd name="connsiteX78" fmla="*/ 308222 w 1692811"/>
                  <a:gd name="connsiteY78" fmla="*/ 1091526 h 1801829"/>
                  <a:gd name="connsiteX79" fmla="*/ 0 w 1692811"/>
                  <a:gd name="connsiteY79" fmla="*/ 1091526 h 1801829"/>
                  <a:gd name="connsiteX80" fmla="*/ 1384589 w 1692811"/>
                  <a:gd name="connsiteY80" fmla="*/ 711462 h 1801829"/>
                  <a:gd name="connsiteX81" fmla="*/ 1692811 w 1692811"/>
                  <a:gd name="connsiteY81" fmla="*/ 711462 h 1801829"/>
                  <a:gd name="connsiteX82" fmla="*/ 1692811 w 1692811"/>
                  <a:gd name="connsiteY82" fmla="*/ 855145 h 1801829"/>
                  <a:gd name="connsiteX83" fmla="*/ 1384589 w 1692811"/>
                  <a:gd name="connsiteY83" fmla="*/ 855145 h 1801829"/>
                  <a:gd name="connsiteX84" fmla="*/ 1025762 w 1692811"/>
                  <a:gd name="connsiteY84" fmla="*/ 711462 h 1801829"/>
                  <a:gd name="connsiteX85" fmla="*/ 1332826 w 1692811"/>
                  <a:gd name="connsiteY85" fmla="*/ 711462 h 1801829"/>
                  <a:gd name="connsiteX86" fmla="*/ 1332826 w 1692811"/>
                  <a:gd name="connsiteY86" fmla="*/ 855145 h 1801829"/>
                  <a:gd name="connsiteX87" fmla="*/ 1025762 w 1692811"/>
                  <a:gd name="connsiteY87" fmla="*/ 855145 h 1801829"/>
                  <a:gd name="connsiteX88" fmla="*/ 684522 w 1692811"/>
                  <a:gd name="connsiteY88" fmla="*/ 711462 h 1801829"/>
                  <a:gd name="connsiteX89" fmla="*/ 992744 w 1692811"/>
                  <a:gd name="connsiteY89" fmla="*/ 711462 h 1801829"/>
                  <a:gd name="connsiteX90" fmla="*/ 992744 w 1692811"/>
                  <a:gd name="connsiteY90" fmla="*/ 855145 h 1801829"/>
                  <a:gd name="connsiteX91" fmla="*/ 684522 w 1692811"/>
                  <a:gd name="connsiteY91" fmla="*/ 855145 h 1801829"/>
                  <a:gd name="connsiteX92" fmla="*/ 342116 w 1692811"/>
                  <a:gd name="connsiteY92" fmla="*/ 711462 h 1801829"/>
                  <a:gd name="connsiteX93" fmla="*/ 650338 w 1692811"/>
                  <a:gd name="connsiteY93" fmla="*/ 711462 h 1801829"/>
                  <a:gd name="connsiteX94" fmla="*/ 650338 w 1692811"/>
                  <a:gd name="connsiteY94" fmla="*/ 855145 h 1801829"/>
                  <a:gd name="connsiteX95" fmla="*/ 342116 w 1692811"/>
                  <a:gd name="connsiteY95" fmla="*/ 855145 h 1801829"/>
                  <a:gd name="connsiteX96" fmla="*/ 0 w 1692811"/>
                  <a:gd name="connsiteY96" fmla="*/ 711462 h 1801829"/>
                  <a:gd name="connsiteX97" fmla="*/ 308222 w 1692811"/>
                  <a:gd name="connsiteY97" fmla="*/ 711462 h 1801829"/>
                  <a:gd name="connsiteX98" fmla="*/ 308222 w 1692811"/>
                  <a:gd name="connsiteY98" fmla="*/ 855145 h 1801829"/>
                  <a:gd name="connsiteX99" fmla="*/ 0 w 1692811"/>
                  <a:gd name="connsiteY99" fmla="*/ 855145 h 1801829"/>
                  <a:gd name="connsiteX100" fmla="*/ 1384589 w 1692811"/>
                  <a:gd name="connsiteY100" fmla="*/ 475081 h 1801829"/>
                  <a:gd name="connsiteX101" fmla="*/ 1692811 w 1692811"/>
                  <a:gd name="connsiteY101" fmla="*/ 475081 h 1801829"/>
                  <a:gd name="connsiteX102" fmla="*/ 1692811 w 1692811"/>
                  <a:gd name="connsiteY102" fmla="*/ 618764 h 1801829"/>
                  <a:gd name="connsiteX103" fmla="*/ 1384589 w 1692811"/>
                  <a:gd name="connsiteY103" fmla="*/ 618764 h 1801829"/>
                  <a:gd name="connsiteX104" fmla="*/ 1024604 w 1692811"/>
                  <a:gd name="connsiteY104" fmla="*/ 475081 h 1801829"/>
                  <a:gd name="connsiteX105" fmla="*/ 1332826 w 1692811"/>
                  <a:gd name="connsiteY105" fmla="*/ 475081 h 1801829"/>
                  <a:gd name="connsiteX106" fmla="*/ 1332826 w 1692811"/>
                  <a:gd name="connsiteY106" fmla="*/ 618764 h 1801829"/>
                  <a:gd name="connsiteX107" fmla="*/ 1024604 w 1692811"/>
                  <a:gd name="connsiteY107" fmla="*/ 618764 h 1801829"/>
                  <a:gd name="connsiteX108" fmla="*/ 684522 w 1692811"/>
                  <a:gd name="connsiteY108" fmla="*/ 475081 h 1801829"/>
                  <a:gd name="connsiteX109" fmla="*/ 992744 w 1692811"/>
                  <a:gd name="connsiteY109" fmla="*/ 475081 h 1801829"/>
                  <a:gd name="connsiteX110" fmla="*/ 992744 w 1692811"/>
                  <a:gd name="connsiteY110" fmla="*/ 618764 h 1801829"/>
                  <a:gd name="connsiteX111" fmla="*/ 684522 w 1692811"/>
                  <a:gd name="connsiteY111" fmla="*/ 618764 h 1801829"/>
                  <a:gd name="connsiteX112" fmla="*/ 342116 w 1692811"/>
                  <a:gd name="connsiteY112" fmla="*/ 475081 h 1801829"/>
                  <a:gd name="connsiteX113" fmla="*/ 650338 w 1692811"/>
                  <a:gd name="connsiteY113" fmla="*/ 475081 h 1801829"/>
                  <a:gd name="connsiteX114" fmla="*/ 650338 w 1692811"/>
                  <a:gd name="connsiteY114" fmla="*/ 618764 h 1801829"/>
                  <a:gd name="connsiteX115" fmla="*/ 342116 w 1692811"/>
                  <a:gd name="connsiteY115" fmla="*/ 618764 h 1801829"/>
                  <a:gd name="connsiteX116" fmla="*/ 0 w 1692811"/>
                  <a:gd name="connsiteY116" fmla="*/ 475081 h 1801829"/>
                  <a:gd name="connsiteX117" fmla="*/ 308222 w 1692811"/>
                  <a:gd name="connsiteY117" fmla="*/ 475081 h 1801829"/>
                  <a:gd name="connsiteX118" fmla="*/ 308222 w 1692811"/>
                  <a:gd name="connsiteY118" fmla="*/ 618764 h 1801829"/>
                  <a:gd name="connsiteX119" fmla="*/ 0 w 1692811"/>
                  <a:gd name="connsiteY119" fmla="*/ 618764 h 1801829"/>
                  <a:gd name="connsiteX120" fmla="*/ 1384589 w 1692811"/>
                  <a:gd name="connsiteY120" fmla="*/ 237541 h 1801829"/>
                  <a:gd name="connsiteX121" fmla="*/ 1692811 w 1692811"/>
                  <a:gd name="connsiteY121" fmla="*/ 237541 h 1801829"/>
                  <a:gd name="connsiteX122" fmla="*/ 1692811 w 1692811"/>
                  <a:gd name="connsiteY122" fmla="*/ 380065 h 1801829"/>
                  <a:gd name="connsiteX123" fmla="*/ 1384589 w 1692811"/>
                  <a:gd name="connsiteY123" fmla="*/ 380065 h 1801829"/>
                  <a:gd name="connsiteX124" fmla="*/ 1024604 w 1692811"/>
                  <a:gd name="connsiteY124" fmla="*/ 237541 h 1801829"/>
                  <a:gd name="connsiteX125" fmla="*/ 1332826 w 1692811"/>
                  <a:gd name="connsiteY125" fmla="*/ 237541 h 1801829"/>
                  <a:gd name="connsiteX126" fmla="*/ 1332826 w 1692811"/>
                  <a:gd name="connsiteY126" fmla="*/ 380065 h 1801829"/>
                  <a:gd name="connsiteX127" fmla="*/ 1024604 w 1692811"/>
                  <a:gd name="connsiteY127" fmla="*/ 380065 h 1801829"/>
                  <a:gd name="connsiteX128" fmla="*/ 686465 w 1692811"/>
                  <a:gd name="connsiteY128" fmla="*/ 237541 h 1801829"/>
                  <a:gd name="connsiteX129" fmla="*/ 994687 w 1692811"/>
                  <a:gd name="connsiteY129" fmla="*/ 237541 h 1801829"/>
                  <a:gd name="connsiteX130" fmla="*/ 994687 w 1692811"/>
                  <a:gd name="connsiteY130" fmla="*/ 380065 h 1801829"/>
                  <a:gd name="connsiteX131" fmla="*/ 686465 w 1692811"/>
                  <a:gd name="connsiteY131" fmla="*/ 380065 h 1801829"/>
                  <a:gd name="connsiteX132" fmla="*/ 342116 w 1692811"/>
                  <a:gd name="connsiteY132" fmla="*/ 237541 h 1801829"/>
                  <a:gd name="connsiteX133" fmla="*/ 650338 w 1692811"/>
                  <a:gd name="connsiteY133" fmla="*/ 237541 h 1801829"/>
                  <a:gd name="connsiteX134" fmla="*/ 650338 w 1692811"/>
                  <a:gd name="connsiteY134" fmla="*/ 380065 h 1801829"/>
                  <a:gd name="connsiteX135" fmla="*/ 342116 w 1692811"/>
                  <a:gd name="connsiteY135" fmla="*/ 380065 h 1801829"/>
                  <a:gd name="connsiteX136" fmla="*/ 0 w 1692811"/>
                  <a:gd name="connsiteY136" fmla="*/ 237541 h 1801829"/>
                  <a:gd name="connsiteX137" fmla="*/ 308222 w 1692811"/>
                  <a:gd name="connsiteY137" fmla="*/ 237541 h 1801829"/>
                  <a:gd name="connsiteX138" fmla="*/ 308222 w 1692811"/>
                  <a:gd name="connsiteY138" fmla="*/ 380065 h 1801829"/>
                  <a:gd name="connsiteX139" fmla="*/ 0 w 1692811"/>
                  <a:gd name="connsiteY139" fmla="*/ 380065 h 1801829"/>
                  <a:gd name="connsiteX140" fmla="*/ 1384589 w 1692811"/>
                  <a:gd name="connsiteY140" fmla="*/ 0 h 1801829"/>
                  <a:gd name="connsiteX141" fmla="*/ 1692811 w 1692811"/>
                  <a:gd name="connsiteY141" fmla="*/ 0 h 1801829"/>
                  <a:gd name="connsiteX142" fmla="*/ 1692811 w 1692811"/>
                  <a:gd name="connsiteY142" fmla="*/ 143683 h 1801829"/>
                  <a:gd name="connsiteX143" fmla="*/ 1384589 w 1692811"/>
                  <a:gd name="connsiteY143" fmla="*/ 143683 h 1801829"/>
                  <a:gd name="connsiteX144" fmla="*/ 1024604 w 1692811"/>
                  <a:gd name="connsiteY144" fmla="*/ 0 h 1801829"/>
                  <a:gd name="connsiteX145" fmla="*/ 1332826 w 1692811"/>
                  <a:gd name="connsiteY145" fmla="*/ 0 h 1801829"/>
                  <a:gd name="connsiteX146" fmla="*/ 1332826 w 1692811"/>
                  <a:gd name="connsiteY146" fmla="*/ 143683 h 1801829"/>
                  <a:gd name="connsiteX147" fmla="*/ 1024604 w 1692811"/>
                  <a:gd name="connsiteY147" fmla="*/ 143683 h 1801829"/>
                  <a:gd name="connsiteX148" fmla="*/ 686465 w 1692811"/>
                  <a:gd name="connsiteY148" fmla="*/ 0 h 1801829"/>
                  <a:gd name="connsiteX149" fmla="*/ 994687 w 1692811"/>
                  <a:gd name="connsiteY149" fmla="*/ 0 h 1801829"/>
                  <a:gd name="connsiteX150" fmla="*/ 994687 w 1692811"/>
                  <a:gd name="connsiteY150" fmla="*/ 143683 h 1801829"/>
                  <a:gd name="connsiteX151" fmla="*/ 686465 w 1692811"/>
                  <a:gd name="connsiteY151" fmla="*/ 143683 h 1801829"/>
                  <a:gd name="connsiteX152" fmla="*/ 342116 w 1692811"/>
                  <a:gd name="connsiteY152" fmla="*/ 0 h 1801829"/>
                  <a:gd name="connsiteX153" fmla="*/ 650338 w 1692811"/>
                  <a:gd name="connsiteY153" fmla="*/ 0 h 1801829"/>
                  <a:gd name="connsiteX154" fmla="*/ 650338 w 1692811"/>
                  <a:gd name="connsiteY154" fmla="*/ 143683 h 1801829"/>
                  <a:gd name="connsiteX155" fmla="*/ 342116 w 1692811"/>
                  <a:gd name="connsiteY155" fmla="*/ 143683 h 1801829"/>
                  <a:gd name="connsiteX156" fmla="*/ 0 w 1692811"/>
                  <a:gd name="connsiteY156" fmla="*/ 0 h 1801829"/>
                  <a:gd name="connsiteX157" fmla="*/ 308222 w 1692811"/>
                  <a:gd name="connsiteY157" fmla="*/ 0 h 1801829"/>
                  <a:gd name="connsiteX158" fmla="*/ 308222 w 1692811"/>
                  <a:gd name="connsiteY158" fmla="*/ 143683 h 1801829"/>
                  <a:gd name="connsiteX159" fmla="*/ 0 w 1692811"/>
                  <a:gd name="connsiteY159" fmla="*/ 143683 h 1801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1692811" h="1801829">
                    <a:moveTo>
                      <a:pt x="1384589" y="1658146"/>
                    </a:moveTo>
                    <a:lnTo>
                      <a:pt x="1692811" y="1658146"/>
                    </a:lnTo>
                    <a:lnTo>
                      <a:pt x="1692811" y="1801829"/>
                    </a:lnTo>
                    <a:lnTo>
                      <a:pt x="1384589" y="1801829"/>
                    </a:lnTo>
                    <a:close/>
                    <a:moveTo>
                      <a:pt x="1025762" y="1658146"/>
                    </a:moveTo>
                    <a:lnTo>
                      <a:pt x="1332826" y="1658146"/>
                    </a:lnTo>
                    <a:lnTo>
                      <a:pt x="1332826" y="1801829"/>
                    </a:lnTo>
                    <a:lnTo>
                      <a:pt x="1025762" y="1801829"/>
                    </a:lnTo>
                    <a:close/>
                    <a:moveTo>
                      <a:pt x="684522" y="1658146"/>
                    </a:moveTo>
                    <a:lnTo>
                      <a:pt x="992744" y="1658146"/>
                    </a:lnTo>
                    <a:lnTo>
                      <a:pt x="992744" y="1801829"/>
                    </a:lnTo>
                    <a:lnTo>
                      <a:pt x="684522" y="1801829"/>
                    </a:lnTo>
                    <a:close/>
                    <a:moveTo>
                      <a:pt x="342116" y="1658146"/>
                    </a:moveTo>
                    <a:lnTo>
                      <a:pt x="650338" y="1658146"/>
                    </a:lnTo>
                    <a:lnTo>
                      <a:pt x="650338" y="1801829"/>
                    </a:lnTo>
                    <a:lnTo>
                      <a:pt x="342116" y="1801829"/>
                    </a:lnTo>
                    <a:close/>
                    <a:moveTo>
                      <a:pt x="0" y="1658146"/>
                    </a:moveTo>
                    <a:lnTo>
                      <a:pt x="308222" y="1658146"/>
                    </a:lnTo>
                    <a:lnTo>
                      <a:pt x="308222" y="1801829"/>
                    </a:lnTo>
                    <a:lnTo>
                      <a:pt x="0" y="1801829"/>
                    </a:lnTo>
                    <a:close/>
                    <a:moveTo>
                      <a:pt x="1384589" y="1421764"/>
                    </a:moveTo>
                    <a:lnTo>
                      <a:pt x="1692811" y="1421764"/>
                    </a:lnTo>
                    <a:lnTo>
                      <a:pt x="1692811" y="1565447"/>
                    </a:lnTo>
                    <a:lnTo>
                      <a:pt x="1384589" y="1565447"/>
                    </a:lnTo>
                    <a:close/>
                    <a:moveTo>
                      <a:pt x="1025762" y="1421764"/>
                    </a:moveTo>
                    <a:lnTo>
                      <a:pt x="1332826" y="1421764"/>
                    </a:lnTo>
                    <a:lnTo>
                      <a:pt x="1332826" y="1565447"/>
                    </a:lnTo>
                    <a:lnTo>
                      <a:pt x="1025762" y="1565447"/>
                    </a:lnTo>
                    <a:close/>
                    <a:moveTo>
                      <a:pt x="684522" y="1421764"/>
                    </a:moveTo>
                    <a:lnTo>
                      <a:pt x="992744" y="1421764"/>
                    </a:lnTo>
                    <a:lnTo>
                      <a:pt x="992744" y="1565447"/>
                    </a:lnTo>
                    <a:lnTo>
                      <a:pt x="684522" y="1565447"/>
                    </a:lnTo>
                    <a:close/>
                    <a:moveTo>
                      <a:pt x="342116" y="1421764"/>
                    </a:moveTo>
                    <a:lnTo>
                      <a:pt x="650338" y="1421764"/>
                    </a:lnTo>
                    <a:lnTo>
                      <a:pt x="650338" y="1565447"/>
                    </a:lnTo>
                    <a:lnTo>
                      <a:pt x="342116" y="1565447"/>
                    </a:lnTo>
                    <a:close/>
                    <a:moveTo>
                      <a:pt x="0" y="1421764"/>
                    </a:moveTo>
                    <a:lnTo>
                      <a:pt x="308222" y="1421764"/>
                    </a:lnTo>
                    <a:lnTo>
                      <a:pt x="308222" y="1565447"/>
                    </a:lnTo>
                    <a:lnTo>
                      <a:pt x="0" y="1565447"/>
                    </a:lnTo>
                    <a:close/>
                    <a:moveTo>
                      <a:pt x="1384589" y="1185383"/>
                    </a:moveTo>
                    <a:lnTo>
                      <a:pt x="1692811" y="1185383"/>
                    </a:lnTo>
                    <a:lnTo>
                      <a:pt x="1692811" y="1329066"/>
                    </a:lnTo>
                    <a:lnTo>
                      <a:pt x="1384589" y="1329066"/>
                    </a:lnTo>
                    <a:close/>
                    <a:moveTo>
                      <a:pt x="1025762" y="1185383"/>
                    </a:moveTo>
                    <a:lnTo>
                      <a:pt x="1332826" y="1185383"/>
                    </a:lnTo>
                    <a:lnTo>
                      <a:pt x="1332826" y="1329066"/>
                    </a:lnTo>
                    <a:lnTo>
                      <a:pt x="1025762" y="1329066"/>
                    </a:lnTo>
                    <a:close/>
                    <a:moveTo>
                      <a:pt x="684522" y="1185383"/>
                    </a:moveTo>
                    <a:lnTo>
                      <a:pt x="992744" y="1185383"/>
                    </a:lnTo>
                    <a:lnTo>
                      <a:pt x="992744" y="1329066"/>
                    </a:lnTo>
                    <a:lnTo>
                      <a:pt x="684522" y="1329066"/>
                    </a:lnTo>
                    <a:close/>
                    <a:moveTo>
                      <a:pt x="342116" y="1185383"/>
                    </a:moveTo>
                    <a:lnTo>
                      <a:pt x="650338" y="1185383"/>
                    </a:lnTo>
                    <a:lnTo>
                      <a:pt x="650338" y="1329066"/>
                    </a:lnTo>
                    <a:lnTo>
                      <a:pt x="342116" y="1329066"/>
                    </a:lnTo>
                    <a:close/>
                    <a:moveTo>
                      <a:pt x="0" y="1185383"/>
                    </a:moveTo>
                    <a:lnTo>
                      <a:pt x="308222" y="1185383"/>
                    </a:lnTo>
                    <a:lnTo>
                      <a:pt x="308222" y="1329066"/>
                    </a:lnTo>
                    <a:lnTo>
                      <a:pt x="0" y="1329066"/>
                    </a:lnTo>
                    <a:close/>
                    <a:moveTo>
                      <a:pt x="1384589" y="949002"/>
                    </a:moveTo>
                    <a:lnTo>
                      <a:pt x="1692811" y="949002"/>
                    </a:lnTo>
                    <a:lnTo>
                      <a:pt x="1692811" y="1091526"/>
                    </a:lnTo>
                    <a:lnTo>
                      <a:pt x="1384589" y="1091526"/>
                    </a:lnTo>
                    <a:close/>
                    <a:moveTo>
                      <a:pt x="1025762" y="949002"/>
                    </a:moveTo>
                    <a:lnTo>
                      <a:pt x="1332826" y="949002"/>
                    </a:lnTo>
                    <a:lnTo>
                      <a:pt x="1332826" y="1091526"/>
                    </a:lnTo>
                    <a:lnTo>
                      <a:pt x="1025762" y="1091526"/>
                    </a:lnTo>
                    <a:close/>
                    <a:moveTo>
                      <a:pt x="684522" y="949002"/>
                    </a:moveTo>
                    <a:lnTo>
                      <a:pt x="992744" y="949002"/>
                    </a:lnTo>
                    <a:lnTo>
                      <a:pt x="992744" y="1091526"/>
                    </a:lnTo>
                    <a:lnTo>
                      <a:pt x="684522" y="1091526"/>
                    </a:lnTo>
                    <a:close/>
                    <a:moveTo>
                      <a:pt x="342116" y="949002"/>
                    </a:moveTo>
                    <a:lnTo>
                      <a:pt x="650338" y="949002"/>
                    </a:lnTo>
                    <a:lnTo>
                      <a:pt x="650338" y="1091526"/>
                    </a:lnTo>
                    <a:lnTo>
                      <a:pt x="342116" y="1091526"/>
                    </a:lnTo>
                    <a:close/>
                    <a:moveTo>
                      <a:pt x="0" y="949002"/>
                    </a:moveTo>
                    <a:lnTo>
                      <a:pt x="308222" y="949002"/>
                    </a:lnTo>
                    <a:lnTo>
                      <a:pt x="308222" y="1091526"/>
                    </a:lnTo>
                    <a:lnTo>
                      <a:pt x="0" y="1091526"/>
                    </a:lnTo>
                    <a:close/>
                    <a:moveTo>
                      <a:pt x="1384589" y="711462"/>
                    </a:moveTo>
                    <a:lnTo>
                      <a:pt x="1692811" y="711462"/>
                    </a:lnTo>
                    <a:lnTo>
                      <a:pt x="1692811" y="855145"/>
                    </a:lnTo>
                    <a:lnTo>
                      <a:pt x="1384589" y="855145"/>
                    </a:lnTo>
                    <a:close/>
                    <a:moveTo>
                      <a:pt x="1025762" y="711462"/>
                    </a:moveTo>
                    <a:lnTo>
                      <a:pt x="1332826" y="711462"/>
                    </a:lnTo>
                    <a:lnTo>
                      <a:pt x="1332826" y="855145"/>
                    </a:lnTo>
                    <a:lnTo>
                      <a:pt x="1025762" y="855145"/>
                    </a:lnTo>
                    <a:close/>
                    <a:moveTo>
                      <a:pt x="684522" y="711462"/>
                    </a:moveTo>
                    <a:lnTo>
                      <a:pt x="992744" y="711462"/>
                    </a:lnTo>
                    <a:lnTo>
                      <a:pt x="992744" y="855145"/>
                    </a:lnTo>
                    <a:lnTo>
                      <a:pt x="684522" y="855145"/>
                    </a:lnTo>
                    <a:close/>
                    <a:moveTo>
                      <a:pt x="342116" y="711462"/>
                    </a:moveTo>
                    <a:lnTo>
                      <a:pt x="650338" y="711462"/>
                    </a:lnTo>
                    <a:lnTo>
                      <a:pt x="650338" y="855145"/>
                    </a:lnTo>
                    <a:lnTo>
                      <a:pt x="342116" y="855145"/>
                    </a:lnTo>
                    <a:close/>
                    <a:moveTo>
                      <a:pt x="0" y="711462"/>
                    </a:moveTo>
                    <a:lnTo>
                      <a:pt x="308222" y="711462"/>
                    </a:lnTo>
                    <a:lnTo>
                      <a:pt x="308222" y="855145"/>
                    </a:lnTo>
                    <a:lnTo>
                      <a:pt x="0" y="855145"/>
                    </a:lnTo>
                    <a:close/>
                    <a:moveTo>
                      <a:pt x="1384589" y="475081"/>
                    </a:moveTo>
                    <a:lnTo>
                      <a:pt x="1692811" y="475081"/>
                    </a:lnTo>
                    <a:lnTo>
                      <a:pt x="1692811" y="618764"/>
                    </a:lnTo>
                    <a:lnTo>
                      <a:pt x="1384589" y="618764"/>
                    </a:lnTo>
                    <a:close/>
                    <a:moveTo>
                      <a:pt x="1024604" y="475081"/>
                    </a:moveTo>
                    <a:lnTo>
                      <a:pt x="1332826" y="475081"/>
                    </a:lnTo>
                    <a:lnTo>
                      <a:pt x="1332826" y="618764"/>
                    </a:lnTo>
                    <a:lnTo>
                      <a:pt x="1024604" y="618764"/>
                    </a:lnTo>
                    <a:close/>
                    <a:moveTo>
                      <a:pt x="684522" y="475081"/>
                    </a:moveTo>
                    <a:lnTo>
                      <a:pt x="992744" y="475081"/>
                    </a:lnTo>
                    <a:lnTo>
                      <a:pt x="992744" y="618764"/>
                    </a:lnTo>
                    <a:lnTo>
                      <a:pt x="684522" y="618764"/>
                    </a:lnTo>
                    <a:close/>
                    <a:moveTo>
                      <a:pt x="342116" y="475081"/>
                    </a:moveTo>
                    <a:lnTo>
                      <a:pt x="650338" y="475081"/>
                    </a:lnTo>
                    <a:lnTo>
                      <a:pt x="650338" y="618764"/>
                    </a:lnTo>
                    <a:lnTo>
                      <a:pt x="342116" y="618764"/>
                    </a:lnTo>
                    <a:close/>
                    <a:moveTo>
                      <a:pt x="0" y="475081"/>
                    </a:moveTo>
                    <a:lnTo>
                      <a:pt x="308222" y="475081"/>
                    </a:lnTo>
                    <a:lnTo>
                      <a:pt x="308222" y="618764"/>
                    </a:lnTo>
                    <a:lnTo>
                      <a:pt x="0" y="618764"/>
                    </a:lnTo>
                    <a:close/>
                    <a:moveTo>
                      <a:pt x="1384589" y="237541"/>
                    </a:moveTo>
                    <a:lnTo>
                      <a:pt x="1692811" y="237541"/>
                    </a:lnTo>
                    <a:lnTo>
                      <a:pt x="1692811" y="380065"/>
                    </a:lnTo>
                    <a:lnTo>
                      <a:pt x="1384589" y="380065"/>
                    </a:lnTo>
                    <a:close/>
                    <a:moveTo>
                      <a:pt x="1024604" y="237541"/>
                    </a:moveTo>
                    <a:lnTo>
                      <a:pt x="1332826" y="237541"/>
                    </a:lnTo>
                    <a:lnTo>
                      <a:pt x="1332826" y="380065"/>
                    </a:lnTo>
                    <a:lnTo>
                      <a:pt x="1024604" y="380065"/>
                    </a:lnTo>
                    <a:close/>
                    <a:moveTo>
                      <a:pt x="686465" y="237541"/>
                    </a:moveTo>
                    <a:lnTo>
                      <a:pt x="994687" y="237541"/>
                    </a:lnTo>
                    <a:lnTo>
                      <a:pt x="994687" y="380065"/>
                    </a:lnTo>
                    <a:lnTo>
                      <a:pt x="686465" y="380065"/>
                    </a:lnTo>
                    <a:close/>
                    <a:moveTo>
                      <a:pt x="342116" y="237541"/>
                    </a:moveTo>
                    <a:lnTo>
                      <a:pt x="650338" y="237541"/>
                    </a:lnTo>
                    <a:lnTo>
                      <a:pt x="650338" y="380065"/>
                    </a:lnTo>
                    <a:lnTo>
                      <a:pt x="342116" y="380065"/>
                    </a:lnTo>
                    <a:close/>
                    <a:moveTo>
                      <a:pt x="0" y="237541"/>
                    </a:moveTo>
                    <a:lnTo>
                      <a:pt x="308222" y="237541"/>
                    </a:lnTo>
                    <a:lnTo>
                      <a:pt x="308222" y="380065"/>
                    </a:lnTo>
                    <a:lnTo>
                      <a:pt x="0" y="380065"/>
                    </a:lnTo>
                    <a:close/>
                    <a:moveTo>
                      <a:pt x="1384589" y="0"/>
                    </a:moveTo>
                    <a:lnTo>
                      <a:pt x="1692811" y="0"/>
                    </a:lnTo>
                    <a:lnTo>
                      <a:pt x="1692811" y="143683"/>
                    </a:lnTo>
                    <a:lnTo>
                      <a:pt x="1384589" y="143683"/>
                    </a:lnTo>
                    <a:close/>
                    <a:moveTo>
                      <a:pt x="1024604" y="0"/>
                    </a:moveTo>
                    <a:lnTo>
                      <a:pt x="1332826" y="0"/>
                    </a:lnTo>
                    <a:lnTo>
                      <a:pt x="1332826" y="143683"/>
                    </a:lnTo>
                    <a:lnTo>
                      <a:pt x="1024604" y="143683"/>
                    </a:lnTo>
                    <a:close/>
                    <a:moveTo>
                      <a:pt x="686465" y="0"/>
                    </a:moveTo>
                    <a:lnTo>
                      <a:pt x="994687" y="0"/>
                    </a:lnTo>
                    <a:lnTo>
                      <a:pt x="994687" y="143683"/>
                    </a:lnTo>
                    <a:lnTo>
                      <a:pt x="686465" y="143683"/>
                    </a:lnTo>
                    <a:close/>
                    <a:moveTo>
                      <a:pt x="342116" y="0"/>
                    </a:moveTo>
                    <a:lnTo>
                      <a:pt x="650338" y="0"/>
                    </a:lnTo>
                    <a:lnTo>
                      <a:pt x="650338" y="143683"/>
                    </a:lnTo>
                    <a:lnTo>
                      <a:pt x="342116" y="143683"/>
                    </a:lnTo>
                    <a:close/>
                    <a:moveTo>
                      <a:pt x="0" y="0"/>
                    </a:moveTo>
                    <a:lnTo>
                      <a:pt x="308222" y="0"/>
                    </a:lnTo>
                    <a:lnTo>
                      <a:pt x="308222" y="143683"/>
                    </a:lnTo>
                    <a:lnTo>
                      <a:pt x="0" y="143683"/>
                    </a:lnTo>
                    <a:close/>
                  </a:path>
                </a:pathLst>
              </a:custGeom>
              <a:gradFill flip="none" rotWithShape="1">
                <a:gsLst>
                  <a:gs pos="58000">
                    <a:schemeClr val="bg1">
                      <a:lumMod val="95000"/>
                      <a:alpha val="47000"/>
                    </a:schemeClr>
                  </a:gs>
                  <a:gs pos="5000">
                    <a:srgbClr val="D9D9D9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îŝḻíde">
              <a:extLst>
                <a:ext uri="{FF2B5EF4-FFF2-40B4-BE49-F238E27FC236}">
                  <a16:creationId xmlns:a16="http://schemas.microsoft.com/office/drawing/2014/main" id="{B81AD8A5-9BF4-499A-89FF-ACC91B1736B3}"/>
                </a:ext>
              </a:extLst>
            </p:cNvPr>
            <p:cNvGrpSpPr/>
            <p:nvPr/>
          </p:nvGrpSpPr>
          <p:grpSpPr>
            <a:xfrm>
              <a:off x="5712243" y="3355276"/>
              <a:ext cx="767514" cy="767520"/>
              <a:chOff x="5712243" y="3355276"/>
              <a:chExt cx="767514" cy="767520"/>
            </a:xfrm>
          </p:grpSpPr>
          <p:sp>
            <p:nvSpPr>
              <p:cNvPr id="24" name="îŝḻïḋê">
                <a:extLst>
                  <a:ext uri="{FF2B5EF4-FFF2-40B4-BE49-F238E27FC236}">
                    <a16:creationId xmlns:a16="http://schemas.microsoft.com/office/drawing/2014/main" id="{7B116EFC-9290-4D35-A9B8-E690D8306646}"/>
                  </a:ext>
                </a:extLst>
              </p:cNvPr>
              <p:cNvSpPr/>
              <p:nvPr/>
            </p:nvSpPr>
            <p:spPr>
              <a:xfrm>
                <a:off x="5712243" y="3355276"/>
                <a:ext cx="767514" cy="76752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5" name="ïṧḻídé">
                <a:extLst>
                  <a:ext uri="{FF2B5EF4-FFF2-40B4-BE49-F238E27FC236}">
                    <a16:creationId xmlns:a16="http://schemas.microsoft.com/office/drawing/2014/main" id="{664182BB-551D-458C-B3DF-705453FCFC94}"/>
                  </a:ext>
                </a:extLst>
              </p:cNvPr>
              <p:cNvSpPr/>
              <p:nvPr/>
            </p:nvSpPr>
            <p:spPr bwMode="auto">
              <a:xfrm>
                <a:off x="5900321" y="3562943"/>
                <a:ext cx="391358" cy="352182"/>
              </a:xfrm>
              <a:custGeom>
                <a:avLst/>
                <a:gdLst>
                  <a:gd name="connsiteX0" fmla="*/ 225929 w 608344"/>
                  <a:gd name="connsiteY0" fmla="*/ 296304 h 547447"/>
                  <a:gd name="connsiteX1" fmla="*/ 225929 w 608344"/>
                  <a:gd name="connsiteY1" fmla="*/ 341046 h 547447"/>
                  <a:gd name="connsiteX2" fmla="*/ 44891 w 608344"/>
                  <a:gd name="connsiteY2" fmla="*/ 420403 h 547447"/>
                  <a:gd name="connsiteX3" fmla="*/ 287412 w 608344"/>
                  <a:gd name="connsiteY3" fmla="*/ 502613 h 547447"/>
                  <a:gd name="connsiteX4" fmla="*/ 530026 w 608344"/>
                  <a:gd name="connsiteY4" fmla="*/ 420403 h 547447"/>
                  <a:gd name="connsiteX5" fmla="*/ 351292 w 608344"/>
                  <a:gd name="connsiteY5" fmla="*/ 341322 h 547447"/>
                  <a:gd name="connsiteX6" fmla="*/ 351292 w 608344"/>
                  <a:gd name="connsiteY6" fmla="*/ 296488 h 547447"/>
                  <a:gd name="connsiteX7" fmla="*/ 574825 w 608344"/>
                  <a:gd name="connsiteY7" fmla="*/ 420403 h 547447"/>
                  <a:gd name="connsiteX8" fmla="*/ 287412 w 608344"/>
                  <a:gd name="connsiteY8" fmla="*/ 547447 h 547447"/>
                  <a:gd name="connsiteX9" fmla="*/ 0 w 608344"/>
                  <a:gd name="connsiteY9" fmla="*/ 420403 h 547447"/>
                  <a:gd name="connsiteX10" fmla="*/ 225929 w 608344"/>
                  <a:gd name="connsiteY10" fmla="*/ 296304 h 547447"/>
                  <a:gd name="connsiteX11" fmla="*/ 288618 w 608344"/>
                  <a:gd name="connsiteY11" fmla="*/ 0 h 547447"/>
                  <a:gd name="connsiteX12" fmla="*/ 311206 w 608344"/>
                  <a:gd name="connsiteY12" fmla="*/ 22551 h 547447"/>
                  <a:gd name="connsiteX13" fmla="*/ 311206 w 608344"/>
                  <a:gd name="connsiteY13" fmla="*/ 36174 h 547447"/>
                  <a:gd name="connsiteX14" fmla="*/ 370947 w 608344"/>
                  <a:gd name="connsiteY14" fmla="*/ 21079 h 547447"/>
                  <a:gd name="connsiteX15" fmla="*/ 428291 w 608344"/>
                  <a:gd name="connsiteY15" fmla="*/ 34978 h 547447"/>
                  <a:gd name="connsiteX16" fmla="*/ 486004 w 608344"/>
                  <a:gd name="connsiteY16" fmla="*/ 48969 h 547447"/>
                  <a:gd name="connsiteX17" fmla="*/ 540766 w 608344"/>
                  <a:gd name="connsiteY17" fmla="*/ 36450 h 547447"/>
                  <a:gd name="connsiteX18" fmla="*/ 578012 w 608344"/>
                  <a:gd name="connsiteY18" fmla="*/ 18409 h 547447"/>
                  <a:gd name="connsiteX19" fmla="*/ 587232 w 608344"/>
                  <a:gd name="connsiteY19" fmla="*/ 16292 h 547447"/>
                  <a:gd name="connsiteX20" fmla="*/ 598479 w 608344"/>
                  <a:gd name="connsiteY20" fmla="*/ 19514 h 547447"/>
                  <a:gd name="connsiteX21" fmla="*/ 608344 w 608344"/>
                  <a:gd name="connsiteY21" fmla="*/ 37371 h 547447"/>
                  <a:gd name="connsiteX22" fmla="*/ 608344 w 608344"/>
                  <a:gd name="connsiteY22" fmla="*/ 174520 h 547447"/>
                  <a:gd name="connsiteX23" fmla="*/ 596451 w 608344"/>
                  <a:gd name="connsiteY23" fmla="*/ 193481 h 547447"/>
                  <a:gd name="connsiteX24" fmla="*/ 540766 w 608344"/>
                  <a:gd name="connsiteY24" fmla="*/ 220451 h 547447"/>
                  <a:gd name="connsiteX25" fmla="*/ 486004 w 608344"/>
                  <a:gd name="connsiteY25" fmla="*/ 232969 h 547447"/>
                  <a:gd name="connsiteX26" fmla="*/ 428291 w 608344"/>
                  <a:gd name="connsiteY26" fmla="*/ 218978 h 547447"/>
                  <a:gd name="connsiteX27" fmla="*/ 370947 w 608344"/>
                  <a:gd name="connsiteY27" fmla="*/ 205079 h 547447"/>
                  <a:gd name="connsiteX28" fmla="*/ 311206 w 608344"/>
                  <a:gd name="connsiteY28" fmla="*/ 220175 h 547447"/>
                  <a:gd name="connsiteX29" fmla="*/ 311206 w 608344"/>
                  <a:gd name="connsiteY29" fmla="*/ 426267 h 547447"/>
                  <a:gd name="connsiteX30" fmla="*/ 288618 w 608344"/>
                  <a:gd name="connsiteY30" fmla="*/ 448726 h 547447"/>
                  <a:gd name="connsiteX31" fmla="*/ 266031 w 608344"/>
                  <a:gd name="connsiteY31" fmla="*/ 426267 h 547447"/>
                  <a:gd name="connsiteX32" fmla="*/ 266031 w 608344"/>
                  <a:gd name="connsiteY32" fmla="*/ 22551 h 547447"/>
                  <a:gd name="connsiteX33" fmla="*/ 288618 w 608344"/>
                  <a:gd name="connsiteY33" fmla="*/ 0 h 54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608344" h="547447">
                    <a:moveTo>
                      <a:pt x="225929" y="296304"/>
                    </a:moveTo>
                    <a:lnTo>
                      <a:pt x="225929" y="341046"/>
                    </a:lnTo>
                    <a:cubicBezTo>
                      <a:pt x="112458" y="351817"/>
                      <a:pt x="44891" y="391035"/>
                      <a:pt x="44891" y="420403"/>
                    </a:cubicBezTo>
                    <a:cubicBezTo>
                      <a:pt x="44891" y="454741"/>
                      <a:pt x="137162" y="502613"/>
                      <a:pt x="287412" y="502613"/>
                    </a:cubicBezTo>
                    <a:cubicBezTo>
                      <a:pt x="437663" y="502613"/>
                      <a:pt x="530026" y="454741"/>
                      <a:pt x="530026" y="420403"/>
                    </a:cubicBezTo>
                    <a:cubicBezTo>
                      <a:pt x="530026" y="391219"/>
                      <a:pt x="463289" y="352369"/>
                      <a:pt x="351292" y="341322"/>
                    </a:cubicBezTo>
                    <a:lnTo>
                      <a:pt x="351292" y="296488"/>
                    </a:lnTo>
                    <a:cubicBezTo>
                      <a:pt x="468543" y="307904"/>
                      <a:pt x="574825" y="350436"/>
                      <a:pt x="574825" y="420403"/>
                    </a:cubicBezTo>
                    <a:cubicBezTo>
                      <a:pt x="574825" y="502889"/>
                      <a:pt x="426786" y="547447"/>
                      <a:pt x="287412" y="547447"/>
                    </a:cubicBezTo>
                    <a:cubicBezTo>
                      <a:pt x="148131" y="547447"/>
                      <a:pt x="0" y="502889"/>
                      <a:pt x="0" y="420403"/>
                    </a:cubicBezTo>
                    <a:cubicBezTo>
                      <a:pt x="0" y="349976"/>
                      <a:pt x="107757" y="307351"/>
                      <a:pt x="225929" y="296304"/>
                    </a:cubicBezTo>
                    <a:close/>
                    <a:moveTo>
                      <a:pt x="288618" y="0"/>
                    </a:moveTo>
                    <a:cubicBezTo>
                      <a:pt x="301064" y="0"/>
                      <a:pt x="311206" y="10033"/>
                      <a:pt x="311206" y="22551"/>
                    </a:cubicBezTo>
                    <a:lnTo>
                      <a:pt x="311206" y="36174"/>
                    </a:lnTo>
                    <a:cubicBezTo>
                      <a:pt x="329829" y="26141"/>
                      <a:pt x="350388" y="21079"/>
                      <a:pt x="370947" y="21079"/>
                    </a:cubicBezTo>
                    <a:cubicBezTo>
                      <a:pt x="390584" y="21079"/>
                      <a:pt x="410313" y="25681"/>
                      <a:pt x="428291" y="34978"/>
                    </a:cubicBezTo>
                    <a:cubicBezTo>
                      <a:pt x="446361" y="44366"/>
                      <a:pt x="466182" y="48969"/>
                      <a:pt x="486004" y="48969"/>
                    </a:cubicBezTo>
                    <a:cubicBezTo>
                      <a:pt x="504719" y="48969"/>
                      <a:pt x="523526" y="44827"/>
                      <a:pt x="540766" y="36450"/>
                    </a:cubicBezTo>
                    <a:lnTo>
                      <a:pt x="578012" y="18409"/>
                    </a:lnTo>
                    <a:cubicBezTo>
                      <a:pt x="580963" y="17029"/>
                      <a:pt x="584097" y="16292"/>
                      <a:pt x="587232" y="16292"/>
                    </a:cubicBezTo>
                    <a:cubicBezTo>
                      <a:pt x="591104" y="16292"/>
                      <a:pt x="594976" y="17397"/>
                      <a:pt x="598479" y="19514"/>
                    </a:cubicBezTo>
                    <a:cubicBezTo>
                      <a:pt x="604564" y="23380"/>
                      <a:pt x="608344" y="30099"/>
                      <a:pt x="608344" y="37371"/>
                    </a:cubicBezTo>
                    <a:lnTo>
                      <a:pt x="608344" y="174520"/>
                    </a:lnTo>
                    <a:cubicBezTo>
                      <a:pt x="608344" y="182620"/>
                      <a:pt x="603734" y="189984"/>
                      <a:pt x="596451" y="193481"/>
                    </a:cubicBezTo>
                    <a:lnTo>
                      <a:pt x="540766" y="220451"/>
                    </a:lnTo>
                    <a:cubicBezTo>
                      <a:pt x="523434" y="228827"/>
                      <a:pt x="504719" y="232969"/>
                      <a:pt x="486004" y="232969"/>
                    </a:cubicBezTo>
                    <a:cubicBezTo>
                      <a:pt x="466182" y="232969"/>
                      <a:pt x="446361" y="228367"/>
                      <a:pt x="428291" y="218978"/>
                    </a:cubicBezTo>
                    <a:cubicBezTo>
                      <a:pt x="410313" y="209774"/>
                      <a:pt x="390584" y="205079"/>
                      <a:pt x="370947" y="205079"/>
                    </a:cubicBezTo>
                    <a:cubicBezTo>
                      <a:pt x="350388" y="205079"/>
                      <a:pt x="329829" y="210142"/>
                      <a:pt x="311206" y="220175"/>
                    </a:cubicBezTo>
                    <a:lnTo>
                      <a:pt x="311206" y="426267"/>
                    </a:lnTo>
                    <a:cubicBezTo>
                      <a:pt x="311206" y="438693"/>
                      <a:pt x="301064" y="448726"/>
                      <a:pt x="288618" y="448726"/>
                    </a:cubicBezTo>
                    <a:cubicBezTo>
                      <a:pt x="276172" y="448726"/>
                      <a:pt x="266031" y="438693"/>
                      <a:pt x="266031" y="426267"/>
                    </a:cubicBezTo>
                    <a:lnTo>
                      <a:pt x="266031" y="22551"/>
                    </a:lnTo>
                    <a:cubicBezTo>
                      <a:pt x="266031" y="10033"/>
                      <a:pt x="276172" y="0"/>
                      <a:pt x="2886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8" name="î$ļíḓê">
              <a:extLst>
                <a:ext uri="{FF2B5EF4-FFF2-40B4-BE49-F238E27FC236}">
                  <a16:creationId xmlns:a16="http://schemas.microsoft.com/office/drawing/2014/main" id="{826314C0-AB5C-4632-A10E-945915EFF422}"/>
                </a:ext>
              </a:extLst>
            </p:cNvPr>
            <p:cNvGrpSpPr/>
            <p:nvPr/>
          </p:nvGrpSpPr>
          <p:grpSpPr>
            <a:xfrm>
              <a:off x="673100" y="4741690"/>
              <a:ext cx="2594502" cy="1405110"/>
              <a:chOff x="8563614" y="4934816"/>
              <a:chExt cx="2955286" cy="1405110"/>
            </a:xfrm>
          </p:grpSpPr>
          <p:sp>
            <p:nvSpPr>
              <p:cNvPr id="22" name="íṩľîḋê">
                <a:extLst>
                  <a:ext uri="{FF2B5EF4-FFF2-40B4-BE49-F238E27FC236}">
                    <a16:creationId xmlns:a16="http://schemas.microsoft.com/office/drawing/2014/main" id="{73D61A32-B76E-47E0-89FE-8786A0281FD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3" name="ïş1îďe">
                <a:extLst>
                  <a:ext uri="{FF2B5EF4-FFF2-40B4-BE49-F238E27FC236}">
                    <a16:creationId xmlns:a16="http://schemas.microsoft.com/office/drawing/2014/main" id="{693C97FB-F1E6-4A33-AA5E-EF9FDB6C766F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" name="iṥḷïḑê">
              <a:extLst>
                <a:ext uri="{FF2B5EF4-FFF2-40B4-BE49-F238E27FC236}">
                  <a16:creationId xmlns:a16="http://schemas.microsoft.com/office/drawing/2014/main" id="{6D603848-BFD0-484D-B088-F12223F59E11}"/>
                </a:ext>
              </a:extLst>
            </p:cNvPr>
            <p:cNvGrpSpPr/>
            <p:nvPr/>
          </p:nvGrpSpPr>
          <p:grpSpPr>
            <a:xfrm>
              <a:off x="3423533" y="4741690"/>
              <a:ext cx="2594502" cy="1405110"/>
              <a:chOff x="8563614" y="4934816"/>
              <a:chExt cx="2955286" cy="1405110"/>
            </a:xfrm>
          </p:grpSpPr>
          <p:sp>
            <p:nvSpPr>
              <p:cNvPr id="20" name="ïṣlídé">
                <a:extLst>
                  <a:ext uri="{FF2B5EF4-FFF2-40B4-BE49-F238E27FC236}">
                    <a16:creationId xmlns:a16="http://schemas.microsoft.com/office/drawing/2014/main" id="{4280360F-A4B1-45A9-A4B7-8C03D8F624A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1" name="íṧḻîḍe">
                <a:extLst>
                  <a:ext uri="{FF2B5EF4-FFF2-40B4-BE49-F238E27FC236}">
                    <a16:creationId xmlns:a16="http://schemas.microsoft.com/office/drawing/2014/main" id="{4A6B9980-732C-41D4-9BCE-B29D3A2E7523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0" name="íSļîďè">
              <a:extLst>
                <a:ext uri="{FF2B5EF4-FFF2-40B4-BE49-F238E27FC236}">
                  <a16:creationId xmlns:a16="http://schemas.microsoft.com/office/drawing/2014/main" id="{DDAA79B4-00A5-4D97-A7B0-248BAAB08DFE}"/>
                </a:ext>
              </a:extLst>
            </p:cNvPr>
            <p:cNvGrpSpPr/>
            <p:nvPr/>
          </p:nvGrpSpPr>
          <p:grpSpPr>
            <a:xfrm>
              <a:off x="6173965" y="4741690"/>
              <a:ext cx="2594502" cy="1405110"/>
              <a:chOff x="8563614" y="4934816"/>
              <a:chExt cx="2955286" cy="1405110"/>
            </a:xfrm>
          </p:grpSpPr>
          <p:sp>
            <p:nvSpPr>
              <p:cNvPr id="18" name="í$lîḋê">
                <a:extLst>
                  <a:ext uri="{FF2B5EF4-FFF2-40B4-BE49-F238E27FC236}">
                    <a16:creationId xmlns:a16="http://schemas.microsoft.com/office/drawing/2014/main" id="{B002188E-8768-4BA0-A4DC-DA041360FD45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9" name="ïS1íḓè">
                <a:extLst>
                  <a:ext uri="{FF2B5EF4-FFF2-40B4-BE49-F238E27FC236}">
                    <a16:creationId xmlns:a16="http://schemas.microsoft.com/office/drawing/2014/main" id="{C9968A13-3C83-4D54-A3A5-F9C129CC5169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1" name="íṣlîdê">
              <a:extLst>
                <a:ext uri="{FF2B5EF4-FFF2-40B4-BE49-F238E27FC236}">
                  <a16:creationId xmlns:a16="http://schemas.microsoft.com/office/drawing/2014/main" id="{E78189AD-D29C-47AC-A038-B773E3E2006D}"/>
                </a:ext>
              </a:extLst>
            </p:cNvPr>
            <p:cNvGrpSpPr/>
            <p:nvPr/>
          </p:nvGrpSpPr>
          <p:grpSpPr>
            <a:xfrm>
              <a:off x="8924398" y="4741690"/>
              <a:ext cx="2594502" cy="1405110"/>
              <a:chOff x="8563614" y="4934816"/>
              <a:chExt cx="2955286" cy="1405110"/>
            </a:xfrm>
          </p:grpSpPr>
          <p:sp>
            <p:nvSpPr>
              <p:cNvPr id="16" name="ï$liḋè">
                <a:extLst>
                  <a:ext uri="{FF2B5EF4-FFF2-40B4-BE49-F238E27FC236}">
                    <a16:creationId xmlns:a16="http://schemas.microsoft.com/office/drawing/2014/main" id="{2E8AD77C-C146-4233-8AD9-50D40483773B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7" name="ïSḷïďé">
                <a:extLst>
                  <a:ext uri="{FF2B5EF4-FFF2-40B4-BE49-F238E27FC236}">
                    <a16:creationId xmlns:a16="http://schemas.microsoft.com/office/drawing/2014/main" id="{11999563-BE26-4B91-B16D-EFA792BBCE8B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cxnSp>
          <p:nvCxnSpPr>
            <p:cNvPr id="12" name="肘形连接符 98">
              <a:extLst>
                <a:ext uri="{FF2B5EF4-FFF2-40B4-BE49-F238E27FC236}">
                  <a16:creationId xmlns:a16="http://schemas.microsoft.com/office/drawing/2014/main" id="{6B483CC7-3C87-4BAF-9DAB-1842AB938351}"/>
                </a:ext>
              </a:extLst>
            </p:cNvPr>
            <p:cNvCxnSpPr>
              <a:cxnSpLocks/>
              <a:stCxn id="24" idx="4"/>
              <a:endCxn id="22" idx="0"/>
            </p:cNvCxnSpPr>
            <p:nvPr/>
          </p:nvCxnSpPr>
          <p:spPr>
            <a:xfrm rot="5400000">
              <a:off x="3723729" y="2369419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肘形连接符 99">
              <a:extLst>
                <a:ext uri="{FF2B5EF4-FFF2-40B4-BE49-F238E27FC236}">
                  <a16:creationId xmlns:a16="http://schemas.microsoft.com/office/drawing/2014/main" id="{5C827049-A3D6-4553-AB7E-99264E72E161}"/>
                </a:ext>
              </a:extLst>
            </p:cNvPr>
            <p:cNvCxnSpPr>
              <a:cxnSpLocks/>
              <a:stCxn id="24" idx="4"/>
              <a:endCxn id="20" idx="0"/>
            </p:cNvCxnSpPr>
            <p:nvPr/>
          </p:nvCxnSpPr>
          <p:spPr>
            <a:xfrm rot="5400000">
              <a:off x="5098945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肘形连接符 100">
              <a:extLst>
                <a:ext uri="{FF2B5EF4-FFF2-40B4-BE49-F238E27FC236}">
                  <a16:creationId xmlns:a16="http://schemas.microsoft.com/office/drawing/2014/main" id="{B3354A50-1A96-459E-988D-458EA71A9533}"/>
                </a:ext>
              </a:extLst>
            </p:cNvPr>
            <p:cNvCxnSpPr>
              <a:cxnSpLocks/>
              <a:stCxn id="24" idx="4"/>
              <a:endCxn id="18" idx="0"/>
            </p:cNvCxnSpPr>
            <p:nvPr/>
          </p:nvCxnSpPr>
          <p:spPr>
            <a:xfrm rot="16200000" flipH="1">
              <a:off x="6474161" y="3744635"/>
              <a:ext cx="618894" cy="1375216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肘形连接符 101">
              <a:extLst>
                <a:ext uri="{FF2B5EF4-FFF2-40B4-BE49-F238E27FC236}">
                  <a16:creationId xmlns:a16="http://schemas.microsoft.com/office/drawing/2014/main" id="{E5553042-8F65-470B-968E-0ED48F17EEC7}"/>
                </a:ext>
              </a:extLst>
            </p:cNvPr>
            <p:cNvCxnSpPr>
              <a:cxnSpLocks/>
              <a:stCxn id="24" idx="4"/>
              <a:endCxn id="16" idx="0"/>
            </p:cNvCxnSpPr>
            <p:nvPr/>
          </p:nvCxnSpPr>
          <p:spPr>
            <a:xfrm rot="16200000" flipH="1">
              <a:off x="7849377" y="2369418"/>
              <a:ext cx="618894" cy="4125649"/>
            </a:xfrm>
            <a:prstGeom prst="bentConnector3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37913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87220D-0519-4E09-957F-1AAE11418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CC3C1B1-5D5B-4D88-979F-EA16A3E9B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F0D9F1-6263-4B9D-AFD8-33CD550F4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063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960AC26-F3D9-460E-BE5E-04BDFF2482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23950"/>
            <a:ext cx="10845798" cy="5019675"/>
            <a:chOff x="673102" y="1123950"/>
            <a:chExt cx="10845798" cy="5019675"/>
          </a:xfrm>
        </p:grpSpPr>
        <p:sp>
          <p:nvSpPr>
            <p:cNvPr id="6" name="ï$ḻïḑê">
              <a:extLst>
                <a:ext uri="{FF2B5EF4-FFF2-40B4-BE49-F238E27FC236}">
                  <a16:creationId xmlns:a16="http://schemas.microsoft.com/office/drawing/2014/main" id="{4E7BF1B0-B758-4046-90D6-F9420980FA42}"/>
                </a:ext>
              </a:extLst>
            </p:cNvPr>
            <p:cNvSpPr txBox="1"/>
            <p:nvPr/>
          </p:nvSpPr>
          <p:spPr>
            <a:xfrm>
              <a:off x="673103" y="2714881"/>
              <a:ext cx="3670291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išľîḍe">
              <a:extLst>
                <a:ext uri="{FF2B5EF4-FFF2-40B4-BE49-F238E27FC236}">
                  <a16:creationId xmlns:a16="http://schemas.microsoft.com/office/drawing/2014/main" id="{14DFCFED-CAF9-4807-A871-15BD852F9DD0}"/>
                </a:ext>
              </a:extLst>
            </p:cNvPr>
            <p:cNvSpPr txBox="1"/>
            <p:nvPr/>
          </p:nvSpPr>
          <p:spPr>
            <a:xfrm>
              <a:off x="673102" y="3429000"/>
              <a:ext cx="3670292" cy="9110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5AE1D62-B82B-41BE-AA79-FF1A16DBBDF1}"/>
                </a:ext>
              </a:extLst>
            </p:cNvPr>
            <p:cNvCxnSpPr/>
            <p:nvPr/>
          </p:nvCxnSpPr>
          <p:spPr>
            <a:xfrm>
              <a:off x="4500800" y="1123950"/>
              <a:ext cx="0" cy="5019675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îsľíḑè">
              <a:extLst>
                <a:ext uri="{FF2B5EF4-FFF2-40B4-BE49-F238E27FC236}">
                  <a16:creationId xmlns:a16="http://schemas.microsoft.com/office/drawing/2014/main" id="{16B4D332-9C65-4589-8CBA-C532D6548B16}"/>
                </a:ext>
              </a:extLst>
            </p:cNvPr>
            <p:cNvSpPr/>
            <p:nvPr/>
          </p:nvSpPr>
          <p:spPr>
            <a:xfrm>
              <a:off x="4783136" y="2296232"/>
              <a:ext cx="3303462" cy="184396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şḻíḑé">
              <a:extLst>
                <a:ext uri="{FF2B5EF4-FFF2-40B4-BE49-F238E27FC236}">
                  <a16:creationId xmlns:a16="http://schemas.microsoft.com/office/drawing/2014/main" id="{EFCDF1A4-59D4-4FFC-9F3E-2DD3B03A63C9}"/>
                </a:ext>
              </a:extLst>
            </p:cNvPr>
            <p:cNvSpPr/>
            <p:nvPr/>
          </p:nvSpPr>
          <p:spPr>
            <a:xfrm>
              <a:off x="8215430" y="2296232"/>
              <a:ext cx="3303462" cy="1843968"/>
            </a:xfrm>
            <a:prstGeom prst="rect">
              <a:avLst/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iṥļiḓê">
              <a:extLst>
                <a:ext uri="{FF2B5EF4-FFF2-40B4-BE49-F238E27FC236}">
                  <a16:creationId xmlns:a16="http://schemas.microsoft.com/office/drawing/2014/main" id="{879B6C21-919C-45D2-A972-685E8106A820}"/>
                </a:ext>
              </a:extLst>
            </p:cNvPr>
            <p:cNvSpPr/>
            <p:nvPr/>
          </p:nvSpPr>
          <p:spPr>
            <a:xfrm>
              <a:off x="4783136" y="3733935"/>
              <a:ext cx="3303456" cy="4062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ṥļîďè">
              <a:extLst>
                <a:ext uri="{FF2B5EF4-FFF2-40B4-BE49-F238E27FC236}">
                  <a16:creationId xmlns:a16="http://schemas.microsoft.com/office/drawing/2014/main" id="{B14DE12F-E118-4DA9-B66E-3C3F8BB66237}"/>
                </a:ext>
              </a:extLst>
            </p:cNvPr>
            <p:cNvSpPr/>
            <p:nvPr/>
          </p:nvSpPr>
          <p:spPr>
            <a:xfrm>
              <a:off x="8215424" y="3733935"/>
              <a:ext cx="3303456" cy="40626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70000"/>
              </a:schemeClr>
            </a:solidFill>
          </p:spPr>
          <p:txBody>
            <a:bodyPr wrap="square" lIns="91440" tIns="45720" rIns="91440" bIns="45720" anchor="ctr">
              <a:normAutofit/>
            </a:bodyPr>
            <a:lstStyle/>
            <a:p>
              <a:pPr lvl="0" algn="ctr"/>
              <a:r>
                <a:rPr lang="en-US" altLang="zh-CN" b="1" dirty="0">
                  <a:solidFill>
                    <a:schemeClr val="bg1"/>
                  </a:solidFill>
                </a:rPr>
                <a:t>Text here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ïsḷïḍè">
              <a:extLst>
                <a:ext uri="{FF2B5EF4-FFF2-40B4-BE49-F238E27FC236}">
                  <a16:creationId xmlns:a16="http://schemas.microsoft.com/office/drawing/2014/main" id="{FA4D6A5E-6F27-46FB-8A90-900E325ACA10}"/>
                </a:ext>
              </a:extLst>
            </p:cNvPr>
            <p:cNvSpPr/>
            <p:nvPr/>
          </p:nvSpPr>
          <p:spPr bwMode="auto">
            <a:xfrm>
              <a:off x="4783136" y="4290885"/>
              <a:ext cx="3303453" cy="1287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endParaRPr lang="en-US" altLang="zh-CN" sz="1200" dirty="0"/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……</a:t>
              </a:r>
              <a:endParaRPr lang="de-DE" altLang="zh-CN" sz="1200" dirty="0"/>
            </a:p>
          </p:txBody>
        </p:sp>
        <p:sp>
          <p:nvSpPr>
            <p:cNvPr id="14" name="ïśļîḓe">
              <a:extLst>
                <a:ext uri="{FF2B5EF4-FFF2-40B4-BE49-F238E27FC236}">
                  <a16:creationId xmlns:a16="http://schemas.microsoft.com/office/drawing/2014/main" id="{CBE9DAF2-AE96-4A5B-B46E-1F1F438E135C}"/>
                </a:ext>
              </a:extLst>
            </p:cNvPr>
            <p:cNvSpPr/>
            <p:nvPr/>
          </p:nvSpPr>
          <p:spPr bwMode="auto">
            <a:xfrm>
              <a:off x="8215447" y="4290885"/>
              <a:ext cx="3303453" cy="1287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endParaRPr lang="en-US" altLang="zh-CN" sz="1200" dirty="0"/>
            </a:p>
            <a:p>
              <a:pPr lvl="0" algn="ctr">
                <a:lnSpc>
                  <a:spcPct val="150000"/>
                </a:lnSpc>
                <a:buSzPct val="25000"/>
                <a:defRPr/>
              </a:pPr>
              <a:r>
                <a:rPr lang="en-US" altLang="zh-CN" sz="1200" dirty="0"/>
                <a:t>……</a:t>
              </a:r>
              <a:endParaRPr lang="de-DE" altLang="zh-CN" sz="1200" dirty="0"/>
            </a:p>
          </p:txBody>
        </p:sp>
        <p:grpSp>
          <p:nvGrpSpPr>
            <p:cNvPr id="15" name="íṣļíḍè">
              <a:extLst>
                <a:ext uri="{FF2B5EF4-FFF2-40B4-BE49-F238E27FC236}">
                  <a16:creationId xmlns:a16="http://schemas.microsoft.com/office/drawing/2014/main" id="{E7B9A1ED-545C-4EA2-A5FF-A7382CB3A39F}"/>
                </a:ext>
              </a:extLst>
            </p:cNvPr>
            <p:cNvGrpSpPr/>
            <p:nvPr/>
          </p:nvGrpSpPr>
          <p:grpSpPr>
            <a:xfrm>
              <a:off x="6024434" y="1886204"/>
              <a:ext cx="820866" cy="820056"/>
              <a:chOff x="6024434" y="1886204"/>
              <a:chExt cx="820866" cy="820056"/>
            </a:xfrm>
          </p:grpSpPr>
          <p:sp>
            <p:nvSpPr>
              <p:cNvPr id="19" name="îṩḷîḍé">
                <a:extLst>
                  <a:ext uri="{FF2B5EF4-FFF2-40B4-BE49-F238E27FC236}">
                    <a16:creationId xmlns:a16="http://schemas.microsoft.com/office/drawing/2014/main" id="{040ECF36-7E6F-4791-B5F3-ADE00C45C2E9}"/>
                  </a:ext>
                </a:extLst>
              </p:cNvPr>
              <p:cNvSpPr/>
              <p:nvPr/>
            </p:nvSpPr>
            <p:spPr>
              <a:xfrm>
                <a:off x="6024434" y="1886204"/>
                <a:ext cx="820866" cy="8200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sz="2400" kern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iṥļíďe">
                <a:extLst>
                  <a:ext uri="{FF2B5EF4-FFF2-40B4-BE49-F238E27FC236}">
                    <a16:creationId xmlns:a16="http://schemas.microsoft.com/office/drawing/2014/main" id="{564C7981-565E-46A3-87B0-BD98126E590D}"/>
                  </a:ext>
                </a:extLst>
              </p:cNvPr>
              <p:cNvSpPr/>
              <p:nvPr/>
            </p:nvSpPr>
            <p:spPr bwMode="auto">
              <a:xfrm>
                <a:off x="6202228" y="2072499"/>
                <a:ext cx="465278" cy="44746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" name="iṩḻíḑè">
              <a:extLst>
                <a:ext uri="{FF2B5EF4-FFF2-40B4-BE49-F238E27FC236}">
                  <a16:creationId xmlns:a16="http://schemas.microsoft.com/office/drawing/2014/main" id="{9F36EB1E-AB28-44F5-B7EA-6FA6A699B31A}"/>
                </a:ext>
              </a:extLst>
            </p:cNvPr>
            <p:cNvGrpSpPr/>
            <p:nvPr/>
          </p:nvGrpSpPr>
          <p:grpSpPr>
            <a:xfrm>
              <a:off x="9456719" y="1886204"/>
              <a:ext cx="820866" cy="820056"/>
              <a:chOff x="6024434" y="1886204"/>
              <a:chExt cx="820866" cy="820056"/>
            </a:xfrm>
          </p:grpSpPr>
          <p:sp>
            <p:nvSpPr>
              <p:cNvPr id="17" name="íş1îďê">
                <a:extLst>
                  <a:ext uri="{FF2B5EF4-FFF2-40B4-BE49-F238E27FC236}">
                    <a16:creationId xmlns:a16="http://schemas.microsoft.com/office/drawing/2014/main" id="{5C5BBE5E-703D-4F3C-BA32-3DFBF32C9044}"/>
                  </a:ext>
                </a:extLst>
              </p:cNvPr>
              <p:cNvSpPr/>
              <p:nvPr/>
            </p:nvSpPr>
            <p:spPr>
              <a:xfrm>
                <a:off x="6024434" y="1886204"/>
                <a:ext cx="820866" cy="820056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sz="2400" kern="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îšliḍè">
                <a:extLst>
                  <a:ext uri="{FF2B5EF4-FFF2-40B4-BE49-F238E27FC236}">
                    <a16:creationId xmlns:a16="http://schemas.microsoft.com/office/drawing/2014/main" id="{970F05B0-9DBB-4362-A25B-5BD0DFAE0CF0}"/>
                  </a:ext>
                </a:extLst>
              </p:cNvPr>
              <p:cNvSpPr/>
              <p:nvPr/>
            </p:nvSpPr>
            <p:spPr bwMode="auto">
              <a:xfrm>
                <a:off x="6202228" y="2072499"/>
                <a:ext cx="465278" cy="44746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45589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a74bf2ff-0bce-4b12-87cf-f575d09a2c2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3728d87-e35a-44ee-b53a-b1b1cf4a804b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4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6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0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972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4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9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30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108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121edbb-c609-4b1f-ad68-0bd2e640f6d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8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aeee61-5c23-495b-898f-083d53ac18d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5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4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4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5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409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7166FC"/>
      </a:accent1>
      <a:accent2>
        <a:srgbClr val="F76297"/>
      </a:accent2>
      <a:accent3>
        <a:srgbClr val="6AD9F8"/>
      </a:accent3>
      <a:accent4>
        <a:srgbClr val="2335ED"/>
      </a:accent4>
      <a:accent5>
        <a:srgbClr val="828E97"/>
      </a:accent5>
      <a:accent6>
        <a:srgbClr val="525252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166FC"/>
    </a:accent1>
    <a:accent2>
      <a:srgbClr val="F76297"/>
    </a:accent2>
    <a:accent3>
      <a:srgbClr val="6AD9F8"/>
    </a:accent3>
    <a:accent4>
      <a:srgbClr val="2335E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166FC"/>
    </a:accent1>
    <a:accent2>
      <a:srgbClr val="F76297"/>
    </a:accent2>
    <a:accent3>
      <a:srgbClr val="6AD9F8"/>
    </a:accent3>
    <a:accent4>
      <a:srgbClr val="2335E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7166FC"/>
    </a:accent1>
    <a:accent2>
      <a:srgbClr val="F76297"/>
    </a:accent2>
    <a:accent3>
      <a:srgbClr val="6AD9F8"/>
    </a:accent3>
    <a:accent4>
      <a:srgbClr val="2335ED"/>
    </a:accent4>
    <a:accent5>
      <a:srgbClr val="828E97"/>
    </a:accent5>
    <a:accent6>
      <a:srgbClr val="525252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</TotalTime>
  <Words>2561</Words>
  <Application>Microsoft Office PowerPoint</Application>
  <PresentationFormat>宽屏</PresentationFormat>
  <Paragraphs>439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7" baseType="lpstr">
      <vt:lpstr>Arial</vt:lpstr>
      <vt:lpstr>Calibri</vt:lpstr>
      <vt:lpstr>Impact</vt:lpstr>
      <vt:lpstr>主题5</vt:lpstr>
      <vt:lpstr>扁平化撞色风商务模板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Section Header Here</vt:lpstr>
      <vt:lpstr>PowerPoint 演示文稿</vt:lpstr>
      <vt:lpstr>Click to edit Master title style</vt:lpstr>
      <vt:lpstr>PowerPoint 演示文稿</vt:lpstr>
      <vt:lpstr>PowerPoint 演示文稿</vt:lpstr>
      <vt:lpstr>Section Header Here</vt:lpstr>
      <vt:lpstr>PowerPoint 演示文稿</vt:lpstr>
      <vt:lpstr>PowerPoint 演示文稿</vt:lpstr>
      <vt:lpstr>Click to edit Master title style</vt:lpstr>
      <vt:lpstr>PowerPoint 演示文稿</vt:lpstr>
      <vt:lpstr>PowerPoint 演示文稿</vt:lpstr>
      <vt:lpstr>Thanks. And Your Slogan Here.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James Wang</cp:lastModifiedBy>
  <cp:revision>5</cp:revision>
  <cp:lastPrinted>2018-04-12T16:00:00Z</cp:lastPrinted>
  <dcterms:created xsi:type="dcterms:W3CDTF">2018-04-12T16:00:00Z</dcterms:created>
  <dcterms:modified xsi:type="dcterms:W3CDTF">2019-06-10T06:14:27Z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