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removePersonalInfoOnSave="1" saveSubsetFonts="1">
  <p:sldMasterIdLst>
    <p:sldMasterId id="2147483976" r:id="rId1"/>
  </p:sldMasterIdLst>
  <p:notesMasterIdLst>
    <p:notesMasterId r:id="rId2"/>
  </p:notesMasterIdLst>
  <p:handoutMasterIdLst>
    <p:handoutMasterId r:id="rId3"/>
  </p:handoutMasterIdLst>
  <p:sldIdLst>
    <p:sldId id="6643" r:id="rId4"/>
    <p:sldId id="6651" r:id="rId5"/>
    <p:sldId id="6647" r:id="rId6"/>
    <p:sldId id="5879" r:id="rId7"/>
    <p:sldId id="6652" r:id="rId8"/>
    <p:sldId id="6653" r:id="rId9"/>
    <p:sldId id="6654" r:id="rId10"/>
    <p:sldId id="6666" r:id="rId11"/>
    <p:sldId id="6381" r:id="rId12"/>
    <p:sldId id="6655" r:id="rId13"/>
    <p:sldId id="6656" r:id="rId14"/>
    <p:sldId id="6657" r:id="rId15"/>
    <p:sldId id="6667" r:id="rId16"/>
    <p:sldId id="6658" r:id="rId17"/>
    <p:sldId id="5581" r:id="rId18"/>
    <p:sldId id="5878" r:id="rId19"/>
    <p:sldId id="6659" r:id="rId20"/>
    <p:sldId id="6660" r:id="rId21"/>
    <p:sldId id="6668" r:id="rId22"/>
    <p:sldId id="6044" r:id="rId23"/>
    <p:sldId id="6661" r:id="rId24"/>
    <p:sldId id="6662" r:id="rId25"/>
    <p:sldId id="6663" r:id="rId26"/>
    <p:sldId id="6664" r:id="rId27"/>
    <p:sldId id="6669" r:id="rId28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050" userDrawn="1">
          <p15:clr>
            <a:srgbClr val="A4A3A4"/>
          </p15:clr>
        </p15:guide>
        <p15:guide id="5" orient="horz" pos="4410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8" pos="557" userDrawn="1">
          <p15:clr>
            <a:srgbClr val="A4A3A4"/>
          </p15:clr>
        </p15:guide>
        <p15:guide id="9" orient="horz" pos="37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19" autoAdjust="0"/>
    <p:restoredTop sz="93034" autoAdjust="0"/>
  </p:normalViewPr>
  <p:slideViewPr>
    <p:cSldViewPr>
      <p:cViewPr varScale="1">
        <p:scale>
          <a:sx n="101" d="100"/>
          <a:sy n="101" d="100"/>
        </p:scale>
        <p:origin x="540" y="102"/>
      </p:cViewPr>
      <p:guideLst>
        <p:guide pos="4050"/>
        <p:guide orient="horz" pos="4410"/>
        <p:guide pos="7588"/>
        <p:guide pos="557"/>
        <p:guide orient="horz" pos="373"/>
      </p:guideLst>
    </p:cSldViewPr>
  </p:slideViewPr>
  <p:outlineViewPr>
    <p:cViewPr>
      <p:scale>
        <a:sx n="100" d="100"/>
        <a:sy n="100" d="100"/>
      </p:scale>
      <p:origin x="0" y="-294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3894" y="108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1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结尾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638999595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95785" cy="72326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1"/>
          </p:nvPr>
        </p:nvSpPr>
        <p:spPr>
          <a:xfrm>
            <a:off x="2120801" y="0"/>
            <a:ext cx="1995785" cy="72326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5"/>
          <p:cNvSpPr>
            <a:spLocks noGrp="1"/>
          </p:cNvSpPr>
          <p:nvPr>
            <p:ph type="pic" sz="quarter" idx="12"/>
          </p:nvPr>
        </p:nvSpPr>
        <p:spPr>
          <a:xfrm>
            <a:off x="4241601" y="0"/>
            <a:ext cx="1995785" cy="242762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5"/>
          <p:cNvSpPr>
            <a:spLocks noGrp="1"/>
          </p:cNvSpPr>
          <p:nvPr>
            <p:ph type="pic" sz="quarter" idx="13"/>
          </p:nvPr>
        </p:nvSpPr>
        <p:spPr>
          <a:xfrm>
            <a:off x="6362402" y="0"/>
            <a:ext cx="1995785" cy="242762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5"/>
          <p:cNvSpPr>
            <a:spLocks noGrp="1"/>
          </p:cNvSpPr>
          <p:nvPr>
            <p:ph type="pic" sz="quarter" idx="15"/>
          </p:nvPr>
        </p:nvSpPr>
        <p:spPr>
          <a:xfrm>
            <a:off x="4241601" y="4805026"/>
            <a:ext cx="1995785" cy="242762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5"/>
          <p:cNvSpPr>
            <a:spLocks noGrp="1"/>
          </p:cNvSpPr>
          <p:nvPr>
            <p:ph type="pic" sz="quarter" idx="16"/>
          </p:nvPr>
        </p:nvSpPr>
        <p:spPr>
          <a:xfrm>
            <a:off x="6362402" y="4805026"/>
            <a:ext cx="1995785" cy="2427626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val="412787336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1_仅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3018" y="290513"/>
            <a:ext cx="11572715" cy="12049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73E08-A71B-4FDC-B054-E26753AAFF0B}" type="datetimeFigureOut">
              <a:rPr lang="zh-CN" altLang="en-US"/>
              <a:pPr>
                <a:defRPr/>
              </a:pPr>
              <a:t>2018/8/6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C93CDD0-E3EC-4FB5-9135-935862A1CC9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4316440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1516697153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3018" y="290513"/>
            <a:ext cx="11572715" cy="12049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3018" y="1687514"/>
            <a:ext cx="11572715" cy="4772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12F86-CEC4-49EB-8B7F-249AAA44CCD9}" type="datetimeFigureOut">
              <a:rPr lang="zh-CN" altLang="en-US"/>
              <a:pPr>
                <a:defRPr/>
              </a:pPr>
              <a:t>2018/8/6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EE52F29-FB64-4B43-91C8-3826701FA62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183713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334093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6" r:id="rId1"/>
    <p:sldLayoutId id="2147484140" r:id="rId2"/>
    <p:sldLayoutId id="2147484141" r:id="rId3"/>
    <p:sldLayoutId id="2147484142" r:id="rId4"/>
    <p:sldLayoutId id="2147484143" r:id="rId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3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  </a:t>
            </a:r>
            <a:endParaRPr lang="zh-CN" altLang="en-US" sz="1600"/>
          </a:p>
        </p:txBody>
      </p:sp>
      <p:sp>
        <p:nvSpPr>
          <p:cNvPr id="8" name="矩形 7"/>
          <p:cNvSpPr/>
          <p:nvPr/>
        </p:nvSpPr>
        <p:spPr>
          <a:xfrm>
            <a:off x="7120531" y="3319794"/>
            <a:ext cx="5040560" cy="346241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pPr algn="ctr"/>
            <a:r>
              <a:rPr lang="zh-CN" altLang="en-US" spc="3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适用于工作计划、指标汇报、总结汇报等</a:t>
            </a:r>
            <a:endParaRPr lang="en-US" altLang="zh-CN" spc="30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8939697" y="903265"/>
            <a:ext cx="2703288" cy="746350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>
              <a:buNone/>
            </a:pPr>
            <a:r>
              <a:rPr lang="zh-CN" altLang="en-US" sz="4400" spc="600">
                <a:solidFill>
                  <a:srgbClr val="FF0000"/>
                </a:solidFill>
                <a:latin typeface="腾祥潮黑简" panose="01010104010101010101" pitchFamily="2" charset="-122"/>
                <a:ea typeface="腾祥潮黑简" panose="01010104010101010101" pitchFamily="2" charset="-122"/>
                <a:cs typeface="Aharoni" panose="02010803020104030203" pitchFamily="2" charset="-79"/>
              </a:rPr>
              <a:t>欢度国庆</a:t>
            </a:r>
            <a:endParaRPr lang="en-US" altLang="zh-CN" sz="4400" spc="600">
              <a:solidFill>
                <a:srgbClr val="FF0000"/>
              </a:solidFill>
              <a:latin typeface="腾祥潮黑简" panose="01010104010101010101" pitchFamily="2" charset="-122"/>
              <a:ea typeface="腾祥潮黑简" panose="01010104010101010101" pitchFamily="2" charset="-122"/>
              <a:cs typeface="Aharoni" panose="02010803020104030203" pitchFamily="2" charset="-79"/>
            </a:endParaRPr>
          </a:p>
        </p:txBody>
      </p:sp>
      <p:pic>
        <p:nvPicPr>
          <p:cNvPr id="6" name="Josh Vietti - Where Is the Love (爱在何处)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24575" y="-706460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49455" y="3904357"/>
            <a:ext cx="4057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汇报人：办公资源    时间：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  <p:extLst>
      <p:ext uri="{BB962C8B-B14F-4D97-AF65-F5344CB8AC3E}">
        <p14:creationId val="1843556522"/>
      </p:ext>
    </p:extLst>
  </p:cSld>
  <p:clrMapOvr>
    <a:masterClrMapping/>
  </p:clrMapOvr>
  <mc:AlternateContent>
    <mc:Choice xmlns:p15="http://schemas.microsoft.com/office/powerpoint/2012/main" Requires="p15">
      <p:transition spd="slow" advTm="0" p14:dur="125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14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animBg="1"/>
      <p:bldP spid="8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9013754" y="1290861"/>
            <a:ext cx="1439832" cy="3676596"/>
            <a:chOff x="6518260" y="1252165"/>
            <a:chExt cx="1023937" cy="2614612"/>
          </a:xfrm>
          <a:solidFill>
            <a:srgbClr val="4F81BD"/>
          </a:solidFill>
        </p:grpSpPr>
        <p:sp>
          <p:nvSpPr>
            <p:cNvPr id="150" name="Freeform 5"/>
            <p:cNvSpPr>
              <a:spLocks noChangeArrowheads="1"/>
            </p:cNvSpPr>
            <p:nvPr/>
          </p:nvSpPr>
          <p:spPr bwMode="auto">
            <a:xfrm>
              <a:off x="6518260" y="1703015"/>
              <a:ext cx="1023937" cy="2163762"/>
            </a:xfrm>
            <a:custGeom>
              <a:gdLst>
                <a:gd name="T0" fmla="*/ 207 w 273"/>
                <a:gd name="T1" fmla="*/ 0 h 577"/>
                <a:gd name="T2" fmla="*/ 70 w 273"/>
                <a:gd name="T3" fmla="*/ 0 h 577"/>
                <a:gd name="T4" fmla="*/ 0 w 273"/>
                <a:gd name="T5" fmla="*/ 56 h 577"/>
                <a:gd name="T6" fmla="*/ 0 w 273"/>
                <a:gd name="T7" fmla="*/ 58 h 577"/>
                <a:gd name="T8" fmla="*/ 0 w 273"/>
                <a:gd name="T9" fmla="*/ 67 h 577"/>
                <a:gd name="T10" fmla="*/ 0 w 273"/>
                <a:gd name="T11" fmla="*/ 259 h 577"/>
                <a:gd name="T12" fmla="*/ 23 w 273"/>
                <a:gd name="T13" fmla="*/ 282 h 577"/>
                <a:gd name="T14" fmla="*/ 45 w 273"/>
                <a:gd name="T15" fmla="*/ 259 h 577"/>
                <a:gd name="T16" fmla="*/ 45 w 273"/>
                <a:gd name="T17" fmla="*/ 93 h 577"/>
                <a:gd name="T18" fmla="*/ 65 w 273"/>
                <a:gd name="T19" fmla="*/ 93 h 577"/>
                <a:gd name="T20" fmla="*/ 65 w 273"/>
                <a:gd name="T21" fmla="*/ 252 h 577"/>
                <a:gd name="T22" fmla="*/ 65 w 273"/>
                <a:gd name="T23" fmla="*/ 259 h 577"/>
                <a:gd name="T24" fmla="*/ 65 w 273"/>
                <a:gd name="T25" fmla="*/ 543 h 577"/>
                <a:gd name="T26" fmla="*/ 97 w 273"/>
                <a:gd name="T27" fmla="*/ 577 h 577"/>
                <a:gd name="T28" fmla="*/ 128 w 273"/>
                <a:gd name="T29" fmla="*/ 543 h 577"/>
                <a:gd name="T30" fmla="*/ 128 w 273"/>
                <a:gd name="T31" fmla="*/ 292 h 577"/>
                <a:gd name="T32" fmla="*/ 144 w 273"/>
                <a:gd name="T33" fmla="*/ 292 h 577"/>
                <a:gd name="T34" fmla="*/ 144 w 273"/>
                <a:gd name="T35" fmla="*/ 543 h 577"/>
                <a:gd name="T36" fmla="*/ 176 w 273"/>
                <a:gd name="T37" fmla="*/ 577 h 577"/>
                <a:gd name="T38" fmla="*/ 207 w 273"/>
                <a:gd name="T39" fmla="*/ 543 h 577"/>
                <a:gd name="T40" fmla="*/ 207 w 273"/>
                <a:gd name="T41" fmla="*/ 252 h 577"/>
                <a:gd name="T42" fmla="*/ 207 w 273"/>
                <a:gd name="T43" fmla="*/ 250 h 577"/>
                <a:gd name="T44" fmla="*/ 207 w 273"/>
                <a:gd name="T45" fmla="*/ 93 h 577"/>
                <a:gd name="T46" fmla="*/ 225 w 273"/>
                <a:gd name="T47" fmla="*/ 93 h 577"/>
                <a:gd name="T48" fmla="*/ 225 w 273"/>
                <a:gd name="T49" fmla="*/ 259 h 577"/>
                <a:gd name="T50" fmla="*/ 249 w 273"/>
                <a:gd name="T51" fmla="*/ 282 h 577"/>
                <a:gd name="T52" fmla="*/ 273 w 273"/>
                <a:gd name="T53" fmla="*/ 259 h 577"/>
                <a:gd name="T54" fmla="*/ 273 w 273"/>
                <a:gd name="T55" fmla="*/ 67 h 577"/>
                <a:gd name="T56" fmla="*/ 273 w 273"/>
                <a:gd name="T57" fmla="*/ 58 h 577"/>
                <a:gd name="T58" fmla="*/ 273 w 273"/>
                <a:gd name="T59" fmla="*/ 54 h 577"/>
                <a:gd name="T60" fmla="*/ 207 w 273"/>
                <a:gd name="T61" fmla="*/ 0 h 57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3"/>
                <a:gd name="T94" fmla="*/ 0 h 577"/>
                <a:gd name="T95" fmla="*/ 273 w 273"/>
                <a:gd name="T96" fmla="*/ 577 h 577"/>
              </a:gdLst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3" h="577">
                  <a:moveTo>
                    <a:pt x="207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19" y="1"/>
                    <a:pt x="0" y="42"/>
                    <a:pt x="0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72"/>
                    <a:pt x="10" y="282"/>
                    <a:pt x="23" y="282"/>
                  </a:cubicBezTo>
                  <a:cubicBezTo>
                    <a:pt x="35" y="282"/>
                    <a:pt x="45" y="272"/>
                    <a:pt x="45" y="259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252"/>
                    <a:pt x="65" y="252"/>
                    <a:pt x="65" y="252"/>
                  </a:cubicBezTo>
                  <a:cubicBezTo>
                    <a:pt x="65" y="255"/>
                    <a:pt x="65" y="257"/>
                    <a:pt x="65" y="259"/>
                  </a:cubicBezTo>
                  <a:cubicBezTo>
                    <a:pt x="65" y="543"/>
                    <a:pt x="65" y="543"/>
                    <a:pt x="65" y="543"/>
                  </a:cubicBezTo>
                  <a:cubicBezTo>
                    <a:pt x="65" y="562"/>
                    <a:pt x="79" y="577"/>
                    <a:pt x="97" y="577"/>
                  </a:cubicBezTo>
                  <a:cubicBezTo>
                    <a:pt x="114" y="577"/>
                    <a:pt x="128" y="562"/>
                    <a:pt x="128" y="543"/>
                  </a:cubicBezTo>
                  <a:cubicBezTo>
                    <a:pt x="128" y="292"/>
                    <a:pt x="128" y="292"/>
                    <a:pt x="128" y="292"/>
                  </a:cubicBezTo>
                  <a:cubicBezTo>
                    <a:pt x="144" y="292"/>
                    <a:pt x="144" y="292"/>
                    <a:pt x="144" y="292"/>
                  </a:cubicBezTo>
                  <a:cubicBezTo>
                    <a:pt x="144" y="543"/>
                    <a:pt x="144" y="543"/>
                    <a:pt x="144" y="543"/>
                  </a:cubicBezTo>
                  <a:cubicBezTo>
                    <a:pt x="144" y="562"/>
                    <a:pt x="158" y="577"/>
                    <a:pt x="176" y="577"/>
                  </a:cubicBezTo>
                  <a:cubicBezTo>
                    <a:pt x="193" y="577"/>
                    <a:pt x="207" y="562"/>
                    <a:pt x="207" y="543"/>
                  </a:cubicBezTo>
                  <a:cubicBezTo>
                    <a:pt x="207" y="252"/>
                    <a:pt x="207" y="252"/>
                    <a:pt x="207" y="252"/>
                  </a:cubicBezTo>
                  <a:cubicBezTo>
                    <a:pt x="207" y="250"/>
                    <a:pt x="207" y="250"/>
                    <a:pt x="207" y="250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259"/>
                    <a:pt x="225" y="259"/>
                    <a:pt x="225" y="259"/>
                  </a:cubicBezTo>
                  <a:cubicBezTo>
                    <a:pt x="225" y="272"/>
                    <a:pt x="235" y="282"/>
                    <a:pt x="249" y="282"/>
                  </a:cubicBezTo>
                  <a:cubicBezTo>
                    <a:pt x="262" y="282"/>
                    <a:pt x="273" y="272"/>
                    <a:pt x="273" y="259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3" y="58"/>
                    <a:pt x="273" y="58"/>
                    <a:pt x="273" y="58"/>
                  </a:cubicBezTo>
                  <a:cubicBezTo>
                    <a:pt x="273" y="54"/>
                    <a:pt x="273" y="54"/>
                    <a:pt x="273" y="54"/>
                  </a:cubicBezTo>
                  <a:cubicBezTo>
                    <a:pt x="273" y="36"/>
                    <a:pt x="251" y="0"/>
                    <a:pt x="207" y="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2250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51" name="Oval 6"/>
            <p:cNvSpPr>
              <a:spLocks noChangeArrowheads="1"/>
            </p:cNvSpPr>
            <p:nvPr/>
          </p:nvSpPr>
          <p:spPr bwMode="auto">
            <a:xfrm>
              <a:off x="6826235" y="1252165"/>
              <a:ext cx="407987" cy="41275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2250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78628" y="1290861"/>
            <a:ext cx="1439832" cy="3676596"/>
            <a:chOff x="3435335" y="1252165"/>
            <a:chExt cx="1023937" cy="2614612"/>
          </a:xfrm>
        </p:grpSpPr>
        <p:sp>
          <p:nvSpPr>
            <p:cNvPr id="152" name="Freeform 9"/>
            <p:cNvSpPr>
              <a:spLocks noChangeArrowheads="1"/>
            </p:cNvSpPr>
            <p:nvPr/>
          </p:nvSpPr>
          <p:spPr bwMode="auto">
            <a:xfrm>
              <a:off x="3435335" y="2561852"/>
              <a:ext cx="168275" cy="198438"/>
            </a:xfrm>
            <a:custGeom>
              <a:gdLst>
                <a:gd name="T0" fmla="*/ 0 w 45"/>
                <a:gd name="T1" fmla="*/ 30 h 53"/>
                <a:gd name="T2" fmla="*/ 22 w 45"/>
                <a:gd name="T3" fmla="*/ 53 h 53"/>
                <a:gd name="T4" fmla="*/ 45 w 45"/>
                <a:gd name="T5" fmla="*/ 30 h 53"/>
                <a:gd name="T6" fmla="*/ 45 w 45"/>
                <a:gd name="T7" fmla="*/ 0 h 53"/>
                <a:gd name="T8" fmla="*/ 0 w 45"/>
                <a:gd name="T9" fmla="*/ 0 h 53"/>
                <a:gd name="T10" fmla="*/ 0 w 45"/>
                <a:gd name="T11" fmla="*/ 30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53"/>
                <a:gd name="T20" fmla="*/ 45 w 45"/>
                <a:gd name="T21" fmla="*/ 53 h 53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52">
                  <a:moveTo>
                    <a:pt x="0" y="30"/>
                  </a:moveTo>
                  <a:cubicBezTo>
                    <a:pt x="0" y="43"/>
                    <a:pt x="10" y="53"/>
                    <a:pt x="22" y="53"/>
                  </a:cubicBezTo>
                  <a:cubicBezTo>
                    <a:pt x="35" y="53"/>
                    <a:pt x="45" y="43"/>
                    <a:pt x="45" y="3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53" name="Freeform 10"/>
            <p:cNvSpPr>
              <a:spLocks noChangeArrowheads="1"/>
            </p:cNvSpPr>
            <p:nvPr/>
          </p:nvSpPr>
          <p:spPr bwMode="auto">
            <a:xfrm>
              <a:off x="3675047" y="2561852"/>
              <a:ext cx="536575" cy="1304925"/>
            </a:xfrm>
            <a:custGeom>
              <a:gdLst>
                <a:gd name="T0" fmla="*/ 0 w 143"/>
                <a:gd name="T1" fmla="*/ 23 h 348"/>
                <a:gd name="T2" fmla="*/ 1 w 143"/>
                <a:gd name="T3" fmla="*/ 30 h 348"/>
                <a:gd name="T4" fmla="*/ 1 w 143"/>
                <a:gd name="T5" fmla="*/ 314 h 348"/>
                <a:gd name="T6" fmla="*/ 33 w 143"/>
                <a:gd name="T7" fmla="*/ 348 h 348"/>
                <a:gd name="T8" fmla="*/ 64 w 143"/>
                <a:gd name="T9" fmla="*/ 314 h 348"/>
                <a:gd name="T10" fmla="*/ 64 w 143"/>
                <a:gd name="T11" fmla="*/ 63 h 348"/>
                <a:gd name="T12" fmla="*/ 80 w 143"/>
                <a:gd name="T13" fmla="*/ 63 h 348"/>
                <a:gd name="T14" fmla="*/ 80 w 143"/>
                <a:gd name="T15" fmla="*/ 314 h 348"/>
                <a:gd name="T16" fmla="*/ 112 w 143"/>
                <a:gd name="T17" fmla="*/ 348 h 348"/>
                <a:gd name="T18" fmla="*/ 143 w 143"/>
                <a:gd name="T19" fmla="*/ 314 h 348"/>
                <a:gd name="T20" fmla="*/ 143 w 143"/>
                <a:gd name="T21" fmla="*/ 23 h 348"/>
                <a:gd name="T22" fmla="*/ 143 w 143"/>
                <a:gd name="T23" fmla="*/ 21 h 348"/>
                <a:gd name="T24" fmla="*/ 143 w 143"/>
                <a:gd name="T25" fmla="*/ 0 h 348"/>
                <a:gd name="T26" fmla="*/ 0 w 143"/>
                <a:gd name="T27" fmla="*/ 0 h 348"/>
                <a:gd name="T28" fmla="*/ 0 w 143"/>
                <a:gd name="T29" fmla="*/ 23 h 3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3"/>
                <a:gd name="T46" fmla="*/ 0 h 348"/>
                <a:gd name="T47" fmla="*/ 143 w 143"/>
                <a:gd name="T48" fmla="*/ 348 h 348"/>
              </a:gdLst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3" h="348">
                  <a:moveTo>
                    <a:pt x="0" y="23"/>
                  </a:moveTo>
                  <a:cubicBezTo>
                    <a:pt x="0" y="26"/>
                    <a:pt x="1" y="28"/>
                    <a:pt x="1" y="30"/>
                  </a:cubicBezTo>
                  <a:cubicBezTo>
                    <a:pt x="1" y="314"/>
                    <a:pt x="1" y="314"/>
                    <a:pt x="1" y="314"/>
                  </a:cubicBezTo>
                  <a:cubicBezTo>
                    <a:pt x="1" y="333"/>
                    <a:pt x="15" y="348"/>
                    <a:pt x="33" y="348"/>
                  </a:cubicBezTo>
                  <a:cubicBezTo>
                    <a:pt x="50" y="348"/>
                    <a:pt x="64" y="333"/>
                    <a:pt x="64" y="314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314"/>
                    <a:pt x="80" y="314"/>
                    <a:pt x="80" y="314"/>
                  </a:cubicBezTo>
                  <a:cubicBezTo>
                    <a:pt x="80" y="333"/>
                    <a:pt x="94" y="348"/>
                    <a:pt x="112" y="348"/>
                  </a:cubicBezTo>
                  <a:cubicBezTo>
                    <a:pt x="129" y="348"/>
                    <a:pt x="143" y="333"/>
                    <a:pt x="143" y="31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2250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54" name="Freeform 11"/>
            <p:cNvSpPr>
              <a:spLocks noChangeArrowheads="1"/>
            </p:cNvSpPr>
            <p:nvPr/>
          </p:nvSpPr>
          <p:spPr bwMode="auto">
            <a:xfrm>
              <a:off x="4275122" y="2561852"/>
              <a:ext cx="184150" cy="198438"/>
            </a:xfrm>
            <a:custGeom>
              <a:gdLst>
                <a:gd name="T0" fmla="*/ 0 w 49"/>
                <a:gd name="T1" fmla="*/ 0 h 53"/>
                <a:gd name="T2" fmla="*/ 0 w 49"/>
                <a:gd name="T3" fmla="*/ 30 h 53"/>
                <a:gd name="T4" fmla="*/ 25 w 49"/>
                <a:gd name="T5" fmla="*/ 53 h 53"/>
                <a:gd name="T6" fmla="*/ 49 w 49"/>
                <a:gd name="T7" fmla="*/ 30 h 53"/>
                <a:gd name="T8" fmla="*/ 49 w 49"/>
                <a:gd name="T9" fmla="*/ 0 h 53"/>
                <a:gd name="T10" fmla="*/ 0 w 49"/>
                <a:gd name="T11" fmla="*/ 0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53"/>
                <a:gd name="T20" fmla="*/ 49 w 49"/>
                <a:gd name="T21" fmla="*/ 53 h 53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52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43"/>
                    <a:pt x="11" y="53"/>
                    <a:pt x="25" y="53"/>
                  </a:cubicBezTo>
                  <a:cubicBezTo>
                    <a:pt x="38" y="53"/>
                    <a:pt x="49" y="43"/>
                    <a:pt x="49" y="30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55" name="Freeform 12"/>
            <p:cNvSpPr>
              <a:spLocks noChangeArrowheads="1"/>
            </p:cNvSpPr>
            <p:nvPr/>
          </p:nvSpPr>
          <p:spPr bwMode="auto">
            <a:xfrm>
              <a:off x="3435335" y="1703015"/>
              <a:ext cx="1023937" cy="858837"/>
            </a:xfrm>
            <a:custGeom>
              <a:gdLst>
                <a:gd name="T0" fmla="*/ 273 w 273"/>
                <a:gd name="T1" fmla="*/ 67 h 229"/>
                <a:gd name="T2" fmla="*/ 273 w 273"/>
                <a:gd name="T3" fmla="*/ 58 h 229"/>
                <a:gd name="T4" fmla="*/ 273 w 273"/>
                <a:gd name="T5" fmla="*/ 54 h 229"/>
                <a:gd name="T6" fmla="*/ 207 w 273"/>
                <a:gd name="T7" fmla="*/ 0 h 229"/>
                <a:gd name="T8" fmla="*/ 69 w 273"/>
                <a:gd name="T9" fmla="*/ 0 h 229"/>
                <a:gd name="T10" fmla="*/ 0 w 273"/>
                <a:gd name="T11" fmla="*/ 56 h 229"/>
                <a:gd name="T12" fmla="*/ 0 w 273"/>
                <a:gd name="T13" fmla="*/ 58 h 229"/>
                <a:gd name="T14" fmla="*/ 0 w 273"/>
                <a:gd name="T15" fmla="*/ 67 h 229"/>
                <a:gd name="T16" fmla="*/ 0 w 273"/>
                <a:gd name="T17" fmla="*/ 229 h 229"/>
                <a:gd name="T18" fmla="*/ 45 w 273"/>
                <a:gd name="T19" fmla="*/ 229 h 229"/>
                <a:gd name="T20" fmla="*/ 45 w 273"/>
                <a:gd name="T21" fmla="*/ 93 h 229"/>
                <a:gd name="T22" fmla="*/ 64 w 273"/>
                <a:gd name="T23" fmla="*/ 93 h 229"/>
                <a:gd name="T24" fmla="*/ 64 w 273"/>
                <a:gd name="T25" fmla="*/ 229 h 229"/>
                <a:gd name="T26" fmla="*/ 207 w 273"/>
                <a:gd name="T27" fmla="*/ 229 h 229"/>
                <a:gd name="T28" fmla="*/ 207 w 273"/>
                <a:gd name="T29" fmla="*/ 93 h 229"/>
                <a:gd name="T30" fmla="*/ 224 w 273"/>
                <a:gd name="T31" fmla="*/ 93 h 229"/>
                <a:gd name="T32" fmla="*/ 224 w 273"/>
                <a:gd name="T33" fmla="*/ 229 h 229"/>
                <a:gd name="T34" fmla="*/ 273 w 273"/>
                <a:gd name="T35" fmla="*/ 229 h 229"/>
                <a:gd name="T36" fmla="*/ 273 w 273"/>
                <a:gd name="T37" fmla="*/ 67 h 2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3"/>
                <a:gd name="T58" fmla="*/ 0 h 229"/>
                <a:gd name="T59" fmla="*/ 273 w 273"/>
                <a:gd name="T60" fmla="*/ 229 h 229"/>
              </a:gdLst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3" h="229">
                  <a:moveTo>
                    <a:pt x="273" y="67"/>
                  </a:moveTo>
                  <a:cubicBezTo>
                    <a:pt x="273" y="58"/>
                    <a:pt x="273" y="58"/>
                    <a:pt x="273" y="58"/>
                  </a:cubicBezTo>
                  <a:cubicBezTo>
                    <a:pt x="273" y="54"/>
                    <a:pt x="273" y="54"/>
                    <a:pt x="273" y="54"/>
                  </a:cubicBezTo>
                  <a:cubicBezTo>
                    <a:pt x="273" y="36"/>
                    <a:pt x="250" y="0"/>
                    <a:pt x="20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9" y="1"/>
                    <a:pt x="0" y="42"/>
                    <a:pt x="0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45" y="229"/>
                    <a:pt x="45" y="229"/>
                    <a:pt x="45" y="229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207" y="229"/>
                    <a:pt x="207" y="229"/>
                    <a:pt x="207" y="229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73" y="229"/>
                    <a:pt x="273" y="229"/>
                    <a:pt x="273" y="229"/>
                  </a:cubicBezTo>
                  <a:lnTo>
                    <a:pt x="273" y="67"/>
                  </a:lnTo>
                  <a:close/>
                </a:path>
              </a:pathLst>
            </a:cu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56" name="Oval 13"/>
            <p:cNvSpPr>
              <a:spLocks noChangeArrowheads="1"/>
            </p:cNvSpPr>
            <p:nvPr/>
          </p:nvSpPr>
          <p:spPr bwMode="auto">
            <a:xfrm>
              <a:off x="3743310" y="1252165"/>
              <a:ext cx="407987" cy="412750"/>
            </a:xfrm>
            <a:prstGeom prst="ellipse">
              <a:avLst/>
            </a:pr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46189" y="1290861"/>
            <a:ext cx="1439834" cy="3676596"/>
            <a:chOff x="4976797" y="1252165"/>
            <a:chExt cx="1023938" cy="2614612"/>
          </a:xfrm>
        </p:grpSpPr>
        <p:sp>
          <p:nvSpPr>
            <p:cNvPr id="157" name="Freeform 14"/>
            <p:cNvSpPr>
              <a:spLocks noChangeArrowheads="1"/>
            </p:cNvSpPr>
            <p:nvPr/>
          </p:nvSpPr>
          <p:spPr bwMode="auto">
            <a:xfrm>
              <a:off x="4979972" y="1703015"/>
              <a:ext cx="1017588" cy="179387"/>
            </a:xfrm>
            <a:custGeom>
              <a:gdLst>
                <a:gd name="T0" fmla="*/ 206 w 271"/>
                <a:gd name="T1" fmla="*/ 0 h 48"/>
                <a:gd name="T2" fmla="*/ 69 w 271"/>
                <a:gd name="T3" fmla="*/ 0 h 48"/>
                <a:gd name="T4" fmla="*/ 0 w 271"/>
                <a:gd name="T5" fmla="*/ 48 h 48"/>
                <a:gd name="T6" fmla="*/ 271 w 271"/>
                <a:gd name="T7" fmla="*/ 48 h 48"/>
                <a:gd name="T8" fmla="*/ 206 w 271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1"/>
                <a:gd name="T16" fmla="*/ 0 h 48"/>
                <a:gd name="T17" fmla="*/ 271 w 271"/>
                <a:gd name="T18" fmla="*/ 48 h 48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1" h="48">
                  <a:moveTo>
                    <a:pt x="206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26" y="1"/>
                    <a:pt x="6" y="30"/>
                    <a:pt x="0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67" y="29"/>
                    <a:pt x="245" y="0"/>
                    <a:pt x="206" y="0"/>
                  </a:cubicBezTo>
                  <a:close/>
                </a:path>
              </a:pathLst>
            </a:cu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58" name="Freeform 15"/>
            <p:cNvSpPr>
              <a:spLocks noChangeArrowheads="1"/>
            </p:cNvSpPr>
            <p:nvPr/>
          </p:nvSpPr>
          <p:spPr bwMode="auto">
            <a:xfrm>
              <a:off x="4976797" y="1882402"/>
              <a:ext cx="1023938" cy="1984375"/>
            </a:xfrm>
            <a:custGeom>
              <a:gdLst>
                <a:gd name="T0" fmla="*/ 1 w 273"/>
                <a:gd name="T1" fmla="*/ 0 h 529"/>
                <a:gd name="T2" fmla="*/ 0 w 273"/>
                <a:gd name="T3" fmla="*/ 8 h 529"/>
                <a:gd name="T4" fmla="*/ 0 w 273"/>
                <a:gd name="T5" fmla="*/ 10 h 529"/>
                <a:gd name="T6" fmla="*/ 0 w 273"/>
                <a:gd name="T7" fmla="*/ 19 h 529"/>
                <a:gd name="T8" fmla="*/ 0 w 273"/>
                <a:gd name="T9" fmla="*/ 211 h 529"/>
                <a:gd name="T10" fmla="*/ 22 w 273"/>
                <a:gd name="T11" fmla="*/ 234 h 529"/>
                <a:gd name="T12" fmla="*/ 45 w 273"/>
                <a:gd name="T13" fmla="*/ 211 h 529"/>
                <a:gd name="T14" fmla="*/ 45 w 273"/>
                <a:gd name="T15" fmla="*/ 45 h 529"/>
                <a:gd name="T16" fmla="*/ 65 w 273"/>
                <a:gd name="T17" fmla="*/ 45 h 529"/>
                <a:gd name="T18" fmla="*/ 65 w 273"/>
                <a:gd name="T19" fmla="*/ 204 h 529"/>
                <a:gd name="T20" fmla="*/ 65 w 273"/>
                <a:gd name="T21" fmla="*/ 211 h 529"/>
                <a:gd name="T22" fmla="*/ 65 w 273"/>
                <a:gd name="T23" fmla="*/ 495 h 529"/>
                <a:gd name="T24" fmla="*/ 97 w 273"/>
                <a:gd name="T25" fmla="*/ 529 h 529"/>
                <a:gd name="T26" fmla="*/ 128 w 273"/>
                <a:gd name="T27" fmla="*/ 495 h 529"/>
                <a:gd name="T28" fmla="*/ 128 w 273"/>
                <a:gd name="T29" fmla="*/ 244 h 529"/>
                <a:gd name="T30" fmla="*/ 144 w 273"/>
                <a:gd name="T31" fmla="*/ 244 h 529"/>
                <a:gd name="T32" fmla="*/ 144 w 273"/>
                <a:gd name="T33" fmla="*/ 495 h 529"/>
                <a:gd name="T34" fmla="*/ 176 w 273"/>
                <a:gd name="T35" fmla="*/ 529 h 529"/>
                <a:gd name="T36" fmla="*/ 207 w 273"/>
                <a:gd name="T37" fmla="*/ 495 h 529"/>
                <a:gd name="T38" fmla="*/ 207 w 273"/>
                <a:gd name="T39" fmla="*/ 204 h 529"/>
                <a:gd name="T40" fmla="*/ 207 w 273"/>
                <a:gd name="T41" fmla="*/ 202 h 529"/>
                <a:gd name="T42" fmla="*/ 207 w 273"/>
                <a:gd name="T43" fmla="*/ 45 h 529"/>
                <a:gd name="T44" fmla="*/ 224 w 273"/>
                <a:gd name="T45" fmla="*/ 45 h 529"/>
                <a:gd name="T46" fmla="*/ 224 w 273"/>
                <a:gd name="T47" fmla="*/ 211 h 529"/>
                <a:gd name="T48" fmla="*/ 249 w 273"/>
                <a:gd name="T49" fmla="*/ 234 h 529"/>
                <a:gd name="T50" fmla="*/ 273 w 273"/>
                <a:gd name="T51" fmla="*/ 211 h 529"/>
                <a:gd name="T52" fmla="*/ 273 w 273"/>
                <a:gd name="T53" fmla="*/ 19 h 529"/>
                <a:gd name="T54" fmla="*/ 273 w 273"/>
                <a:gd name="T55" fmla="*/ 10 h 529"/>
                <a:gd name="T56" fmla="*/ 273 w 273"/>
                <a:gd name="T57" fmla="*/ 6 h 529"/>
                <a:gd name="T58" fmla="*/ 272 w 273"/>
                <a:gd name="T59" fmla="*/ 0 h 529"/>
                <a:gd name="T60" fmla="*/ 1 w 273"/>
                <a:gd name="T61" fmla="*/ 0 h 52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3"/>
                <a:gd name="T94" fmla="*/ 0 h 529"/>
                <a:gd name="T95" fmla="*/ 273 w 273"/>
                <a:gd name="T96" fmla="*/ 529 h 529"/>
              </a:gdLst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3" h="529">
                  <a:moveTo>
                    <a:pt x="1" y="0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24"/>
                    <a:pt x="10" y="234"/>
                    <a:pt x="22" y="234"/>
                  </a:cubicBezTo>
                  <a:cubicBezTo>
                    <a:pt x="35" y="234"/>
                    <a:pt x="45" y="224"/>
                    <a:pt x="45" y="21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65" y="207"/>
                    <a:pt x="65" y="209"/>
                    <a:pt x="65" y="211"/>
                  </a:cubicBezTo>
                  <a:cubicBezTo>
                    <a:pt x="65" y="495"/>
                    <a:pt x="65" y="495"/>
                    <a:pt x="65" y="495"/>
                  </a:cubicBezTo>
                  <a:cubicBezTo>
                    <a:pt x="65" y="514"/>
                    <a:pt x="79" y="529"/>
                    <a:pt x="97" y="529"/>
                  </a:cubicBezTo>
                  <a:cubicBezTo>
                    <a:pt x="114" y="529"/>
                    <a:pt x="128" y="514"/>
                    <a:pt x="128" y="495"/>
                  </a:cubicBezTo>
                  <a:cubicBezTo>
                    <a:pt x="128" y="244"/>
                    <a:pt x="128" y="244"/>
                    <a:pt x="128" y="244"/>
                  </a:cubicBezTo>
                  <a:cubicBezTo>
                    <a:pt x="144" y="244"/>
                    <a:pt x="144" y="244"/>
                    <a:pt x="144" y="244"/>
                  </a:cubicBezTo>
                  <a:cubicBezTo>
                    <a:pt x="144" y="495"/>
                    <a:pt x="144" y="495"/>
                    <a:pt x="144" y="495"/>
                  </a:cubicBezTo>
                  <a:cubicBezTo>
                    <a:pt x="144" y="514"/>
                    <a:pt x="158" y="529"/>
                    <a:pt x="176" y="529"/>
                  </a:cubicBezTo>
                  <a:cubicBezTo>
                    <a:pt x="193" y="529"/>
                    <a:pt x="207" y="514"/>
                    <a:pt x="207" y="495"/>
                  </a:cubicBezTo>
                  <a:cubicBezTo>
                    <a:pt x="207" y="204"/>
                    <a:pt x="207" y="204"/>
                    <a:pt x="207" y="20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24" y="224"/>
                    <a:pt x="235" y="234"/>
                    <a:pt x="249" y="234"/>
                  </a:cubicBezTo>
                  <a:cubicBezTo>
                    <a:pt x="262" y="234"/>
                    <a:pt x="273" y="224"/>
                    <a:pt x="273" y="211"/>
                  </a:cubicBezTo>
                  <a:cubicBezTo>
                    <a:pt x="273" y="19"/>
                    <a:pt x="273" y="19"/>
                    <a:pt x="273" y="19"/>
                  </a:cubicBezTo>
                  <a:cubicBezTo>
                    <a:pt x="273" y="10"/>
                    <a:pt x="273" y="10"/>
                    <a:pt x="273" y="10"/>
                  </a:cubicBezTo>
                  <a:cubicBezTo>
                    <a:pt x="273" y="6"/>
                    <a:pt x="273" y="6"/>
                    <a:pt x="273" y="6"/>
                  </a:cubicBezTo>
                  <a:cubicBezTo>
                    <a:pt x="273" y="4"/>
                    <a:pt x="273" y="2"/>
                    <a:pt x="27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2250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59" name="Oval 16"/>
            <p:cNvSpPr>
              <a:spLocks noChangeArrowheads="1"/>
            </p:cNvSpPr>
            <p:nvPr/>
          </p:nvSpPr>
          <p:spPr bwMode="auto">
            <a:xfrm>
              <a:off x="5284772" y="1252165"/>
              <a:ext cx="407988" cy="412750"/>
            </a:xfrm>
            <a:prstGeom prst="ellipse">
              <a:avLst/>
            </a:pr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11064" y="1290861"/>
            <a:ext cx="1439834" cy="3676596"/>
            <a:chOff x="1893872" y="1252165"/>
            <a:chExt cx="1023938" cy="2614612"/>
          </a:xfrm>
        </p:grpSpPr>
        <p:sp>
          <p:nvSpPr>
            <p:cNvPr id="160" name="Rectangle 17"/>
            <p:cNvSpPr>
              <a:spLocks noChangeArrowheads="1"/>
            </p:cNvSpPr>
            <p:nvPr/>
          </p:nvSpPr>
          <p:spPr bwMode="auto">
            <a:xfrm>
              <a:off x="2374885" y="2798390"/>
              <a:ext cx="58737" cy="415925"/>
            </a:xfrm>
            <a:prstGeom prst="rect">
              <a:avLst/>
            </a:pr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1" name="Freeform 18"/>
            <p:cNvSpPr>
              <a:spLocks noChangeArrowheads="1"/>
            </p:cNvSpPr>
            <p:nvPr/>
          </p:nvSpPr>
          <p:spPr bwMode="auto">
            <a:xfrm>
              <a:off x="2138347" y="3214315"/>
              <a:ext cx="236538" cy="652462"/>
            </a:xfrm>
            <a:custGeom>
              <a:gdLst>
                <a:gd name="T0" fmla="*/ 0 w 63"/>
                <a:gd name="T1" fmla="*/ 140 h 174"/>
                <a:gd name="T2" fmla="*/ 32 w 63"/>
                <a:gd name="T3" fmla="*/ 174 h 174"/>
                <a:gd name="T4" fmla="*/ 63 w 63"/>
                <a:gd name="T5" fmla="*/ 140 h 174"/>
                <a:gd name="T6" fmla="*/ 63 w 63"/>
                <a:gd name="T7" fmla="*/ 0 h 174"/>
                <a:gd name="T8" fmla="*/ 0 w 63"/>
                <a:gd name="T9" fmla="*/ 0 h 174"/>
                <a:gd name="T10" fmla="*/ 0 w 63"/>
                <a:gd name="T11" fmla="*/ 140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174"/>
                <a:gd name="T20" fmla="*/ 63 w 63"/>
                <a:gd name="T21" fmla="*/ 174 h 174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174">
                  <a:moveTo>
                    <a:pt x="0" y="140"/>
                  </a:moveTo>
                  <a:cubicBezTo>
                    <a:pt x="0" y="159"/>
                    <a:pt x="14" y="174"/>
                    <a:pt x="32" y="174"/>
                  </a:cubicBezTo>
                  <a:cubicBezTo>
                    <a:pt x="49" y="174"/>
                    <a:pt x="63" y="159"/>
                    <a:pt x="63" y="14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2250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2" name="Freeform 19"/>
            <p:cNvSpPr>
              <a:spLocks noChangeArrowheads="1"/>
            </p:cNvSpPr>
            <p:nvPr/>
          </p:nvSpPr>
          <p:spPr bwMode="auto">
            <a:xfrm>
              <a:off x="2433622" y="3214315"/>
              <a:ext cx="236538" cy="652462"/>
            </a:xfrm>
            <a:custGeom>
              <a:gdLst>
                <a:gd name="T0" fmla="*/ 0 w 63"/>
                <a:gd name="T1" fmla="*/ 0 h 174"/>
                <a:gd name="T2" fmla="*/ 0 w 63"/>
                <a:gd name="T3" fmla="*/ 140 h 174"/>
                <a:gd name="T4" fmla="*/ 31 w 63"/>
                <a:gd name="T5" fmla="*/ 174 h 174"/>
                <a:gd name="T6" fmla="*/ 63 w 63"/>
                <a:gd name="T7" fmla="*/ 140 h 174"/>
                <a:gd name="T8" fmla="*/ 63 w 63"/>
                <a:gd name="T9" fmla="*/ 0 h 174"/>
                <a:gd name="T10" fmla="*/ 0 w 63"/>
                <a:gd name="T11" fmla="*/ 0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174"/>
                <a:gd name="T20" fmla="*/ 63 w 63"/>
                <a:gd name="T21" fmla="*/ 174 h 174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174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59"/>
                    <a:pt x="14" y="174"/>
                    <a:pt x="31" y="174"/>
                  </a:cubicBezTo>
                  <a:cubicBezTo>
                    <a:pt x="49" y="174"/>
                    <a:pt x="63" y="159"/>
                    <a:pt x="63" y="14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 sz="2250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3" name="Freeform 20"/>
            <p:cNvSpPr>
              <a:spLocks noChangeArrowheads="1"/>
            </p:cNvSpPr>
            <p:nvPr/>
          </p:nvSpPr>
          <p:spPr bwMode="auto">
            <a:xfrm>
              <a:off x="1893872" y="1703015"/>
              <a:ext cx="1023938" cy="1511300"/>
            </a:xfrm>
            <a:custGeom>
              <a:gdLst>
                <a:gd name="T0" fmla="*/ 207 w 273"/>
                <a:gd name="T1" fmla="*/ 252 h 403"/>
                <a:gd name="T2" fmla="*/ 207 w 273"/>
                <a:gd name="T3" fmla="*/ 250 h 403"/>
                <a:gd name="T4" fmla="*/ 207 w 273"/>
                <a:gd name="T5" fmla="*/ 93 h 403"/>
                <a:gd name="T6" fmla="*/ 224 w 273"/>
                <a:gd name="T7" fmla="*/ 93 h 403"/>
                <a:gd name="T8" fmla="*/ 224 w 273"/>
                <a:gd name="T9" fmla="*/ 259 h 403"/>
                <a:gd name="T10" fmla="*/ 249 w 273"/>
                <a:gd name="T11" fmla="*/ 282 h 403"/>
                <a:gd name="T12" fmla="*/ 273 w 273"/>
                <a:gd name="T13" fmla="*/ 259 h 403"/>
                <a:gd name="T14" fmla="*/ 273 w 273"/>
                <a:gd name="T15" fmla="*/ 67 h 403"/>
                <a:gd name="T16" fmla="*/ 273 w 273"/>
                <a:gd name="T17" fmla="*/ 58 h 403"/>
                <a:gd name="T18" fmla="*/ 273 w 273"/>
                <a:gd name="T19" fmla="*/ 54 h 403"/>
                <a:gd name="T20" fmla="*/ 207 w 273"/>
                <a:gd name="T21" fmla="*/ 0 h 403"/>
                <a:gd name="T22" fmla="*/ 69 w 273"/>
                <a:gd name="T23" fmla="*/ 0 h 403"/>
                <a:gd name="T24" fmla="*/ 0 w 273"/>
                <a:gd name="T25" fmla="*/ 56 h 403"/>
                <a:gd name="T26" fmla="*/ 0 w 273"/>
                <a:gd name="T27" fmla="*/ 58 h 403"/>
                <a:gd name="T28" fmla="*/ 0 w 273"/>
                <a:gd name="T29" fmla="*/ 67 h 403"/>
                <a:gd name="T30" fmla="*/ 0 w 273"/>
                <a:gd name="T31" fmla="*/ 259 h 403"/>
                <a:gd name="T32" fmla="*/ 22 w 273"/>
                <a:gd name="T33" fmla="*/ 282 h 403"/>
                <a:gd name="T34" fmla="*/ 45 w 273"/>
                <a:gd name="T35" fmla="*/ 259 h 403"/>
                <a:gd name="T36" fmla="*/ 45 w 273"/>
                <a:gd name="T37" fmla="*/ 93 h 403"/>
                <a:gd name="T38" fmla="*/ 64 w 273"/>
                <a:gd name="T39" fmla="*/ 93 h 403"/>
                <a:gd name="T40" fmla="*/ 64 w 273"/>
                <a:gd name="T41" fmla="*/ 252 h 403"/>
                <a:gd name="T42" fmla="*/ 65 w 273"/>
                <a:gd name="T43" fmla="*/ 259 h 403"/>
                <a:gd name="T44" fmla="*/ 65 w 273"/>
                <a:gd name="T45" fmla="*/ 403 h 403"/>
                <a:gd name="T46" fmla="*/ 128 w 273"/>
                <a:gd name="T47" fmla="*/ 403 h 403"/>
                <a:gd name="T48" fmla="*/ 128 w 273"/>
                <a:gd name="T49" fmla="*/ 292 h 403"/>
                <a:gd name="T50" fmla="*/ 144 w 273"/>
                <a:gd name="T51" fmla="*/ 292 h 403"/>
                <a:gd name="T52" fmla="*/ 144 w 273"/>
                <a:gd name="T53" fmla="*/ 403 h 403"/>
                <a:gd name="T54" fmla="*/ 207 w 273"/>
                <a:gd name="T55" fmla="*/ 403 h 403"/>
                <a:gd name="T56" fmla="*/ 207 w 273"/>
                <a:gd name="T57" fmla="*/ 252 h 40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73"/>
                <a:gd name="T88" fmla="*/ 0 h 403"/>
                <a:gd name="T89" fmla="*/ 273 w 273"/>
                <a:gd name="T90" fmla="*/ 403 h 403"/>
              </a:gdLst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73" h="402">
                  <a:moveTo>
                    <a:pt x="207" y="252"/>
                  </a:moveTo>
                  <a:cubicBezTo>
                    <a:pt x="207" y="250"/>
                    <a:pt x="207" y="250"/>
                    <a:pt x="207" y="250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72"/>
                    <a:pt x="235" y="282"/>
                    <a:pt x="249" y="282"/>
                  </a:cubicBezTo>
                  <a:cubicBezTo>
                    <a:pt x="262" y="282"/>
                    <a:pt x="273" y="272"/>
                    <a:pt x="273" y="259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3" y="58"/>
                    <a:pt x="273" y="58"/>
                    <a:pt x="273" y="58"/>
                  </a:cubicBezTo>
                  <a:cubicBezTo>
                    <a:pt x="273" y="54"/>
                    <a:pt x="273" y="54"/>
                    <a:pt x="273" y="54"/>
                  </a:cubicBezTo>
                  <a:cubicBezTo>
                    <a:pt x="273" y="36"/>
                    <a:pt x="250" y="0"/>
                    <a:pt x="20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8" y="1"/>
                    <a:pt x="0" y="42"/>
                    <a:pt x="0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72"/>
                    <a:pt x="10" y="282"/>
                    <a:pt x="22" y="282"/>
                  </a:cubicBezTo>
                  <a:cubicBezTo>
                    <a:pt x="35" y="282"/>
                    <a:pt x="45" y="272"/>
                    <a:pt x="45" y="259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252"/>
                    <a:pt x="64" y="252"/>
                    <a:pt x="64" y="252"/>
                  </a:cubicBezTo>
                  <a:cubicBezTo>
                    <a:pt x="64" y="255"/>
                    <a:pt x="65" y="257"/>
                    <a:pt x="65" y="259"/>
                  </a:cubicBezTo>
                  <a:cubicBezTo>
                    <a:pt x="65" y="403"/>
                    <a:pt x="65" y="403"/>
                    <a:pt x="65" y="403"/>
                  </a:cubicBezTo>
                  <a:cubicBezTo>
                    <a:pt x="128" y="403"/>
                    <a:pt x="128" y="403"/>
                    <a:pt x="128" y="403"/>
                  </a:cubicBezTo>
                  <a:cubicBezTo>
                    <a:pt x="128" y="292"/>
                    <a:pt x="128" y="292"/>
                    <a:pt x="128" y="292"/>
                  </a:cubicBezTo>
                  <a:cubicBezTo>
                    <a:pt x="144" y="292"/>
                    <a:pt x="144" y="292"/>
                    <a:pt x="144" y="292"/>
                  </a:cubicBezTo>
                  <a:cubicBezTo>
                    <a:pt x="144" y="403"/>
                    <a:pt x="144" y="403"/>
                    <a:pt x="144" y="403"/>
                  </a:cubicBezTo>
                  <a:cubicBezTo>
                    <a:pt x="207" y="403"/>
                    <a:pt x="207" y="403"/>
                    <a:pt x="207" y="403"/>
                  </a:cubicBezTo>
                  <a:lnTo>
                    <a:pt x="207" y="252"/>
                  </a:lnTo>
                  <a:close/>
                </a:path>
              </a:pathLst>
            </a:cu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164" name="Oval 21"/>
            <p:cNvSpPr>
              <a:spLocks noChangeArrowheads="1"/>
            </p:cNvSpPr>
            <p:nvPr/>
          </p:nvSpPr>
          <p:spPr bwMode="auto">
            <a:xfrm>
              <a:off x="2201847" y="1252165"/>
              <a:ext cx="407988" cy="412750"/>
            </a:xfrm>
            <a:prstGeom prst="ellipse">
              <a:avLst/>
            </a:pr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662308" y="5410310"/>
            <a:ext cx="1050288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87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协调能力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4901220" y="5410310"/>
            <a:ext cx="1050288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87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管理能力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7136695" y="5410310"/>
            <a:ext cx="1050288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87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执行能力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9263064" y="5410310"/>
            <a:ext cx="1050288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87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合作能力</a:t>
            </a:r>
          </a:p>
        </p:txBody>
      </p:sp>
      <p:sp>
        <p:nvSpPr>
          <p:cNvPr id="32" name="Text Placeholder 2"/>
          <p:cNvSpPr txBox="1"/>
          <p:nvPr/>
        </p:nvSpPr>
        <p:spPr>
          <a:xfrm>
            <a:off x="2273966" y="5781123"/>
            <a:ext cx="219643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点击添加相关标题文字，点击添加相关标题文字。</a:t>
            </a:r>
            <a:endParaRPr lang="en-GB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4539184" y="5781123"/>
            <a:ext cx="219643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点击添加相关标题文字，点击添加相关标题文字。</a:t>
            </a:r>
            <a:endParaRPr lang="en-GB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6731666" y="5781123"/>
            <a:ext cx="219643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点击添加相关标题文字，点击添加相关标题文字。</a:t>
            </a:r>
            <a:endParaRPr lang="en-GB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8903366" y="5781123"/>
            <a:ext cx="219643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点击添加相关标题文字，点击添加相关标题文字。</a:t>
            </a:r>
            <a:endParaRPr lang="en-GB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3134962542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1"/>
                            </p:stCondLst>
                            <p:childTnLst>
                              <p:par>
                                <p:cTn id="17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79 3.66989E-06 L -3.08642E-06 3.66989E-06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9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642 3.66989E-06 L 4.93827E-06 3.66989E-06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15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506 3.66989E-06 L -3.58025E-06 3.66989E-06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51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8" grpId="0"/>
      <p:bldP spid="180" grpId="0"/>
      <p:bldP spid="182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6700289" y="4860727"/>
            <a:ext cx="1421575" cy="1418719"/>
            <a:chOff x="5186121" y="3507044"/>
            <a:chExt cx="1010953" cy="1008922"/>
          </a:xfrm>
          <a:solidFill>
            <a:schemeClr val="accent2"/>
          </a:solidFill>
        </p:grpSpPr>
        <p:sp>
          <p:nvSpPr>
            <p:cNvPr id="47" name="Freeform 12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3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4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15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16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17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8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19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0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1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2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23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24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25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26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27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28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close/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29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30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31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32"/>
            <p:cNvSpPr/>
            <p:nvPr/>
          </p:nvSpPr>
          <p:spPr bwMode="auto">
            <a:xfrm flipH="1">
              <a:off x="5329743" y="3507044"/>
              <a:ext cx="867331" cy="865323"/>
            </a:xfrm>
            <a:custGeom>
              <a:gdLst>
                <a:gd name="T0" fmla="*/ 81 w 507"/>
                <a:gd name="T1" fmla="*/ 31 h 506"/>
                <a:gd name="T2" fmla="*/ 81 w 507"/>
                <a:gd name="T3" fmla="*/ 31 h 506"/>
                <a:gd name="T4" fmla="*/ 0 w 507"/>
                <a:gd name="T5" fmla="*/ 0 h 506"/>
                <a:gd name="T6" fmla="*/ 37 w 507"/>
                <a:gd name="T7" fmla="*/ 79 h 506"/>
                <a:gd name="T8" fmla="*/ 37 w 507"/>
                <a:gd name="T9" fmla="*/ 79 h 506"/>
                <a:gd name="T10" fmla="*/ 888 w 507"/>
                <a:gd name="T11" fmla="*/ 928 h 506"/>
                <a:gd name="T12" fmla="*/ 930 w 507"/>
                <a:gd name="T13" fmla="*/ 884 h 506"/>
                <a:gd name="T14" fmla="*/ 81 w 507"/>
                <a:gd name="T15" fmla="*/ 31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1" y="14"/>
                    <a:pt x="0" y="0"/>
                    <a:pt x="0" y="0"/>
                  </a:cubicBezTo>
                  <a:cubicBezTo>
                    <a:pt x="0" y="0"/>
                    <a:pt x="16" y="40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46733" y="3144345"/>
            <a:ext cx="1421576" cy="1417407"/>
            <a:chOff x="5107781" y="2781590"/>
            <a:chExt cx="1010954" cy="1007989"/>
          </a:xfrm>
          <a:solidFill>
            <a:schemeClr val="accent2"/>
          </a:solidFill>
        </p:grpSpPr>
        <p:sp>
          <p:nvSpPr>
            <p:cNvPr id="40" name="Freeform 5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6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7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8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9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0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1"/>
            <p:cNvSpPr/>
            <p:nvPr/>
          </p:nvSpPr>
          <p:spPr bwMode="auto">
            <a:xfrm flipH="1">
              <a:off x="5251404" y="2781590"/>
              <a:ext cx="867331" cy="864391"/>
            </a:xfrm>
            <a:custGeom>
              <a:gdLst>
                <a:gd name="T0" fmla="*/ 79 w 507"/>
                <a:gd name="T1" fmla="*/ 31 h 505"/>
                <a:gd name="T2" fmla="*/ 79 w 507"/>
                <a:gd name="T3" fmla="*/ 31 h 505"/>
                <a:gd name="T4" fmla="*/ 0 w 507"/>
                <a:gd name="T5" fmla="*/ 0 h 505"/>
                <a:gd name="T6" fmla="*/ 35 w 507"/>
                <a:gd name="T7" fmla="*/ 79 h 505"/>
                <a:gd name="T8" fmla="*/ 35 w 507"/>
                <a:gd name="T9" fmla="*/ 79 h 505"/>
                <a:gd name="T10" fmla="*/ 886 w 507"/>
                <a:gd name="T11" fmla="*/ 927 h 505"/>
                <a:gd name="T12" fmla="*/ 930 w 507"/>
                <a:gd name="T13" fmla="*/ 885 h 505"/>
                <a:gd name="T14" fmla="*/ 79 w 507"/>
                <a:gd name="T15" fmla="*/ 31 h 5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5">
                  <a:moveTo>
                    <a:pt x="43" y="17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5" y="40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83" y="505"/>
                    <a:pt x="483" y="505"/>
                    <a:pt x="483" y="505"/>
                  </a:cubicBezTo>
                  <a:cubicBezTo>
                    <a:pt x="507" y="482"/>
                    <a:pt x="507" y="482"/>
                    <a:pt x="507" y="482"/>
                  </a:cubicBezTo>
                  <a:cubicBezTo>
                    <a:pt x="43" y="17"/>
                    <a:pt x="43" y="17"/>
                    <a:pt x="43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3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34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35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36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37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38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39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40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41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42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43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close/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44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45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46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47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48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46408" y="4870215"/>
            <a:ext cx="1421575" cy="1420029"/>
            <a:chOff x="6073970" y="3409136"/>
            <a:chExt cx="1010953" cy="1009854"/>
          </a:xfrm>
          <a:solidFill>
            <a:schemeClr val="accent2"/>
          </a:solidFill>
        </p:grpSpPr>
        <p:sp>
          <p:nvSpPr>
            <p:cNvPr id="84" name="Freeform 49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50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51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52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53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54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55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56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57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58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59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60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61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62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63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64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65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close/>
                  <a:moveTo>
                    <a:pt x="161" y="0"/>
                  </a:moveTo>
                  <a:lnTo>
                    <a:pt x="16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66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moveTo>
                    <a:pt x="161" y="0"/>
                  </a:moveTo>
                  <a:lnTo>
                    <a:pt x="161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67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68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69"/>
            <p:cNvSpPr/>
            <p:nvPr/>
          </p:nvSpPr>
          <p:spPr bwMode="auto">
            <a:xfrm flipH="1">
              <a:off x="6217592" y="3409136"/>
              <a:ext cx="867331" cy="865323"/>
            </a:xfrm>
            <a:custGeom>
              <a:gdLst>
                <a:gd name="T0" fmla="*/ 81 w 507"/>
                <a:gd name="T1" fmla="*/ 33 h 506"/>
                <a:gd name="T2" fmla="*/ 81 w 507"/>
                <a:gd name="T3" fmla="*/ 33 h 506"/>
                <a:gd name="T4" fmla="*/ 0 w 507"/>
                <a:gd name="T5" fmla="*/ 0 h 506"/>
                <a:gd name="T6" fmla="*/ 35 w 507"/>
                <a:gd name="T7" fmla="*/ 81 h 506"/>
                <a:gd name="T8" fmla="*/ 35 w 507"/>
                <a:gd name="T9" fmla="*/ 81 h 506"/>
                <a:gd name="T10" fmla="*/ 886 w 507"/>
                <a:gd name="T11" fmla="*/ 928 h 506"/>
                <a:gd name="T12" fmla="*/ 930 w 507"/>
                <a:gd name="T13" fmla="*/ 884 h 506"/>
                <a:gd name="T14" fmla="*/ 81 w 507"/>
                <a:gd name="T15" fmla="*/ 33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8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6" y="40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483" y="506"/>
                    <a:pt x="483" y="506"/>
                    <a:pt x="483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5" name="Oval 70"/>
          <p:cNvSpPr>
            <a:spLocks noChangeArrowheads="1"/>
          </p:cNvSpPr>
          <p:nvPr/>
        </p:nvSpPr>
        <p:spPr bwMode="auto">
          <a:xfrm flipH="1">
            <a:off x="8562730" y="1566971"/>
            <a:ext cx="3030685" cy="3027562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106" name="Oval 71"/>
          <p:cNvSpPr>
            <a:spLocks noChangeArrowheads="1"/>
          </p:cNvSpPr>
          <p:nvPr/>
        </p:nvSpPr>
        <p:spPr bwMode="auto">
          <a:xfrm flipH="1">
            <a:off x="8873538" y="1877725"/>
            <a:ext cx="2410384" cy="24073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107" name="Freeform 72"/>
          <p:cNvSpPr>
            <a:spLocks noEditPoints="1"/>
          </p:cNvSpPr>
          <p:nvPr/>
        </p:nvSpPr>
        <p:spPr bwMode="auto">
          <a:xfrm flipH="1">
            <a:off x="8817145" y="1820032"/>
            <a:ext cx="2521856" cy="2522750"/>
          </a:xfrm>
          <a:custGeom>
            <a:gdLst>
              <a:gd name="T0" fmla="*/ 524 w 1048"/>
              <a:gd name="T1" fmla="*/ 0 h 1049"/>
              <a:gd name="T2" fmla="*/ 0 w 1048"/>
              <a:gd name="T3" fmla="*/ 525 h 1049"/>
              <a:gd name="T4" fmla="*/ 506 w 1048"/>
              <a:gd name="T5" fmla="*/ 1049 h 1049"/>
              <a:gd name="T6" fmla="*/ 524 w 1048"/>
              <a:gd name="T7" fmla="*/ 1049 h 1049"/>
              <a:gd name="T8" fmla="*/ 547 w 1048"/>
              <a:gd name="T9" fmla="*/ 1048 h 1049"/>
              <a:gd name="T10" fmla="*/ 1048 w 1048"/>
              <a:gd name="T11" fmla="*/ 525 h 1049"/>
              <a:gd name="T12" fmla="*/ 524 w 1048"/>
              <a:gd name="T13" fmla="*/ 0 h 1049"/>
              <a:gd name="T14" fmla="*/ 547 w 1048"/>
              <a:gd name="T15" fmla="*/ 1001 h 1049"/>
              <a:gd name="T16" fmla="*/ 524 w 1048"/>
              <a:gd name="T17" fmla="*/ 1002 h 1049"/>
              <a:gd name="T18" fmla="*/ 506 w 1048"/>
              <a:gd name="T19" fmla="*/ 1002 h 1049"/>
              <a:gd name="T20" fmla="*/ 47 w 1048"/>
              <a:gd name="T21" fmla="*/ 525 h 1049"/>
              <a:gd name="T22" fmla="*/ 524 w 1048"/>
              <a:gd name="T23" fmla="*/ 47 h 1049"/>
              <a:gd name="T24" fmla="*/ 1002 w 1048"/>
              <a:gd name="T25" fmla="*/ 525 h 1049"/>
              <a:gd name="T26" fmla="*/ 547 w 1048"/>
              <a:gd name="T27" fmla="*/ 1001 h 104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48" h="1049">
                <a:moveTo>
                  <a:pt x="524" y="0"/>
                </a:moveTo>
                <a:cubicBezTo>
                  <a:pt x="235" y="0"/>
                  <a:pt x="0" y="235"/>
                  <a:pt x="0" y="525"/>
                </a:cubicBezTo>
                <a:cubicBezTo>
                  <a:pt x="0" y="808"/>
                  <a:pt x="225" y="1039"/>
                  <a:pt x="506" y="1049"/>
                </a:cubicBezTo>
                <a:cubicBezTo>
                  <a:pt x="512" y="1049"/>
                  <a:pt x="518" y="1049"/>
                  <a:pt x="524" y="1049"/>
                </a:cubicBezTo>
                <a:cubicBezTo>
                  <a:pt x="532" y="1049"/>
                  <a:pt x="539" y="1049"/>
                  <a:pt x="547" y="1048"/>
                </a:cubicBezTo>
                <a:cubicBezTo>
                  <a:pt x="826" y="1036"/>
                  <a:pt x="1048" y="806"/>
                  <a:pt x="1048" y="525"/>
                </a:cubicBezTo>
                <a:cubicBezTo>
                  <a:pt x="1048" y="235"/>
                  <a:pt x="813" y="0"/>
                  <a:pt x="524" y="0"/>
                </a:cubicBezTo>
                <a:moveTo>
                  <a:pt x="547" y="1001"/>
                </a:moveTo>
                <a:cubicBezTo>
                  <a:pt x="539" y="1002"/>
                  <a:pt x="532" y="1002"/>
                  <a:pt x="524" y="1002"/>
                </a:cubicBezTo>
                <a:cubicBezTo>
                  <a:pt x="518" y="1002"/>
                  <a:pt x="512" y="1002"/>
                  <a:pt x="506" y="1002"/>
                </a:cubicBezTo>
                <a:cubicBezTo>
                  <a:pt x="251" y="992"/>
                  <a:pt x="47" y="782"/>
                  <a:pt x="47" y="525"/>
                </a:cubicBezTo>
                <a:cubicBezTo>
                  <a:pt x="47" y="261"/>
                  <a:pt x="261" y="47"/>
                  <a:pt x="524" y="47"/>
                </a:cubicBezTo>
                <a:cubicBezTo>
                  <a:pt x="788" y="47"/>
                  <a:pt x="1002" y="261"/>
                  <a:pt x="1002" y="525"/>
                </a:cubicBezTo>
                <a:cubicBezTo>
                  <a:pt x="1002" y="780"/>
                  <a:pt x="800" y="989"/>
                  <a:pt x="547" y="1001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8" name="Freeform 73"/>
          <p:cNvSpPr>
            <a:spLocks noEditPoints="1"/>
          </p:cNvSpPr>
          <p:nvPr/>
        </p:nvSpPr>
        <p:spPr bwMode="auto">
          <a:xfrm flipH="1">
            <a:off x="9101724" y="2108497"/>
            <a:ext cx="1952700" cy="1945821"/>
          </a:xfrm>
          <a:custGeom>
            <a:gdLst>
              <a:gd name="T0" fmla="*/ 745 w 812"/>
              <a:gd name="T1" fmla="*/ 0 h 809"/>
              <a:gd name="T2" fmla="*/ 0 w 812"/>
              <a:gd name="T3" fmla="*/ 743 h 809"/>
              <a:gd name="T4" fmla="*/ 745 w 812"/>
              <a:gd name="T5" fmla="*/ 1484 h 809"/>
              <a:gd name="T6" fmla="*/ 1489 w 812"/>
              <a:gd name="T7" fmla="*/ 743 h 809"/>
              <a:gd name="T8" fmla="*/ 745 w 812"/>
              <a:gd name="T9" fmla="*/ 0 h 809"/>
              <a:gd name="T10" fmla="*/ 745 w 812"/>
              <a:gd name="T11" fmla="*/ 1398 h 809"/>
              <a:gd name="T12" fmla="*/ 86 w 812"/>
              <a:gd name="T13" fmla="*/ 743 h 809"/>
              <a:gd name="T14" fmla="*/ 745 w 812"/>
              <a:gd name="T15" fmla="*/ 86 h 809"/>
              <a:gd name="T16" fmla="*/ 1405 w 812"/>
              <a:gd name="T17" fmla="*/ 743 h 809"/>
              <a:gd name="T18" fmla="*/ 745 w 812"/>
              <a:gd name="T19" fmla="*/ 1398 h 80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12" h="809">
                <a:moveTo>
                  <a:pt x="406" y="0"/>
                </a:moveTo>
                <a:cubicBezTo>
                  <a:pt x="182" y="0"/>
                  <a:pt x="0" y="182"/>
                  <a:pt x="0" y="405"/>
                </a:cubicBezTo>
                <a:cubicBezTo>
                  <a:pt x="0" y="627"/>
                  <a:pt x="182" y="809"/>
                  <a:pt x="406" y="809"/>
                </a:cubicBezTo>
                <a:cubicBezTo>
                  <a:pt x="630" y="809"/>
                  <a:pt x="812" y="627"/>
                  <a:pt x="812" y="405"/>
                </a:cubicBezTo>
                <a:cubicBezTo>
                  <a:pt x="812" y="182"/>
                  <a:pt x="630" y="0"/>
                  <a:pt x="406" y="0"/>
                </a:cubicBezTo>
                <a:moveTo>
                  <a:pt x="406" y="762"/>
                </a:moveTo>
                <a:cubicBezTo>
                  <a:pt x="208" y="762"/>
                  <a:pt x="47" y="602"/>
                  <a:pt x="47" y="405"/>
                </a:cubicBezTo>
                <a:cubicBezTo>
                  <a:pt x="47" y="207"/>
                  <a:pt x="208" y="47"/>
                  <a:pt x="406" y="47"/>
                </a:cubicBezTo>
                <a:cubicBezTo>
                  <a:pt x="604" y="47"/>
                  <a:pt x="766" y="207"/>
                  <a:pt x="766" y="405"/>
                </a:cubicBezTo>
                <a:cubicBezTo>
                  <a:pt x="766" y="602"/>
                  <a:pt x="604" y="762"/>
                  <a:pt x="406" y="762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9" name="Freeform 74"/>
          <p:cNvSpPr>
            <a:spLocks noEditPoints="1"/>
          </p:cNvSpPr>
          <p:nvPr/>
        </p:nvSpPr>
        <p:spPr bwMode="auto">
          <a:xfrm flipH="1">
            <a:off x="9384989" y="2399583"/>
            <a:ext cx="1386167" cy="1363649"/>
          </a:xfrm>
          <a:custGeom>
            <a:gdLst>
              <a:gd name="T0" fmla="*/ 529 w 576"/>
              <a:gd name="T1" fmla="*/ 0 h 567"/>
              <a:gd name="T2" fmla="*/ 0 w 576"/>
              <a:gd name="T3" fmla="*/ 521 h 567"/>
              <a:gd name="T4" fmla="*/ 529 w 576"/>
              <a:gd name="T5" fmla="*/ 1040 h 567"/>
              <a:gd name="T6" fmla="*/ 1057 w 576"/>
              <a:gd name="T7" fmla="*/ 521 h 567"/>
              <a:gd name="T8" fmla="*/ 529 w 576"/>
              <a:gd name="T9" fmla="*/ 0 h 567"/>
              <a:gd name="T10" fmla="*/ 529 w 576"/>
              <a:gd name="T11" fmla="*/ 956 h 567"/>
              <a:gd name="T12" fmla="*/ 86 w 576"/>
              <a:gd name="T13" fmla="*/ 521 h 567"/>
              <a:gd name="T14" fmla="*/ 529 w 576"/>
              <a:gd name="T15" fmla="*/ 84 h 567"/>
              <a:gd name="T16" fmla="*/ 971 w 576"/>
              <a:gd name="T17" fmla="*/ 521 h 567"/>
              <a:gd name="T18" fmla="*/ 529 w 576"/>
              <a:gd name="T19" fmla="*/ 956 h 56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76" h="567">
                <a:moveTo>
                  <a:pt x="288" y="0"/>
                </a:moveTo>
                <a:cubicBezTo>
                  <a:pt x="129" y="0"/>
                  <a:pt x="0" y="127"/>
                  <a:pt x="0" y="284"/>
                </a:cubicBezTo>
                <a:cubicBezTo>
                  <a:pt x="0" y="440"/>
                  <a:pt x="129" y="567"/>
                  <a:pt x="288" y="567"/>
                </a:cubicBezTo>
                <a:cubicBezTo>
                  <a:pt x="447" y="567"/>
                  <a:pt x="576" y="440"/>
                  <a:pt x="576" y="284"/>
                </a:cubicBezTo>
                <a:cubicBezTo>
                  <a:pt x="576" y="127"/>
                  <a:pt x="447" y="0"/>
                  <a:pt x="288" y="0"/>
                </a:cubicBezTo>
                <a:moveTo>
                  <a:pt x="288" y="521"/>
                </a:moveTo>
                <a:cubicBezTo>
                  <a:pt x="155" y="521"/>
                  <a:pt x="47" y="414"/>
                  <a:pt x="47" y="284"/>
                </a:cubicBezTo>
                <a:cubicBezTo>
                  <a:pt x="47" y="153"/>
                  <a:pt x="155" y="46"/>
                  <a:pt x="288" y="46"/>
                </a:cubicBezTo>
                <a:cubicBezTo>
                  <a:pt x="421" y="46"/>
                  <a:pt x="529" y="153"/>
                  <a:pt x="529" y="284"/>
                </a:cubicBezTo>
                <a:cubicBezTo>
                  <a:pt x="529" y="414"/>
                  <a:pt x="421" y="521"/>
                  <a:pt x="288" y="521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0" name="Freeform 75"/>
          <p:cNvSpPr>
            <a:spLocks noEditPoints="1"/>
          </p:cNvSpPr>
          <p:nvPr/>
        </p:nvSpPr>
        <p:spPr bwMode="auto">
          <a:xfrm flipH="1">
            <a:off x="9669568" y="2688047"/>
            <a:ext cx="817013" cy="786720"/>
          </a:xfrm>
          <a:custGeom>
            <a:gdLst>
              <a:gd name="T0" fmla="*/ 312 w 340"/>
              <a:gd name="T1" fmla="*/ 0 h 327"/>
              <a:gd name="T2" fmla="*/ 0 w 340"/>
              <a:gd name="T3" fmla="*/ 301 h 327"/>
              <a:gd name="T4" fmla="*/ 312 w 340"/>
              <a:gd name="T5" fmla="*/ 600 h 327"/>
              <a:gd name="T6" fmla="*/ 623 w 340"/>
              <a:gd name="T7" fmla="*/ 301 h 327"/>
              <a:gd name="T8" fmla="*/ 312 w 340"/>
              <a:gd name="T9" fmla="*/ 0 h 327"/>
              <a:gd name="T10" fmla="*/ 312 w 340"/>
              <a:gd name="T11" fmla="*/ 516 h 327"/>
              <a:gd name="T12" fmla="*/ 86 w 340"/>
              <a:gd name="T13" fmla="*/ 301 h 327"/>
              <a:gd name="T14" fmla="*/ 312 w 340"/>
              <a:gd name="T15" fmla="*/ 86 h 327"/>
              <a:gd name="T16" fmla="*/ 537 w 340"/>
              <a:gd name="T17" fmla="*/ 301 h 327"/>
              <a:gd name="T18" fmla="*/ 312 w 340"/>
              <a:gd name="T19" fmla="*/ 516 h 3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40" h="327">
                <a:moveTo>
                  <a:pt x="170" y="0"/>
                </a:moveTo>
                <a:cubicBezTo>
                  <a:pt x="76" y="0"/>
                  <a:pt x="0" y="73"/>
                  <a:pt x="0" y="164"/>
                </a:cubicBezTo>
                <a:cubicBezTo>
                  <a:pt x="0" y="254"/>
                  <a:pt x="76" y="327"/>
                  <a:pt x="170" y="327"/>
                </a:cubicBezTo>
                <a:cubicBezTo>
                  <a:pt x="264" y="327"/>
                  <a:pt x="340" y="254"/>
                  <a:pt x="340" y="164"/>
                </a:cubicBezTo>
                <a:cubicBezTo>
                  <a:pt x="340" y="73"/>
                  <a:pt x="264" y="0"/>
                  <a:pt x="170" y="0"/>
                </a:cubicBezTo>
                <a:moveTo>
                  <a:pt x="170" y="281"/>
                </a:moveTo>
                <a:cubicBezTo>
                  <a:pt x="102" y="281"/>
                  <a:pt x="47" y="228"/>
                  <a:pt x="47" y="164"/>
                </a:cubicBezTo>
                <a:cubicBezTo>
                  <a:pt x="47" y="99"/>
                  <a:pt x="102" y="47"/>
                  <a:pt x="170" y="47"/>
                </a:cubicBezTo>
                <a:cubicBezTo>
                  <a:pt x="238" y="47"/>
                  <a:pt x="293" y="99"/>
                  <a:pt x="293" y="164"/>
                </a:cubicBezTo>
                <a:cubicBezTo>
                  <a:pt x="293" y="228"/>
                  <a:pt x="238" y="281"/>
                  <a:pt x="170" y="281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1" name="Oval 76"/>
          <p:cNvSpPr>
            <a:spLocks noChangeArrowheads="1"/>
          </p:cNvSpPr>
          <p:nvPr/>
        </p:nvSpPr>
        <p:spPr bwMode="auto">
          <a:xfrm flipH="1">
            <a:off x="9920048" y="2933241"/>
            <a:ext cx="300315" cy="295021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8726658" y="3039449"/>
            <a:ext cx="1387478" cy="1387250"/>
            <a:chOff x="6598099" y="2161504"/>
            <a:chExt cx="986705" cy="986543"/>
          </a:xfrm>
          <a:solidFill>
            <a:schemeClr val="accent2"/>
          </a:solidFill>
        </p:grpSpPr>
        <p:sp>
          <p:nvSpPr>
            <p:cNvPr id="112" name="Freeform 77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78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79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80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81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82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83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84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85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86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87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88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89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90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91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92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93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94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95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96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97"/>
            <p:cNvSpPr/>
            <p:nvPr/>
          </p:nvSpPr>
          <p:spPr bwMode="auto">
            <a:xfrm flipH="1">
              <a:off x="6741721" y="2161504"/>
              <a:ext cx="843083" cy="842944"/>
            </a:xfrm>
            <a:custGeom>
              <a:gdLst>
                <a:gd name="T0" fmla="*/ 55 w 493"/>
                <a:gd name="T1" fmla="*/ 9 h 493"/>
                <a:gd name="T2" fmla="*/ 55 w 493"/>
                <a:gd name="T3" fmla="*/ 9 h 493"/>
                <a:gd name="T4" fmla="*/ 31 w 493"/>
                <a:gd name="T5" fmla="*/ 0 h 493"/>
                <a:gd name="T6" fmla="*/ 0 w 493"/>
                <a:gd name="T7" fmla="*/ 31 h 493"/>
                <a:gd name="T8" fmla="*/ 11 w 493"/>
                <a:gd name="T9" fmla="*/ 57 h 493"/>
                <a:gd name="T10" fmla="*/ 11 w 493"/>
                <a:gd name="T11" fmla="*/ 57 h 493"/>
                <a:gd name="T12" fmla="*/ 862 w 493"/>
                <a:gd name="T13" fmla="*/ 904 h 493"/>
                <a:gd name="T14" fmla="*/ 904 w 493"/>
                <a:gd name="T15" fmla="*/ 860 h 493"/>
                <a:gd name="T16" fmla="*/ 55 w 493"/>
                <a:gd name="T17" fmla="*/ 9 h 4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2" h="492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7" y="2"/>
                    <a:pt x="22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70" y="493"/>
                    <a:pt x="470" y="493"/>
                    <a:pt x="470" y="493"/>
                  </a:cubicBezTo>
                  <a:cubicBezTo>
                    <a:pt x="493" y="469"/>
                    <a:pt x="493" y="469"/>
                    <a:pt x="493" y="469"/>
                  </a:cubicBezTo>
                  <a:cubicBezTo>
                    <a:pt x="30" y="5"/>
                    <a:pt x="30" y="5"/>
                    <a:pt x="3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" name="Freeform 98"/>
          <p:cNvSpPr/>
          <p:nvPr/>
        </p:nvSpPr>
        <p:spPr bwMode="auto">
          <a:xfrm flipH="1">
            <a:off x="11108191" y="4121189"/>
            <a:ext cx="76063" cy="77361"/>
          </a:xfrm>
          <a:custGeom>
            <a:gdLst>
              <a:gd name="T0" fmla="*/ 5 w 32"/>
              <a:gd name="T1" fmla="*/ 0 h 32"/>
              <a:gd name="T2" fmla="*/ 0 w 32"/>
              <a:gd name="T3" fmla="*/ 6 h 32"/>
              <a:gd name="T4" fmla="*/ 24 w 32"/>
              <a:gd name="T5" fmla="*/ 31 h 32"/>
              <a:gd name="T6" fmla="*/ 53 w 32"/>
              <a:gd name="T7" fmla="*/ 59 h 32"/>
              <a:gd name="T8" fmla="*/ 58 w 32"/>
              <a:gd name="T9" fmla="*/ 53 h 32"/>
              <a:gd name="T10" fmla="*/ 5 w 32"/>
              <a:gd name="T11" fmla="*/ 0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32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4" y="8"/>
                  <a:pt x="8" y="12"/>
                  <a:pt x="13" y="17"/>
                </a:cubicBezTo>
                <a:cubicBezTo>
                  <a:pt x="18" y="22"/>
                  <a:pt x="24" y="27"/>
                  <a:pt x="29" y="32"/>
                </a:cubicBezTo>
                <a:cubicBezTo>
                  <a:pt x="32" y="29"/>
                  <a:pt x="32" y="29"/>
                  <a:pt x="32" y="29"/>
                </a:cubicBezTo>
                <a:cubicBezTo>
                  <a:pt x="22" y="20"/>
                  <a:pt x="12" y="10"/>
                  <a:pt x="3" y="0"/>
                </a:cubicBezTo>
              </a:path>
            </a:pathLst>
          </a:custGeom>
          <a:solidFill>
            <a:srgbClr val="C9C8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" name="Freeform 106"/>
          <p:cNvSpPr/>
          <p:nvPr/>
        </p:nvSpPr>
        <p:spPr bwMode="auto">
          <a:xfrm flipH="1">
            <a:off x="10049878" y="3063050"/>
            <a:ext cx="64259" cy="81295"/>
          </a:xfrm>
          <a:custGeom>
            <a:gdLst>
              <a:gd name="T0" fmla="*/ 4 w 27"/>
              <a:gd name="T1" fmla="*/ 0 h 34"/>
              <a:gd name="T2" fmla="*/ 0 w 27"/>
              <a:gd name="T3" fmla="*/ 4 h 34"/>
              <a:gd name="T4" fmla="*/ 0 w 27"/>
              <a:gd name="T5" fmla="*/ 13 h 34"/>
              <a:gd name="T6" fmla="*/ 11 w 27"/>
              <a:gd name="T7" fmla="*/ 38 h 34"/>
              <a:gd name="T8" fmla="*/ 11 w 27"/>
              <a:gd name="T9" fmla="*/ 38 h 34"/>
              <a:gd name="T10" fmla="*/ 34 w 27"/>
              <a:gd name="T11" fmla="*/ 62 h 34"/>
              <a:gd name="T12" fmla="*/ 49 w 27"/>
              <a:gd name="T13" fmla="*/ 46 h 34"/>
              <a:gd name="T14" fmla="*/ 27 w 27"/>
              <a:gd name="T15" fmla="*/ 27 h 34"/>
              <a:gd name="T16" fmla="*/ 4 w 27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" h="34">
                <a:moveTo>
                  <a:pt x="2" y="0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5"/>
                  <a:pt x="0" y="7"/>
                </a:cubicBezTo>
                <a:cubicBezTo>
                  <a:pt x="0" y="13"/>
                  <a:pt x="2" y="18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9" y="34"/>
                  <a:pt x="19" y="34"/>
                  <a:pt x="19" y="34"/>
                </a:cubicBezTo>
                <a:cubicBezTo>
                  <a:pt x="27" y="25"/>
                  <a:pt x="27" y="25"/>
                  <a:pt x="27" y="25"/>
                </a:cubicBezTo>
                <a:cubicBezTo>
                  <a:pt x="15" y="15"/>
                  <a:pt x="15" y="15"/>
                  <a:pt x="15" y="15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5D48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63594" y="2129300"/>
            <a:ext cx="513987" cy="616115"/>
            <a:chOff x="685009" y="1514252"/>
            <a:chExt cx="365522" cy="438150"/>
          </a:xfrm>
        </p:grpSpPr>
        <p:sp>
          <p:nvSpPr>
            <p:cNvPr id="141" name="Flowchart: Off-page Connector 108"/>
            <p:cNvSpPr/>
            <p:nvPr/>
          </p:nvSpPr>
          <p:spPr bwMode="auto">
            <a:xfrm>
              <a:off x="704059" y="1529730"/>
              <a:ext cx="317898" cy="422672"/>
            </a:xfrm>
            <a:prstGeom prst="flowChartOffpageConnector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406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Oval 111"/>
            <p:cNvSpPr/>
            <p:nvPr/>
          </p:nvSpPr>
          <p:spPr bwMode="auto">
            <a:xfrm>
              <a:off x="685009" y="1514252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63594" y="3180714"/>
            <a:ext cx="513987" cy="634530"/>
            <a:chOff x="685009" y="2261965"/>
            <a:chExt cx="365522" cy="451246"/>
          </a:xfrm>
        </p:grpSpPr>
        <p:sp>
          <p:nvSpPr>
            <p:cNvPr id="142" name="Flowchart: Off-page Connector 109"/>
            <p:cNvSpPr/>
            <p:nvPr/>
          </p:nvSpPr>
          <p:spPr bwMode="auto">
            <a:xfrm>
              <a:off x="704059" y="2290540"/>
              <a:ext cx="317898" cy="422671"/>
            </a:xfrm>
            <a:prstGeom prst="flowChartOffpageConnector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406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Oval 112"/>
            <p:cNvSpPr/>
            <p:nvPr/>
          </p:nvSpPr>
          <p:spPr bwMode="auto">
            <a:xfrm>
              <a:off x="685009" y="2261965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56896" y="4248869"/>
            <a:ext cx="513987" cy="634530"/>
            <a:chOff x="680246" y="3021584"/>
            <a:chExt cx="365522" cy="451246"/>
          </a:xfrm>
        </p:grpSpPr>
        <p:sp>
          <p:nvSpPr>
            <p:cNvPr id="143" name="Flowchart: Off-page Connector 110"/>
            <p:cNvSpPr/>
            <p:nvPr/>
          </p:nvSpPr>
          <p:spPr bwMode="auto">
            <a:xfrm>
              <a:off x="704059" y="3050159"/>
              <a:ext cx="317898" cy="422671"/>
            </a:xfrm>
            <a:prstGeom prst="flowChartOffpageConnector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406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Oval 113"/>
            <p:cNvSpPr/>
            <p:nvPr/>
          </p:nvSpPr>
          <p:spPr bwMode="auto">
            <a:xfrm>
              <a:off x="680246" y="3021584"/>
              <a:ext cx="365522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4" name="Rectangle 1436"/>
          <p:cNvSpPr>
            <a:spLocks noChangeArrowheads="1"/>
          </p:cNvSpPr>
          <p:nvPr/>
        </p:nvSpPr>
        <p:spPr bwMode="auto">
          <a:xfrm>
            <a:off x="1778050" y="2053580"/>
            <a:ext cx="17953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5" name="Content Placeholder 2"/>
          <p:cNvSpPr txBox="1"/>
          <p:nvPr/>
        </p:nvSpPr>
        <p:spPr bwMode="auto">
          <a:xfrm>
            <a:off x="1673464" y="2318489"/>
            <a:ext cx="4533801" cy="63955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2" name="Rectangle 1436"/>
          <p:cNvSpPr>
            <a:spLocks noChangeArrowheads="1"/>
          </p:cNvSpPr>
          <p:nvPr/>
        </p:nvSpPr>
        <p:spPr bwMode="auto">
          <a:xfrm>
            <a:off x="1811488" y="3087728"/>
            <a:ext cx="17953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3" name="Content Placeholder 2"/>
          <p:cNvSpPr txBox="1"/>
          <p:nvPr/>
        </p:nvSpPr>
        <p:spPr bwMode="auto">
          <a:xfrm>
            <a:off x="1706949" y="3379947"/>
            <a:ext cx="4533801" cy="63955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0" name="Rectangle 1436"/>
          <p:cNvSpPr>
            <a:spLocks noChangeArrowheads="1"/>
          </p:cNvSpPr>
          <p:nvPr/>
        </p:nvSpPr>
        <p:spPr bwMode="auto">
          <a:xfrm>
            <a:off x="1778050" y="4172325"/>
            <a:ext cx="17953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1" name="Content Placeholder 2"/>
          <p:cNvSpPr txBox="1"/>
          <p:nvPr/>
        </p:nvSpPr>
        <p:spPr bwMode="auto">
          <a:xfrm>
            <a:off x="1673464" y="4419641"/>
            <a:ext cx="4533801" cy="63955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Rectangle 1436"/>
          <p:cNvSpPr>
            <a:spLocks noChangeArrowheads="1"/>
          </p:cNvSpPr>
          <p:nvPr/>
        </p:nvSpPr>
        <p:spPr bwMode="auto">
          <a:xfrm>
            <a:off x="1811488" y="5281236"/>
            <a:ext cx="17953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Content Placeholder 2"/>
          <p:cNvSpPr txBox="1"/>
          <p:nvPr/>
        </p:nvSpPr>
        <p:spPr bwMode="auto">
          <a:xfrm>
            <a:off x="1706949" y="5564810"/>
            <a:ext cx="4533801" cy="5776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0382" y="5358878"/>
            <a:ext cx="515662" cy="607745"/>
            <a:chOff x="704059" y="3810967"/>
            <a:chExt cx="366713" cy="432198"/>
          </a:xfrm>
        </p:grpSpPr>
        <p:sp>
          <p:nvSpPr>
            <p:cNvPr id="137" name="Flowchart: Off-page Connector 104"/>
            <p:cNvSpPr/>
            <p:nvPr/>
          </p:nvSpPr>
          <p:spPr bwMode="auto">
            <a:xfrm>
              <a:off x="727871" y="3862165"/>
              <a:ext cx="317898" cy="381000"/>
            </a:xfrm>
            <a:prstGeom prst="flowChartOffpageConnector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406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Oval 107"/>
            <p:cNvSpPr/>
            <p:nvPr/>
          </p:nvSpPr>
          <p:spPr bwMode="auto">
            <a:xfrm>
              <a:off x="704059" y="3810967"/>
              <a:ext cx="366713" cy="41910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5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矩形 146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2130547894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33" grpId="0" animBg="1"/>
      <p:bldP spid="134" grpId="0" animBg="1"/>
      <p:bldP spid="154" grpId="0"/>
      <p:bldP spid="155" grpId="0"/>
      <p:bldP spid="152" grpId="0"/>
      <p:bldP spid="153" grpId="0"/>
      <p:bldP spid="150" grpId="0"/>
      <p:bldP spid="151" grpId="0"/>
      <p:bldP spid="138" grpId="0"/>
      <p:bldP spid="1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椭圆 2"/>
          <p:cNvSpPr/>
          <p:nvPr/>
        </p:nvSpPr>
        <p:spPr>
          <a:xfrm>
            <a:off x="13011348" y="-231391"/>
            <a:ext cx="202511" cy="20251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54"/>
          <p:cNvGrpSpPr/>
          <p:nvPr/>
        </p:nvGrpSpPr>
        <p:grpSpPr>
          <a:xfrm>
            <a:off x="9968132" y="2333287"/>
            <a:ext cx="2185517" cy="1565501"/>
            <a:chOff x="7088589" y="1659316"/>
            <a:chExt cx="1554231" cy="1113306"/>
          </a:xfrm>
          <a:effectLst/>
        </p:grpSpPr>
        <p:sp>
          <p:nvSpPr>
            <p:cNvPr id="36" name="Rectangle 10"/>
            <p:cNvSpPr/>
            <p:nvPr/>
          </p:nvSpPr>
          <p:spPr>
            <a:xfrm rot="2700000">
              <a:off x="7088589" y="1659316"/>
              <a:ext cx="1113306" cy="1113306"/>
            </a:xfrm>
            <a:prstGeom prst="rect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7" name="Rectangle 15"/>
            <p:cNvSpPr/>
            <p:nvPr/>
          </p:nvSpPr>
          <p:spPr>
            <a:xfrm rot="13500000">
              <a:off x="8038786" y="2080739"/>
              <a:ext cx="94761" cy="11133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9"/>
            <p:cNvGrpSpPr/>
            <p:nvPr/>
          </p:nvGrpSpPr>
          <p:grpSpPr>
            <a:xfrm>
              <a:off x="7429520" y="2000246"/>
              <a:ext cx="366050" cy="355413"/>
              <a:chOff x="6251143" y="1082816"/>
              <a:chExt cx="366050" cy="355413"/>
            </a:xfrm>
            <a:solidFill>
              <a:schemeClr val="accent6"/>
            </a:solidFill>
          </p:grpSpPr>
          <p:sp>
            <p:nvSpPr>
              <p:cNvPr id="39" name="AutoShape 16"/>
              <p:cNvSpPr/>
              <p:nvPr/>
            </p:nvSpPr>
            <p:spPr bwMode="auto">
              <a:xfrm>
                <a:off x="6434481" y="1277418"/>
                <a:ext cx="45678" cy="46304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0" name="AutoShape 17"/>
              <p:cNvSpPr/>
              <p:nvPr/>
            </p:nvSpPr>
            <p:spPr bwMode="auto">
              <a:xfrm>
                <a:off x="6251143" y="1082816"/>
                <a:ext cx="366050" cy="355413"/>
              </a:xfrm>
              <a:custGeom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55" name="Group 55"/>
          <p:cNvGrpSpPr/>
          <p:nvPr/>
        </p:nvGrpSpPr>
        <p:grpSpPr>
          <a:xfrm>
            <a:off x="7054965" y="1725794"/>
            <a:ext cx="1565501" cy="2172990"/>
            <a:chOff x="5016887" y="1227299"/>
            <a:chExt cx="1113306" cy="1545322"/>
          </a:xfrm>
          <a:effectLst/>
        </p:grpSpPr>
        <p:sp>
          <p:nvSpPr>
            <p:cNvPr id="57" name="Rectangle 9"/>
            <p:cNvSpPr/>
            <p:nvPr/>
          </p:nvSpPr>
          <p:spPr>
            <a:xfrm rot="2700000">
              <a:off x="5016887" y="1659315"/>
              <a:ext cx="1113306" cy="1113306"/>
            </a:xfrm>
            <a:prstGeom prst="rect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" name="Rectangle 14"/>
            <p:cNvSpPr/>
            <p:nvPr/>
          </p:nvSpPr>
          <p:spPr>
            <a:xfrm rot="8100000">
              <a:off x="5954712" y="1227299"/>
              <a:ext cx="94761" cy="11133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Group 38"/>
            <p:cNvGrpSpPr/>
            <p:nvPr/>
          </p:nvGrpSpPr>
          <p:grpSpPr>
            <a:xfrm>
              <a:off x="5357818" y="2000246"/>
              <a:ext cx="366050" cy="366676"/>
              <a:chOff x="5519041" y="1071552"/>
              <a:chExt cx="366050" cy="366676"/>
            </a:xfrm>
            <a:solidFill>
              <a:schemeClr val="accent4"/>
            </a:solidFill>
          </p:grpSpPr>
          <p:sp>
            <p:nvSpPr>
              <p:cNvPr id="60" name="AutoShape 18"/>
              <p:cNvSpPr/>
              <p:nvPr/>
            </p:nvSpPr>
            <p:spPr bwMode="auto">
              <a:xfrm>
                <a:off x="5519041" y="1071552"/>
                <a:ext cx="366050" cy="366676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1" name="AutoShape 19"/>
              <p:cNvSpPr/>
              <p:nvPr/>
            </p:nvSpPr>
            <p:spPr bwMode="auto">
              <a:xfrm>
                <a:off x="5599134" y="1209213"/>
                <a:ext cx="45678" cy="34415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2" name="AutoShape 20"/>
              <p:cNvSpPr/>
              <p:nvPr/>
            </p:nvSpPr>
            <p:spPr bwMode="auto">
              <a:xfrm>
                <a:off x="5599134" y="1266155"/>
                <a:ext cx="45678" cy="34415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3" name="AutoShape 21"/>
              <p:cNvSpPr/>
              <p:nvPr/>
            </p:nvSpPr>
            <p:spPr bwMode="auto">
              <a:xfrm>
                <a:off x="5599134" y="1323722"/>
                <a:ext cx="45678" cy="33789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4" name="AutoShape 22"/>
              <p:cNvSpPr/>
              <p:nvPr/>
            </p:nvSpPr>
            <p:spPr bwMode="auto">
              <a:xfrm>
                <a:off x="5679227" y="1323722"/>
                <a:ext cx="45678" cy="33789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5" name="AutoShape 23"/>
              <p:cNvSpPr/>
              <p:nvPr/>
            </p:nvSpPr>
            <p:spPr bwMode="auto">
              <a:xfrm>
                <a:off x="5679227" y="1266155"/>
                <a:ext cx="45678" cy="34415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6" name="AutoShape 24"/>
              <p:cNvSpPr/>
              <p:nvPr/>
            </p:nvSpPr>
            <p:spPr bwMode="auto">
              <a:xfrm>
                <a:off x="5679227" y="1209213"/>
                <a:ext cx="45678" cy="34415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7" name="AutoShape 25"/>
              <p:cNvSpPr/>
              <p:nvPr/>
            </p:nvSpPr>
            <p:spPr bwMode="auto">
              <a:xfrm>
                <a:off x="5759321" y="1323722"/>
                <a:ext cx="45678" cy="33789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8" name="AutoShape 26"/>
              <p:cNvSpPr/>
              <p:nvPr/>
            </p:nvSpPr>
            <p:spPr bwMode="auto">
              <a:xfrm>
                <a:off x="5759321" y="1266155"/>
                <a:ext cx="45678" cy="34415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9" name="AutoShape 27"/>
              <p:cNvSpPr/>
              <p:nvPr/>
            </p:nvSpPr>
            <p:spPr bwMode="auto">
              <a:xfrm>
                <a:off x="5759321" y="1209213"/>
                <a:ext cx="45678" cy="34415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3575" tIns="53575" rIns="53575" bIns="53575" anchor="ctr"/>
              <a:lstStyle/>
              <a:p>
                <a:pPr defTabSz="642915"/>
                <a:endParaRPr lang="en-US" sz="4219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72" name="Group 56"/>
          <p:cNvGrpSpPr/>
          <p:nvPr/>
        </p:nvGrpSpPr>
        <p:grpSpPr>
          <a:xfrm>
            <a:off x="1329077" y="2333281"/>
            <a:ext cx="1565501" cy="2183142"/>
            <a:chOff x="944922" y="1659313"/>
            <a:chExt cx="1113306" cy="1552542"/>
          </a:xfrm>
          <a:effectLst/>
        </p:grpSpPr>
        <p:sp>
          <p:nvSpPr>
            <p:cNvPr id="74" name="Rectangle 7"/>
            <p:cNvSpPr/>
            <p:nvPr/>
          </p:nvSpPr>
          <p:spPr>
            <a:xfrm rot="2700000">
              <a:off x="944922" y="1659313"/>
              <a:ext cx="1113306" cy="1113306"/>
            </a:xfrm>
            <a:prstGeom prst="rect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5" name="Rectangle 12"/>
            <p:cNvSpPr/>
            <p:nvPr/>
          </p:nvSpPr>
          <p:spPr>
            <a:xfrm rot="2700000">
              <a:off x="506439" y="2604190"/>
              <a:ext cx="1113306" cy="1020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AutoShape 28"/>
            <p:cNvSpPr/>
            <p:nvPr/>
          </p:nvSpPr>
          <p:spPr bwMode="auto">
            <a:xfrm>
              <a:off x="1285852" y="2000246"/>
              <a:ext cx="366676" cy="366676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3575" tIns="53575" rIns="53575" bIns="53575" anchor="ctr"/>
            <a:lstStyle/>
            <a:p>
              <a:pPr defTabSz="642915"/>
              <a:endParaRPr lang="en-US" sz="421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79" name="Group 57"/>
          <p:cNvGrpSpPr/>
          <p:nvPr/>
        </p:nvGrpSpPr>
        <p:grpSpPr>
          <a:xfrm>
            <a:off x="3591721" y="2333284"/>
            <a:ext cx="2173870" cy="1565501"/>
            <a:chOff x="2554002" y="1659314"/>
            <a:chExt cx="1545948" cy="1113306"/>
          </a:xfrm>
          <a:effectLst/>
        </p:grpSpPr>
        <p:sp>
          <p:nvSpPr>
            <p:cNvPr id="81" name="Rectangle 8"/>
            <p:cNvSpPr/>
            <p:nvPr/>
          </p:nvSpPr>
          <p:spPr>
            <a:xfrm rot="2700000">
              <a:off x="2986644" y="1659314"/>
              <a:ext cx="1113306" cy="1113306"/>
            </a:xfrm>
            <a:prstGeom prst="rect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" name="Rectangle 13"/>
            <p:cNvSpPr/>
            <p:nvPr/>
          </p:nvSpPr>
          <p:spPr>
            <a:xfrm rot="2700000">
              <a:off x="3063274" y="1231258"/>
              <a:ext cx="94761" cy="11133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AutoShape 100"/>
            <p:cNvSpPr/>
            <p:nvPr/>
          </p:nvSpPr>
          <p:spPr bwMode="auto">
            <a:xfrm>
              <a:off x="3357554" y="2000246"/>
              <a:ext cx="320373" cy="366676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3575" tIns="53575" rIns="53575" bIns="53575" anchor="ctr"/>
            <a:lstStyle/>
            <a:p>
              <a:pPr defTabSz="642915"/>
              <a:endParaRPr lang="en-US" sz="421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5" name="TextBox 348"/>
          <p:cNvSpPr txBox="1"/>
          <p:nvPr/>
        </p:nvSpPr>
        <p:spPr>
          <a:xfrm>
            <a:off x="1172791" y="485736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349"/>
          <p:cNvSpPr txBox="1"/>
          <p:nvPr/>
        </p:nvSpPr>
        <p:spPr>
          <a:xfrm>
            <a:off x="1172793" y="5315298"/>
            <a:ext cx="2503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348"/>
          <p:cNvSpPr txBox="1"/>
          <p:nvPr/>
        </p:nvSpPr>
        <p:spPr>
          <a:xfrm>
            <a:off x="3936773" y="485736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349"/>
          <p:cNvSpPr txBox="1"/>
          <p:nvPr/>
        </p:nvSpPr>
        <p:spPr>
          <a:xfrm>
            <a:off x="3936775" y="5315298"/>
            <a:ext cx="2503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348"/>
          <p:cNvSpPr txBox="1"/>
          <p:nvPr/>
        </p:nvSpPr>
        <p:spPr>
          <a:xfrm>
            <a:off x="6461764" y="485736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349"/>
          <p:cNvSpPr txBox="1"/>
          <p:nvPr/>
        </p:nvSpPr>
        <p:spPr>
          <a:xfrm>
            <a:off x="6461766" y="5315298"/>
            <a:ext cx="2503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348"/>
          <p:cNvSpPr txBox="1"/>
          <p:nvPr/>
        </p:nvSpPr>
        <p:spPr>
          <a:xfrm>
            <a:off x="9194573" y="485736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349"/>
          <p:cNvSpPr txBox="1"/>
          <p:nvPr/>
        </p:nvSpPr>
        <p:spPr>
          <a:xfrm>
            <a:off x="9194575" y="5315298"/>
            <a:ext cx="2503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2146554510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  </a:t>
            </a:r>
            <a:endParaRPr lang="zh-CN" altLang="en-US" sz="1600"/>
          </a:p>
        </p:txBody>
      </p:sp>
      <p:sp>
        <p:nvSpPr>
          <p:cNvPr id="7" name="TextBox 3"/>
          <p:cNvSpPr txBox="1"/>
          <p:nvPr/>
        </p:nvSpPr>
        <p:spPr>
          <a:xfrm>
            <a:off x="4496464" y="1600101"/>
            <a:ext cx="3871526" cy="616592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ctr"/>
            <a:r>
              <a:rPr lang="zh-CN" altLang="en-US" sz="3374" spc="300">
                <a:solidFill>
                  <a:schemeClr val="accent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添加标题文字</a:t>
            </a:r>
            <a:endParaRPr lang="en-US" altLang="zh-CN" sz="3374" spc="300">
              <a:solidFill>
                <a:schemeClr val="accent3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9" name="TextBox 89"/>
          <p:cNvSpPr txBox="1"/>
          <p:nvPr/>
        </p:nvSpPr>
        <p:spPr>
          <a:xfrm>
            <a:off x="5077407" y="2491646"/>
            <a:ext cx="4808161" cy="681353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/>
              </a:rPr>
              <a:t>您的内容打在这里，或者通过复制您的文本后，在此框中选择粘贴，并选择只保留文字；</a:t>
            </a:r>
            <a:endParaRPr lang="zh-CN" altLang="en-US" sz="1265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微软雅黑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A58B873-720F-4DF2-9950-A98EA6D978E9}"/>
              </a:ext>
            </a:extLst>
          </p:cNvPr>
          <p:cNvGrpSpPr/>
          <p:nvPr/>
        </p:nvGrpSpPr>
        <p:grpSpPr>
          <a:xfrm>
            <a:off x="3172886" y="1368939"/>
            <a:ext cx="1904521" cy="1904520"/>
            <a:chOff x="3029144" y="1491630"/>
            <a:chExt cx="1584176" cy="1584176"/>
          </a:xfrm>
          <a:solidFill>
            <a:schemeClr val="accent2"/>
          </a:solidFill>
        </p:grpSpPr>
        <p:sp>
          <p:nvSpPr>
            <p:cNvPr id="11" name="菱形 10">
              <a:extLst>
                <a:ext uri="{FF2B5EF4-FFF2-40B4-BE49-F238E27FC236}">
                  <a16:creationId xmlns:a16="http://schemas.microsoft.com/office/drawing/2014/main" id="{A8C19E7A-E000-4BE0-ABF9-63BFC224AC48}"/>
                </a:ext>
              </a:extLst>
            </p:cNvPr>
            <p:cNvSpPr/>
            <p:nvPr/>
          </p:nvSpPr>
          <p:spPr>
            <a:xfrm>
              <a:off x="3029144" y="1491630"/>
              <a:ext cx="1584176" cy="1584176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8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TextBox 64">
              <a:extLst>
                <a:ext uri="{FF2B5EF4-FFF2-40B4-BE49-F238E27FC236}">
                  <a16:creationId xmlns:a16="http://schemas.microsoft.com/office/drawing/2014/main" id="{77A29297-74C1-4D7D-BBED-AB739E5D3B60}"/>
                </a:ext>
              </a:extLst>
            </p:cNvPr>
            <p:cNvSpPr txBox="1"/>
            <p:nvPr/>
          </p:nvSpPr>
          <p:spPr>
            <a:xfrm flipH="1">
              <a:off x="3184523" y="2103778"/>
              <a:ext cx="1156569" cy="364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49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PART 03</a:t>
              </a:r>
              <a:endParaRPr lang="zh-CN" altLang="en-US" sz="22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5F931BD-FD16-4513-97D6-1C9DE42B81C0}"/>
              </a:ext>
            </a:extLst>
          </p:cNvPr>
          <p:cNvCxnSpPr/>
          <p:nvPr/>
        </p:nvCxnSpPr>
        <p:spPr>
          <a:xfrm>
            <a:off x="5077409" y="2321199"/>
            <a:ext cx="3149068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3422703288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2" name="Group 59"/>
          <p:cNvGrpSpPr/>
          <p:nvPr userDrawn="1"/>
        </p:nvGrpSpPr>
        <p:grpSpPr>
          <a:xfrm>
            <a:off x="6561337" y="2895087"/>
            <a:ext cx="2740707" cy="950960"/>
            <a:chOff x="2437" y="1458"/>
            <a:chExt cx="1637" cy="568"/>
          </a:xfrm>
        </p:grpSpPr>
        <p:sp>
          <p:nvSpPr>
            <p:cNvPr id="58" name="Freeform 60"/>
            <p:cNvSpPr/>
            <p:nvPr userDrawn="1"/>
          </p:nvSpPr>
          <p:spPr bwMode="gray">
            <a:xfrm>
              <a:off x="2482" y="1458"/>
              <a:ext cx="1592" cy="568"/>
            </a:xfrm>
            <a:custGeom>
              <a:cxnLst>
                <a:cxn ang="0">
                  <a:pos x="1" y="189"/>
                </a:cxn>
                <a:cxn ang="0">
                  <a:pos x="0" y="568"/>
                </a:cxn>
                <a:cxn ang="0">
                  <a:pos x="1489" y="329"/>
                </a:cxn>
                <a:cxn ang="0">
                  <a:pos x="1592" y="152"/>
                </a:cxn>
                <a:cxn ang="0">
                  <a:pos x="1477" y="0"/>
                </a:cxn>
                <a:cxn ang="0">
                  <a:pos x="1" y="189"/>
                </a:cxn>
              </a:cxnLst>
              <a:rect l="0" t="0" r="r" b="b"/>
              <a:pathLst>
                <a:path w="1592" h="568">
                  <a:moveTo>
                    <a:pt x="1" y="189"/>
                  </a:moveTo>
                  <a:lnTo>
                    <a:pt x="0" y="568"/>
                  </a:lnTo>
                  <a:lnTo>
                    <a:pt x="1489" y="329"/>
                  </a:lnTo>
                  <a:lnTo>
                    <a:pt x="1592" y="152"/>
                  </a:lnTo>
                  <a:lnTo>
                    <a:pt x="1477" y="0"/>
                  </a:lnTo>
                  <a:lnTo>
                    <a:pt x="1" y="189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EAEAEA">
                    <a:gamma/>
                    <a:shade val="92157"/>
                    <a:invGamma/>
                  </a:srgb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Freeform 61"/>
            <p:cNvSpPr/>
            <p:nvPr userDrawn="1"/>
          </p:nvSpPr>
          <p:spPr bwMode="gray">
            <a:xfrm>
              <a:off x="2515" y="1500"/>
              <a:ext cx="1517" cy="476"/>
            </a:xfrm>
            <a:custGeom>
              <a:cxnLst>
                <a:cxn ang="0">
                  <a:pos x="0" y="184"/>
                </a:cxn>
                <a:cxn ang="0">
                  <a:pos x="1" y="476"/>
                </a:cxn>
                <a:cxn ang="0">
                  <a:pos x="1420" y="254"/>
                </a:cxn>
                <a:cxn ang="0">
                  <a:pos x="1509" y="117"/>
                </a:cxn>
                <a:cxn ang="0">
                  <a:pos x="1413" y="0"/>
                </a:cxn>
                <a:cxn ang="0">
                  <a:pos x="0" y="184"/>
                </a:cxn>
              </a:cxnLst>
              <a:rect l="0" t="0" r="r" b="b"/>
              <a:pathLst>
                <a:path w="1509" h="476">
                  <a:moveTo>
                    <a:pt x="0" y="184"/>
                  </a:moveTo>
                  <a:lnTo>
                    <a:pt x="1" y="476"/>
                  </a:lnTo>
                  <a:lnTo>
                    <a:pt x="1420" y="254"/>
                  </a:lnTo>
                  <a:lnTo>
                    <a:pt x="1509" y="117"/>
                  </a:lnTo>
                  <a:lnTo>
                    <a:pt x="1413" y="0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0" name="AutoShape 62"/>
            <p:cNvSpPr>
              <a:spLocks noChangeArrowheads="1"/>
            </p:cNvSpPr>
            <p:nvPr userDrawn="1"/>
          </p:nvSpPr>
          <p:spPr bwMode="gray">
            <a:xfrm rot="16200000" flipH="1">
              <a:off x="2317" y="1822"/>
              <a:ext cx="288" cy="47"/>
            </a:xfrm>
            <a:prstGeom prst="parallelogram">
              <a:avLst>
                <a:gd name="adj" fmla="val 23376"/>
              </a:avLst>
            </a:prstGeom>
            <a:gradFill rotWithShape="1">
              <a:gsLst>
                <a:gs pos="0">
                  <a:srgbClr val="DDDDDD">
                    <a:gamma/>
                    <a:shade val="82353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noFill/>
              <a:miter lim="800000"/>
            </a:ln>
            <a:effectLst/>
            <a:scene3d>
              <a:camera prst="legacyObliqueTopLef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3" name="Group 65"/>
          <p:cNvGrpSpPr/>
          <p:nvPr userDrawn="1"/>
        </p:nvGrpSpPr>
        <p:grpSpPr>
          <a:xfrm>
            <a:off x="3628097" y="3471020"/>
            <a:ext cx="2739032" cy="950960"/>
            <a:chOff x="697" y="1704"/>
            <a:chExt cx="1636" cy="568"/>
          </a:xfrm>
        </p:grpSpPr>
        <p:sp>
          <p:nvSpPr>
            <p:cNvPr id="51" name="Freeform 66"/>
            <p:cNvSpPr/>
            <p:nvPr userDrawn="1"/>
          </p:nvSpPr>
          <p:spPr bwMode="gray">
            <a:xfrm>
              <a:off x="697" y="1704"/>
              <a:ext cx="1591" cy="568"/>
            </a:xfrm>
            <a:custGeom>
              <a:cxnLst>
                <a:cxn ang="0">
                  <a:pos x="1591" y="189"/>
                </a:cxn>
                <a:cxn ang="0">
                  <a:pos x="1591" y="568"/>
                </a:cxn>
                <a:cxn ang="0">
                  <a:pos x="103" y="329"/>
                </a:cxn>
                <a:cxn ang="0">
                  <a:pos x="0" y="152"/>
                </a:cxn>
                <a:cxn ang="0">
                  <a:pos x="115" y="0"/>
                </a:cxn>
                <a:cxn ang="0">
                  <a:pos x="1591" y="189"/>
                </a:cxn>
              </a:cxnLst>
              <a:rect l="0" t="0" r="r" b="b"/>
              <a:pathLst>
                <a:path w="1590" h="568">
                  <a:moveTo>
                    <a:pt x="1591" y="189"/>
                  </a:moveTo>
                  <a:lnTo>
                    <a:pt x="1591" y="568"/>
                  </a:lnTo>
                  <a:lnTo>
                    <a:pt x="103" y="329"/>
                  </a:lnTo>
                  <a:lnTo>
                    <a:pt x="0" y="152"/>
                  </a:lnTo>
                  <a:lnTo>
                    <a:pt x="115" y="0"/>
                  </a:lnTo>
                  <a:lnTo>
                    <a:pt x="1591" y="189"/>
                  </a:lnTo>
                  <a:close/>
                </a:path>
              </a:pathLst>
            </a:custGeom>
            <a:gradFill rotWithShape="1">
              <a:gsLst>
                <a:gs pos="0">
                  <a:srgbClr val="EAEAEA">
                    <a:gamma/>
                    <a:shade val="89020"/>
                    <a:invGamma/>
                  </a:srgbClr>
                </a:gs>
                <a:gs pos="100000">
                  <a:srgbClr val="EAEAEA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6" name="Freeform 67"/>
            <p:cNvSpPr/>
            <p:nvPr userDrawn="1"/>
          </p:nvSpPr>
          <p:spPr bwMode="gray">
            <a:xfrm>
              <a:off x="737" y="1746"/>
              <a:ext cx="1517" cy="476"/>
            </a:xfrm>
            <a:custGeom>
              <a:cxnLst>
                <a:cxn ang="0">
                  <a:pos x="1298" y="158"/>
                </a:cxn>
                <a:cxn ang="0">
                  <a:pos x="1297" y="409"/>
                </a:cxn>
                <a:cxn ang="0">
                  <a:pos x="70" y="218"/>
                </a:cxn>
                <a:cxn ang="0">
                  <a:pos x="0" y="96"/>
                </a:cxn>
                <a:cxn ang="0">
                  <a:pos x="76" y="0"/>
                </a:cxn>
                <a:cxn ang="0">
                  <a:pos x="1298" y="158"/>
                </a:cxn>
              </a:cxnLst>
              <a:rect l="0" t="0" r="r" b="b"/>
              <a:pathLst>
                <a:path w="1298" h="409">
                  <a:moveTo>
                    <a:pt x="1298" y="158"/>
                  </a:moveTo>
                  <a:lnTo>
                    <a:pt x="1297" y="409"/>
                  </a:lnTo>
                  <a:lnTo>
                    <a:pt x="70" y="218"/>
                  </a:lnTo>
                  <a:lnTo>
                    <a:pt x="0" y="96"/>
                  </a:lnTo>
                  <a:lnTo>
                    <a:pt x="76" y="0"/>
                  </a:lnTo>
                  <a:lnTo>
                    <a:pt x="1298" y="158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AutoShape 68"/>
            <p:cNvSpPr>
              <a:spLocks noChangeArrowheads="1"/>
            </p:cNvSpPr>
            <p:nvPr userDrawn="1"/>
          </p:nvSpPr>
          <p:spPr bwMode="gray">
            <a:xfrm rot="5400000">
              <a:off x="2166" y="2067"/>
              <a:ext cx="288" cy="47"/>
            </a:xfrm>
            <a:prstGeom prst="parallelogram">
              <a:avLst>
                <a:gd name="adj" fmla="val 19149"/>
              </a:avLst>
            </a:prstGeom>
            <a:gradFill rotWithShape="1">
              <a:gsLst>
                <a:gs pos="0">
                  <a:srgbClr val="DDDDDD">
                    <a:gamma/>
                    <a:shade val="82353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noFill/>
              <a:miter lim="800000"/>
            </a:ln>
            <a:effectLst/>
            <a:scene3d>
              <a:camera prst="legacyObliqueTopRigh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1" name="Group 78"/>
          <p:cNvGrpSpPr/>
          <p:nvPr/>
        </p:nvGrpSpPr>
        <p:grpSpPr>
          <a:xfrm>
            <a:off x="6345363" y="1475344"/>
            <a:ext cx="241088" cy="5041090"/>
            <a:chOff x="3391" y="1309"/>
            <a:chExt cx="144" cy="3011"/>
          </a:xfrm>
        </p:grpSpPr>
        <p:sp>
          <p:nvSpPr>
            <p:cNvPr id="49" name="AutoShape 79"/>
            <p:cNvSpPr>
              <a:spLocks noChangeArrowheads="1"/>
            </p:cNvSpPr>
            <p:nvPr userDrawn="1"/>
          </p:nvSpPr>
          <p:spPr bwMode="gray">
            <a:xfrm>
              <a:off x="3393" y="1309"/>
              <a:ext cx="142" cy="3011"/>
            </a:xfrm>
            <a:prstGeom prst="can">
              <a:avLst>
                <a:gd name="adj" fmla="val 55367"/>
              </a:avLst>
            </a:prstGeom>
            <a:gradFill rotWithShape="1">
              <a:gsLst>
                <a:gs pos="0">
                  <a:srgbClr val="B8B8B8"/>
                </a:gs>
                <a:gs pos="50000">
                  <a:srgbClr val="FFFFFF"/>
                </a:gs>
                <a:gs pos="100000">
                  <a:sysClr val="window" lastClr="FFFFFF">
                    <a:lumMod val="50000"/>
                  </a:sysClr>
                </a:gs>
              </a:gsLst>
              <a:lin ang="0" scaled="1"/>
            </a:gradFill>
            <a:ln w="9525">
              <a:noFill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Oval 80"/>
            <p:cNvSpPr>
              <a:spLocks noChangeArrowheads="1"/>
            </p:cNvSpPr>
            <p:nvPr userDrawn="1"/>
          </p:nvSpPr>
          <p:spPr bwMode="gray">
            <a:xfrm>
              <a:off x="3391" y="1309"/>
              <a:ext cx="144" cy="7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92157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92157"/>
                    <a:invGamma/>
                  </a:srgb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2" name="Group 81"/>
          <p:cNvGrpSpPr/>
          <p:nvPr/>
        </p:nvGrpSpPr>
        <p:grpSpPr>
          <a:xfrm>
            <a:off x="4659419" y="2578659"/>
            <a:ext cx="1747891" cy="929195"/>
            <a:chOff x="2384" y="1968"/>
            <a:chExt cx="1044" cy="555"/>
          </a:xfrm>
        </p:grpSpPr>
        <p:sp>
          <p:nvSpPr>
            <p:cNvPr id="46" name="AutoShape 82"/>
            <p:cNvSpPr>
              <a:spLocks noChangeArrowheads="1"/>
            </p:cNvSpPr>
            <p:nvPr userDrawn="1"/>
          </p:nvSpPr>
          <p:spPr bwMode="gray">
            <a:xfrm rot="5400000" flipH="1">
              <a:off x="3236" y="2086"/>
              <a:ext cx="288" cy="96"/>
            </a:xfrm>
            <a:prstGeom prst="parallelogram">
              <a:avLst>
                <a:gd name="adj" fmla="val 18736"/>
              </a:avLst>
            </a:prstGeom>
            <a:gradFill rotWithShape="1">
              <a:gsLst>
                <a:gs pos="417">
                  <a:srgbClr val="999999"/>
                </a:gs>
                <a:gs pos="7000">
                  <a:srgbClr val="EAEAEA">
                    <a:gamma/>
                    <a:shade val="85882"/>
                    <a:invGamma/>
                  </a:srgbClr>
                </a:gs>
                <a:gs pos="100000">
                  <a:srgbClr val="EAEAEA"/>
                </a:gs>
              </a:gsLst>
              <a:lin ang="5400000" scaled="1"/>
            </a:gradFill>
            <a:ln w="9525">
              <a:noFill/>
              <a:miter lim="800000"/>
            </a:ln>
            <a:effectLst/>
            <a:scene3d>
              <a:camera prst="legacyObliqueTopLef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Freeform 83"/>
            <p:cNvSpPr/>
            <p:nvPr userDrawn="1"/>
          </p:nvSpPr>
          <p:spPr bwMode="gray">
            <a:xfrm>
              <a:off x="2384" y="1968"/>
              <a:ext cx="975" cy="555"/>
            </a:xfrm>
            <a:custGeom>
              <a:cxnLst>
                <a:cxn ang="0">
                  <a:pos x="837" y="0"/>
                </a:cxn>
                <a:cxn ang="0">
                  <a:pos x="837" y="317"/>
                </a:cxn>
                <a:cxn ang="0">
                  <a:pos x="116" y="476"/>
                </a:cxn>
                <a:cxn ang="0">
                  <a:pos x="0" y="304"/>
                </a:cxn>
                <a:cxn ang="0">
                  <a:pos x="110" y="100"/>
                </a:cxn>
                <a:cxn ang="0">
                  <a:pos x="837" y="0"/>
                </a:cxn>
              </a:cxnLst>
              <a:rect l="0" t="0" r="r" b="b"/>
              <a:pathLst>
                <a:path w="837" h="476">
                  <a:moveTo>
                    <a:pt x="837" y="0"/>
                  </a:moveTo>
                  <a:lnTo>
                    <a:pt x="837" y="317"/>
                  </a:lnTo>
                  <a:lnTo>
                    <a:pt x="116" y="476"/>
                  </a:lnTo>
                  <a:lnTo>
                    <a:pt x="0" y="304"/>
                  </a:lnTo>
                  <a:lnTo>
                    <a:pt x="110" y="100"/>
                  </a:lnTo>
                  <a:lnTo>
                    <a:pt x="837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5882"/>
                    <a:invGamma/>
                  </a:srgb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b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Freeform 84"/>
            <p:cNvSpPr/>
            <p:nvPr userDrawn="1"/>
          </p:nvSpPr>
          <p:spPr bwMode="gray">
            <a:xfrm>
              <a:off x="2421" y="2007"/>
              <a:ext cx="905" cy="461"/>
            </a:xfrm>
            <a:custGeom>
              <a:cxnLst>
                <a:cxn ang="0">
                  <a:pos x="786" y="0"/>
                </a:cxn>
                <a:cxn ang="0">
                  <a:pos x="786" y="252"/>
                </a:cxn>
                <a:cxn ang="0">
                  <a:pos x="92" y="396"/>
                </a:cxn>
                <a:cxn ang="0">
                  <a:pos x="0" y="266"/>
                </a:cxn>
                <a:cxn ang="0">
                  <a:pos x="88" y="112"/>
                </a:cxn>
                <a:cxn ang="0">
                  <a:pos x="786" y="0"/>
                </a:cxn>
              </a:cxnLst>
              <a:rect l="0" t="0" r="r" b="b"/>
              <a:pathLst>
                <a:path w="786" h="396">
                  <a:moveTo>
                    <a:pt x="786" y="0"/>
                  </a:moveTo>
                  <a:lnTo>
                    <a:pt x="786" y="252"/>
                  </a:lnTo>
                  <a:lnTo>
                    <a:pt x="92" y="396"/>
                  </a:lnTo>
                  <a:lnTo>
                    <a:pt x="0" y="266"/>
                  </a:lnTo>
                  <a:lnTo>
                    <a:pt x="88" y="112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3" name="Group 86"/>
          <p:cNvGrpSpPr/>
          <p:nvPr/>
        </p:nvGrpSpPr>
        <p:grpSpPr>
          <a:xfrm>
            <a:off x="3149267" y="4894111"/>
            <a:ext cx="3234603" cy="850507"/>
            <a:chOff x="1482" y="3351"/>
            <a:chExt cx="1932" cy="508"/>
          </a:xfrm>
        </p:grpSpPr>
        <p:sp>
          <p:nvSpPr>
            <p:cNvPr id="43" name="AutoShape 87"/>
            <p:cNvSpPr>
              <a:spLocks noChangeArrowheads="1"/>
            </p:cNvSpPr>
            <p:nvPr userDrawn="1"/>
          </p:nvSpPr>
          <p:spPr bwMode="gray">
            <a:xfrm rot="5400000" flipH="1">
              <a:off x="3237" y="3499"/>
              <a:ext cx="288" cy="66"/>
            </a:xfrm>
            <a:prstGeom prst="parallelogram">
              <a:avLst>
                <a:gd name="adj" fmla="val 4525"/>
              </a:avLst>
            </a:prstGeom>
            <a:gradFill rotWithShape="1">
              <a:gsLst>
                <a:gs pos="1250">
                  <a:srgbClr val="949494"/>
                </a:gs>
                <a:gs pos="7000">
                  <a:srgbClr val="EAEAEA">
                    <a:gamma/>
                    <a:shade val="85882"/>
                    <a:invGamma/>
                  </a:srgbClr>
                </a:gs>
                <a:gs pos="100000">
                  <a:srgbClr val="EAEAEA"/>
                </a:gs>
              </a:gsLst>
              <a:lin ang="5400000" scaled="1"/>
            </a:gradFill>
            <a:ln w="9525" algn="ctr">
              <a:noFill/>
              <a:miter lim="800000"/>
            </a:ln>
            <a:effectLst/>
            <a:scene3d>
              <a:camera prst="legacyObliqueTopLef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88"/>
            <p:cNvSpPr/>
            <p:nvPr userDrawn="1"/>
          </p:nvSpPr>
          <p:spPr bwMode="gray">
            <a:xfrm>
              <a:off x="1482" y="3351"/>
              <a:ext cx="1883" cy="508"/>
            </a:xfrm>
            <a:custGeom>
              <a:cxnLst>
                <a:cxn ang="0">
                  <a:pos x="2085" y="0"/>
                </a:cxn>
                <a:cxn ang="0">
                  <a:pos x="2085" y="312"/>
                </a:cxn>
                <a:cxn ang="0">
                  <a:pos x="171" y="436"/>
                </a:cxn>
                <a:cxn ang="0">
                  <a:pos x="0" y="277"/>
                </a:cxn>
                <a:cxn ang="0">
                  <a:pos x="178" y="88"/>
                </a:cxn>
                <a:cxn ang="0">
                  <a:pos x="2085" y="0"/>
                </a:cxn>
              </a:cxnLst>
              <a:rect l="0" t="0" r="r" b="b"/>
              <a:pathLst>
                <a:path w="2085" h="436">
                  <a:moveTo>
                    <a:pt x="2085" y="0"/>
                  </a:moveTo>
                  <a:lnTo>
                    <a:pt x="2085" y="312"/>
                  </a:lnTo>
                  <a:lnTo>
                    <a:pt x="171" y="436"/>
                  </a:lnTo>
                  <a:lnTo>
                    <a:pt x="0" y="277"/>
                  </a:lnTo>
                  <a:lnTo>
                    <a:pt x="178" y="88"/>
                  </a:lnTo>
                  <a:lnTo>
                    <a:pt x="208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85882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85882"/>
                    <a:invGamma/>
                  </a:srgb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Freeform 89"/>
            <p:cNvSpPr/>
            <p:nvPr userDrawn="1"/>
          </p:nvSpPr>
          <p:spPr bwMode="gray">
            <a:xfrm>
              <a:off x="1528" y="3394"/>
              <a:ext cx="1812" cy="419"/>
            </a:xfrm>
            <a:custGeom>
              <a:cxnLst>
                <a:cxn ang="0">
                  <a:pos x="2004" y="0"/>
                </a:cxn>
                <a:cxn ang="0">
                  <a:pos x="2003" y="250"/>
                </a:cxn>
                <a:cxn ang="0">
                  <a:pos x="130" y="360"/>
                </a:cxn>
                <a:cxn ang="0">
                  <a:pos x="0" y="234"/>
                </a:cxn>
                <a:cxn ang="0">
                  <a:pos x="138" y="92"/>
                </a:cxn>
                <a:cxn ang="0">
                  <a:pos x="2004" y="0"/>
                </a:cxn>
              </a:cxnLst>
              <a:rect l="0" t="0" r="r" b="b"/>
              <a:pathLst>
                <a:path w="2004" h="360">
                  <a:moveTo>
                    <a:pt x="2004" y="0"/>
                  </a:moveTo>
                  <a:lnTo>
                    <a:pt x="2003" y="250"/>
                  </a:lnTo>
                  <a:lnTo>
                    <a:pt x="130" y="360"/>
                  </a:lnTo>
                  <a:lnTo>
                    <a:pt x="0" y="234"/>
                  </a:lnTo>
                  <a:lnTo>
                    <a:pt x="138" y="92"/>
                  </a:lnTo>
                  <a:lnTo>
                    <a:pt x="2004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4" name="Group 92"/>
          <p:cNvGrpSpPr/>
          <p:nvPr userDrawn="1"/>
        </p:nvGrpSpPr>
        <p:grpSpPr>
          <a:xfrm>
            <a:off x="6539572" y="4346639"/>
            <a:ext cx="3460624" cy="850507"/>
            <a:chOff x="3496" y="3024"/>
            <a:chExt cx="2183" cy="508"/>
          </a:xfrm>
        </p:grpSpPr>
        <p:sp>
          <p:nvSpPr>
            <p:cNvPr id="40" name="AutoShape 93"/>
            <p:cNvSpPr>
              <a:spLocks noChangeArrowheads="1"/>
            </p:cNvSpPr>
            <p:nvPr userDrawn="1"/>
          </p:nvSpPr>
          <p:spPr bwMode="gray">
            <a:xfrm rot="-5400000">
              <a:off x="3389" y="3170"/>
              <a:ext cx="288" cy="75"/>
            </a:xfrm>
            <a:prstGeom prst="parallelogram">
              <a:avLst>
                <a:gd name="adj" fmla="val 3982"/>
              </a:avLst>
            </a:prstGeom>
            <a:gradFill rotWithShape="1">
              <a:gsLst>
                <a:gs pos="417">
                  <a:srgbClr val="9F9F9F"/>
                </a:gs>
                <a:gs pos="7000">
                  <a:srgbClr val="B8B8B8"/>
                </a:gs>
                <a:gs pos="100000">
                  <a:srgbClr val="EAEAEA"/>
                </a:gs>
              </a:gsLst>
              <a:lin ang="5400000" scaled="1"/>
            </a:gradFill>
            <a:ln w="9525" algn="ctr">
              <a:noFill/>
              <a:miter lim="800000"/>
            </a:ln>
            <a:effectLst/>
            <a:scene3d>
              <a:camera prst="legacyObliqueTopRigh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Freeform 94"/>
            <p:cNvSpPr/>
            <p:nvPr userDrawn="1"/>
          </p:nvSpPr>
          <p:spPr bwMode="gray">
            <a:xfrm flipH="1">
              <a:off x="3553" y="3024"/>
              <a:ext cx="2126" cy="508"/>
            </a:xfrm>
            <a:custGeom>
              <a:cxnLst>
                <a:cxn ang="0">
                  <a:pos x="2085" y="0"/>
                </a:cxn>
                <a:cxn ang="0">
                  <a:pos x="2085" y="312"/>
                </a:cxn>
                <a:cxn ang="0">
                  <a:pos x="171" y="436"/>
                </a:cxn>
                <a:cxn ang="0">
                  <a:pos x="0" y="277"/>
                </a:cxn>
                <a:cxn ang="0">
                  <a:pos x="178" y="88"/>
                </a:cxn>
                <a:cxn ang="0">
                  <a:pos x="2085" y="0"/>
                </a:cxn>
              </a:cxnLst>
              <a:rect l="0" t="0" r="r" b="b"/>
              <a:pathLst>
                <a:path w="2085" h="436">
                  <a:moveTo>
                    <a:pt x="2085" y="0"/>
                  </a:moveTo>
                  <a:lnTo>
                    <a:pt x="2085" y="312"/>
                  </a:lnTo>
                  <a:lnTo>
                    <a:pt x="171" y="436"/>
                  </a:lnTo>
                  <a:lnTo>
                    <a:pt x="0" y="277"/>
                  </a:lnTo>
                  <a:lnTo>
                    <a:pt x="178" y="88"/>
                  </a:lnTo>
                  <a:lnTo>
                    <a:pt x="208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85882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85882"/>
                    <a:invGamma/>
                  </a:srgb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Freeform 95"/>
            <p:cNvSpPr/>
            <p:nvPr userDrawn="1"/>
          </p:nvSpPr>
          <p:spPr bwMode="gray">
            <a:xfrm flipH="1">
              <a:off x="3580" y="3067"/>
              <a:ext cx="2047" cy="419"/>
            </a:xfrm>
            <a:custGeom>
              <a:cxnLst>
                <a:cxn ang="0">
                  <a:pos x="2004" y="0"/>
                </a:cxn>
                <a:cxn ang="0">
                  <a:pos x="2003" y="250"/>
                </a:cxn>
                <a:cxn ang="0">
                  <a:pos x="130" y="360"/>
                </a:cxn>
                <a:cxn ang="0">
                  <a:pos x="0" y="234"/>
                </a:cxn>
                <a:cxn ang="0">
                  <a:pos x="138" y="92"/>
                </a:cxn>
                <a:cxn ang="0">
                  <a:pos x="2004" y="0"/>
                </a:cxn>
              </a:cxnLst>
              <a:rect l="0" t="0" r="r" b="b"/>
              <a:pathLst>
                <a:path w="2004" h="360">
                  <a:moveTo>
                    <a:pt x="2004" y="0"/>
                  </a:moveTo>
                  <a:lnTo>
                    <a:pt x="2003" y="250"/>
                  </a:lnTo>
                  <a:lnTo>
                    <a:pt x="130" y="360"/>
                  </a:lnTo>
                  <a:lnTo>
                    <a:pt x="0" y="234"/>
                  </a:lnTo>
                  <a:lnTo>
                    <a:pt x="138" y="92"/>
                  </a:lnTo>
                  <a:lnTo>
                    <a:pt x="2004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5" name="Group 98"/>
          <p:cNvGrpSpPr/>
          <p:nvPr userDrawn="1"/>
        </p:nvGrpSpPr>
        <p:grpSpPr>
          <a:xfrm>
            <a:off x="6539573" y="1984309"/>
            <a:ext cx="1868435" cy="929195"/>
            <a:chOff x="2345" y="1092"/>
            <a:chExt cx="1116" cy="555"/>
          </a:xfrm>
        </p:grpSpPr>
        <p:sp>
          <p:nvSpPr>
            <p:cNvPr id="36" name="AutoShape 99"/>
            <p:cNvSpPr>
              <a:spLocks noChangeArrowheads="1"/>
            </p:cNvSpPr>
            <p:nvPr/>
          </p:nvSpPr>
          <p:spPr bwMode="gray">
            <a:xfrm rot="-5400000">
              <a:off x="2249" y="1222"/>
              <a:ext cx="288" cy="96"/>
            </a:xfrm>
            <a:prstGeom prst="parallelogram">
              <a:avLst>
                <a:gd name="adj" fmla="val 18736"/>
              </a:avLst>
            </a:prstGeom>
            <a:gradFill rotWithShape="1">
              <a:gsLst>
                <a:gs pos="0">
                  <a:srgbClr val="EAEAEA">
                    <a:gamma/>
                    <a:shade val="85882"/>
                    <a:invGamma/>
                  </a:srgbClr>
                </a:gs>
                <a:gs pos="100000">
                  <a:srgbClr val="EAEAEA"/>
                </a:gs>
              </a:gsLst>
              <a:lin ang="5400000" scaled="1"/>
            </a:gradFill>
            <a:ln w="9525">
              <a:noFill/>
              <a:miter lim="800000"/>
            </a:ln>
            <a:effectLst/>
            <a:scene3d>
              <a:camera prst="legacyObliqueTopRight"/>
              <a:lightRig rig="legacyFlat3" dir="b"/>
            </a:scene3d>
            <a:sp3d extrusionH="365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37" name="Group 100"/>
            <p:cNvGrpSpPr/>
            <p:nvPr/>
          </p:nvGrpSpPr>
          <p:grpSpPr>
            <a:xfrm>
              <a:off x="2414" y="1092"/>
              <a:ext cx="1047" cy="555"/>
              <a:chOff x="2414" y="1104"/>
              <a:chExt cx="975" cy="555"/>
            </a:xfrm>
          </p:grpSpPr>
          <p:sp>
            <p:nvSpPr>
              <p:cNvPr id="38" name="Freeform 101"/>
              <p:cNvSpPr/>
              <p:nvPr/>
            </p:nvSpPr>
            <p:spPr bwMode="gray">
              <a:xfrm flipH="1">
                <a:off x="2414" y="1104"/>
                <a:ext cx="975" cy="555"/>
              </a:xfrm>
              <a:custGeom>
                <a:cxnLst>
                  <a:cxn ang="0">
                    <a:pos x="837" y="0"/>
                  </a:cxn>
                  <a:cxn ang="0">
                    <a:pos x="837" y="317"/>
                  </a:cxn>
                  <a:cxn ang="0">
                    <a:pos x="116" y="476"/>
                  </a:cxn>
                  <a:cxn ang="0">
                    <a:pos x="0" y="304"/>
                  </a:cxn>
                  <a:cxn ang="0">
                    <a:pos x="110" y="100"/>
                  </a:cxn>
                  <a:cxn ang="0">
                    <a:pos x="837" y="0"/>
                  </a:cxn>
                </a:cxnLst>
                <a:rect l="0" t="0" r="r" b="b"/>
                <a:pathLst>
                  <a:path w="837" h="476">
                    <a:moveTo>
                      <a:pt x="837" y="0"/>
                    </a:moveTo>
                    <a:lnTo>
                      <a:pt x="837" y="317"/>
                    </a:lnTo>
                    <a:lnTo>
                      <a:pt x="116" y="476"/>
                    </a:lnTo>
                    <a:lnTo>
                      <a:pt x="0" y="304"/>
                    </a:lnTo>
                    <a:lnTo>
                      <a:pt x="110" y="100"/>
                    </a:lnTo>
                    <a:lnTo>
                      <a:pt x="83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b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>
                <a:flatTx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" name="Freeform 102"/>
              <p:cNvSpPr/>
              <p:nvPr/>
            </p:nvSpPr>
            <p:spPr bwMode="gray">
              <a:xfrm flipH="1">
                <a:off x="2447" y="1143"/>
                <a:ext cx="905" cy="461"/>
              </a:xfrm>
              <a:custGeom>
                <a:cxnLst>
                  <a:cxn ang="0">
                    <a:pos x="786" y="0"/>
                  </a:cxn>
                  <a:cxn ang="0">
                    <a:pos x="786" y="252"/>
                  </a:cxn>
                  <a:cxn ang="0">
                    <a:pos x="92" y="396"/>
                  </a:cxn>
                  <a:cxn ang="0">
                    <a:pos x="0" y="266"/>
                  </a:cxn>
                  <a:cxn ang="0">
                    <a:pos x="88" y="112"/>
                  </a:cxn>
                  <a:cxn ang="0">
                    <a:pos x="786" y="0"/>
                  </a:cxn>
                </a:cxnLst>
                <a:rect l="0" t="0" r="r" b="b"/>
                <a:pathLst>
                  <a:path w="786" h="396">
                    <a:moveTo>
                      <a:pt x="786" y="0"/>
                    </a:moveTo>
                    <a:lnTo>
                      <a:pt x="786" y="252"/>
                    </a:lnTo>
                    <a:lnTo>
                      <a:pt x="92" y="396"/>
                    </a:lnTo>
                    <a:lnTo>
                      <a:pt x="0" y="266"/>
                    </a:lnTo>
                    <a:lnTo>
                      <a:pt x="88" y="112"/>
                    </a:lnTo>
                    <a:lnTo>
                      <a:pt x="78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 rot="508654">
            <a:off x="6619936" y="2228746"/>
            <a:ext cx="1593770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17" name="TextBox 16"/>
          <p:cNvSpPr txBox="1"/>
          <p:nvPr/>
        </p:nvSpPr>
        <p:spPr>
          <a:xfrm rot="20923364">
            <a:off x="4693978" y="2842220"/>
            <a:ext cx="1593770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18" name="TextBox 17"/>
          <p:cNvSpPr txBox="1"/>
          <p:nvPr/>
        </p:nvSpPr>
        <p:spPr>
          <a:xfrm rot="21168564">
            <a:off x="6972230" y="3187619"/>
            <a:ext cx="1593770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19" name="TextBox 18"/>
          <p:cNvSpPr txBox="1"/>
          <p:nvPr/>
        </p:nvSpPr>
        <p:spPr>
          <a:xfrm rot="354631">
            <a:off x="4167241" y="3742374"/>
            <a:ext cx="1908778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20" name="TextBox 19"/>
          <p:cNvSpPr txBox="1"/>
          <p:nvPr/>
        </p:nvSpPr>
        <p:spPr>
          <a:xfrm rot="21362588">
            <a:off x="3862174" y="5132992"/>
            <a:ext cx="1895056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21" name="TextBox 20"/>
          <p:cNvSpPr txBox="1"/>
          <p:nvPr/>
        </p:nvSpPr>
        <p:spPr>
          <a:xfrm rot="229781">
            <a:off x="7390111" y="4603704"/>
            <a:ext cx="2123148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87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61" name="Rectangle 69"/>
          <p:cNvSpPr/>
          <p:nvPr/>
        </p:nvSpPr>
        <p:spPr>
          <a:xfrm>
            <a:off x="579759" y="5032475"/>
            <a:ext cx="2630698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点击输入具体内容点击输入简要文本内容，文字内容需概况精炼的说明该分项内容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Rectangle 70"/>
          <p:cNvSpPr/>
          <p:nvPr/>
        </p:nvSpPr>
        <p:spPr>
          <a:xfrm>
            <a:off x="966916" y="3324173"/>
            <a:ext cx="2630698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点击输入具体内容点击输入简要文本内容，文字内容需概况精炼的说明该分项内容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Rectangle 71"/>
          <p:cNvSpPr/>
          <p:nvPr/>
        </p:nvSpPr>
        <p:spPr>
          <a:xfrm>
            <a:off x="9445030" y="2899410"/>
            <a:ext cx="2665500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点击输入具体内容点击输入简要文本内容，文字内容需概况精炼的说明该分项内容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Rectangle 72"/>
          <p:cNvSpPr/>
          <p:nvPr/>
        </p:nvSpPr>
        <p:spPr>
          <a:xfrm>
            <a:off x="8983252" y="5203417"/>
            <a:ext cx="2120850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点击输入具体内容点击输入简要文本内容，文字内容需概况精炼的说明该分项内容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70"/>
          <p:cNvSpPr/>
          <p:nvPr/>
        </p:nvSpPr>
        <p:spPr>
          <a:xfrm>
            <a:off x="3137711" y="1804015"/>
            <a:ext cx="2630698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点击输入具体内容点击输入简要文本内容，文字内容需概况精炼的说明该分项内容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Rectangle 71"/>
          <p:cNvSpPr/>
          <p:nvPr/>
        </p:nvSpPr>
        <p:spPr>
          <a:xfrm>
            <a:off x="8771758" y="1786510"/>
            <a:ext cx="2665500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点击输入具体内容点击输入简要文本内容，文字内容需概况精炼的说明该分项内容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2842889692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346700" y="1612900"/>
            <a:ext cx="7137400" cy="4572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12944" y="2112394"/>
            <a:ext cx="4687830" cy="344411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/>
          </a:p>
        </p:txBody>
      </p:sp>
      <p:sp>
        <p:nvSpPr>
          <p:cNvPr id="15" name="矩形 14"/>
          <p:cNvSpPr/>
          <p:nvPr/>
        </p:nvSpPr>
        <p:spPr>
          <a:xfrm>
            <a:off x="1180147" y="2423830"/>
            <a:ext cx="347800" cy="28212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/>
          </a:p>
        </p:txBody>
      </p:sp>
      <p:grpSp>
        <p:nvGrpSpPr>
          <p:cNvPr id="2" name="组合 19"/>
          <p:cNvGrpSpPr/>
          <p:nvPr/>
        </p:nvGrpSpPr>
        <p:grpSpPr>
          <a:xfrm>
            <a:off x="1354047" y="3108318"/>
            <a:ext cx="4044226" cy="1619024"/>
            <a:chOff x="1283572" y="2947308"/>
            <a:chExt cx="3834736" cy="153515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596572" y="2947308"/>
              <a:ext cx="841829" cy="0"/>
            </a:xfrm>
            <a:prstGeom prst="line">
              <a:avLst/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1283572" y="3205329"/>
              <a:ext cx="3834736" cy="12771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527948" y="2545471"/>
            <a:ext cx="2957416" cy="486843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109" b="1">
                <a:solidFill>
                  <a:schemeClr val="tx1">
                    <a:lumMod val="65000"/>
                    <a:lumOff val="35000"/>
                  </a:schemeClr>
                </a:solidFill>
              </a:rPr>
              <a:t>标题文字添加</a:t>
            </a:r>
          </a:p>
        </p:txBody>
      </p:sp>
      <p:sp>
        <p:nvSpPr>
          <p:cNvPr id="22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2006602804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: Rounded Corners 1"/>
          <p:cNvSpPr/>
          <p:nvPr/>
        </p:nvSpPr>
        <p:spPr>
          <a:xfrm>
            <a:off x="5082648" y="2794640"/>
            <a:ext cx="2693457" cy="3656148"/>
          </a:xfrm>
          <a:prstGeom prst="roundRect">
            <a:avLst>
              <a:gd name="adj" fmla="val 5323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66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: Rounded Corners 2"/>
          <p:cNvSpPr/>
          <p:nvPr/>
        </p:nvSpPr>
        <p:spPr>
          <a:xfrm>
            <a:off x="8977430" y="2794640"/>
            <a:ext cx="2693457" cy="3656148"/>
          </a:xfrm>
          <a:prstGeom prst="roundRect">
            <a:avLst>
              <a:gd name="adj" fmla="val 5678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66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: Rounded Corners 3"/>
          <p:cNvSpPr/>
          <p:nvPr/>
        </p:nvSpPr>
        <p:spPr>
          <a:xfrm>
            <a:off x="1192272" y="2794640"/>
            <a:ext cx="2693457" cy="3656148"/>
          </a:xfrm>
          <a:prstGeom prst="roundRect">
            <a:avLst>
              <a:gd name="adj" fmla="val 496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66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: Rounded Corners 6"/>
          <p:cNvSpPr/>
          <p:nvPr/>
        </p:nvSpPr>
        <p:spPr>
          <a:xfrm>
            <a:off x="9352716" y="2532280"/>
            <a:ext cx="1942888" cy="524722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87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8" name="Rectangle: Rounded Corners 8"/>
          <p:cNvSpPr/>
          <p:nvPr/>
        </p:nvSpPr>
        <p:spPr>
          <a:xfrm>
            <a:off x="5450841" y="2532280"/>
            <a:ext cx="1942888" cy="52472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87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9" name="Rectangle: Rounded Corners 10"/>
          <p:cNvSpPr/>
          <p:nvPr/>
        </p:nvSpPr>
        <p:spPr>
          <a:xfrm>
            <a:off x="1534782" y="2532278"/>
            <a:ext cx="1942888" cy="52472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87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0" name="TextBox 17"/>
          <p:cNvSpPr txBox="1"/>
          <p:nvPr/>
        </p:nvSpPr>
        <p:spPr>
          <a:xfrm>
            <a:off x="1392997" y="1300102"/>
            <a:ext cx="2657962" cy="357048"/>
          </a:xfrm>
          <a:prstGeom prst="rect">
            <a:avLst/>
          </a:prstGeom>
        </p:spPr>
        <p:txBody>
          <a:bodyPr vert="horz" wrap="none" lIns="0">
            <a:normAutofit fontScale="92500" lnSpcReduction="20000"/>
          </a:bodyPr>
          <a:lstStyle/>
          <a:p>
            <a:pPr algn="ctr"/>
            <a:r>
              <a:rPr lang="zh-CN" altLang="en-US" sz="2250" b="1" kern="9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1" name="TextBox 18"/>
          <p:cNvSpPr txBox="1"/>
          <p:nvPr/>
        </p:nvSpPr>
        <p:spPr>
          <a:xfrm>
            <a:off x="1392997" y="1657149"/>
            <a:ext cx="2657962" cy="525836"/>
          </a:xfrm>
          <a:prstGeom prst="rect">
            <a:avLst/>
          </a:prstGeom>
        </p:spPr>
        <p:txBody>
          <a:bodyPr vert="horz" wrap="square" l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12" name="TextBox 20"/>
          <p:cNvSpPr txBox="1"/>
          <p:nvPr/>
        </p:nvSpPr>
        <p:spPr>
          <a:xfrm>
            <a:off x="5202960" y="1300102"/>
            <a:ext cx="2657962" cy="357048"/>
          </a:xfrm>
          <a:prstGeom prst="rect">
            <a:avLst/>
          </a:prstGeom>
        </p:spPr>
        <p:txBody>
          <a:bodyPr vert="horz" wrap="none" lIns="0">
            <a:normAutofit fontScale="92500" lnSpcReduction="20000"/>
          </a:bodyPr>
          <a:lstStyle/>
          <a:p>
            <a:pPr algn="ctr"/>
            <a:r>
              <a:rPr lang="zh-CN" altLang="en-US" sz="2250" b="1" kern="9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3" name="TextBox 21"/>
          <p:cNvSpPr txBox="1"/>
          <p:nvPr/>
        </p:nvSpPr>
        <p:spPr>
          <a:xfrm>
            <a:off x="5202960" y="1657149"/>
            <a:ext cx="2657962" cy="525836"/>
          </a:xfrm>
          <a:prstGeom prst="rect">
            <a:avLst/>
          </a:prstGeom>
        </p:spPr>
        <p:txBody>
          <a:bodyPr vert="horz" wrap="square" l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14" name="TextBox 23"/>
          <p:cNvSpPr txBox="1"/>
          <p:nvPr/>
        </p:nvSpPr>
        <p:spPr>
          <a:xfrm>
            <a:off x="9012925" y="1300102"/>
            <a:ext cx="2657962" cy="357048"/>
          </a:xfrm>
          <a:prstGeom prst="rect">
            <a:avLst/>
          </a:prstGeom>
        </p:spPr>
        <p:txBody>
          <a:bodyPr vert="horz" wrap="none" lIns="0">
            <a:normAutofit fontScale="92500" lnSpcReduction="20000"/>
          </a:bodyPr>
          <a:lstStyle/>
          <a:p>
            <a:pPr algn="ctr"/>
            <a:r>
              <a:rPr lang="zh-CN" altLang="en-US" sz="2250" b="1" kern="9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5" name="TextBox 24"/>
          <p:cNvSpPr txBox="1"/>
          <p:nvPr/>
        </p:nvSpPr>
        <p:spPr>
          <a:xfrm>
            <a:off x="9012925" y="1657149"/>
            <a:ext cx="2657962" cy="525836"/>
          </a:xfrm>
          <a:prstGeom prst="rect">
            <a:avLst/>
          </a:prstGeom>
        </p:spPr>
        <p:txBody>
          <a:bodyPr vert="horz" wrap="square" l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23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1906712314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4" name="Straight Connector 3"/>
          <p:cNvCxnSpPr/>
          <p:nvPr/>
        </p:nvCxnSpPr>
        <p:spPr>
          <a:xfrm>
            <a:off x="868271" y="3884159"/>
            <a:ext cx="1112221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4"/>
          <p:cNvSpPr/>
          <p:nvPr/>
        </p:nvSpPr>
        <p:spPr>
          <a:xfrm>
            <a:off x="696567" y="3757186"/>
            <a:ext cx="253945" cy="2539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Oval 5"/>
          <p:cNvSpPr/>
          <p:nvPr/>
        </p:nvSpPr>
        <p:spPr>
          <a:xfrm>
            <a:off x="11966862" y="3757186"/>
            <a:ext cx="253945" cy="2539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Oval 6"/>
          <p:cNvSpPr/>
          <p:nvPr/>
        </p:nvSpPr>
        <p:spPr>
          <a:xfrm>
            <a:off x="6336930" y="3771799"/>
            <a:ext cx="253945" cy="2539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Oval 7"/>
          <p:cNvSpPr/>
          <p:nvPr/>
        </p:nvSpPr>
        <p:spPr>
          <a:xfrm>
            <a:off x="2576689" y="3757186"/>
            <a:ext cx="253945" cy="2539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Oval 8"/>
          <p:cNvSpPr/>
          <p:nvPr/>
        </p:nvSpPr>
        <p:spPr>
          <a:xfrm>
            <a:off x="8213574" y="3771801"/>
            <a:ext cx="253945" cy="2539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Oval 9"/>
          <p:cNvSpPr/>
          <p:nvPr/>
        </p:nvSpPr>
        <p:spPr>
          <a:xfrm>
            <a:off x="4456809" y="3771799"/>
            <a:ext cx="253945" cy="2539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Oval 10"/>
          <p:cNvSpPr/>
          <p:nvPr/>
        </p:nvSpPr>
        <p:spPr>
          <a:xfrm>
            <a:off x="10090217" y="3771799"/>
            <a:ext cx="253945" cy="2539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Rectangle 11"/>
          <p:cNvSpPr/>
          <p:nvPr/>
        </p:nvSpPr>
        <p:spPr>
          <a:xfrm>
            <a:off x="696567" y="3168200"/>
            <a:ext cx="4014185" cy="263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Rectangle 12"/>
          <p:cNvSpPr/>
          <p:nvPr/>
        </p:nvSpPr>
        <p:spPr>
          <a:xfrm>
            <a:off x="2703659" y="2583743"/>
            <a:ext cx="3887216" cy="2619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Rectangle 13"/>
          <p:cNvSpPr/>
          <p:nvPr/>
        </p:nvSpPr>
        <p:spPr>
          <a:xfrm>
            <a:off x="6336929" y="2008328"/>
            <a:ext cx="4007233" cy="2619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Rectangle 14"/>
          <p:cNvSpPr/>
          <p:nvPr/>
        </p:nvSpPr>
        <p:spPr>
          <a:xfrm>
            <a:off x="8333589" y="1449967"/>
            <a:ext cx="3887216" cy="2619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Oval 15"/>
          <p:cNvSpPr/>
          <p:nvPr/>
        </p:nvSpPr>
        <p:spPr>
          <a:xfrm>
            <a:off x="879709" y="4561642"/>
            <a:ext cx="724533" cy="724533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58" name="Oval 16"/>
          <p:cNvSpPr/>
          <p:nvPr/>
        </p:nvSpPr>
        <p:spPr>
          <a:xfrm>
            <a:off x="3885450" y="4561642"/>
            <a:ext cx="724533" cy="724533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59" name="Oval 17"/>
          <p:cNvSpPr/>
          <p:nvPr/>
        </p:nvSpPr>
        <p:spPr>
          <a:xfrm>
            <a:off x="6891189" y="4561642"/>
            <a:ext cx="724533" cy="724533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60" name="Oval 18"/>
          <p:cNvSpPr/>
          <p:nvPr/>
        </p:nvSpPr>
        <p:spPr>
          <a:xfrm>
            <a:off x="9801987" y="4561640"/>
            <a:ext cx="724533" cy="724533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55345" y="4937345"/>
            <a:ext cx="1714400" cy="400409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1969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62" name="Rectangle 20"/>
          <p:cNvSpPr/>
          <p:nvPr/>
        </p:nvSpPr>
        <p:spPr>
          <a:xfrm>
            <a:off x="9882349" y="5355539"/>
            <a:ext cx="2341044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点击输入具体内容点击输入简要文本内容，文字内容需概况精炼的说明该分项内容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561084" y="4937345"/>
            <a:ext cx="1714400" cy="400409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1969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513410" y="4937345"/>
            <a:ext cx="1714400" cy="400409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1969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0425042" y="4935680"/>
            <a:ext cx="1714400" cy="400409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1969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</p:txBody>
      </p:sp>
      <p:sp>
        <p:nvSpPr>
          <p:cNvPr id="66" name="Rectangle 24"/>
          <p:cNvSpPr/>
          <p:nvPr/>
        </p:nvSpPr>
        <p:spPr>
          <a:xfrm>
            <a:off x="4002371" y="5355540"/>
            <a:ext cx="2341044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点击输入具体内容点击输入简要文本内容，文字内容需概况精炼的说明该分项内容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Rectangle 25"/>
          <p:cNvSpPr/>
          <p:nvPr/>
        </p:nvSpPr>
        <p:spPr>
          <a:xfrm>
            <a:off x="6971553" y="5355540"/>
            <a:ext cx="2341044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点击输入具体内容点击输入简要文本内容，文字内容需概况精炼的说明该分项内容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Rectangle 26"/>
          <p:cNvSpPr/>
          <p:nvPr/>
        </p:nvSpPr>
        <p:spPr>
          <a:xfrm>
            <a:off x="985193" y="5355539"/>
            <a:ext cx="2341044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点击输入具体内容点击输入简要文本内容，文字内容需概况精炼的说明该分项内容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1749633" y="4101403"/>
            <a:ext cx="733362" cy="389445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2016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872988" y="4106647"/>
            <a:ext cx="733362" cy="389445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2015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96345" y="4106647"/>
            <a:ext cx="733362" cy="389445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2014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19700" y="4102327"/>
            <a:ext cx="733362" cy="389445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2013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239580" y="4096001"/>
            <a:ext cx="733362" cy="389445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2012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59458" y="4104120"/>
            <a:ext cx="715281" cy="389445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2011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79336" y="4101403"/>
            <a:ext cx="733362" cy="389445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2010</a:t>
            </a:r>
            <a:endParaRPr lang="en-GB">
              <a:solidFill>
                <a:schemeClr val="accent2"/>
              </a:solidFill>
            </a:endParaRPr>
          </a:p>
        </p:txBody>
      </p:sp>
      <p:grpSp>
        <p:nvGrpSpPr>
          <p:cNvPr id="76" name="Group 36"/>
          <p:cNvGrpSpPr/>
          <p:nvPr/>
        </p:nvGrpSpPr>
        <p:grpSpPr>
          <a:xfrm>
            <a:off x="9961892" y="4765630"/>
            <a:ext cx="404719" cy="329310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77" name="AutoShape 5"/>
            <p:cNvSpPr/>
            <p:nvPr/>
          </p:nvSpPr>
          <p:spPr bwMode="auto">
            <a:xfrm>
              <a:off x="10393363" y="4595019"/>
              <a:ext cx="87313" cy="116681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78" name="AutoShape 6"/>
            <p:cNvSpPr/>
            <p:nvPr/>
          </p:nvSpPr>
          <p:spPr bwMode="auto">
            <a:xfrm>
              <a:off x="10074275" y="4479132"/>
              <a:ext cx="464344" cy="377825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79" name="Group 39"/>
          <p:cNvGrpSpPr/>
          <p:nvPr/>
        </p:nvGrpSpPr>
        <p:grpSpPr>
          <a:xfrm>
            <a:off x="7051096" y="4714779"/>
            <a:ext cx="404719" cy="405412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80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81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82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83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84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85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86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87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88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89" name="Group 49"/>
          <p:cNvGrpSpPr/>
          <p:nvPr/>
        </p:nvGrpSpPr>
        <p:grpSpPr>
          <a:xfrm>
            <a:off x="4045355" y="4711509"/>
            <a:ext cx="404719" cy="404719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90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91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92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93" name="Group 53"/>
          <p:cNvGrpSpPr/>
          <p:nvPr/>
        </p:nvGrpSpPr>
        <p:grpSpPr>
          <a:xfrm>
            <a:off x="1036127" y="4769473"/>
            <a:ext cx="404719" cy="316165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94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95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96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97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98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99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  <p:sp>
          <p:nvSpPr>
            <p:cNvPr id="100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sp>
        <p:nvSpPr>
          <p:cNvPr id="101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2555108976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0" name="Straight Connector 29"/>
          <p:cNvCxnSpPr/>
          <p:nvPr/>
        </p:nvCxnSpPr>
        <p:spPr>
          <a:xfrm flipH="1">
            <a:off x="1346431" y="2806001"/>
            <a:ext cx="1016589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5"/>
          <p:cNvGrpSpPr/>
          <p:nvPr/>
        </p:nvGrpSpPr>
        <p:grpSpPr>
          <a:xfrm>
            <a:off x="1683505" y="2020234"/>
            <a:ext cx="1538055" cy="1701012"/>
            <a:chOff x="3419863" y="1304398"/>
            <a:chExt cx="1094533" cy="1209746"/>
          </a:xfrm>
        </p:grpSpPr>
        <p:sp>
          <p:nvSpPr>
            <p:cNvPr id="45" name="Freeform 44"/>
            <p:cNvSpPr/>
            <p:nvPr/>
          </p:nvSpPr>
          <p:spPr>
            <a:xfrm rot="16200000">
              <a:off x="3362257" y="1362004"/>
              <a:ext cx="1209746" cy="1094533"/>
            </a:xfrm>
            <a:custGeom>
              <a:gdLst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lnSpc>
                  <a:spcPct val="130000"/>
                </a:lnSpc>
                <a:defRPr/>
              </a:pPr>
              <a:endParaRPr lang="en-US" sz="26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350" name="Rectangle 47"/>
            <p:cNvSpPr>
              <a:spLocks noChangeArrowheads="1"/>
            </p:cNvSpPr>
            <p:nvPr/>
          </p:nvSpPr>
          <p:spPr bwMode="auto">
            <a:xfrm>
              <a:off x="3673271" y="1468512"/>
              <a:ext cx="587715" cy="705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450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5" name="Group 66"/>
          <p:cNvGrpSpPr/>
          <p:nvPr/>
        </p:nvGrpSpPr>
        <p:grpSpPr>
          <a:xfrm>
            <a:off x="4382358" y="2020234"/>
            <a:ext cx="1540287" cy="1701012"/>
            <a:chOff x="4740719" y="1304399"/>
            <a:chExt cx="1094533" cy="1209746"/>
          </a:xfrm>
        </p:grpSpPr>
        <p:sp>
          <p:nvSpPr>
            <p:cNvPr id="54" name="Freeform 53"/>
            <p:cNvSpPr/>
            <p:nvPr/>
          </p:nvSpPr>
          <p:spPr>
            <a:xfrm rot="16200000">
              <a:off x="4683113" y="1362005"/>
              <a:ext cx="1209746" cy="1094533"/>
            </a:xfrm>
            <a:custGeom>
              <a:gdLst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lnSpc>
                  <a:spcPct val="130000"/>
                </a:lnSpc>
                <a:defRPr/>
              </a:pPr>
              <a:endParaRPr lang="en-US" sz="26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348" name="Rectangle 54"/>
            <p:cNvSpPr>
              <a:spLocks noChangeArrowheads="1"/>
            </p:cNvSpPr>
            <p:nvPr/>
          </p:nvSpPr>
          <p:spPr bwMode="auto">
            <a:xfrm>
              <a:off x="4994552" y="1468513"/>
              <a:ext cx="586864" cy="7059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450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6" name="Group 69"/>
          <p:cNvGrpSpPr/>
          <p:nvPr/>
        </p:nvGrpSpPr>
        <p:grpSpPr>
          <a:xfrm>
            <a:off x="3873001" y="4369489"/>
            <a:ext cx="2466039" cy="921141"/>
            <a:chOff x="5603653" y="1631888"/>
            <a:chExt cx="1753601" cy="654924"/>
          </a:xfrm>
        </p:grpSpPr>
        <p:sp>
          <p:nvSpPr>
            <p:cNvPr id="184345" name="Text Placeholder 3"/>
            <p:cNvSpPr txBox="1"/>
            <p:nvPr/>
          </p:nvSpPr>
          <p:spPr bwMode="auto">
            <a:xfrm>
              <a:off x="6039108" y="1631888"/>
              <a:ext cx="882690" cy="218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algn="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61" name="Text Placeholder 3"/>
            <p:cNvSpPr txBox="1"/>
            <p:nvPr/>
          </p:nvSpPr>
          <p:spPr>
            <a:xfrm>
              <a:off x="5603653" y="1942160"/>
              <a:ext cx="1753601" cy="34465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Group 72"/>
          <p:cNvGrpSpPr/>
          <p:nvPr/>
        </p:nvGrpSpPr>
        <p:grpSpPr>
          <a:xfrm>
            <a:off x="1083021" y="4367544"/>
            <a:ext cx="2466036" cy="923084"/>
            <a:chOff x="5603653" y="1630131"/>
            <a:chExt cx="1753599" cy="656617"/>
          </a:xfrm>
        </p:grpSpPr>
        <p:sp>
          <p:nvSpPr>
            <p:cNvPr id="64" name="Text Placeholder 3"/>
            <p:cNvSpPr txBox="1"/>
            <p:nvPr/>
          </p:nvSpPr>
          <p:spPr>
            <a:xfrm>
              <a:off x="6039107" y="1630131"/>
              <a:ext cx="882690" cy="21893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65" name="Text Placeholder 3"/>
            <p:cNvSpPr txBox="1"/>
            <p:nvPr/>
          </p:nvSpPr>
          <p:spPr>
            <a:xfrm>
              <a:off x="5603653" y="1941932"/>
              <a:ext cx="1753599" cy="34481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Group 67"/>
          <p:cNvGrpSpPr/>
          <p:nvPr/>
        </p:nvGrpSpPr>
        <p:grpSpPr>
          <a:xfrm>
            <a:off x="7083247" y="2020320"/>
            <a:ext cx="1539103" cy="1701112"/>
            <a:chOff x="3419864" y="1304397"/>
            <a:chExt cx="1094533" cy="1209746"/>
          </a:xfrm>
          <a:solidFill>
            <a:schemeClr val="accent1"/>
          </a:solidFill>
        </p:grpSpPr>
        <p:sp>
          <p:nvSpPr>
            <p:cNvPr id="69" name="Freeform 68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gdLst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lnSpc>
                  <a:spcPct val="130000"/>
                </a:lnSpc>
                <a:defRPr/>
              </a:pPr>
              <a:endParaRPr lang="en-US" sz="26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673474" y="1468512"/>
              <a:ext cx="587315" cy="7058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450672">
                <a:lnSpc>
                  <a:spcPct val="130000"/>
                </a:lnSpc>
                <a:defRPr/>
              </a:pPr>
              <a:r>
                <a:rPr lang="en-US" sz="45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9" name="Group 70"/>
          <p:cNvGrpSpPr/>
          <p:nvPr/>
        </p:nvGrpSpPr>
        <p:grpSpPr>
          <a:xfrm>
            <a:off x="9783428" y="2020319"/>
            <a:ext cx="1539103" cy="1701112"/>
            <a:chOff x="4740719" y="1304398"/>
            <a:chExt cx="1094533" cy="1209746"/>
          </a:xfrm>
          <a:solidFill>
            <a:schemeClr val="accent3"/>
          </a:solidFill>
        </p:grpSpPr>
        <p:sp>
          <p:nvSpPr>
            <p:cNvPr id="72" name="Freeform 71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gdLst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lnSpc>
                  <a:spcPct val="130000"/>
                </a:lnSpc>
                <a:defRPr/>
              </a:pPr>
              <a:endParaRPr lang="en-US" sz="26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994327" y="1468513"/>
              <a:ext cx="587315" cy="7058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450672">
                <a:lnSpc>
                  <a:spcPct val="130000"/>
                </a:lnSpc>
                <a:defRPr/>
              </a:pPr>
              <a:r>
                <a:rPr lang="en-US" sz="45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10" name="Group 69"/>
          <p:cNvGrpSpPr/>
          <p:nvPr/>
        </p:nvGrpSpPr>
        <p:grpSpPr>
          <a:xfrm>
            <a:off x="9453634" y="4369771"/>
            <a:ext cx="2429918" cy="920854"/>
            <a:chOff x="5603652" y="1632091"/>
            <a:chExt cx="1727915" cy="654721"/>
          </a:xfrm>
        </p:grpSpPr>
        <p:sp>
          <p:nvSpPr>
            <p:cNvPr id="77" name="Text Placeholder 3"/>
            <p:cNvSpPr txBox="1"/>
            <p:nvPr/>
          </p:nvSpPr>
          <p:spPr>
            <a:xfrm>
              <a:off x="6026264" y="1632091"/>
              <a:ext cx="882690" cy="21882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78" name="Text Placeholder 3"/>
            <p:cNvSpPr txBox="1"/>
            <p:nvPr/>
          </p:nvSpPr>
          <p:spPr>
            <a:xfrm>
              <a:off x="5603652" y="1942160"/>
              <a:ext cx="1727915" cy="34465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6662984" y="4367185"/>
            <a:ext cx="2466705" cy="923441"/>
            <a:chOff x="5603652" y="1629876"/>
            <a:chExt cx="1754074" cy="656871"/>
          </a:xfrm>
        </p:grpSpPr>
        <p:sp>
          <p:nvSpPr>
            <p:cNvPr id="184339" name="Text Placeholder 3"/>
            <p:cNvSpPr txBox="1"/>
            <p:nvPr/>
          </p:nvSpPr>
          <p:spPr bwMode="auto">
            <a:xfrm>
              <a:off x="6039344" y="1629876"/>
              <a:ext cx="882690" cy="218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itchFamily="2" charset="-122"/>
                </a:defRPr>
              </a:lvl9pPr>
            </a:lstStyle>
            <a:p>
              <a:pPr algn="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81" name="Text Placeholder 3"/>
            <p:cNvSpPr txBox="1"/>
            <p:nvPr/>
          </p:nvSpPr>
          <p:spPr>
            <a:xfrm>
              <a:off x="5603652" y="1941931"/>
              <a:ext cx="1754074" cy="34481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1" name="Arc 30"/>
          <p:cNvSpPr/>
          <p:nvPr/>
        </p:nvSpPr>
        <p:spPr>
          <a:xfrm rot="19051048">
            <a:off x="2873323" y="1500106"/>
            <a:ext cx="2301500" cy="2299268"/>
          </a:xfrm>
          <a:prstGeom prst="arc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450672">
              <a:lnSpc>
                <a:spcPct val="130000"/>
              </a:lnSpc>
              <a:defRPr/>
            </a:pPr>
            <a:endParaRPr 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Arc 31"/>
          <p:cNvSpPr/>
          <p:nvPr/>
        </p:nvSpPr>
        <p:spPr>
          <a:xfrm rot="19051048">
            <a:off x="5471719" y="1500106"/>
            <a:ext cx="2301500" cy="2299268"/>
          </a:xfrm>
          <a:prstGeom prst="arc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450672">
              <a:lnSpc>
                <a:spcPct val="130000"/>
              </a:lnSpc>
              <a:defRPr/>
            </a:pPr>
            <a:endParaRPr 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Arc 32"/>
          <p:cNvSpPr/>
          <p:nvPr/>
        </p:nvSpPr>
        <p:spPr>
          <a:xfrm rot="19051048">
            <a:off x="8072348" y="1500106"/>
            <a:ext cx="2299268" cy="2299268"/>
          </a:xfrm>
          <a:prstGeom prst="arc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450672">
              <a:lnSpc>
                <a:spcPct val="130000"/>
              </a:lnSpc>
              <a:defRPr/>
            </a:pPr>
            <a:endParaRPr 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1403703988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  </a:t>
            </a:r>
            <a:endParaRPr lang="zh-CN" altLang="en-US" sz="1600"/>
          </a:p>
        </p:txBody>
      </p:sp>
      <p:sp>
        <p:nvSpPr>
          <p:cNvPr id="7" name="TextBox 3"/>
          <p:cNvSpPr txBox="1"/>
          <p:nvPr/>
        </p:nvSpPr>
        <p:spPr>
          <a:xfrm>
            <a:off x="4496464" y="1600101"/>
            <a:ext cx="3871526" cy="616592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ctr"/>
            <a:r>
              <a:rPr lang="zh-CN" altLang="en-US" sz="3374" spc="300">
                <a:solidFill>
                  <a:schemeClr val="accent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添加标题文字</a:t>
            </a:r>
            <a:endParaRPr lang="en-US" altLang="zh-CN" sz="3374" spc="300">
              <a:solidFill>
                <a:schemeClr val="accent3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9" name="TextBox 89"/>
          <p:cNvSpPr txBox="1"/>
          <p:nvPr/>
        </p:nvSpPr>
        <p:spPr>
          <a:xfrm>
            <a:off x="5077407" y="2491646"/>
            <a:ext cx="4808161" cy="681353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/>
              </a:rPr>
              <a:t>您的内容打在这里，或者通过复制您的文本后，在此框中选择粘贴，并选择只保留文字；</a:t>
            </a:r>
            <a:endParaRPr lang="zh-CN" altLang="en-US" sz="1265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微软雅黑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A58B873-720F-4DF2-9950-A98EA6D978E9}"/>
              </a:ext>
            </a:extLst>
          </p:cNvPr>
          <p:cNvGrpSpPr/>
          <p:nvPr/>
        </p:nvGrpSpPr>
        <p:grpSpPr>
          <a:xfrm>
            <a:off x="3172886" y="1368939"/>
            <a:ext cx="1904521" cy="1904520"/>
            <a:chOff x="3029144" y="1491630"/>
            <a:chExt cx="1584176" cy="1584176"/>
          </a:xfrm>
          <a:solidFill>
            <a:schemeClr val="accent2"/>
          </a:solidFill>
        </p:grpSpPr>
        <p:sp>
          <p:nvSpPr>
            <p:cNvPr id="11" name="菱形 10">
              <a:extLst>
                <a:ext uri="{FF2B5EF4-FFF2-40B4-BE49-F238E27FC236}">
                  <a16:creationId xmlns:a16="http://schemas.microsoft.com/office/drawing/2014/main" id="{A8C19E7A-E000-4BE0-ABF9-63BFC224AC48}"/>
                </a:ext>
              </a:extLst>
            </p:cNvPr>
            <p:cNvSpPr/>
            <p:nvPr/>
          </p:nvSpPr>
          <p:spPr>
            <a:xfrm>
              <a:off x="3029144" y="1491630"/>
              <a:ext cx="1584176" cy="1584176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8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TextBox 64">
              <a:extLst>
                <a:ext uri="{FF2B5EF4-FFF2-40B4-BE49-F238E27FC236}">
                  <a16:creationId xmlns:a16="http://schemas.microsoft.com/office/drawing/2014/main" id="{77A29297-74C1-4D7D-BBED-AB739E5D3B60}"/>
                </a:ext>
              </a:extLst>
            </p:cNvPr>
            <p:cNvSpPr txBox="1"/>
            <p:nvPr/>
          </p:nvSpPr>
          <p:spPr>
            <a:xfrm flipH="1">
              <a:off x="3184523" y="2103778"/>
              <a:ext cx="1156569" cy="364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49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PART 04</a:t>
              </a:r>
              <a:endParaRPr lang="zh-CN" altLang="en-US" sz="22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5F931BD-FD16-4513-97D6-1C9DE42B81C0}"/>
              </a:ext>
            </a:extLst>
          </p:cNvPr>
          <p:cNvCxnSpPr/>
          <p:nvPr/>
        </p:nvCxnSpPr>
        <p:spPr>
          <a:xfrm>
            <a:off x="5077409" y="2321199"/>
            <a:ext cx="3149068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3821241947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  </a:t>
            </a:r>
            <a:endParaRPr lang="zh-CN" altLang="en-US" sz="1600"/>
          </a:p>
        </p:txBody>
      </p:sp>
      <p:sp>
        <p:nvSpPr>
          <p:cNvPr id="12" name="矩形 11"/>
          <p:cNvSpPr/>
          <p:nvPr/>
        </p:nvSpPr>
        <p:spPr>
          <a:xfrm>
            <a:off x="4303257" y="248"/>
            <a:ext cx="759261" cy="2932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63466" y="1797312"/>
            <a:ext cx="759261" cy="5435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52356" y="3296157"/>
            <a:ext cx="2988318" cy="871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62" b="1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目录页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83529" y="4101684"/>
            <a:ext cx="3279772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9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directory</a:t>
            </a:r>
            <a:endParaRPr lang="zh-CN" altLang="en-US" sz="2953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44473" y="2642242"/>
            <a:ext cx="797245" cy="4389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9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109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44473" y="3644696"/>
            <a:ext cx="797245" cy="4389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9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109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44473" y="4665260"/>
            <a:ext cx="797245" cy="4389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9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109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57186" y="2618279"/>
            <a:ext cx="3153377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53" spc="30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添加标题文字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657186" y="3620733"/>
            <a:ext cx="3153377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53" spc="30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添加标题文字</a:t>
            </a:r>
          </a:p>
        </p:txBody>
      </p:sp>
      <p:sp>
        <p:nvSpPr>
          <p:cNvPr id="23" name="矩形 22"/>
          <p:cNvSpPr/>
          <p:nvPr/>
        </p:nvSpPr>
        <p:spPr>
          <a:xfrm>
            <a:off x="5644473" y="5685823"/>
            <a:ext cx="797245" cy="4389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9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2109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57186" y="5661860"/>
            <a:ext cx="3153377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53" spc="30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添加标题文字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657184" y="4641296"/>
            <a:ext cx="3153378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53" spc="30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添加标题文字</a:t>
            </a:r>
          </a:p>
        </p:txBody>
      </p:sp>
    </p:spTree>
    <p:extLst>
      <p:ext uri="{BB962C8B-B14F-4D97-AF65-F5344CB8AC3E}">
        <p14:creationId val="3167400318"/>
      </p:ext>
    </p:extLst>
  </p:cSld>
  <p:clrMapOvr>
    <a:masterClrMapping/>
  </p:clrMapOvr>
  <mc:AlternateContent>
    <mc:Choice xmlns:p15="http://schemas.microsoft.com/office/powerpoint/2012/main" Requires="p15">
      <p:transition spd="slow" advTm="0" p14:dur="125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5" grpId="0" animBg="1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/>
      <p:bldP spid="23" grpId="0" animBg="1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32629" y="2504016"/>
            <a:ext cx="3603436" cy="170132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1"/>
          </a:p>
        </p:txBody>
      </p:sp>
      <p:sp>
        <p:nvSpPr>
          <p:cNvPr id="116" name="Oval 22"/>
          <p:cNvSpPr/>
          <p:nvPr/>
        </p:nvSpPr>
        <p:spPr>
          <a:xfrm>
            <a:off x="208421" y="2195735"/>
            <a:ext cx="877617" cy="877617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42868">
              <a:defRPr/>
            </a:pPr>
            <a:r>
              <a:rPr lang="en-US" sz="2531" ker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90" name="矩形 89"/>
          <p:cNvSpPr/>
          <p:nvPr/>
        </p:nvSpPr>
        <p:spPr>
          <a:xfrm>
            <a:off x="4722201" y="2504016"/>
            <a:ext cx="3603436" cy="170132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1"/>
          </a:p>
        </p:txBody>
      </p:sp>
      <p:sp>
        <p:nvSpPr>
          <p:cNvPr id="92" name="Oval 22"/>
          <p:cNvSpPr/>
          <p:nvPr/>
        </p:nvSpPr>
        <p:spPr>
          <a:xfrm>
            <a:off x="4297994" y="2195735"/>
            <a:ext cx="877617" cy="877617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42868">
              <a:defRPr/>
            </a:pPr>
            <a:r>
              <a:rPr lang="en-US" sz="2531" ker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75" name="矩形 174"/>
          <p:cNvSpPr/>
          <p:nvPr/>
        </p:nvSpPr>
        <p:spPr>
          <a:xfrm>
            <a:off x="8820703" y="2504016"/>
            <a:ext cx="3603436" cy="170132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1"/>
          </a:p>
        </p:txBody>
      </p:sp>
      <p:sp>
        <p:nvSpPr>
          <p:cNvPr id="176" name="Oval 22"/>
          <p:cNvSpPr/>
          <p:nvPr/>
        </p:nvSpPr>
        <p:spPr>
          <a:xfrm>
            <a:off x="8396495" y="2195735"/>
            <a:ext cx="877617" cy="877617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42868">
              <a:defRPr/>
            </a:pPr>
            <a:r>
              <a:rPr lang="en-US" sz="2531" ker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177" name="TextBox 15"/>
          <p:cNvSpPr txBox="1"/>
          <p:nvPr/>
        </p:nvSpPr>
        <p:spPr>
          <a:xfrm>
            <a:off x="423580" y="5282409"/>
            <a:ext cx="5681774" cy="1179630"/>
          </a:xfrm>
          <a:prstGeom prst="rect">
            <a:avLst/>
          </a:prstGeom>
          <a:noFill/>
        </p:spPr>
        <p:txBody>
          <a:bodyPr wrap="square" lIns="139520" tIns="69761" rIns="139520" bIns="6976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2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78" name="TextBox 16"/>
          <p:cNvSpPr txBox="1"/>
          <p:nvPr/>
        </p:nvSpPr>
        <p:spPr>
          <a:xfrm>
            <a:off x="434976" y="4831406"/>
            <a:ext cx="2561235" cy="443916"/>
          </a:xfrm>
          <a:prstGeom prst="rect">
            <a:avLst/>
          </a:prstGeom>
          <a:noFill/>
        </p:spPr>
        <p:txBody>
          <a:bodyPr wrap="none" lIns="139520" tIns="69761" rIns="139520" bIns="69761" rtlCol="0">
            <a:spAutoFit/>
          </a:bodyPr>
          <a:lstStyle/>
          <a:p>
            <a:r>
              <a:rPr lang="zh-CN" altLang="en-US" sz="19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79" name="TextBox 15"/>
          <p:cNvSpPr txBox="1"/>
          <p:nvPr/>
        </p:nvSpPr>
        <p:spPr>
          <a:xfrm>
            <a:off x="6825620" y="5282409"/>
            <a:ext cx="5630364" cy="1179630"/>
          </a:xfrm>
          <a:prstGeom prst="rect">
            <a:avLst/>
          </a:prstGeom>
          <a:noFill/>
        </p:spPr>
        <p:txBody>
          <a:bodyPr wrap="square" lIns="139520" tIns="69761" rIns="139520" bIns="6976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2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80" name="TextBox 16"/>
          <p:cNvSpPr txBox="1"/>
          <p:nvPr/>
        </p:nvSpPr>
        <p:spPr>
          <a:xfrm>
            <a:off x="6837017" y="4831406"/>
            <a:ext cx="2561235" cy="443916"/>
          </a:xfrm>
          <a:prstGeom prst="rect">
            <a:avLst/>
          </a:prstGeom>
          <a:noFill/>
        </p:spPr>
        <p:txBody>
          <a:bodyPr wrap="none" lIns="139520" tIns="69761" rIns="139520" bIns="69761" rtlCol="0">
            <a:spAutoFit/>
          </a:bodyPr>
          <a:lstStyle/>
          <a:p>
            <a:r>
              <a:rPr lang="zh-CN" altLang="en-US" sz="19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0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1858405943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6" grpId="0" animBg="1"/>
      <p:bldP spid="90" grpId="0" animBg="1"/>
      <p:bldP spid="92" grpId="0" animBg="1"/>
      <p:bldP spid="175" grpId="0" animBg="1"/>
      <p:bldP spid="176" grpId="0" animBg="1"/>
      <p:bldP spid="177" grpId="0"/>
      <p:bldP spid="178" grpId="0"/>
      <p:bldP spid="179" grpId="0"/>
      <p:bldP spid="1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Shape 514"/>
          <p:cNvSpPr/>
          <p:nvPr/>
        </p:nvSpPr>
        <p:spPr>
          <a:xfrm>
            <a:off x="9827884" y="2396860"/>
            <a:ext cx="1783545" cy="2934436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0" y="0"/>
                </a:moveTo>
                <a:lnTo>
                  <a:pt x="0" y="1790"/>
                </a:lnTo>
                <a:lnTo>
                  <a:pt x="3643" y="1790"/>
                </a:lnTo>
                <a:cubicBezTo>
                  <a:pt x="7802" y="1790"/>
                  <a:pt x="11571" y="2809"/>
                  <a:pt x="14305" y="4448"/>
                </a:cubicBezTo>
                <a:cubicBezTo>
                  <a:pt x="17038" y="6089"/>
                  <a:pt x="18717" y="8332"/>
                  <a:pt x="18717" y="10800"/>
                </a:cubicBezTo>
                <a:cubicBezTo>
                  <a:pt x="18717" y="13268"/>
                  <a:pt x="17038" y="15511"/>
                  <a:pt x="14305" y="17152"/>
                </a:cubicBezTo>
                <a:cubicBezTo>
                  <a:pt x="11571" y="18791"/>
                  <a:pt x="7802" y="19812"/>
                  <a:pt x="3643" y="19812"/>
                </a:cubicBezTo>
                <a:lnTo>
                  <a:pt x="0" y="19812"/>
                </a:lnTo>
                <a:lnTo>
                  <a:pt x="0" y="21600"/>
                </a:lnTo>
                <a:lnTo>
                  <a:pt x="3643" y="21600"/>
                </a:lnTo>
                <a:cubicBezTo>
                  <a:pt x="8569" y="21600"/>
                  <a:pt x="13055" y="20390"/>
                  <a:pt x="16308" y="18439"/>
                </a:cubicBezTo>
                <a:cubicBezTo>
                  <a:pt x="19563" y="16489"/>
                  <a:pt x="21600" y="13780"/>
                  <a:pt x="21599" y="10800"/>
                </a:cubicBezTo>
                <a:cubicBezTo>
                  <a:pt x="21600" y="7820"/>
                  <a:pt x="19563" y="5111"/>
                  <a:pt x="16308" y="3161"/>
                </a:cubicBezTo>
                <a:cubicBezTo>
                  <a:pt x="13055" y="1210"/>
                  <a:pt x="8569" y="0"/>
                  <a:pt x="364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18882" tIns="18882" rIns="18882" bIns="18882" anchor="ctr"/>
          <a:lstStyle/>
          <a:p>
            <a:pPr defTabSz="226577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charset="0"/>
                <a:ea typeface="Gill Sans"/>
                <a:cs typeface="Gill Sans"/>
                <a:sym typeface="Gill Sans" charset="0"/>
              </a:defRPr>
            </a:pPr>
            <a:endParaRPr sz="273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Shape 515"/>
          <p:cNvSpPr/>
          <p:nvPr/>
        </p:nvSpPr>
        <p:spPr>
          <a:xfrm>
            <a:off x="5361553" y="5088122"/>
            <a:ext cx="1702139" cy="24317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18882" tIns="18882" rIns="18882" bIns="18882" anchor="ctr"/>
          <a:lstStyle/>
          <a:p>
            <a:pPr defTabSz="226577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charset="0"/>
                <a:ea typeface="Gill Sans"/>
                <a:cs typeface="Gill Sans"/>
                <a:sym typeface="Gill Sans" charset="0"/>
              </a:defRPr>
            </a:pPr>
            <a:endParaRPr sz="273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Shape 516"/>
          <p:cNvSpPr/>
          <p:nvPr/>
        </p:nvSpPr>
        <p:spPr>
          <a:xfrm>
            <a:off x="7063691" y="5088122"/>
            <a:ext cx="2770770" cy="24317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18882" tIns="18882" rIns="18882" bIns="18882" anchor="ctr"/>
          <a:lstStyle/>
          <a:p>
            <a:pPr defTabSz="226577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charset="0"/>
                <a:ea typeface="Gill Sans"/>
                <a:cs typeface="Gill Sans"/>
                <a:sym typeface="Gill Sans" charset="0"/>
              </a:defRPr>
            </a:pPr>
            <a:endParaRPr sz="273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Shape 517"/>
          <p:cNvSpPr/>
          <p:nvPr/>
        </p:nvSpPr>
        <p:spPr>
          <a:xfrm>
            <a:off x="2505262" y="2396861"/>
            <a:ext cx="2198452" cy="1467218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14569" y="0"/>
                </a:moveTo>
                <a:cubicBezTo>
                  <a:pt x="10573" y="0"/>
                  <a:pt x="6931" y="2419"/>
                  <a:pt x="4292" y="6323"/>
                </a:cubicBezTo>
                <a:cubicBezTo>
                  <a:pt x="1652" y="10223"/>
                  <a:pt x="-1" y="15640"/>
                  <a:pt x="0" y="21600"/>
                </a:cubicBezTo>
                <a:lnTo>
                  <a:pt x="2340" y="21600"/>
                </a:lnTo>
                <a:cubicBezTo>
                  <a:pt x="2340" y="16664"/>
                  <a:pt x="3700" y="12177"/>
                  <a:pt x="5917" y="8896"/>
                </a:cubicBezTo>
                <a:cubicBezTo>
                  <a:pt x="8135" y="5618"/>
                  <a:pt x="11195" y="3580"/>
                  <a:pt x="14569" y="3580"/>
                </a:cubicBezTo>
                <a:lnTo>
                  <a:pt x="21599" y="3580"/>
                </a:lnTo>
                <a:lnTo>
                  <a:pt x="21599" y="0"/>
                </a:lnTo>
                <a:lnTo>
                  <a:pt x="1456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18882" tIns="18882" rIns="18882" bIns="18882" anchor="ctr"/>
          <a:lstStyle/>
          <a:p>
            <a:pPr defTabSz="226577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charset="0"/>
                <a:ea typeface="Gill Sans"/>
                <a:cs typeface="Gill Sans"/>
                <a:sym typeface="Gill Sans" charset="0"/>
              </a:defRPr>
            </a:pPr>
            <a:endParaRPr sz="273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Shape 518"/>
          <p:cNvSpPr/>
          <p:nvPr/>
        </p:nvSpPr>
        <p:spPr>
          <a:xfrm>
            <a:off x="4697141" y="2396860"/>
            <a:ext cx="2560955" cy="24317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18882" tIns="18882" rIns="18882" bIns="18882" anchor="ctr"/>
          <a:lstStyle/>
          <a:p>
            <a:pPr defTabSz="226577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charset="0"/>
                <a:ea typeface="Gill Sans"/>
                <a:cs typeface="Gill Sans"/>
                <a:sym typeface="Gill Sans" charset="0"/>
              </a:defRPr>
            </a:pPr>
            <a:endParaRPr sz="273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Shape 519"/>
          <p:cNvSpPr/>
          <p:nvPr/>
        </p:nvSpPr>
        <p:spPr>
          <a:xfrm>
            <a:off x="7251517" y="2396860"/>
            <a:ext cx="2582943" cy="24317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18882" tIns="18882" rIns="18882" bIns="18882" anchor="ctr"/>
          <a:lstStyle/>
          <a:p>
            <a:pPr defTabSz="226577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charset="0"/>
                <a:ea typeface="Gill Sans"/>
                <a:cs typeface="Gill Sans"/>
                <a:sym typeface="Gill Sans" charset="0"/>
              </a:defRPr>
            </a:pPr>
            <a:endParaRPr sz="273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Shape 546"/>
          <p:cNvSpPr/>
          <p:nvPr/>
        </p:nvSpPr>
        <p:spPr>
          <a:xfrm>
            <a:off x="2505985" y="3864081"/>
            <a:ext cx="232707" cy="338703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292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Group 533"/>
          <p:cNvGrpSpPr/>
          <p:nvPr/>
        </p:nvGrpSpPr>
        <p:grpSpPr>
          <a:xfrm>
            <a:off x="9521896" y="4887790"/>
            <a:ext cx="648427" cy="662031"/>
            <a:chExt cx="1252277" cy="1252277"/>
          </a:xfrm>
        </p:grpSpPr>
        <p:sp>
          <p:nvSpPr>
            <p:cNvPr id="34" name="Shape 531"/>
            <p:cNvSpPr/>
            <p:nvPr/>
          </p:nvSpPr>
          <p:spPr>
            <a:xfrm>
              <a:off x="0" y="0"/>
              <a:ext cx="1252278" cy="125227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8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8"/>
                    <a:pt x="0" y="18535"/>
                  </a:cubicBezTo>
                  <a:lnTo>
                    <a:pt x="0" y="3064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4"/>
                  </a:cubicBezTo>
                  <a:cubicBezTo>
                    <a:pt x="21600" y="3064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Shape 532"/>
            <p:cNvSpPr/>
            <p:nvPr/>
          </p:nvSpPr>
          <p:spPr>
            <a:xfrm>
              <a:off x="202401" y="271813"/>
              <a:ext cx="847476" cy="67424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7" h="21600" extrusionOk="0">
                  <a:moveTo>
                    <a:pt x="11836" y="15693"/>
                  </a:moveTo>
                  <a:cubicBezTo>
                    <a:pt x="11625" y="15170"/>
                    <a:pt x="9094" y="9550"/>
                    <a:pt x="8316" y="7930"/>
                  </a:cubicBezTo>
                  <a:lnTo>
                    <a:pt x="8197" y="7677"/>
                  </a:lnTo>
                  <a:lnTo>
                    <a:pt x="6094" y="7677"/>
                  </a:lnTo>
                  <a:lnTo>
                    <a:pt x="5978" y="7930"/>
                  </a:lnTo>
                  <a:cubicBezTo>
                    <a:pt x="5186" y="9585"/>
                    <a:pt x="2786" y="14947"/>
                    <a:pt x="2518" y="15524"/>
                  </a:cubicBezTo>
                  <a:cubicBezTo>
                    <a:pt x="2500" y="15573"/>
                    <a:pt x="2477" y="15631"/>
                    <a:pt x="2452" y="15693"/>
                  </a:cubicBezTo>
                  <a:cubicBezTo>
                    <a:pt x="2452" y="15693"/>
                    <a:pt x="11836" y="15693"/>
                    <a:pt x="11836" y="15693"/>
                  </a:cubicBezTo>
                  <a:close/>
                  <a:moveTo>
                    <a:pt x="14122" y="18116"/>
                  </a:moveTo>
                  <a:cubicBezTo>
                    <a:pt x="14598" y="19922"/>
                    <a:pt x="14073" y="21600"/>
                    <a:pt x="12552" y="21600"/>
                  </a:cubicBezTo>
                  <a:lnTo>
                    <a:pt x="1740" y="21600"/>
                  </a:lnTo>
                  <a:cubicBezTo>
                    <a:pt x="219" y="21600"/>
                    <a:pt x="-306" y="19940"/>
                    <a:pt x="169" y="18134"/>
                  </a:cubicBezTo>
                  <a:cubicBezTo>
                    <a:pt x="169" y="18134"/>
                    <a:pt x="2046" y="13669"/>
                    <a:pt x="5098" y="7259"/>
                  </a:cubicBezTo>
                  <a:lnTo>
                    <a:pt x="5098" y="3551"/>
                  </a:lnTo>
                  <a:lnTo>
                    <a:pt x="4910" y="3551"/>
                  </a:lnTo>
                  <a:cubicBezTo>
                    <a:pt x="4637" y="3551"/>
                    <a:pt x="4415" y="3267"/>
                    <a:pt x="4415" y="2916"/>
                  </a:cubicBezTo>
                  <a:cubicBezTo>
                    <a:pt x="4415" y="2569"/>
                    <a:pt x="4640" y="2285"/>
                    <a:pt x="4910" y="2285"/>
                  </a:cubicBezTo>
                  <a:lnTo>
                    <a:pt x="5696" y="2285"/>
                  </a:lnTo>
                  <a:lnTo>
                    <a:pt x="5231" y="0"/>
                  </a:lnTo>
                  <a:lnTo>
                    <a:pt x="9029" y="0"/>
                  </a:lnTo>
                  <a:lnTo>
                    <a:pt x="8562" y="2285"/>
                  </a:lnTo>
                  <a:lnTo>
                    <a:pt x="9386" y="2285"/>
                  </a:lnTo>
                  <a:cubicBezTo>
                    <a:pt x="9655" y="2285"/>
                    <a:pt x="9877" y="2569"/>
                    <a:pt x="9877" y="2916"/>
                  </a:cubicBezTo>
                  <a:cubicBezTo>
                    <a:pt x="9874" y="3267"/>
                    <a:pt x="9655" y="3551"/>
                    <a:pt x="9382" y="3551"/>
                  </a:cubicBezTo>
                  <a:lnTo>
                    <a:pt x="9194" y="3551"/>
                  </a:lnTo>
                  <a:lnTo>
                    <a:pt x="9194" y="7259"/>
                  </a:lnTo>
                  <a:cubicBezTo>
                    <a:pt x="12247" y="13669"/>
                    <a:pt x="14122" y="18116"/>
                    <a:pt x="14122" y="18116"/>
                  </a:cubicBezTo>
                  <a:cubicBezTo>
                    <a:pt x="14122" y="18116"/>
                    <a:pt x="14122" y="18116"/>
                    <a:pt x="14122" y="18116"/>
                  </a:cubicBezTo>
                  <a:close/>
                  <a:moveTo>
                    <a:pt x="8152" y="11538"/>
                  </a:moveTo>
                  <a:cubicBezTo>
                    <a:pt x="8152" y="11143"/>
                    <a:pt x="7903" y="10819"/>
                    <a:pt x="7592" y="10819"/>
                  </a:cubicBezTo>
                  <a:cubicBezTo>
                    <a:pt x="7283" y="10819"/>
                    <a:pt x="7029" y="11143"/>
                    <a:pt x="7029" y="11538"/>
                  </a:cubicBezTo>
                  <a:cubicBezTo>
                    <a:pt x="7029" y="11933"/>
                    <a:pt x="7283" y="12258"/>
                    <a:pt x="7592" y="12258"/>
                  </a:cubicBezTo>
                  <a:cubicBezTo>
                    <a:pt x="7903" y="12258"/>
                    <a:pt x="8152" y="11933"/>
                    <a:pt x="8152" y="11538"/>
                  </a:cubicBezTo>
                  <a:cubicBezTo>
                    <a:pt x="8152" y="11538"/>
                    <a:pt x="8152" y="11538"/>
                    <a:pt x="8152" y="11538"/>
                  </a:cubicBezTo>
                  <a:close/>
                  <a:moveTo>
                    <a:pt x="5995" y="12284"/>
                  </a:moveTo>
                  <a:cubicBezTo>
                    <a:pt x="5572" y="12284"/>
                    <a:pt x="5231" y="12724"/>
                    <a:pt x="5231" y="13260"/>
                  </a:cubicBezTo>
                  <a:cubicBezTo>
                    <a:pt x="5231" y="13802"/>
                    <a:pt x="5576" y="14241"/>
                    <a:pt x="5995" y="14241"/>
                  </a:cubicBezTo>
                  <a:cubicBezTo>
                    <a:pt x="6419" y="14241"/>
                    <a:pt x="6762" y="13802"/>
                    <a:pt x="6762" y="13260"/>
                  </a:cubicBezTo>
                  <a:cubicBezTo>
                    <a:pt x="6762" y="12724"/>
                    <a:pt x="6419" y="12284"/>
                    <a:pt x="5995" y="12284"/>
                  </a:cubicBezTo>
                  <a:cubicBezTo>
                    <a:pt x="5995" y="12284"/>
                    <a:pt x="5995" y="12284"/>
                    <a:pt x="5995" y="12284"/>
                  </a:cubicBezTo>
                  <a:close/>
                  <a:moveTo>
                    <a:pt x="7458" y="13807"/>
                  </a:moveTo>
                  <a:cubicBezTo>
                    <a:pt x="7458" y="14362"/>
                    <a:pt x="7811" y="14810"/>
                    <a:pt x="8243" y="14810"/>
                  </a:cubicBezTo>
                  <a:cubicBezTo>
                    <a:pt x="8676" y="14810"/>
                    <a:pt x="9029" y="14362"/>
                    <a:pt x="9029" y="13807"/>
                  </a:cubicBezTo>
                  <a:cubicBezTo>
                    <a:pt x="9029" y="13252"/>
                    <a:pt x="8676" y="12803"/>
                    <a:pt x="8243" y="12803"/>
                  </a:cubicBezTo>
                  <a:cubicBezTo>
                    <a:pt x="7811" y="12803"/>
                    <a:pt x="7458" y="13252"/>
                    <a:pt x="7458" y="13807"/>
                  </a:cubicBezTo>
                  <a:cubicBezTo>
                    <a:pt x="7458" y="13807"/>
                    <a:pt x="7458" y="13807"/>
                    <a:pt x="7458" y="13807"/>
                  </a:cubicBezTo>
                  <a:close/>
                  <a:moveTo>
                    <a:pt x="19492" y="7380"/>
                  </a:moveTo>
                  <a:lnTo>
                    <a:pt x="16664" y="3763"/>
                  </a:lnTo>
                  <a:lnTo>
                    <a:pt x="12730" y="8818"/>
                  </a:lnTo>
                  <a:lnTo>
                    <a:pt x="11941" y="9830"/>
                  </a:lnTo>
                  <a:lnTo>
                    <a:pt x="17592" y="9830"/>
                  </a:lnTo>
                  <a:cubicBezTo>
                    <a:pt x="17592" y="9830"/>
                    <a:pt x="19492" y="7380"/>
                    <a:pt x="19492" y="7380"/>
                  </a:cubicBezTo>
                  <a:close/>
                  <a:moveTo>
                    <a:pt x="21107" y="8583"/>
                  </a:moveTo>
                  <a:cubicBezTo>
                    <a:pt x="20923" y="8818"/>
                    <a:pt x="20620" y="8818"/>
                    <a:pt x="20433" y="8583"/>
                  </a:cubicBezTo>
                  <a:lnTo>
                    <a:pt x="20200" y="8286"/>
                  </a:lnTo>
                  <a:lnTo>
                    <a:pt x="14039" y="16163"/>
                  </a:lnTo>
                  <a:lnTo>
                    <a:pt x="10871" y="9355"/>
                  </a:lnTo>
                  <a:lnTo>
                    <a:pt x="15956" y="2857"/>
                  </a:lnTo>
                  <a:lnTo>
                    <a:pt x="15723" y="2562"/>
                  </a:lnTo>
                  <a:cubicBezTo>
                    <a:pt x="15535" y="2325"/>
                    <a:pt x="15539" y="1939"/>
                    <a:pt x="15723" y="1704"/>
                  </a:cubicBezTo>
                  <a:cubicBezTo>
                    <a:pt x="15907" y="1469"/>
                    <a:pt x="16209" y="1465"/>
                    <a:pt x="16397" y="1704"/>
                  </a:cubicBezTo>
                  <a:lnTo>
                    <a:pt x="21107" y="7721"/>
                  </a:lnTo>
                  <a:cubicBezTo>
                    <a:pt x="21294" y="7958"/>
                    <a:pt x="21294" y="8342"/>
                    <a:pt x="21107" y="8583"/>
                  </a:cubicBezTo>
                  <a:cubicBezTo>
                    <a:pt x="21107" y="8583"/>
                    <a:pt x="21107" y="8583"/>
                    <a:pt x="21107" y="8583"/>
                  </a:cubicBezTo>
                  <a:close/>
                  <a:moveTo>
                    <a:pt x="16178" y="6435"/>
                  </a:moveTo>
                  <a:cubicBezTo>
                    <a:pt x="16178" y="6790"/>
                    <a:pt x="16400" y="7073"/>
                    <a:pt x="16678" y="7073"/>
                  </a:cubicBezTo>
                  <a:cubicBezTo>
                    <a:pt x="16952" y="7073"/>
                    <a:pt x="17178" y="6790"/>
                    <a:pt x="17178" y="6435"/>
                  </a:cubicBezTo>
                  <a:cubicBezTo>
                    <a:pt x="17178" y="6084"/>
                    <a:pt x="16952" y="5795"/>
                    <a:pt x="16678" y="5795"/>
                  </a:cubicBezTo>
                  <a:cubicBezTo>
                    <a:pt x="16400" y="5795"/>
                    <a:pt x="16178" y="6084"/>
                    <a:pt x="16178" y="6435"/>
                  </a:cubicBezTo>
                  <a:cubicBezTo>
                    <a:pt x="16178" y="6435"/>
                    <a:pt x="16178" y="6435"/>
                    <a:pt x="16178" y="6435"/>
                  </a:cubicBezTo>
                  <a:close/>
                  <a:moveTo>
                    <a:pt x="15424" y="7718"/>
                  </a:moveTo>
                  <a:cubicBezTo>
                    <a:pt x="15011" y="7718"/>
                    <a:pt x="14674" y="8144"/>
                    <a:pt x="14674" y="8676"/>
                  </a:cubicBezTo>
                  <a:cubicBezTo>
                    <a:pt x="14674" y="9203"/>
                    <a:pt x="15011" y="9634"/>
                    <a:pt x="15424" y="9634"/>
                  </a:cubicBezTo>
                  <a:cubicBezTo>
                    <a:pt x="15841" y="9634"/>
                    <a:pt x="16175" y="9203"/>
                    <a:pt x="16175" y="8676"/>
                  </a:cubicBezTo>
                  <a:cubicBezTo>
                    <a:pt x="16175" y="8144"/>
                    <a:pt x="15841" y="7718"/>
                    <a:pt x="15424" y="7718"/>
                  </a:cubicBezTo>
                  <a:cubicBezTo>
                    <a:pt x="15424" y="7718"/>
                    <a:pt x="15424" y="7718"/>
                    <a:pt x="15424" y="7718"/>
                  </a:cubicBezTo>
                  <a:close/>
                  <a:moveTo>
                    <a:pt x="17095" y="7713"/>
                  </a:moveTo>
                  <a:cubicBezTo>
                    <a:pt x="17297" y="7713"/>
                    <a:pt x="17463" y="7926"/>
                    <a:pt x="17463" y="8184"/>
                  </a:cubicBezTo>
                  <a:cubicBezTo>
                    <a:pt x="17463" y="8445"/>
                    <a:pt x="17297" y="8658"/>
                    <a:pt x="17095" y="8658"/>
                  </a:cubicBezTo>
                  <a:cubicBezTo>
                    <a:pt x="16890" y="8658"/>
                    <a:pt x="16726" y="8445"/>
                    <a:pt x="16726" y="8184"/>
                  </a:cubicBezTo>
                  <a:cubicBezTo>
                    <a:pt x="16726" y="7926"/>
                    <a:pt x="16890" y="7713"/>
                    <a:pt x="17095" y="7713"/>
                  </a:cubicBezTo>
                  <a:cubicBezTo>
                    <a:pt x="17095" y="7713"/>
                    <a:pt x="17095" y="7713"/>
                    <a:pt x="17095" y="771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536"/>
          <p:cNvGrpSpPr/>
          <p:nvPr/>
        </p:nvGrpSpPr>
        <p:grpSpPr>
          <a:xfrm>
            <a:off x="9554671" y="2175335"/>
            <a:ext cx="648427" cy="662034"/>
            <a:chExt cx="1252277" cy="1252283"/>
          </a:xfrm>
        </p:grpSpPr>
        <p:sp>
          <p:nvSpPr>
            <p:cNvPr id="37" name="Shape 534"/>
            <p:cNvSpPr/>
            <p:nvPr/>
          </p:nvSpPr>
          <p:spPr>
            <a:xfrm>
              <a:off x="0" y="0"/>
              <a:ext cx="1252278" cy="1252284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8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8"/>
                    <a:pt x="0" y="18535"/>
                  </a:cubicBezTo>
                  <a:lnTo>
                    <a:pt x="0" y="3065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5"/>
                  </a:cubicBezTo>
                  <a:cubicBezTo>
                    <a:pt x="21600" y="3065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Shape 535"/>
            <p:cNvSpPr/>
            <p:nvPr/>
          </p:nvSpPr>
          <p:spPr>
            <a:xfrm>
              <a:off x="216765" y="336688"/>
              <a:ext cx="818747" cy="614342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8" extrusionOk="0">
                  <a:moveTo>
                    <a:pt x="12681" y="3"/>
                  </a:moveTo>
                  <a:cubicBezTo>
                    <a:pt x="12634" y="9"/>
                    <a:pt x="12588" y="30"/>
                    <a:pt x="12543" y="63"/>
                  </a:cubicBezTo>
                  <a:cubicBezTo>
                    <a:pt x="12453" y="132"/>
                    <a:pt x="12392" y="231"/>
                    <a:pt x="12361" y="368"/>
                  </a:cubicBezTo>
                  <a:lnTo>
                    <a:pt x="7960" y="20658"/>
                  </a:lnTo>
                  <a:cubicBezTo>
                    <a:pt x="7928" y="20795"/>
                    <a:pt x="7938" y="20925"/>
                    <a:pt x="7989" y="21045"/>
                  </a:cubicBezTo>
                  <a:cubicBezTo>
                    <a:pt x="8040" y="21166"/>
                    <a:pt x="8115" y="21247"/>
                    <a:pt x="8218" y="21289"/>
                  </a:cubicBezTo>
                  <a:lnTo>
                    <a:pt x="8949" y="21554"/>
                  </a:lnTo>
                  <a:cubicBezTo>
                    <a:pt x="9043" y="21596"/>
                    <a:pt x="9136" y="21583"/>
                    <a:pt x="9226" y="21515"/>
                  </a:cubicBezTo>
                  <a:cubicBezTo>
                    <a:pt x="9317" y="21447"/>
                    <a:pt x="9377" y="21347"/>
                    <a:pt x="9409" y="21210"/>
                  </a:cubicBezTo>
                  <a:lnTo>
                    <a:pt x="13813" y="920"/>
                  </a:lnTo>
                  <a:cubicBezTo>
                    <a:pt x="13845" y="783"/>
                    <a:pt x="13835" y="653"/>
                    <a:pt x="13784" y="533"/>
                  </a:cubicBezTo>
                  <a:cubicBezTo>
                    <a:pt x="13732" y="412"/>
                    <a:pt x="13655" y="331"/>
                    <a:pt x="13552" y="289"/>
                  </a:cubicBezTo>
                  <a:lnTo>
                    <a:pt x="12821" y="20"/>
                  </a:lnTo>
                  <a:cubicBezTo>
                    <a:pt x="12774" y="0"/>
                    <a:pt x="12727" y="-4"/>
                    <a:pt x="12681" y="3"/>
                  </a:cubicBezTo>
                  <a:close/>
                  <a:moveTo>
                    <a:pt x="5890" y="2919"/>
                  </a:moveTo>
                  <a:cubicBezTo>
                    <a:pt x="5788" y="2919"/>
                    <a:pt x="5698" y="2971"/>
                    <a:pt x="5619" y="3076"/>
                  </a:cubicBezTo>
                  <a:lnTo>
                    <a:pt x="118" y="10400"/>
                  </a:lnTo>
                  <a:cubicBezTo>
                    <a:pt x="39" y="10505"/>
                    <a:pt x="0" y="10624"/>
                    <a:pt x="0" y="10761"/>
                  </a:cubicBezTo>
                  <a:cubicBezTo>
                    <a:pt x="0" y="10897"/>
                    <a:pt x="39" y="11017"/>
                    <a:pt x="118" y="11122"/>
                  </a:cubicBezTo>
                  <a:lnTo>
                    <a:pt x="5619" y="18450"/>
                  </a:lnTo>
                  <a:cubicBezTo>
                    <a:pt x="5698" y="18556"/>
                    <a:pt x="5787" y="18607"/>
                    <a:pt x="5890" y="18607"/>
                  </a:cubicBezTo>
                  <a:cubicBezTo>
                    <a:pt x="5992" y="18607"/>
                    <a:pt x="6086" y="18556"/>
                    <a:pt x="6164" y="18450"/>
                  </a:cubicBezTo>
                  <a:lnTo>
                    <a:pt x="6752" y="17663"/>
                  </a:lnTo>
                  <a:cubicBezTo>
                    <a:pt x="6831" y="17558"/>
                    <a:pt x="6872" y="17438"/>
                    <a:pt x="6872" y="17303"/>
                  </a:cubicBezTo>
                  <a:cubicBezTo>
                    <a:pt x="6872" y="17166"/>
                    <a:pt x="6831" y="17046"/>
                    <a:pt x="6752" y="16942"/>
                  </a:cubicBezTo>
                  <a:lnTo>
                    <a:pt x="2112" y="10761"/>
                  </a:lnTo>
                  <a:lnTo>
                    <a:pt x="6752" y="4584"/>
                  </a:lnTo>
                  <a:cubicBezTo>
                    <a:pt x="6831" y="4480"/>
                    <a:pt x="6872" y="4360"/>
                    <a:pt x="6872" y="4223"/>
                  </a:cubicBezTo>
                  <a:cubicBezTo>
                    <a:pt x="6872" y="4088"/>
                    <a:pt x="6831" y="3969"/>
                    <a:pt x="6752" y="3863"/>
                  </a:cubicBezTo>
                  <a:lnTo>
                    <a:pt x="6164" y="3076"/>
                  </a:lnTo>
                  <a:cubicBezTo>
                    <a:pt x="6086" y="2971"/>
                    <a:pt x="5992" y="2919"/>
                    <a:pt x="5890" y="2919"/>
                  </a:cubicBezTo>
                  <a:close/>
                  <a:moveTo>
                    <a:pt x="15710" y="2919"/>
                  </a:moveTo>
                  <a:cubicBezTo>
                    <a:pt x="15608" y="2919"/>
                    <a:pt x="15518" y="2971"/>
                    <a:pt x="15439" y="3076"/>
                  </a:cubicBezTo>
                  <a:lnTo>
                    <a:pt x="14848" y="3863"/>
                  </a:lnTo>
                  <a:cubicBezTo>
                    <a:pt x="14769" y="3968"/>
                    <a:pt x="14731" y="4087"/>
                    <a:pt x="14731" y="4223"/>
                  </a:cubicBezTo>
                  <a:cubicBezTo>
                    <a:pt x="14731" y="4360"/>
                    <a:pt x="14769" y="4480"/>
                    <a:pt x="14848" y="4584"/>
                  </a:cubicBezTo>
                  <a:lnTo>
                    <a:pt x="19488" y="10761"/>
                  </a:lnTo>
                  <a:lnTo>
                    <a:pt x="14848" y="16942"/>
                  </a:lnTo>
                  <a:cubicBezTo>
                    <a:pt x="14769" y="17046"/>
                    <a:pt x="14731" y="17166"/>
                    <a:pt x="14731" y="17303"/>
                  </a:cubicBezTo>
                  <a:cubicBezTo>
                    <a:pt x="14731" y="17438"/>
                    <a:pt x="14769" y="17558"/>
                    <a:pt x="14848" y="17663"/>
                  </a:cubicBezTo>
                  <a:lnTo>
                    <a:pt x="15439" y="18450"/>
                  </a:lnTo>
                  <a:cubicBezTo>
                    <a:pt x="15518" y="18556"/>
                    <a:pt x="15608" y="18607"/>
                    <a:pt x="15710" y="18607"/>
                  </a:cubicBezTo>
                  <a:cubicBezTo>
                    <a:pt x="15812" y="18607"/>
                    <a:pt x="15903" y="18556"/>
                    <a:pt x="15981" y="18450"/>
                  </a:cubicBezTo>
                  <a:lnTo>
                    <a:pt x="21482" y="11122"/>
                  </a:lnTo>
                  <a:cubicBezTo>
                    <a:pt x="21561" y="11017"/>
                    <a:pt x="21600" y="10897"/>
                    <a:pt x="21600" y="10761"/>
                  </a:cubicBezTo>
                  <a:cubicBezTo>
                    <a:pt x="21600" y="10624"/>
                    <a:pt x="21561" y="10504"/>
                    <a:pt x="21482" y="10400"/>
                  </a:cubicBezTo>
                  <a:lnTo>
                    <a:pt x="15981" y="3076"/>
                  </a:lnTo>
                  <a:cubicBezTo>
                    <a:pt x="15903" y="2971"/>
                    <a:pt x="15812" y="2919"/>
                    <a:pt x="15710" y="291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539"/>
          <p:cNvGrpSpPr/>
          <p:nvPr/>
        </p:nvGrpSpPr>
        <p:grpSpPr>
          <a:xfrm>
            <a:off x="4386012" y="2175336"/>
            <a:ext cx="648433" cy="662034"/>
            <a:chExt cx="1252289" cy="1252283"/>
          </a:xfrm>
        </p:grpSpPr>
        <p:sp>
          <p:nvSpPr>
            <p:cNvPr id="40" name="Shape 537"/>
            <p:cNvSpPr/>
            <p:nvPr/>
          </p:nvSpPr>
          <p:spPr>
            <a:xfrm>
              <a:off x="0" y="0"/>
              <a:ext cx="1252290" cy="1252284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8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8"/>
                    <a:pt x="0" y="18535"/>
                  </a:cubicBezTo>
                  <a:lnTo>
                    <a:pt x="0" y="3065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5"/>
                  </a:cubicBezTo>
                  <a:cubicBezTo>
                    <a:pt x="21600" y="3065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Shape 538"/>
            <p:cNvSpPr/>
            <p:nvPr/>
          </p:nvSpPr>
          <p:spPr>
            <a:xfrm>
              <a:off x="282288" y="292477"/>
              <a:ext cx="687714" cy="68768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4" h="21600" extrusionOk="0">
                  <a:moveTo>
                    <a:pt x="15017" y="5596"/>
                  </a:moveTo>
                  <a:lnTo>
                    <a:pt x="8281" y="12346"/>
                  </a:lnTo>
                  <a:cubicBezTo>
                    <a:pt x="8018" y="12609"/>
                    <a:pt x="8018" y="13038"/>
                    <a:pt x="8281" y="13302"/>
                  </a:cubicBezTo>
                  <a:cubicBezTo>
                    <a:pt x="8413" y="13434"/>
                    <a:pt x="8583" y="13499"/>
                    <a:pt x="8755" y="13499"/>
                  </a:cubicBezTo>
                  <a:cubicBezTo>
                    <a:pt x="8929" y="13499"/>
                    <a:pt x="9101" y="13434"/>
                    <a:pt x="9232" y="13302"/>
                  </a:cubicBezTo>
                  <a:lnTo>
                    <a:pt x="15967" y="6552"/>
                  </a:lnTo>
                  <a:cubicBezTo>
                    <a:pt x="16230" y="6288"/>
                    <a:pt x="16230" y="5860"/>
                    <a:pt x="15967" y="5596"/>
                  </a:cubicBezTo>
                  <a:cubicBezTo>
                    <a:pt x="15703" y="5332"/>
                    <a:pt x="15279" y="5332"/>
                    <a:pt x="15017" y="5596"/>
                  </a:cubicBezTo>
                  <a:cubicBezTo>
                    <a:pt x="15017" y="5596"/>
                    <a:pt x="15017" y="5596"/>
                    <a:pt x="15017" y="5596"/>
                  </a:cubicBezTo>
                  <a:close/>
                  <a:moveTo>
                    <a:pt x="19439" y="5820"/>
                  </a:moveTo>
                  <a:lnTo>
                    <a:pt x="18811" y="6450"/>
                  </a:lnTo>
                  <a:cubicBezTo>
                    <a:pt x="18753" y="5484"/>
                    <a:pt x="18351" y="4585"/>
                    <a:pt x="17664" y="3895"/>
                  </a:cubicBezTo>
                  <a:cubicBezTo>
                    <a:pt x="16977" y="3207"/>
                    <a:pt x="16078" y="2808"/>
                    <a:pt x="15115" y="2745"/>
                  </a:cubicBezTo>
                  <a:lnTo>
                    <a:pt x="15746" y="2119"/>
                  </a:lnTo>
                  <a:lnTo>
                    <a:pt x="15746" y="2116"/>
                  </a:lnTo>
                  <a:cubicBezTo>
                    <a:pt x="16240" y="1621"/>
                    <a:pt x="16894" y="1351"/>
                    <a:pt x="17595" y="1351"/>
                  </a:cubicBezTo>
                  <a:cubicBezTo>
                    <a:pt x="18292" y="1351"/>
                    <a:pt x="18946" y="1621"/>
                    <a:pt x="19439" y="2116"/>
                  </a:cubicBezTo>
                  <a:cubicBezTo>
                    <a:pt x="19933" y="2610"/>
                    <a:pt x="20206" y="3268"/>
                    <a:pt x="20206" y="3968"/>
                  </a:cubicBezTo>
                  <a:cubicBezTo>
                    <a:pt x="20206" y="4667"/>
                    <a:pt x="19936" y="5325"/>
                    <a:pt x="19439" y="5820"/>
                  </a:cubicBezTo>
                  <a:cubicBezTo>
                    <a:pt x="19439" y="5820"/>
                    <a:pt x="19439" y="5820"/>
                    <a:pt x="19439" y="5820"/>
                  </a:cubicBezTo>
                  <a:close/>
                  <a:moveTo>
                    <a:pt x="16710" y="8553"/>
                  </a:moveTo>
                  <a:lnTo>
                    <a:pt x="8506" y="16775"/>
                  </a:lnTo>
                  <a:lnTo>
                    <a:pt x="8742" y="15665"/>
                  </a:lnTo>
                  <a:cubicBezTo>
                    <a:pt x="8785" y="15463"/>
                    <a:pt x="8735" y="15259"/>
                    <a:pt x="8608" y="15100"/>
                  </a:cubicBezTo>
                  <a:cubicBezTo>
                    <a:pt x="8478" y="14938"/>
                    <a:pt x="8285" y="14850"/>
                    <a:pt x="8084" y="14850"/>
                  </a:cubicBezTo>
                  <a:lnTo>
                    <a:pt x="6735" y="14850"/>
                  </a:lnTo>
                  <a:lnTo>
                    <a:pt x="6735" y="13499"/>
                  </a:lnTo>
                  <a:cubicBezTo>
                    <a:pt x="6735" y="13126"/>
                    <a:pt x="6433" y="12823"/>
                    <a:pt x="6061" y="12823"/>
                  </a:cubicBezTo>
                  <a:lnTo>
                    <a:pt x="5000" y="12823"/>
                  </a:lnTo>
                  <a:lnTo>
                    <a:pt x="13011" y="4841"/>
                  </a:lnTo>
                  <a:lnTo>
                    <a:pt x="13017" y="4851"/>
                  </a:lnTo>
                  <a:cubicBezTo>
                    <a:pt x="13510" y="4356"/>
                    <a:pt x="14168" y="4084"/>
                    <a:pt x="14865" y="4084"/>
                  </a:cubicBezTo>
                  <a:cubicBezTo>
                    <a:pt x="15562" y="4084"/>
                    <a:pt x="16220" y="4356"/>
                    <a:pt x="16710" y="4851"/>
                  </a:cubicBezTo>
                  <a:cubicBezTo>
                    <a:pt x="17203" y="5346"/>
                    <a:pt x="17476" y="6001"/>
                    <a:pt x="17476" y="6700"/>
                  </a:cubicBezTo>
                  <a:cubicBezTo>
                    <a:pt x="17476" y="7402"/>
                    <a:pt x="17207" y="8058"/>
                    <a:pt x="16710" y="8553"/>
                  </a:cubicBezTo>
                  <a:cubicBezTo>
                    <a:pt x="16710" y="8553"/>
                    <a:pt x="16710" y="8553"/>
                    <a:pt x="16710" y="8553"/>
                  </a:cubicBezTo>
                  <a:close/>
                  <a:moveTo>
                    <a:pt x="6798" y="18334"/>
                  </a:moveTo>
                  <a:lnTo>
                    <a:pt x="4289" y="19109"/>
                  </a:lnTo>
                  <a:cubicBezTo>
                    <a:pt x="4144" y="18677"/>
                    <a:pt x="3917" y="18297"/>
                    <a:pt x="3605" y="17985"/>
                  </a:cubicBezTo>
                  <a:cubicBezTo>
                    <a:pt x="3335" y="17714"/>
                    <a:pt x="3023" y="17506"/>
                    <a:pt x="2694" y="17336"/>
                  </a:cubicBezTo>
                  <a:lnTo>
                    <a:pt x="3839" y="14175"/>
                  </a:lnTo>
                  <a:lnTo>
                    <a:pt x="5387" y="14175"/>
                  </a:lnTo>
                  <a:lnTo>
                    <a:pt x="5387" y="15522"/>
                  </a:lnTo>
                  <a:cubicBezTo>
                    <a:pt x="5387" y="15898"/>
                    <a:pt x="5690" y="16198"/>
                    <a:pt x="6061" y="16198"/>
                  </a:cubicBezTo>
                  <a:lnTo>
                    <a:pt x="7251" y="16198"/>
                  </a:lnTo>
                  <a:cubicBezTo>
                    <a:pt x="7251" y="16198"/>
                    <a:pt x="6798" y="18334"/>
                    <a:pt x="6798" y="18334"/>
                  </a:cubicBezTo>
                  <a:close/>
                  <a:moveTo>
                    <a:pt x="20394" y="1163"/>
                  </a:moveTo>
                  <a:cubicBezTo>
                    <a:pt x="19646" y="412"/>
                    <a:pt x="18651" y="0"/>
                    <a:pt x="17595" y="0"/>
                  </a:cubicBezTo>
                  <a:cubicBezTo>
                    <a:pt x="16536" y="0"/>
                    <a:pt x="15543" y="412"/>
                    <a:pt x="14796" y="1160"/>
                  </a:cubicBezTo>
                  <a:lnTo>
                    <a:pt x="2895" y="13022"/>
                  </a:lnTo>
                  <a:cubicBezTo>
                    <a:pt x="2823" y="13090"/>
                    <a:pt x="2770" y="13176"/>
                    <a:pt x="2733" y="13268"/>
                  </a:cubicBezTo>
                  <a:lnTo>
                    <a:pt x="40" y="20694"/>
                  </a:lnTo>
                  <a:cubicBezTo>
                    <a:pt x="-46" y="20931"/>
                    <a:pt x="11" y="21205"/>
                    <a:pt x="185" y="21389"/>
                  </a:cubicBezTo>
                  <a:cubicBezTo>
                    <a:pt x="316" y="21524"/>
                    <a:pt x="491" y="21600"/>
                    <a:pt x="675" y="21600"/>
                  </a:cubicBezTo>
                  <a:cubicBezTo>
                    <a:pt x="741" y="21600"/>
                    <a:pt x="806" y="21590"/>
                    <a:pt x="872" y="21571"/>
                  </a:cubicBezTo>
                  <a:lnTo>
                    <a:pt x="7571" y="19511"/>
                  </a:lnTo>
                  <a:cubicBezTo>
                    <a:pt x="7676" y="19478"/>
                    <a:pt x="7771" y="19419"/>
                    <a:pt x="7850" y="19343"/>
                  </a:cubicBezTo>
                  <a:lnTo>
                    <a:pt x="20394" y="6771"/>
                  </a:lnTo>
                  <a:cubicBezTo>
                    <a:pt x="21140" y="6025"/>
                    <a:pt x="21554" y="5026"/>
                    <a:pt x="21554" y="3968"/>
                  </a:cubicBezTo>
                  <a:cubicBezTo>
                    <a:pt x="21551" y="2906"/>
                    <a:pt x="21140" y="1912"/>
                    <a:pt x="20394" y="1163"/>
                  </a:cubicBezTo>
                  <a:cubicBezTo>
                    <a:pt x="20394" y="1163"/>
                    <a:pt x="20394" y="1163"/>
                    <a:pt x="20394" y="116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542"/>
          <p:cNvGrpSpPr/>
          <p:nvPr/>
        </p:nvGrpSpPr>
        <p:grpSpPr>
          <a:xfrm>
            <a:off x="6950666" y="4887790"/>
            <a:ext cx="648427" cy="662031"/>
            <a:chExt cx="1252277" cy="1252277"/>
          </a:xfrm>
        </p:grpSpPr>
        <p:sp>
          <p:nvSpPr>
            <p:cNvPr id="43" name="Shape 540"/>
            <p:cNvSpPr/>
            <p:nvPr/>
          </p:nvSpPr>
          <p:spPr>
            <a:xfrm>
              <a:off x="0" y="0"/>
              <a:ext cx="1252278" cy="125227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8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8"/>
                    <a:pt x="0" y="18535"/>
                  </a:cubicBezTo>
                  <a:lnTo>
                    <a:pt x="0" y="3064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4"/>
                  </a:cubicBezTo>
                  <a:cubicBezTo>
                    <a:pt x="21600" y="3064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Shape 541"/>
            <p:cNvSpPr/>
            <p:nvPr/>
          </p:nvSpPr>
          <p:spPr>
            <a:xfrm>
              <a:off x="292937" y="261367"/>
              <a:ext cx="666403" cy="729543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7" y="0"/>
                  </a:moveTo>
                  <a:cubicBezTo>
                    <a:pt x="2408" y="0"/>
                    <a:pt x="2017" y="357"/>
                    <a:pt x="2017" y="795"/>
                  </a:cubicBezTo>
                  <a:lnTo>
                    <a:pt x="2017" y="9673"/>
                  </a:lnTo>
                  <a:cubicBezTo>
                    <a:pt x="2017" y="10110"/>
                    <a:pt x="2408" y="10468"/>
                    <a:pt x="2887" y="10468"/>
                  </a:cubicBezTo>
                  <a:cubicBezTo>
                    <a:pt x="3366" y="10468"/>
                    <a:pt x="3757" y="10110"/>
                    <a:pt x="3757" y="9673"/>
                  </a:cubicBezTo>
                  <a:lnTo>
                    <a:pt x="3757" y="1589"/>
                  </a:lnTo>
                  <a:lnTo>
                    <a:pt x="12607" y="1589"/>
                  </a:lnTo>
                  <a:lnTo>
                    <a:pt x="12607" y="7685"/>
                  </a:lnTo>
                  <a:cubicBezTo>
                    <a:pt x="12607" y="8122"/>
                    <a:pt x="12998" y="8480"/>
                    <a:pt x="13477" y="8480"/>
                  </a:cubicBezTo>
                  <a:lnTo>
                    <a:pt x="19713" y="8480"/>
                  </a:lnTo>
                  <a:cubicBezTo>
                    <a:pt x="19757" y="8480"/>
                    <a:pt x="19817" y="8481"/>
                    <a:pt x="19860" y="8468"/>
                  </a:cubicBezTo>
                  <a:lnTo>
                    <a:pt x="19860" y="20011"/>
                  </a:lnTo>
                  <a:lnTo>
                    <a:pt x="3757" y="20011"/>
                  </a:lnTo>
                  <a:lnTo>
                    <a:pt x="3757" y="16829"/>
                  </a:lnTo>
                  <a:cubicBezTo>
                    <a:pt x="3757" y="16391"/>
                    <a:pt x="3366" y="16034"/>
                    <a:pt x="2887" y="16034"/>
                  </a:cubicBezTo>
                  <a:cubicBezTo>
                    <a:pt x="2408" y="16034"/>
                    <a:pt x="2017" y="16391"/>
                    <a:pt x="2017" y="16829"/>
                  </a:cubicBezTo>
                  <a:lnTo>
                    <a:pt x="2017" y="20805"/>
                  </a:lnTo>
                  <a:cubicBezTo>
                    <a:pt x="2017" y="21243"/>
                    <a:pt x="2408" y="21600"/>
                    <a:pt x="2887" y="21600"/>
                  </a:cubicBezTo>
                  <a:lnTo>
                    <a:pt x="20730" y="21600"/>
                  </a:lnTo>
                  <a:cubicBezTo>
                    <a:pt x="21209" y="21600"/>
                    <a:pt x="21600" y="21243"/>
                    <a:pt x="21600" y="20805"/>
                  </a:cubicBezTo>
                  <a:lnTo>
                    <a:pt x="21600" y="6744"/>
                  </a:lnTo>
                  <a:cubicBezTo>
                    <a:pt x="21600" y="6519"/>
                    <a:pt x="21501" y="6307"/>
                    <a:pt x="21327" y="6161"/>
                  </a:cubicBezTo>
                  <a:lnTo>
                    <a:pt x="14317" y="211"/>
                  </a:lnTo>
                  <a:cubicBezTo>
                    <a:pt x="14158" y="79"/>
                    <a:pt x="13943" y="0"/>
                    <a:pt x="13725" y="0"/>
                  </a:cubicBezTo>
                  <a:lnTo>
                    <a:pt x="2887" y="0"/>
                  </a:lnTo>
                  <a:close/>
                  <a:moveTo>
                    <a:pt x="14347" y="2411"/>
                  </a:moveTo>
                  <a:lnTo>
                    <a:pt x="19612" y="6890"/>
                  </a:lnTo>
                  <a:lnTo>
                    <a:pt x="14347" y="6890"/>
                  </a:lnTo>
                  <a:cubicBezTo>
                    <a:pt x="14347" y="6890"/>
                    <a:pt x="14347" y="2411"/>
                    <a:pt x="14347" y="2411"/>
                  </a:cubicBezTo>
                  <a:close/>
                  <a:moveTo>
                    <a:pt x="7665" y="8599"/>
                  </a:moveTo>
                  <a:cubicBezTo>
                    <a:pt x="7442" y="8610"/>
                    <a:pt x="7224" y="8702"/>
                    <a:pt x="7064" y="8867"/>
                  </a:cubicBezTo>
                  <a:cubicBezTo>
                    <a:pt x="6745" y="9198"/>
                    <a:pt x="6773" y="9701"/>
                    <a:pt x="7136" y="9992"/>
                  </a:cubicBezTo>
                  <a:lnTo>
                    <a:pt x="9981" y="12299"/>
                  </a:lnTo>
                  <a:lnTo>
                    <a:pt x="870" y="12299"/>
                  </a:lnTo>
                  <a:cubicBezTo>
                    <a:pt x="392" y="12299"/>
                    <a:pt x="0" y="12656"/>
                    <a:pt x="0" y="13094"/>
                  </a:cubicBezTo>
                  <a:cubicBezTo>
                    <a:pt x="0" y="13531"/>
                    <a:pt x="392" y="13888"/>
                    <a:pt x="870" y="13888"/>
                  </a:cubicBezTo>
                  <a:lnTo>
                    <a:pt x="9939" y="13888"/>
                  </a:lnTo>
                  <a:lnTo>
                    <a:pt x="7136" y="16168"/>
                  </a:lnTo>
                  <a:cubicBezTo>
                    <a:pt x="6773" y="16460"/>
                    <a:pt x="6744" y="16962"/>
                    <a:pt x="7064" y="17293"/>
                  </a:cubicBezTo>
                  <a:cubicBezTo>
                    <a:pt x="7238" y="17465"/>
                    <a:pt x="7473" y="17558"/>
                    <a:pt x="7720" y="17558"/>
                  </a:cubicBezTo>
                  <a:cubicBezTo>
                    <a:pt x="7923" y="17558"/>
                    <a:pt x="8125" y="17494"/>
                    <a:pt x="8300" y="17362"/>
                  </a:cubicBezTo>
                  <a:lnTo>
                    <a:pt x="12826" y="13677"/>
                  </a:lnTo>
                  <a:cubicBezTo>
                    <a:pt x="13014" y="13532"/>
                    <a:pt x="13115" y="13307"/>
                    <a:pt x="13115" y="13082"/>
                  </a:cubicBezTo>
                  <a:cubicBezTo>
                    <a:pt x="13115" y="12857"/>
                    <a:pt x="13014" y="12641"/>
                    <a:pt x="12826" y="12483"/>
                  </a:cubicBezTo>
                  <a:lnTo>
                    <a:pt x="8300" y="8802"/>
                  </a:lnTo>
                  <a:cubicBezTo>
                    <a:pt x="8118" y="8656"/>
                    <a:pt x="7888" y="8587"/>
                    <a:pt x="7665" y="85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545"/>
          <p:cNvGrpSpPr/>
          <p:nvPr/>
        </p:nvGrpSpPr>
        <p:grpSpPr>
          <a:xfrm>
            <a:off x="6950666" y="2175337"/>
            <a:ext cx="648427" cy="662034"/>
            <a:chExt cx="1252277" cy="1252283"/>
          </a:xfrm>
        </p:grpSpPr>
        <p:sp>
          <p:nvSpPr>
            <p:cNvPr id="46" name="Shape 543"/>
            <p:cNvSpPr/>
            <p:nvPr/>
          </p:nvSpPr>
          <p:spPr>
            <a:xfrm>
              <a:off x="0" y="0"/>
              <a:ext cx="1252278" cy="1252284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8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8"/>
                    <a:pt x="0" y="18535"/>
                  </a:cubicBezTo>
                  <a:lnTo>
                    <a:pt x="0" y="3065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5"/>
                  </a:cubicBezTo>
                  <a:cubicBezTo>
                    <a:pt x="21600" y="3065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Shape 544"/>
            <p:cNvSpPr/>
            <p:nvPr/>
          </p:nvSpPr>
          <p:spPr>
            <a:xfrm>
              <a:off x="274925" y="178870"/>
              <a:ext cx="715140" cy="889502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600" extrusionOk="0">
                  <a:moveTo>
                    <a:pt x="10986" y="13727"/>
                  </a:moveTo>
                  <a:cubicBezTo>
                    <a:pt x="10886" y="13807"/>
                    <a:pt x="10821" y="13909"/>
                    <a:pt x="10796" y="14020"/>
                  </a:cubicBezTo>
                  <a:cubicBezTo>
                    <a:pt x="10633" y="14769"/>
                    <a:pt x="10770" y="15397"/>
                    <a:pt x="10871" y="15855"/>
                  </a:cubicBezTo>
                  <a:cubicBezTo>
                    <a:pt x="11001" y="16451"/>
                    <a:pt x="10988" y="16602"/>
                    <a:pt x="10801" y="16704"/>
                  </a:cubicBezTo>
                  <a:cubicBezTo>
                    <a:pt x="10735" y="16740"/>
                    <a:pt x="10638" y="16782"/>
                    <a:pt x="10550" y="16782"/>
                  </a:cubicBezTo>
                  <a:cubicBezTo>
                    <a:pt x="10314" y="16782"/>
                    <a:pt x="10122" y="16462"/>
                    <a:pt x="10068" y="16363"/>
                  </a:cubicBezTo>
                  <a:cubicBezTo>
                    <a:pt x="9922" y="16094"/>
                    <a:pt x="9539" y="15965"/>
                    <a:pt x="9200" y="16072"/>
                  </a:cubicBezTo>
                  <a:cubicBezTo>
                    <a:pt x="7672" y="16550"/>
                    <a:pt x="8012" y="17811"/>
                    <a:pt x="8260" y="18731"/>
                  </a:cubicBezTo>
                  <a:cubicBezTo>
                    <a:pt x="8389" y="19208"/>
                    <a:pt x="8535" y="19749"/>
                    <a:pt x="8343" y="19941"/>
                  </a:cubicBezTo>
                  <a:cubicBezTo>
                    <a:pt x="8243" y="20040"/>
                    <a:pt x="8009" y="20062"/>
                    <a:pt x="7830" y="20062"/>
                  </a:cubicBezTo>
                  <a:cubicBezTo>
                    <a:pt x="7302" y="20062"/>
                    <a:pt x="6955" y="19979"/>
                    <a:pt x="6796" y="19815"/>
                  </a:cubicBezTo>
                  <a:cubicBezTo>
                    <a:pt x="6502" y="19511"/>
                    <a:pt x="6717" y="18819"/>
                    <a:pt x="6944" y="18086"/>
                  </a:cubicBezTo>
                  <a:cubicBezTo>
                    <a:pt x="7166" y="17371"/>
                    <a:pt x="7417" y="16560"/>
                    <a:pt x="7319" y="15789"/>
                  </a:cubicBezTo>
                  <a:cubicBezTo>
                    <a:pt x="7246" y="15220"/>
                    <a:pt x="6922" y="14932"/>
                    <a:pt x="6356" y="14932"/>
                  </a:cubicBezTo>
                  <a:lnTo>
                    <a:pt x="6356" y="14932"/>
                  </a:lnTo>
                  <a:cubicBezTo>
                    <a:pt x="6230" y="14932"/>
                    <a:pt x="6108" y="14945"/>
                    <a:pt x="5989" y="14958"/>
                  </a:cubicBezTo>
                  <a:cubicBezTo>
                    <a:pt x="5884" y="14969"/>
                    <a:pt x="5786" y="14980"/>
                    <a:pt x="5699" y="14980"/>
                  </a:cubicBezTo>
                  <a:cubicBezTo>
                    <a:pt x="5524" y="14980"/>
                    <a:pt x="5483" y="14931"/>
                    <a:pt x="5454" y="14896"/>
                  </a:cubicBezTo>
                  <a:cubicBezTo>
                    <a:pt x="5379" y="14807"/>
                    <a:pt x="5290" y="14599"/>
                    <a:pt x="5290" y="14121"/>
                  </a:cubicBezTo>
                  <a:lnTo>
                    <a:pt x="5292" y="12768"/>
                  </a:lnTo>
                  <a:cubicBezTo>
                    <a:pt x="5292" y="12623"/>
                    <a:pt x="5221" y="12484"/>
                    <a:pt x="5094" y="12380"/>
                  </a:cubicBezTo>
                  <a:lnTo>
                    <a:pt x="2415" y="10213"/>
                  </a:lnTo>
                  <a:lnTo>
                    <a:pt x="6779" y="6693"/>
                  </a:lnTo>
                  <a:lnTo>
                    <a:pt x="8570" y="8137"/>
                  </a:lnTo>
                  <a:lnTo>
                    <a:pt x="6405" y="10150"/>
                  </a:lnTo>
                  <a:cubicBezTo>
                    <a:pt x="6358" y="10194"/>
                    <a:pt x="6361" y="10259"/>
                    <a:pt x="6411" y="10300"/>
                  </a:cubicBezTo>
                  <a:cubicBezTo>
                    <a:pt x="6438" y="10321"/>
                    <a:pt x="6473" y="10332"/>
                    <a:pt x="6507" y="10332"/>
                  </a:cubicBezTo>
                  <a:cubicBezTo>
                    <a:pt x="6539" y="10332"/>
                    <a:pt x="6571" y="10323"/>
                    <a:pt x="6596" y="10305"/>
                  </a:cubicBezTo>
                  <a:lnTo>
                    <a:pt x="9093" y="8560"/>
                  </a:lnTo>
                  <a:lnTo>
                    <a:pt x="11369" y="10394"/>
                  </a:lnTo>
                  <a:lnTo>
                    <a:pt x="9906" y="11755"/>
                  </a:lnTo>
                  <a:cubicBezTo>
                    <a:pt x="9860" y="11798"/>
                    <a:pt x="9862" y="11864"/>
                    <a:pt x="9913" y="11905"/>
                  </a:cubicBezTo>
                  <a:cubicBezTo>
                    <a:pt x="9939" y="11926"/>
                    <a:pt x="9974" y="11937"/>
                    <a:pt x="10009" y="11937"/>
                  </a:cubicBezTo>
                  <a:cubicBezTo>
                    <a:pt x="10040" y="11937"/>
                    <a:pt x="10072" y="11928"/>
                    <a:pt x="10098" y="11910"/>
                  </a:cubicBezTo>
                  <a:lnTo>
                    <a:pt x="11785" y="10730"/>
                  </a:lnTo>
                  <a:lnTo>
                    <a:pt x="13244" y="11906"/>
                  </a:lnTo>
                  <a:cubicBezTo>
                    <a:pt x="13244" y="11906"/>
                    <a:pt x="10986" y="13727"/>
                    <a:pt x="10986" y="13727"/>
                  </a:cubicBezTo>
                  <a:close/>
                  <a:moveTo>
                    <a:pt x="21534" y="2084"/>
                  </a:moveTo>
                  <a:cubicBezTo>
                    <a:pt x="21534" y="1527"/>
                    <a:pt x="21265" y="1004"/>
                    <a:pt x="20777" y="610"/>
                  </a:cubicBezTo>
                  <a:cubicBezTo>
                    <a:pt x="20289" y="216"/>
                    <a:pt x="19641" y="0"/>
                    <a:pt x="18950" y="0"/>
                  </a:cubicBezTo>
                  <a:cubicBezTo>
                    <a:pt x="18261" y="0"/>
                    <a:pt x="17612" y="216"/>
                    <a:pt x="17124" y="610"/>
                  </a:cubicBezTo>
                  <a:lnTo>
                    <a:pt x="13867" y="3237"/>
                  </a:lnTo>
                  <a:lnTo>
                    <a:pt x="12140" y="1845"/>
                  </a:lnTo>
                  <a:cubicBezTo>
                    <a:pt x="11741" y="1523"/>
                    <a:pt x="11210" y="1346"/>
                    <a:pt x="10646" y="1346"/>
                  </a:cubicBezTo>
                  <a:cubicBezTo>
                    <a:pt x="10082" y="1346"/>
                    <a:pt x="9551" y="1523"/>
                    <a:pt x="9152" y="1845"/>
                  </a:cubicBezTo>
                  <a:lnTo>
                    <a:pt x="5804" y="4545"/>
                  </a:lnTo>
                  <a:cubicBezTo>
                    <a:pt x="5676" y="4648"/>
                    <a:pt x="5604" y="4788"/>
                    <a:pt x="5604" y="4933"/>
                  </a:cubicBezTo>
                  <a:cubicBezTo>
                    <a:pt x="5604" y="5075"/>
                    <a:pt x="5672" y="5211"/>
                    <a:pt x="5794" y="5313"/>
                  </a:cubicBezTo>
                  <a:lnTo>
                    <a:pt x="199" y="9824"/>
                  </a:lnTo>
                  <a:cubicBezTo>
                    <a:pt x="-65" y="10038"/>
                    <a:pt x="-66" y="10385"/>
                    <a:pt x="199" y="10598"/>
                  </a:cubicBezTo>
                  <a:lnTo>
                    <a:pt x="3384" y="13176"/>
                  </a:lnTo>
                  <a:lnTo>
                    <a:pt x="3382" y="14119"/>
                  </a:lnTo>
                  <a:cubicBezTo>
                    <a:pt x="3382" y="14838"/>
                    <a:pt x="3539" y="15359"/>
                    <a:pt x="3874" y="15758"/>
                  </a:cubicBezTo>
                  <a:cubicBezTo>
                    <a:pt x="4226" y="16178"/>
                    <a:pt x="4774" y="16441"/>
                    <a:pt x="5405" y="16504"/>
                  </a:cubicBezTo>
                  <a:cubicBezTo>
                    <a:pt x="5350" y="16886"/>
                    <a:pt x="5220" y="17304"/>
                    <a:pt x="5094" y="17713"/>
                  </a:cubicBezTo>
                  <a:cubicBezTo>
                    <a:pt x="4766" y="18772"/>
                    <a:pt x="4426" y="19866"/>
                    <a:pt x="5293" y="20761"/>
                  </a:cubicBezTo>
                  <a:cubicBezTo>
                    <a:pt x="5831" y="21318"/>
                    <a:pt x="6685" y="21600"/>
                    <a:pt x="7830" y="21600"/>
                  </a:cubicBezTo>
                  <a:cubicBezTo>
                    <a:pt x="8909" y="21600"/>
                    <a:pt x="9512" y="21222"/>
                    <a:pt x="9829" y="20906"/>
                  </a:cubicBezTo>
                  <a:cubicBezTo>
                    <a:pt x="10593" y="20141"/>
                    <a:pt x="10333" y="19179"/>
                    <a:pt x="10124" y="18404"/>
                  </a:cubicBezTo>
                  <a:cubicBezTo>
                    <a:pt x="10114" y="18363"/>
                    <a:pt x="10103" y="18323"/>
                    <a:pt x="10092" y="18282"/>
                  </a:cubicBezTo>
                  <a:cubicBezTo>
                    <a:pt x="10240" y="18308"/>
                    <a:pt x="10393" y="18321"/>
                    <a:pt x="10550" y="18321"/>
                  </a:cubicBezTo>
                  <a:cubicBezTo>
                    <a:pt x="11010" y="18321"/>
                    <a:pt x="11453" y="18206"/>
                    <a:pt x="11870" y="17979"/>
                  </a:cubicBezTo>
                  <a:cubicBezTo>
                    <a:pt x="12464" y="17654"/>
                    <a:pt x="12807" y="17168"/>
                    <a:pt x="12859" y="16573"/>
                  </a:cubicBezTo>
                  <a:cubicBezTo>
                    <a:pt x="12890" y="16231"/>
                    <a:pt x="12818" y="15904"/>
                    <a:pt x="12749" y="15588"/>
                  </a:cubicBezTo>
                  <a:cubicBezTo>
                    <a:pt x="12676" y="15252"/>
                    <a:pt x="12606" y="14934"/>
                    <a:pt x="12633" y="14574"/>
                  </a:cubicBezTo>
                  <a:lnTo>
                    <a:pt x="14956" y="12701"/>
                  </a:lnTo>
                  <a:cubicBezTo>
                    <a:pt x="15082" y="12794"/>
                    <a:pt x="15246" y="12847"/>
                    <a:pt x="15417" y="12847"/>
                  </a:cubicBezTo>
                  <a:cubicBezTo>
                    <a:pt x="15597" y="12847"/>
                    <a:pt x="15771" y="12789"/>
                    <a:pt x="15898" y="12686"/>
                  </a:cubicBezTo>
                  <a:lnTo>
                    <a:pt x="19246" y="9986"/>
                  </a:lnTo>
                  <a:cubicBezTo>
                    <a:pt x="19645" y="9663"/>
                    <a:pt x="19865" y="9236"/>
                    <a:pt x="19865" y="8781"/>
                  </a:cubicBezTo>
                  <a:cubicBezTo>
                    <a:pt x="19865" y="8326"/>
                    <a:pt x="19645" y="7898"/>
                    <a:pt x="19246" y="7576"/>
                  </a:cubicBezTo>
                  <a:lnTo>
                    <a:pt x="17520" y="6184"/>
                  </a:lnTo>
                  <a:lnTo>
                    <a:pt x="20777" y="3557"/>
                  </a:lnTo>
                  <a:cubicBezTo>
                    <a:pt x="21265" y="3163"/>
                    <a:pt x="21534" y="2640"/>
                    <a:pt x="21534" y="2084"/>
                  </a:cubicBezTo>
                  <a:cubicBezTo>
                    <a:pt x="21534" y="2084"/>
                    <a:pt x="21534" y="2084"/>
                    <a:pt x="21534" y="20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549"/>
          <p:cNvGrpSpPr/>
          <p:nvPr/>
        </p:nvGrpSpPr>
        <p:grpSpPr>
          <a:xfrm>
            <a:off x="2298235" y="3771569"/>
            <a:ext cx="648439" cy="662034"/>
            <a:chExt cx="1252301" cy="1252283"/>
          </a:xfrm>
        </p:grpSpPr>
        <p:sp>
          <p:nvSpPr>
            <p:cNvPr id="50" name="Shape 547"/>
            <p:cNvSpPr/>
            <p:nvPr/>
          </p:nvSpPr>
          <p:spPr>
            <a:xfrm>
              <a:off x="0" y="0"/>
              <a:ext cx="1252302" cy="1252284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7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7"/>
                    <a:pt x="0" y="18535"/>
                  </a:cubicBezTo>
                  <a:lnTo>
                    <a:pt x="0" y="3065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5"/>
                  </a:cubicBezTo>
                  <a:cubicBezTo>
                    <a:pt x="21600" y="3065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Shape 548"/>
            <p:cNvSpPr/>
            <p:nvPr/>
          </p:nvSpPr>
          <p:spPr>
            <a:xfrm>
              <a:off x="219660" y="248677"/>
              <a:ext cx="812981" cy="751845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31" y="0"/>
                  </a:moveTo>
                  <a:cubicBezTo>
                    <a:pt x="10354" y="0"/>
                    <a:pt x="10049" y="329"/>
                    <a:pt x="10049" y="738"/>
                  </a:cubicBezTo>
                  <a:lnTo>
                    <a:pt x="10049" y="3384"/>
                  </a:lnTo>
                  <a:cubicBezTo>
                    <a:pt x="10049" y="3790"/>
                    <a:pt x="10354" y="4122"/>
                    <a:pt x="10731" y="4122"/>
                  </a:cubicBezTo>
                  <a:cubicBezTo>
                    <a:pt x="11107" y="4122"/>
                    <a:pt x="11414" y="3790"/>
                    <a:pt x="11414" y="3384"/>
                  </a:cubicBezTo>
                  <a:lnTo>
                    <a:pt x="11414" y="738"/>
                  </a:lnTo>
                  <a:cubicBezTo>
                    <a:pt x="11414" y="329"/>
                    <a:pt x="11107" y="0"/>
                    <a:pt x="10731" y="0"/>
                  </a:cubicBezTo>
                  <a:close/>
                  <a:moveTo>
                    <a:pt x="3570" y="3247"/>
                  </a:moveTo>
                  <a:cubicBezTo>
                    <a:pt x="3388" y="3247"/>
                    <a:pt x="3215" y="3325"/>
                    <a:pt x="3086" y="3466"/>
                  </a:cubicBezTo>
                  <a:cubicBezTo>
                    <a:pt x="2957" y="3603"/>
                    <a:pt x="2888" y="3788"/>
                    <a:pt x="2888" y="3985"/>
                  </a:cubicBezTo>
                  <a:cubicBezTo>
                    <a:pt x="2888" y="4182"/>
                    <a:pt x="2957" y="4368"/>
                    <a:pt x="3086" y="4508"/>
                  </a:cubicBezTo>
                  <a:cubicBezTo>
                    <a:pt x="3086" y="4508"/>
                    <a:pt x="4819" y="6378"/>
                    <a:pt x="4819" y="6378"/>
                  </a:cubicBezTo>
                  <a:cubicBezTo>
                    <a:pt x="4946" y="6516"/>
                    <a:pt x="5117" y="6592"/>
                    <a:pt x="5299" y="6592"/>
                  </a:cubicBezTo>
                  <a:cubicBezTo>
                    <a:pt x="5484" y="6592"/>
                    <a:pt x="5655" y="6518"/>
                    <a:pt x="5783" y="6378"/>
                  </a:cubicBezTo>
                  <a:cubicBezTo>
                    <a:pt x="6050" y="6091"/>
                    <a:pt x="6050" y="5623"/>
                    <a:pt x="5783" y="5336"/>
                  </a:cubicBezTo>
                  <a:lnTo>
                    <a:pt x="4054" y="3466"/>
                  </a:lnTo>
                  <a:cubicBezTo>
                    <a:pt x="3924" y="3328"/>
                    <a:pt x="3753" y="3247"/>
                    <a:pt x="3570" y="3247"/>
                  </a:cubicBezTo>
                  <a:close/>
                  <a:moveTo>
                    <a:pt x="17889" y="3247"/>
                  </a:moveTo>
                  <a:cubicBezTo>
                    <a:pt x="17707" y="3247"/>
                    <a:pt x="17535" y="3325"/>
                    <a:pt x="17406" y="3466"/>
                  </a:cubicBezTo>
                  <a:lnTo>
                    <a:pt x="15677" y="5332"/>
                  </a:lnTo>
                  <a:cubicBezTo>
                    <a:pt x="15547" y="5472"/>
                    <a:pt x="15478" y="5660"/>
                    <a:pt x="15478" y="5855"/>
                  </a:cubicBezTo>
                  <a:cubicBezTo>
                    <a:pt x="15478" y="6054"/>
                    <a:pt x="15547" y="6238"/>
                    <a:pt x="15677" y="6378"/>
                  </a:cubicBezTo>
                  <a:cubicBezTo>
                    <a:pt x="15806" y="6518"/>
                    <a:pt x="15976" y="6592"/>
                    <a:pt x="16160" y="6592"/>
                  </a:cubicBezTo>
                  <a:cubicBezTo>
                    <a:pt x="16342" y="6592"/>
                    <a:pt x="16515" y="6516"/>
                    <a:pt x="16644" y="6378"/>
                  </a:cubicBezTo>
                  <a:lnTo>
                    <a:pt x="18373" y="4504"/>
                  </a:lnTo>
                  <a:cubicBezTo>
                    <a:pt x="18502" y="4364"/>
                    <a:pt x="18572" y="4182"/>
                    <a:pt x="18572" y="3985"/>
                  </a:cubicBezTo>
                  <a:cubicBezTo>
                    <a:pt x="18572" y="3791"/>
                    <a:pt x="18502" y="3602"/>
                    <a:pt x="18373" y="3462"/>
                  </a:cubicBezTo>
                  <a:cubicBezTo>
                    <a:pt x="18244" y="3324"/>
                    <a:pt x="18071" y="3247"/>
                    <a:pt x="17889" y="3247"/>
                  </a:cubicBezTo>
                  <a:close/>
                  <a:moveTo>
                    <a:pt x="10742" y="6245"/>
                  </a:moveTo>
                  <a:cubicBezTo>
                    <a:pt x="8004" y="6245"/>
                    <a:pt x="5775" y="8654"/>
                    <a:pt x="5775" y="11612"/>
                  </a:cubicBezTo>
                  <a:cubicBezTo>
                    <a:pt x="5775" y="13742"/>
                    <a:pt x="6904" y="16089"/>
                    <a:pt x="8457" y="17291"/>
                  </a:cubicBezTo>
                  <a:lnTo>
                    <a:pt x="8457" y="20425"/>
                  </a:lnTo>
                  <a:cubicBezTo>
                    <a:pt x="8457" y="20755"/>
                    <a:pt x="8662" y="21041"/>
                    <a:pt x="8955" y="21124"/>
                  </a:cubicBezTo>
                  <a:lnTo>
                    <a:pt x="10573" y="21577"/>
                  </a:lnTo>
                  <a:cubicBezTo>
                    <a:pt x="10628" y="21591"/>
                    <a:pt x="10685" y="21600"/>
                    <a:pt x="10742" y="21600"/>
                  </a:cubicBezTo>
                  <a:cubicBezTo>
                    <a:pt x="10799" y="21600"/>
                    <a:pt x="10853" y="21591"/>
                    <a:pt x="10908" y="21577"/>
                  </a:cubicBezTo>
                  <a:lnTo>
                    <a:pt x="12525" y="21124"/>
                  </a:lnTo>
                  <a:cubicBezTo>
                    <a:pt x="12819" y="21041"/>
                    <a:pt x="13024" y="20752"/>
                    <a:pt x="13024" y="20425"/>
                  </a:cubicBezTo>
                  <a:lnTo>
                    <a:pt x="13024" y="17291"/>
                  </a:lnTo>
                  <a:cubicBezTo>
                    <a:pt x="14577" y="16089"/>
                    <a:pt x="15705" y="13742"/>
                    <a:pt x="15705" y="11612"/>
                  </a:cubicBezTo>
                  <a:cubicBezTo>
                    <a:pt x="15705" y="8654"/>
                    <a:pt x="13478" y="6245"/>
                    <a:pt x="10742" y="6245"/>
                  </a:cubicBezTo>
                  <a:close/>
                  <a:moveTo>
                    <a:pt x="10742" y="7693"/>
                  </a:moveTo>
                  <a:cubicBezTo>
                    <a:pt x="12741" y="7693"/>
                    <a:pt x="14366" y="9453"/>
                    <a:pt x="14366" y="11616"/>
                  </a:cubicBezTo>
                  <a:cubicBezTo>
                    <a:pt x="14368" y="13412"/>
                    <a:pt x="13315" y="15469"/>
                    <a:pt x="11970" y="16303"/>
                  </a:cubicBezTo>
                  <a:cubicBezTo>
                    <a:pt x="11706" y="16468"/>
                    <a:pt x="11576" y="16801"/>
                    <a:pt x="11655" y="17119"/>
                  </a:cubicBezTo>
                  <a:cubicBezTo>
                    <a:pt x="11664" y="17153"/>
                    <a:pt x="11675" y="17186"/>
                    <a:pt x="11688" y="17217"/>
                  </a:cubicBezTo>
                  <a:lnTo>
                    <a:pt x="11688" y="17896"/>
                  </a:lnTo>
                  <a:lnTo>
                    <a:pt x="9793" y="17896"/>
                  </a:lnTo>
                  <a:lnTo>
                    <a:pt x="9793" y="17217"/>
                  </a:lnTo>
                  <a:cubicBezTo>
                    <a:pt x="9806" y="17186"/>
                    <a:pt x="9816" y="17153"/>
                    <a:pt x="9825" y="17119"/>
                  </a:cubicBezTo>
                  <a:cubicBezTo>
                    <a:pt x="9902" y="16804"/>
                    <a:pt x="9773" y="16468"/>
                    <a:pt x="9511" y="16303"/>
                  </a:cubicBezTo>
                  <a:cubicBezTo>
                    <a:pt x="8167" y="15469"/>
                    <a:pt x="7115" y="13412"/>
                    <a:pt x="7115" y="11616"/>
                  </a:cubicBezTo>
                  <a:cubicBezTo>
                    <a:pt x="7115" y="9453"/>
                    <a:pt x="8741" y="7693"/>
                    <a:pt x="10742" y="7693"/>
                  </a:cubicBezTo>
                  <a:close/>
                  <a:moveTo>
                    <a:pt x="682" y="10866"/>
                  </a:moveTo>
                  <a:cubicBezTo>
                    <a:pt x="305" y="10866"/>
                    <a:pt x="0" y="11196"/>
                    <a:pt x="0" y="11604"/>
                  </a:cubicBezTo>
                  <a:cubicBezTo>
                    <a:pt x="0" y="12009"/>
                    <a:pt x="305" y="12342"/>
                    <a:pt x="682" y="12342"/>
                  </a:cubicBezTo>
                  <a:lnTo>
                    <a:pt x="3130" y="12342"/>
                  </a:lnTo>
                  <a:cubicBezTo>
                    <a:pt x="3505" y="12342"/>
                    <a:pt x="3808" y="12009"/>
                    <a:pt x="3808" y="11604"/>
                  </a:cubicBezTo>
                  <a:cubicBezTo>
                    <a:pt x="3808" y="11196"/>
                    <a:pt x="3505" y="10866"/>
                    <a:pt x="3130" y="10866"/>
                  </a:cubicBezTo>
                  <a:lnTo>
                    <a:pt x="682" y="10866"/>
                  </a:lnTo>
                  <a:close/>
                  <a:moveTo>
                    <a:pt x="18470" y="10866"/>
                  </a:moveTo>
                  <a:cubicBezTo>
                    <a:pt x="18095" y="10866"/>
                    <a:pt x="17788" y="11196"/>
                    <a:pt x="17788" y="11604"/>
                  </a:cubicBezTo>
                  <a:cubicBezTo>
                    <a:pt x="17788" y="12009"/>
                    <a:pt x="18095" y="12342"/>
                    <a:pt x="18470" y="12342"/>
                  </a:cubicBezTo>
                  <a:lnTo>
                    <a:pt x="20918" y="12342"/>
                  </a:lnTo>
                  <a:cubicBezTo>
                    <a:pt x="21295" y="12342"/>
                    <a:pt x="21600" y="12009"/>
                    <a:pt x="21600" y="11604"/>
                  </a:cubicBezTo>
                  <a:cubicBezTo>
                    <a:pt x="21600" y="11196"/>
                    <a:pt x="21295" y="10866"/>
                    <a:pt x="20918" y="10866"/>
                  </a:cubicBezTo>
                  <a:lnTo>
                    <a:pt x="18470" y="10866"/>
                  </a:lnTo>
                  <a:close/>
                  <a:moveTo>
                    <a:pt x="5299" y="16737"/>
                  </a:moveTo>
                  <a:cubicBezTo>
                    <a:pt x="5117" y="16737"/>
                    <a:pt x="4945" y="16811"/>
                    <a:pt x="4815" y="16951"/>
                  </a:cubicBezTo>
                  <a:lnTo>
                    <a:pt x="3086" y="18821"/>
                  </a:lnTo>
                  <a:cubicBezTo>
                    <a:pt x="2820" y="19111"/>
                    <a:pt x="2820" y="19580"/>
                    <a:pt x="3086" y="19867"/>
                  </a:cubicBezTo>
                  <a:cubicBezTo>
                    <a:pt x="3215" y="20007"/>
                    <a:pt x="3388" y="20082"/>
                    <a:pt x="3570" y="20082"/>
                  </a:cubicBezTo>
                  <a:cubicBezTo>
                    <a:pt x="3753" y="20082"/>
                    <a:pt x="3924" y="20007"/>
                    <a:pt x="4054" y="19867"/>
                  </a:cubicBezTo>
                  <a:lnTo>
                    <a:pt x="5783" y="17993"/>
                  </a:lnTo>
                  <a:cubicBezTo>
                    <a:pt x="5912" y="17856"/>
                    <a:pt x="5981" y="17669"/>
                    <a:pt x="5981" y="17474"/>
                  </a:cubicBezTo>
                  <a:cubicBezTo>
                    <a:pt x="5981" y="17277"/>
                    <a:pt x="5912" y="17092"/>
                    <a:pt x="5783" y="16951"/>
                  </a:cubicBezTo>
                  <a:cubicBezTo>
                    <a:pt x="5655" y="16811"/>
                    <a:pt x="5484" y="16737"/>
                    <a:pt x="5299" y="16737"/>
                  </a:cubicBezTo>
                  <a:close/>
                  <a:moveTo>
                    <a:pt x="16160" y="16737"/>
                  </a:moveTo>
                  <a:cubicBezTo>
                    <a:pt x="15978" y="16737"/>
                    <a:pt x="15806" y="16811"/>
                    <a:pt x="15677" y="16951"/>
                  </a:cubicBezTo>
                  <a:cubicBezTo>
                    <a:pt x="15547" y="17092"/>
                    <a:pt x="15478" y="17277"/>
                    <a:pt x="15478" y="17474"/>
                  </a:cubicBezTo>
                  <a:cubicBezTo>
                    <a:pt x="15478" y="17669"/>
                    <a:pt x="15547" y="17856"/>
                    <a:pt x="15677" y="17993"/>
                  </a:cubicBezTo>
                  <a:lnTo>
                    <a:pt x="17409" y="19867"/>
                  </a:lnTo>
                  <a:cubicBezTo>
                    <a:pt x="17536" y="20007"/>
                    <a:pt x="17707" y="20082"/>
                    <a:pt x="17889" y="20082"/>
                  </a:cubicBezTo>
                  <a:cubicBezTo>
                    <a:pt x="18071" y="20082"/>
                    <a:pt x="18244" y="20007"/>
                    <a:pt x="18373" y="19867"/>
                  </a:cubicBezTo>
                  <a:cubicBezTo>
                    <a:pt x="18638" y="19578"/>
                    <a:pt x="18638" y="19108"/>
                    <a:pt x="18373" y="18821"/>
                  </a:cubicBezTo>
                  <a:cubicBezTo>
                    <a:pt x="18373" y="18821"/>
                    <a:pt x="16640" y="16951"/>
                    <a:pt x="16640" y="16951"/>
                  </a:cubicBezTo>
                  <a:cubicBezTo>
                    <a:pt x="16513" y="16811"/>
                    <a:pt x="16342" y="16737"/>
                    <a:pt x="16160" y="16737"/>
                  </a:cubicBezTo>
                  <a:close/>
                  <a:moveTo>
                    <a:pt x="9797" y="18985"/>
                  </a:moveTo>
                  <a:lnTo>
                    <a:pt x="11688" y="18985"/>
                  </a:lnTo>
                  <a:cubicBezTo>
                    <a:pt x="11688" y="18985"/>
                    <a:pt x="11688" y="19863"/>
                    <a:pt x="11688" y="19863"/>
                  </a:cubicBezTo>
                  <a:lnTo>
                    <a:pt x="10742" y="20129"/>
                  </a:lnTo>
                  <a:lnTo>
                    <a:pt x="9797" y="19863"/>
                  </a:lnTo>
                  <a:lnTo>
                    <a:pt x="9797" y="1898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786" tIns="34786" rIns="34786" bIns="34786" numCol="1" anchor="ctr">
              <a:noAutofit/>
            </a:bodyPr>
            <a:lstStyle/>
            <a:p>
              <a:pPr defTabSz="226577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charset="0"/>
                  <a:ea typeface="Gill Sans"/>
                  <a:cs typeface="Gill Sans"/>
                  <a:sym typeface="Gill Sans" charset="0"/>
                </a:defRPr>
              </a:pPr>
              <a:endParaRPr sz="273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2" name="05_How We Work_Don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394" y="4508106"/>
            <a:ext cx="1374597" cy="1403435"/>
          </a:xfrm>
          <a:prstGeom prst="roundRect">
            <a:avLst>
              <a:gd name="adj" fmla="val 1361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209955" y="3022265"/>
            <a:ext cx="2168185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38578" y="2509313"/>
            <a:ext cx="2202019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3527325" y="3436602"/>
            <a:ext cx="2325987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551635" y="2923650"/>
            <a:ext cx="2325988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>
            <a:spLocks noChangeArrowheads="1"/>
          </p:cNvSpPr>
          <p:nvPr/>
        </p:nvSpPr>
        <p:spPr bwMode="auto">
          <a:xfrm>
            <a:off x="6213375" y="3436602"/>
            <a:ext cx="2325987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237685" y="2923650"/>
            <a:ext cx="2325988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8856563" y="3436602"/>
            <a:ext cx="2325987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880873" y="2923650"/>
            <a:ext cx="2325988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8756551" y="6094077"/>
            <a:ext cx="2325987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780861" y="5581125"/>
            <a:ext cx="2325988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6184801" y="6094077"/>
            <a:ext cx="2325987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209111" y="5581125"/>
            <a:ext cx="2325988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3740609152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8" grpId="0" animBg="1"/>
      <p:bldP spid="53" grpId="0"/>
      <p:bldP spid="54" grpId="0"/>
      <p:bldP spid="55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" name="椭圆 66"/>
          <p:cNvSpPr/>
          <p:nvPr/>
        </p:nvSpPr>
        <p:spPr>
          <a:xfrm>
            <a:off x="4524403" y="2398156"/>
            <a:ext cx="3281133" cy="3349967"/>
          </a:xfrm>
          <a:prstGeom prst="ellipse">
            <a:avLst/>
          </a:prstGeom>
          <a:noFill/>
          <a:ln w="444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4441919" y="2131682"/>
            <a:ext cx="1528376" cy="1522712"/>
            <a:chOff x="8223541" y="4032225"/>
            <a:chExt cx="2951684" cy="2880320"/>
          </a:xfrm>
        </p:grpSpPr>
        <p:sp>
          <p:nvSpPr>
            <p:cNvPr id="55" name="泪滴形 54"/>
            <p:cNvSpPr/>
            <p:nvPr/>
          </p:nvSpPr>
          <p:spPr>
            <a:xfrm flipV="1">
              <a:off x="8223541" y="4032225"/>
              <a:ext cx="2880320" cy="288032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907617" y="5149463"/>
              <a:ext cx="2267608" cy="1131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87">
                  <a:solidFill>
                    <a:schemeClr val="bg1"/>
                  </a:solidFill>
                </a:rPr>
                <a:t>20%</a:t>
              </a:r>
              <a:endParaRPr lang="zh-CN" altLang="en-US" sz="3287">
                <a:solidFill>
                  <a:schemeClr val="bg1"/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431250" y="2131682"/>
            <a:ext cx="1491424" cy="1522712"/>
            <a:chOff x="12065445" y="4032225"/>
            <a:chExt cx="2880320" cy="2880320"/>
          </a:xfrm>
        </p:grpSpPr>
        <p:sp>
          <p:nvSpPr>
            <p:cNvPr id="56" name="泪滴形 55"/>
            <p:cNvSpPr/>
            <p:nvPr/>
          </p:nvSpPr>
          <p:spPr>
            <a:xfrm flipH="1" flipV="1">
              <a:off x="12065445" y="4032225"/>
              <a:ext cx="2880320" cy="288032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2541499" y="4900655"/>
              <a:ext cx="2196244" cy="1131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87">
                  <a:solidFill>
                    <a:schemeClr val="bg1"/>
                  </a:solidFill>
                </a:rPr>
                <a:t>10%</a:t>
              </a:r>
              <a:endParaRPr lang="zh-CN" altLang="en-US" sz="3287">
                <a:solidFill>
                  <a:schemeClr val="bg1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431250" y="4179643"/>
            <a:ext cx="1491424" cy="1522712"/>
            <a:chOff x="12065445" y="7906092"/>
            <a:chExt cx="2880320" cy="2880320"/>
          </a:xfrm>
        </p:grpSpPr>
        <p:sp>
          <p:nvSpPr>
            <p:cNvPr id="54" name="泪滴形 53"/>
            <p:cNvSpPr/>
            <p:nvPr/>
          </p:nvSpPr>
          <p:spPr>
            <a:xfrm flipH="1">
              <a:off x="12065445" y="7906092"/>
              <a:ext cx="2880320" cy="288032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2663452" y="8799758"/>
              <a:ext cx="1970019" cy="1131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87">
                  <a:solidFill>
                    <a:schemeClr val="bg1"/>
                  </a:solidFill>
                </a:rPr>
                <a:t>30%</a:t>
              </a:r>
              <a:endParaRPr lang="zh-CN" altLang="en-US" sz="3287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41919" y="4179643"/>
            <a:ext cx="1491424" cy="1522712"/>
            <a:chOff x="8223541" y="7906092"/>
            <a:chExt cx="2880320" cy="2880320"/>
          </a:xfrm>
        </p:grpSpPr>
        <p:sp>
          <p:nvSpPr>
            <p:cNvPr id="3" name="泪滴形 2"/>
            <p:cNvSpPr/>
            <p:nvPr/>
          </p:nvSpPr>
          <p:spPr>
            <a:xfrm>
              <a:off x="8223541" y="7906092"/>
              <a:ext cx="2880320" cy="288032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8840697" y="8799758"/>
              <a:ext cx="2221778" cy="1131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87">
                  <a:solidFill>
                    <a:schemeClr val="bg1"/>
                  </a:solidFill>
                </a:rPr>
                <a:t>40%</a:t>
              </a:r>
              <a:endParaRPr lang="zh-CN" altLang="en-US" sz="3287">
                <a:solidFill>
                  <a:schemeClr val="bg1"/>
                </a:solidFill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5839643" y="3570559"/>
            <a:ext cx="650650" cy="664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11292" y="2359954"/>
            <a:ext cx="2903317" cy="3478594"/>
            <a:chOff x="1110497" y="2359954"/>
            <a:chExt cx="2903317" cy="3478594"/>
          </a:xfrm>
        </p:grpSpPr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1110497" y="2872906"/>
              <a:ext cx="2903317" cy="722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369929" y="2359954"/>
              <a:ext cx="2643885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altLang="zh-CN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>
              <a:spLocks noChangeArrowheads="1"/>
            </p:cNvSpPr>
            <p:nvPr/>
          </p:nvSpPr>
          <p:spPr bwMode="auto">
            <a:xfrm>
              <a:off x="1110497" y="5116043"/>
              <a:ext cx="2903317" cy="722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69929" y="4603091"/>
              <a:ext cx="2643885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altLang="zh-CN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83629" y="2359954"/>
            <a:ext cx="2903317" cy="3478594"/>
            <a:chOff x="1110497" y="2359954"/>
            <a:chExt cx="2903317" cy="3478594"/>
          </a:xfrm>
        </p:grpSpPr>
        <p:sp>
          <p:nvSpPr>
            <p:cNvPr id="40" name="文本框 39"/>
            <p:cNvSpPr txBox="1">
              <a:spLocks noChangeArrowheads="1"/>
            </p:cNvSpPr>
            <p:nvPr/>
          </p:nvSpPr>
          <p:spPr bwMode="auto">
            <a:xfrm>
              <a:off x="1110497" y="2872906"/>
              <a:ext cx="2903317" cy="722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147449" y="2359954"/>
              <a:ext cx="2470127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altLang="zh-CN" sz="1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>
              <a:spLocks noChangeArrowheads="1"/>
            </p:cNvSpPr>
            <p:nvPr/>
          </p:nvSpPr>
          <p:spPr bwMode="auto">
            <a:xfrm>
              <a:off x="1110497" y="5116043"/>
              <a:ext cx="2903317" cy="722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68879" y="4603091"/>
              <a:ext cx="2470127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altLang="zh-CN" sz="1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592214726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2" name="组合 51"/>
          <p:cNvGrpSpPr/>
          <p:nvPr/>
        </p:nvGrpSpPr>
        <p:grpSpPr>
          <a:xfrm>
            <a:off x="1310664" y="3643920"/>
            <a:ext cx="1725585" cy="1322786"/>
            <a:chOff x="2176287" y="6892731"/>
            <a:chExt cx="3332545" cy="2502143"/>
          </a:xfrm>
        </p:grpSpPr>
        <p:sp>
          <p:nvSpPr>
            <p:cNvPr id="18" name="TextBox 17"/>
            <p:cNvSpPr txBox="1"/>
            <p:nvPr/>
          </p:nvSpPr>
          <p:spPr>
            <a:xfrm>
              <a:off x="2176287" y="6892731"/>
              <a:ext cx="3332545" cy="788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altLang="zh-CN" sz="1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4" name="Straight Connector 96"/>
            <p:cNvCxnSpPr/>
            <p:nvPr/>
          </p:nvCxnSpPr>
          <p:spPr>
            <a:xfrm flipH="1" flipV="1">
              <a:off x="3525437" y="7842363"/>
              <a:ext cx="1" cy="1552511"/>
            </a:xfrm>
            <a:prstGeom prst="straightConnector1">
              <a:avLst/>
            </a:prstGeom>
            <a:ln w="9525">
              <a:solidFill>
                <a:schemeClr val="accent2"/>
              </a:solidFill>
              <a:prstDash val="solid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237837" y="3159513"/>
            <a:ext cx="1740563" cy="1281756"/>
            <a:chOff x="5898144" y="5976441"/>
            <a:chExt cx="3361471" cy="2424533"/>
          </a:xfrm>
        </p:grpSpPr>
        <p:sp>
          <p:nvSpPr>
            <p:cNvPr id="26" name="TextBox 25"/>
            <p:cNvSpPr txBox="1"/>
            <p:nvPr/>
          </p:nvSpPr>
          <p:spPr>
            <a:xfrm>
              <a:off x="5898144" y="5976441"/>
              <a:ext cx="3361471" cy="788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altLang="zh-CN" sz="1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96"/>
            <p:cNvCxnSpPr/>
            <p:nvPr/>
          </p:nvCxnSpPr>
          <p:spPr>
            <a:xfrm flipH="1" flipV="1">
              <a:off x="7198883" y="7076681"/>
              <a:ext cx="2" cy="1324293"/>
            </a:xfrm>
            <a:prstGeom prst="straightConnector1">
              <a:avLst/>
            </a:prstGeom>
            <a:ln w="9525">
              <a:solidFill>
                <a:schemeClr val="accent2"/>
              </a:solidFill>
              <a:prstDash val="solid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5436477" y="2425077"/>
            <a:ext cx="1813183" cy="1478872"/>
            <a:chOff x="10144279" y="4587203"/>
            <a:chExt cx="3501719" cy="2797391"/>
          </a:xfrm>
        </p:grpSpPr>
        <p:sp>
          <p:nvSpPr>
            <p:cNvPr id="29" name="TextBox 28"/>
            <p:cNvSpPr txBox="1"/>
            <p:nvPr/>
          </p:nvSpPr>
          <p:spPr>
            <a:xfrm>
              <a:off x="10144279" y="4587203"/>
              <a:ext cx="3501719" cy="788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altLang="zh-CN" sz="1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0" name="Straight Connector 96"/>
            <p:cNvCxnSpPr/>
            <p:nvPr/>
          </p:nvCxnSpPr>
          <p:spPr>
            <a:xfrm flipH="1" flipV="1">
              <a:off x="11557767" y="5388183"/>
              <a:ext cx="2" cy="1996411"/>
            </a:xfrm>
            <a:prstGeom prst="straightConnector1">
              <a:avLst/>
            </a:prstGeom>
            <a:ln w="9525">
              <a:solidFill>
                <a:schemeClr val="accent2"/>
              </a:solidFill>
              <a:prstDash val="solid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1321250" y="4801700"/>
            <a:ext cx="1372708" cy="1401506"/>
            <a:chOff x="2196729" y="9082758"/>
            <a:chExt cx="2651050" cy="2651050"/>
          </a:xfrm>
        </p:grpSpPr>
        <p:sp>
          <p:nvSpPr>
            <p:cNvPr id="31" name="泪滴形 30"/>
            <p:cNvSpPr/>
            <p:nvPr/>
          </p:nvSpPr>
          <p:spPr>
            <a:xfrm>
              <a:off x="2196729" y="9082758"/>
              <a:ext cx="2651050" cy="265105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746917" y="10010542"/>
              <a:ext cx="1974126" cy="727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200</a:t>
              </a:r>
              <a:r>
                <a:rPr lang="zh-CN" altLang="en-US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万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036250" y="4411642"/>
            <a:ext cx="1699593" cy="1735250"/>
            <a:chOff x="5508833" y="8344935"/>
            <a:chExt cx="3282347" cy="3282347"/>
          </a:xfrm>
        </p:grpSpPr>
        <p:sp>
          <p:nvSpPr>
            <p:cNvPr id="32" name="泪滴形 31"/>
            <p:cNvSpPr/>
            <p:nvPr/>
          </p:nvSpPr>
          <p:spPr>
            <a:xfrm>
              <a:off x="5508833" y="8344935"/>
              <a:ext cx="3282347" cy="3282347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90979" y="9413591"/>
              <a:ext cx="2342454" cy="945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sz="2648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300</a:t>
              </a:r>
              <a:r>
                <a:rPr lang="zh-CN" altLang="en-US" sz="2648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万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70351" y="3921860"/>
            <a:ext cx="2179309" cy="2225030"/>
            <a:chOff x="9437199" y="7418480"/>
            <a:chExt cx="4208802" cy="4208801"/>
          </a:xfrm>
        </p:grpSpPr>
        <p:sp>
          <p:nvSpPr>
            <p:cNvPr id="33" name="泪滴形 32"/>
            <p:cNvSpPr/>
            <p:nvPr/>
          </p:nvSpPr>
          <p:spPr>
            <a:xfrm>
              <a:off x="9437199" y="7418480"/>
              <a:ext cx="4208802" cy="420880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261625" y="8724870"/>
              <a:ext cx="2856836" cy="1131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sz="3287">
                  <a:solidFill>
                    <a:prstClr val="white"/>
                  </a:solidFill>
                  <a:latin typeface="思源黑体 CN Medium" pitchFamily="34" charset="-122"/>
                  <a:ea typeface="思源黑体 CN Medium" pitchFamily="34" charset="-122"/>
                </a:rPr>
                <a:t>500</a:t>
              </a:r>
              <a:r>
                <a:rPr lang="zh-CN" altLang="en-US" sz="3287">
                  <a:solidFill>
                    <a:prstClr val="white"/>
                  </a:solidFill>
                  <a:latin typeface="思源黑体 CN Medium" pitchFamily="34" charset="-122"/>
                  <a:ea typeface="思源黑体 CN Medium" pitchFamily="34" charset="-122"/>
                </a:rPr>
                <a:t>万</a:t>
              </a: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8157568" y="3695229"/>
            <a:ext cx="2987389" cy="1966286"/>
          </a:xfrm>
          <a:prstGeom prst="rect">
            <a:avLst/>
          </a:prstGeom>
          <a:noFill/>
        </p:spPr>
        <p:txBody>
          <a:bodyPr wrap="square" lIns="45317" tIns="22659" rIns="45317" bIns="2265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7584167" y="1502557"/>
            <a:ext cx="4223864" cy="528679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8425548" y="1255976"/>
            <a:ext cx="2449090" cy="625116"/>
            <a:chOff x="15530567" y="3613782"/>
            <a:chExt cx="2230265" cy="557566"/>
          </a:xfrm>
        </p:grpSpPr>
        <p:sp>
          <p:nvSpPr>
            <p:cNvPr id="36" name="Rounded Rectangle 43"/>
            <p:cNvSpPr/>
            <p:nvPr/>
          </p:nvSpPr>
          <p:spPr>
            <a:xfrm>
              <a:off x="15530567" y="3613782"/>
              <a:ext cx="2230265" cy="557566"/>
            </a:xfrm>
            <a:prstGeom prst="roundRect">
              <a:avLst>
                <a:gd name="adj" fmla="val 4683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5867272" y="3714128"/>
              <a:ext cx="1640644" cy="371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添加标题文字</a:t>
              </a:r>
              <a:endParaRPr lang="id-ID" altLang="zh-CN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157567" y="2194246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cap="all">
                <a:solidFill>
                  <a:schemeClr val="accent2"/>
                </a:solidFill>
                <a:latin typeface="+mj-lt"/>
                <a:ea typeface="Cambria Math" panose="02040503050406030204" pitchFamily="18" charset="0"/>
              </a:rPr>
              <a:t>Add related</a:t>
            </a:r>
          </a:p>
          <a:p>
            <a:r>
              <a:rPr lang="en-US" altLang="zh-CN" sz="4400" b="1" cap="all">
                <a:solidFill>
                  <a:schemeClr val="accent2"/>
                </a:solidFill>
                <a:latin typeface="Impact" panose="020b0806030902050204" pitchFamily="34" charset="0"/>
              </a:rPr>
              <a:t>title words</a:t>
            </a:r>
            <a:endParaRPr lang="zh-CN" altLang="en-US" sz="4400" b="1" cap="all">
              <a:solidFill>
                <a:schemeClr val="accent2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3327736314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6" grpId="0" animBg="1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平行四边形 3"/>
          <p:cNvSpPr/>
          <p:nvPr/>
        </p:nvSpPr>
        <p:spPr>
          <a:xfrm>
            <a:off x="4286252" y="2365804"/>
            <a:ext cx="2951176" cy="1650024"/>
          </a:xfrm>
          <a:prstGeom prst="parallelogram">
            <a:avLst>
              <a:gd name="adj" fmla="val 354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 sz="822"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6754663" y="1259299"/>
            <a:ext cx="2951176" cy="1650024"/>
          </a:xfrm>
          <a:prstGeom prst="parallelogram">
            <a:avLst>
              <a:gd name="adj" fmla="val 3544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 sz="822"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3540202" y="4578812"/>
            <a:ext cx="2951176" cy="1650024"/>
          </a:xfrm>
          <a:prstGeom prst="parallelogram">
            <a:avLst>
              <a:gd name="adj" fmla="val 3544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 sz="822"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5960987" y="3472309"/>
            <a:ext cx="2951176" cy="1650024"/>
          </a:xfrm>
          <a:prstGeom prst="parallelogram">
            <a:avLst>
              <a:gd name="adj" fmla="val 354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 sz="822"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9064246" y="2960638"/>
            <a:ext cx="368485" cy="502182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 flipH="1">
            <a:off x="3779874" y="3791066"/>
            <a:ext cx="368485" cy="502182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812752" y="4287900"/>
            <a:ext cx="2804029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28325" y="3774948"/>
            <a:ext cx="2197682" cy="452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9432731" y="3514108"/>
            <a:ext cx="2804029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32730" y="3001156"/>
            <a:ext cx="2276670" cy="452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806544782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animBg="1"/>
      <p:bldP spid="17" grpId="0" animBg="1"/>
      <p:bldP spid="28" grpId="0"/>
      <p:bldP spid="29" grpId="0"/>
      <p:bldP spid="30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  </a:t>
            </a:r>
            <a:endParaRPr lang="zh-CN" altLang="en-US" sz="1600"/>
          </a:p>
        </p:txBody>
      </p:sp>
      <p:sp>
        <p:nvSpPr>
          <p:cNvPr id="8" name="矩形 7"/>
          <p:cNvSpPr/>
          <p:nvPr/>
        </p:nvSpPr>
        <p:spPr>
          <a:xfrm>
            <a:off x="7120531" y="3319794"/>
            <a:ext cx="5040560" cy="346241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pPr algn="ctr"/>
            <a:r>
              <a:rPr lang="zh-CN" altLang="en-US" spc="3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适用于工作计划、指标汇报、总结汇报等</a:t>
            </a:r>
            <a:endParaRPr lang="en-US" altLang="zh-CN" spc="30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8939697" y="903265"/>
            <a:ext cx="2703288" cy="746350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>
              <a:buNone/>
            </a:pPr>
            <a:r>
              <a:rPr lang="zh-CN" altLang="en-US" sz="4400" spc="600">
                <a:solidFill>
                  <a:srgbClr val="FF000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感谢聆听</a:t>
            </a:r>
            <a:endParaRPr lang="en-US" altLang="zh-CN" sz="4400" spc="600">
              <a:solidFill>
                <a:srgbClr val="FF0000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val="799152256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14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  </a:t>
            </a:r>
            <a:endParaRPr lang="zh-CN" altLang="en-US" sz="1600"/>
          </a:p>
        </p:txBody>
      </p:sp>
      <p:sp>
        <p:nvSpPr>
          <p:cNvPr id="7" name="TextBox 3"/>
          <p:cNvSpPr txBox="1"/>
          <p:nvPr/>
        </p:nvSpPr>
        <p:spPr>
          <a:xfrm>
            <a:off x="4496464" y="1600101"/>
            <a:ext cx="3871526" cy="616592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ctr"/>
            <a:r>
              <a:rPr lang="zh-CN" altLang="en-US" sz="3374" spc="300">
                <a:solidFill>
                  <a:schemeClr val="accent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添加标题文字</a:t>
            </a:r>
            <a:endParaRPr lang="en-US" altLang="zh-CN" sz="3374" spc="300">
              <a:solidFill>
                <a:schemeClr val="accent3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9" name="TextBox 89"/>
          <p:cNvSpPr txBox="1"/>
          <p:nvPr/>
        </p:nvSpPr>
        <p:spPr>
          <a:xfrm>
            <a:off x="5077407" y="2491646"/>
            <a:ext cx="4808161" cy="681353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/>
              </a:rPr>
              <a:t>您的内容打在这里，或者通过复制您的文本后，在此框中选择粘贴，并选择只保留文字；</a:t>
            </a:r>
            <a:endParaRPr lang="zh-CN" altLang="en-US" sz="1265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微软雅黑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A58B873-720F-4DF2-9950-A98EA6D978E9}"/>
              </a:ext>
            </a:extLst>
          </p:cNvPr>
          <p:cNvGrpSpPr/>
          <p:nvPr/>
        </p:nvGrpSpPr>
        <p:grpSpPr>
          <a:xfrm>
            <a:off x="3172886" y="1368939"/>
            <a:ext cx="1904521" cy="1904520"/>
            <a:chOff x="3029144" y="1491630"/>
            <a:chExt cx="1584176" cy="1584176"/>
          </a:xfrm>
          <a:solidFill>
            <a:schemeClr val="accent2"/>
          </a:solidFill>
        </p:grpSpPr>
        <p:sp>
          <p:nvSpPr>
            <p:cNvPr id="11" name="菱形 10">
              <a:extLst>
                <a:ext uri="{FF2B5EF4-FFF2-40B4-BE49-F238E27FC236}">
                  <a16:creationId xmlns:a16="http://schemas.microsoft.com/office/drawing/2014/main" id="{A8C19E7A-E000-4BE0-ABF9-63BFC224AC48}"/>
                </a:ext>
              </a:extLst>
            </p:cNvPr>
            <p:cNvSpPr/>
            <p:nvPr/>
          </p:nvSpPr>
          <p:spPr>
            <a:xfrm>
              <a:off x="3029144" y="1491630"/>
              <a:ext cx="1584176" cy="1584176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8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TextBox 64">
              <a:extLst>
                <a:ext uri="{FF2B5EF4-FFF2-40B4-BE49-F238E27FC236}">
                  <a16:creationId xmlns:a16="http://schemas.microsoft.com/office/drawing/2014/main" id="{77A29297-74C1-4D7D-BBED-AB739E5D3B60}"/>
                </a:ext>
              </a:extLst>
            </p:cNvPr>
            <p:cNvSpPr txBox="1"/>
            <p:nvPr/>
          </p:nvSpPr>
          <p:spPr>
            <a:xfrm flipH="1">
              <a:off x="3184523" y="2103778"/>
              <a:ext cx="1156569" cy="364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49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PART 01</a:t>
              </a:r>
              <a:endParaRPr lang="zh-CN" altLang="en-US" sz="22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5F931BD-FD16-4513-97D6-1C9DE42B81C0}"/>
              </a:ext>
            </a:extLst>
          </p:cNvPr>
          <p:cNvCxnSpPr/>
          <p:nvPr/>
        </p:nvCxnSpPr>
        <p:spPr>
          <a:xfrm>
            <a:off x="5077409" y="2321199"/>
            <a:ext cx="3149068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3754579245"/>
      </p:ext>
    </p:extLst>
  </p:cSld>
  <p:clrMapOvr>
    <a:masterClrMapping/>
  </p:clrMapOvr>
  <mc:AlternateContent>
    <mc:Choice xmlns:p15="http://schemas.microsoft.com/office/powerpoint/2012/main" Requires="p15">
      <p:transition spd="slow" advTm="0" p14:dur="125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Rectangle 30"/>
          <p:cNvSpPr/>
          <p:nvPr/>
        </p:nvSpPr>
        <p:spPr>
          <a:xfrm>
            <a:off x="2784432" y="1593974"/>
            <a:ext cx="10073613" cy="299781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45716" anchor="ctr"/>
          <a:lstStyle/>
          <a:p>
            <a:pPr algn="ctr" defTabSz="1450404">
              <a:lnSpc>
                <a:spcPct val="150000"/>
              </a:lnSpc>
              <a:defRPr/>
            </a:pPr>
            <a:endParaRPr 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-10102" y="1593974"/>
            <a:ext cx="3069073" cy="2997816"/>
            <a:chOff x="-7985" y="901147"/>
            <a:chExt cx="2182716" cy="2131459"/>
          </a:xfrm>
        </p:grpSpPr>
        <p:grpSp>
          <p:nvGrpSpPr>
            <p:cNvPr id="3" name="Group 41"/>
            <p:cNvGrpSpPr/>
            <p:nvPr/>
          </p:nvGrpSpPr>
          <p:grpSpPr>
            <a:xfrm>
              <a:off x="-7985" y="901147"/>
              <a:ext cx="2012646" cy="2131459"/>
              <a:chOff x="3189432" y="1419609"/>
              <a:chExt cx="2765136" cy="2131459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" name="Rectangle 12"/>
              <p:cNvSpPr/>
              <p:nvPr/>
            </p:nvSpPr>
            <p:spPr>
              <a:xfrm>
                <a:off x="3189432" y="1419609"/>
                <a:ext cx="2765136" cy="21314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04">
                  <a:lnSpc>
                    <a:spcPct val="150000"/>
                  </a:lnSpc>
                  <a:defRPr/>
                </a:pPr>
                <a:endParaRPr lang="en-US" sz="266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477469" y="2541315"/>
                <a:ext cx="2189067" cy="567637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此处添加详细文本描述，建议与标题相关并符合整体语言风格，语言描述尽量简洁。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476626" y="1775240"/>
                <a:ext cx="2190747" cy="47695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altLang="zh-CN" sz="4359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$350</a:t>
                </a:r>
                <a:r>
                  <a:rPr lang="en-US" altLang="zh-CN" sz="3234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.00</a:t>
                </a:r>
                <a:endParaRPr lang="en-US" altLang="zh-CN" sz="435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Isosceles Triangle 11"/>
            <p:cNvSpPr/>
            <p:nvPr/>
          </p:nvSpPr>
          <p:spPr>
            <a:xfrm rot="5400000">
              <a:off x="1846183" y="1869250"/>
              <a:ext cx="461843" cy="19525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04">
                <a:lnSpc>
                  <a:spcPct val="150000"/>
                </a:lnSpc>
                <a:defRPr/>
              </a:pPr>
              <a:endParaRPr lang="en-US" sz="26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092534" y="5585106"/>
            <a:ext cx="10673684" cy="52136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。此处添加详细文本描述，建议与标题相关并符合整体语言风格，语言描述尽量简洁。此处添加详细文本描述，建议与标题相关并符合整体语言风格，语言描述尽量简洁。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1101464" y="5397601"/>
            <a:ext cx="1065582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4224106" y="4109638"/>
            <a:ext cx="964248" cy="96430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45716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sz="19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5393703" y="4109638"/>
            <a:ext cx="964248" cy="96430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128564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19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563300" y="4109638"/>
            <a:ext cx="964248" cy="964301"/>
          </a:xfrm>
          <a:prstGeom prst="roundRect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45716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19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7730664" y="4109638"/>
            <a:ext cx="966479" cy="964301"/>
          </a:xfrm>
          <a:prstGeom prst="roundRect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82" tIns="0" rIns="0" bIns="45716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19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3672556768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6" grpId="0"/>
      <p:bldP spid="32" grpId="0" animBg="1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3" name="Group 94"/>
          <p:cNvGrpSpPr/>
          <p:nvPr/>
        </p:nvGrpSpPr>
        <p:grpSpPr>
          <a:xfrm>
            <a:off x="1881377" y="1163250"/>
            <a:ext cx="5583540" cy="5585213"/>
            <a:chOff x="2954336" y="1206696"/>
            <a:chExt cx="5294312" cy="5295904"/>
          </a:xfrm>
        </p:grpSpPr>
        <p:sp>
          <p:nvSpPr>
            <p:cNvPr id="144" name="Freeform 33"/>
            <p:cNvSpPr>
              <a:spLocks noEditPoints="1"/>
            </p:cNvSpPr>
            <p:nvPr/>
          </p:nvSpPr>
          <p:spPr bwMode="auto">
            <a:xfrm>
              <a:off x="3398836" y="1651196"/>
              <a:ext cx="4849812" cy="4851404"/>
            </a:xfrm>
            <a:custGeom>
              <a:gdLst>
                <a:gd name="T0" fmla="*/ 706 w 994"/>
                <a:gd name="T1" fmla="*/ 832 h 994"/>
                <a:gd name="T2" fmla="*/ 706 w 994"/>
                <a:gd name="T3" fmla="*/ 831 h 994"/>
                <a:gd name="T4" fmla="*/ 656 w 994"/>
                <a:gd name="T5" fmla="*/ 812 h 994"/>
                <a:gd name="T6" fmla="*/ 655 w 994"/>
                <a:gd name="T7" fmla="*/ 812 h 994"/>
                <a:gd name="T8" fmla="*/ 653 w 994"/>
                <a:gd name="T9" fmla="*/ 812 h 994"/>
                <a:gd name="T10" fmla="*/ 652 w 994"/>
                <a:gd name="T11" fmla="*/ 812 h 994"/>
                <a:gd name="T12" fmla="*/ 651 w 994"/>
                <a:gd name="T13" fmla="*/ 812 h 994"/>
                <a:gd name="T14" fmla="*/ 958 w 994"/>
                <a:gd name="T15" fmla="*/ 826 h 994"/>
                <a:gd name="T16" fmla="*/ 958 w 994"/>
                <a:gd name="T17" fmla="*/ 827 h 994"/>
                <a:gd name="T18" fmla="*/ 958 w 994"/>
                <a:gd name="T19" fmla="*/ 828 h 994"/>
                <a:gd name="T20" fmla="*/ 958 w 994"/>
                <a:gd name="T21" fmla="*/ 829 h 994"/>
                <a:gd name="T22" fmla="*/ 958 w 994"/>
                <a:gd name="T23" fmla="*/ 829 h 994"/>
                <a:gd name="T24" fmla="*/ 958 w 994"/>
                <a:gd name="T25" fmla="*/ 830 h 994"/>
                <a:gd name="T26" fmla="*/ 958 w 994"/>
                <a:gd name="T27" fmla="*/ 831 h 994"/>
                <a:gd name="T28" fmla="*/ 832 w 994"/>
                <a:gd name="T29" fmla="*/ 958 h 994"/>
                <a:gd name="T30" fmla="*/ 831 w 994"/>
                <a:gd name="T31" fmla="*/ 958 h 994"/>
                <a:gd name="T32" fmla="*/ 830 w 994"/>
                <a:gd name="T33" fmla="*/ 958 h 994"/>
                <a:gd name="T34" fmla="*/ 937 w 994"/>
                <a:gd name="T35" fmla="*/ 762 h 994"/>
                <a:gd name="T36" fmla="*/ 497 w 994"/>
                <a:gd name="T37" fmla="*/ 654 h 994"/>
                <a:gd name="T38" fmla="*/ 497 w 994"/>
                <a:gd name="T39" fmla="*/ 653 h 994"/>
                <a:gd name="T40" fmla="*/ 497 w 994"/>
                <a:gd name="T41" fmla="*/ 652 h 994"/>
                <a:gd name="T42" fmla="*/ 433 w 994"/>
                <a:gd name="T43" fmla="*/ 628 h 994"/>
                <a:gd name="T44" fmla="*/ 431 w 994"/>
                <a:gd name="T45" fmla="*/ 628 h 994"/>
                <a:gd name="T46" fmla="*/ 430 w 994"/>
                <a:gd name="T47" fmla="*/ 628 h 994"/>
                <a:gd name="T48" fmla="*/ 428 w 994"/>
                <a:gd name="T49" fmla="*/ 628 h 994"/>
                <a:gd name="T50" fmla="*/ 426 w 994"/>
                <a:gd name="T51" fmla="*/ 628 h 994"/>
                <a:gd name="T52" fmla="*/ 812 w 994"/>
                <a:gd name="T53" fmla="*/ 650 h 994"/>
                <a:gd name="T54" fmla="*/ 812 w 994"/>
                <a:gd name="T55" fmla="*/ 651 h 994"/>
                <a:gd name="T56" fmla="*/ 812 w 994"/>
                <a:gd name="T57" fmla="*/ 652 h 994"/>
                <a:gd name="T58" fmla="*/ 812 w 994"/>
                <a:gd name="T59" fmla="*/ 653 h 994"/>
                <a:gd name="T60" fmla="*/ 812 w 994"/>
                <a:gd name="T61" fmla="*/ 654 h 994"/>
                <a:gd name="T62" fmla="*/ 812 w 994"/>
                <a:gd name="T63" fmla="*/ 655 h 994"/>
                <a:gd name="T64" fmla="*/ 831 w 994"/>
                <a:gd name="T65" fmla="*/ 706 h 994"/>
                <a:gd name="T66" fmla="*/ 832 w 994"/>
                <a:gd name="T67" fmla="*/ 706 h 994"/>
                <a:gd name="T68" fmla="*/ 234 w 994"/>
                <a:gd name="T69" fmla="*/ 431 h 994"/>
                <a:gd name="T70" fmla="*/ 234 w 994"/>
                <a:gd name="T71" fmla="*/ 430 h 994"/>
                <a:gd name="T72" fmla="*/ 234 w 994"/>
                <a:gd name="T73" fmla="*/ 429 h 994"/>
                <a:gd name="T74" fmla="*/ 157 w 994"/>
                <a:gd name="T75" fmla="*/ 402 h 994"/>
                <a:gd name="T76" fmla="*/ 156 w 994"/>
                <a:gd name="T77" fmla="*/ 402 h 994"/>
                <a:gd name="T78" fmla="*/ 154 w 994"/>
                <a:gd name="T79" fmla="*/ 402 h 994"/>
                <a:gd name="T80" fmla="*/ 153 w 994"/>
                <a:gd name="T81" fmla="*/ 402 h 994"/>
                <a:gd name="T82" fmla="*/ 628 w 994"/>
                <a:gd name="T83" fmla="*/ 426 h 994"/>
                <a:gd name="T84" fmla="*/ 628 w 994"/>
                <a:gd name="T85" fmla="*/ 427 h 994"/>
                <a:gd name="T86" fmla="*/ 628 w 994"/>
                <a:gd name="T87" fmla="*/ 429 h 994"/>
                <a:gd name="T88" fmla="*/ 628 w 994"/>
                <a:gd name="T89" fmla="*/ 430 h 994"/>
                <a:gd name="T90" fmla="*/ 628 w 994"/>
                <a:gd name="T91" fmla="*/ 431 h 994"/>
                <a:gd name="T92" fmla="*/ 628 w 994"/>
                <a:gd name="T93" fmla="*/ 433 h 994"/>
                <a:gd name="T94" fmla="*/ 621 w 994"/>
                <a:gd name="T95" fmla="*/ 500 h 994"/>
                <a:gd name="T96" fmla="*/ 649 w 994"/>
                <a:gd name="T97" fmla="*/ 497 h 994"/>
                <a:gd name="T98" fmla="*/ 651 w 994"/>
                <a:gd name="T99" fmla="*/ 497 h 994"/>
                <a:gd name="T100" fmla="*/ 652 w 994"/>
                <a:gd name="T101" fmla="*/ 497 h 994"/>
                <a:gd name="T102" fmla="*/ 653 w 994"/>
                <a:gd name="T103" fmla="*/ 497 h 994"/>
                <a:gd name="T104" fmla="*/ 654 w 994"/>
                <a:gd name="T105" fmla="*/ 497 h 994"/>
                <a:gd name="T106" fmla="*/ 347 w 994"/>
                <a:gd name="T107" fmla="*/ 0 h 994"/>
                <a:gd name="T108" fmla="*/ 402 w 994"/>
                <a:gd name="T109" fmla="*/ 154 h 994"/>
                <a:gd name="T110" fmla="*/ 402 w 994"/>
                <a:gd name="T111" fmla="*/ 155 h 994"/>
                <a:gd name="T112" fmla="*/ 402 w 994"/>
                <a:gd name="T113" fmla="*/ 156 h 994"/>
                <a:gd name="T114" fmla="*/ 429 w 994"/>
                <a:gd name="T115" fmla="*/ 234 h 994"/>
                <a:gd name="T116" fmla="*/ 431 w 994"/>
                <a:gd name="T117" fmla="*/ 234 h 9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94" h="994">
                  <a:moveTo>
                    <a:pt x="562" y="782"/>
                  </a:moveTo>
                  <a:cubicBezTo>
                    <a:pt x="591" y="822"/>
                    <a:pt x="638" y="848"/>
                    <a:pt x="690" y="848"/>
                  </a:cubicBezTo>
                  <a:cubicBezTo>
                    <a:pt x="696" y="848"/>
                    <a:pt x="701" y="847"/>
                    <a:pt x="707" y="847"/>
                  </a:cubicBezTo>
                  <a:cubicBezTo>
                    <a:pt x="706" y="842"/>
                    <a:pt x="706" y="837"/>
                    <a:pt x="706" y="832"/>
                  </a:cubicBezTo>
                  <a:cubicBezTo>
                    <a:pt x="706" y="832"/>
                    <a:pt x="706" y="832"/>
                    <a:pt x="706" y="832"/>
                  </a:cubicBezTo>
                  <a:cubicBezTo>
                    <a:pt x="706" y="832"/>
                    <a:pt x="706" y="832"/>
                    <a:pt x="706" y="832"/>
                  </a:cubicBezTo>
                  <a:cubicBezTo>
                    <a:pt x="706" y="832"/>
                    <a:pt x="706" y="832"/>
                    <a:pt x="706" y="832"/>
                  </a:cubicBezTo>
                  <a:cubicBezTo>
                    <a:pt x="706" y="832"/>
                    <a:pt x="706" y="832"/>
                    <a:pt x="706" y="832"/>
                  </a:cubicBezTo>
                  <a:cubicBezTo>
                    <a:pt x="706" y="832"/>
                    <a:pt x="706" y="832"/>
                    <a:pt x="706" y="832"/>
                  </a:cubicBezTo>
                  <a:cubicBezTo>
                    <a:pt x="706" y="832"/>
                    <a:pt x="706" y="832"/>
                    <a:pt x="706" y="832"/>
                  </a:cubicBezTo>
                  <a:cubicBezTo>
                    <a:pt x="706" y="832"/>
                    <a:pt x="706" y="832"/>
                    <a:pt x="706" y="832"/>
                  </a:cubicBezTo>
                  <a:cubicBezTo>
                    <a:pt x="706" y="832"/>
                    <a:pt x="706" y="832"/>
                    <a:pt x="706" y="832"/>
                  </a:cubicBezTo>
                  <a:cubicBezTo>
                    <a:pt x="706" y="832"/>
                    <a:pt x="706" y="832"/>
                    <a:pt x="706" y="832"/>
                  </a:cubicBezTo>
                  <a:cubicBezTo>
                    <a:pt x="706" y="832"/>
                    <a:pt x="706" y="832"/>
                    <a:pt x="706" y="831"/>
                  </a:cubicBezTo>
                  <a:cubicBezTo>
                    <a:pt x="706" y="831"/>
                    <a:pt x="706" y="831"/>
                    <a:pt x="706" y="831"/>
                  </a:cubicBezTo>
                  <a:cubicBezTo>
                    <a:pt x="706" y="831"/>
                    <a:pt x="706" y="831"/>
                    <a:pt x="706" y="831"/>
                  </a:cubicBezTo>
                  <a:cubicBezTo>
                    <a:pt x="706" y="831"/>
                    <a:pt x="706" y="831"/>
                    <a:pt x="706" y="831"/>
                  </a:cubicBezTo>
                  <a:cubicBezTo>
                    <a:pt x="706" y="831"/>
                    <a:pt x="706" y="831"/>
                    <a:pt x="706" y="831"/>
                  </a:cubicBezTo>
                  <a:cubicBezTo>
                    <a:pt x="706" y="831"/>
                    <a:pt x="706" y="831"/>
                    <a:pt x="706" y="831"/>
                  </a:cubicBezTo>
                  <a:cubicBezTo>
                    <a:pt x="706" y="831"/>
                    <a:pt x="706" y="831"/>
                    <a:pt x="706" y="831"/>
                  </a:cubicBezTo>
                  <a:cubicBezTo>
                    <a:pt x="706" y="831"/>
                    <a:pt x="706" y="831"/>
                    <a:pt x="706" y="831"/>
                  </a:cubicBezTo>
                  <a:cubicBezTo>
                    <a:pt x="706" y="821"/>
                    <a:pt x="707" y="811"/>
                    <a:pt x="709" y="802"/>
                  </a:cubicBezTo>
                  <a:cubicBezTo>
                    <a:pt x="693" y="808"/>
                    <a:pt x="675" y="812"/>
                    <a:pt x="656" y="812"/>
                  </a:cubicBezTo>
                  <a:cubicBezTo>
                    <a:pt x="656" y="812"/>
                    <a:pt x="656" y="812"/>
                    <a:pt x="656" y="812"/>
                  </a:cubicBezTo>
                  <a:cubicBezTo>
                    <a:pt x="656" y="812"/>
                    <a:pt x="656" y="812"/>
                    <a:pt x="656" y="812"/>
                  </a:cubicBezTo>
                  <a:cubicBezTo>
                    <a:pt x="656" y="812"/>
                    <a:pt x="656" y="812"/>
                    <a:pt x="656" y="812"/>
                  </a:cubicBezTo>
                  <a:cubicBezTo>
                    <a:pt x="656" y="812"/>
                    <a:pt x="656" y="812"/>
                    <a:pt x="656" y="812"/>
                  </a:cubicBezTo>
                  <a:cubicBezTo>
                    <a:pt x="656" y="812"/>
                    <a:pt x="656" y="812"/>
                    <a:pt x="656" y="812"/>
                  </a:cubicBezTo>
                  <a:cubicBezTo>
                    <a:pt x="656" y="812"/>
                    <a:pt x="656" y="812"/>
                    <a:pt x="656" y="812"/>
                  </a:cubicBezTo>
                  <a:cubicBezTo>
                    <a:pt x="655" y="812"/>
                    <a:pt x="655" y="812"/>
                    <a:pt x="655" y="812"/>
                  </a:cubicBezTo>
                  <a:cubicBezTo>
                    <a:pt x="655" y="812"/>
                    <a:pt x="655" y="812"/>
                    <a:pt x="655" y="812"/>
                  </a:cubicBezTo>
                  <a:cubicBezTo>
                    <a:pt x="655" y="812"/>
                    <a:pt x="655" y="812"/>
                    <a:pt x="655" y="812"/>
                  </a:cubicBezTo>
                  <a:cubicBezTo>
                    <a:pt x="655" y="812"/>
                    <a:pt x="655" y="812"/>
                    <a:pt x="655" y="812"/>
                  </a:cubicBezTo>
                  <a:cubicBezTo>
                    <a:pt x="655" y="812"/>
                    <a:pt x="655" y="812"/>
                    <a:pt x="655" y="812"/>
                  </a:cubicBezTo>
                  <a:cubicBezTo>
                    <a:pt x="655" y="812"/>
                    <a:pt x="655" y="812"/>
                    <a:pt x="655" y="812"/>
                  </a:cubicBezTo>
                  <a:cubicBezTo>
                    <a:pt x="655" y="812"/>
                    <a:pt x="655" y="812"/>
                    <a:pt x="655" y="812"/>
                  </a:cubicBezTo>
                  <a:cubicBezTo>
                    <a:pt x="654" y="812"/>
                    <a:pt x="654" y="812"/>
                    <a:pt x="654" y="812"/>
                  </a:cubicBezTo>
                  <a:cubicBezTo>
                    <a:pt x="654" y="812"/>
                    <a:pt x="654" y="812"/>
                    <a:pt x="654" y="812"/>
                  </a:cubicBezTo>
                  <a:cubicBezTo>
                    <a:pt x="654" y="812"/>
                    <a:pt x="654" y="812"/>
                    <a:pt x="654" y="812"/>
                  </a:cubicBezTo>
                  <a:cubicBezTo>
                    <a:pt x="654" y="812"/>
                    <a:pt x="654" y="812"/>
                    <a:pt x="654" y="812"/>
                  </a:cubicBezTo>
                  <a:cubicBezTo>
                    <a:pt x="654" y="812"/>
                    <a:pt x="654" y="812"/>
                    <a:pt x="654" y="812"/>
                  </a:cubicBezTo>
                  <a:cubicBezTo>
                    <a:pt x="654" y="812"/>
                    <a:pt x="654" y="812"/>
                    <a:pt x="654" y="812"/>
                  </a:cubicBezTo>
                  <a:cubicBezTo>
                    <a:pt x="654" y="812"/>
                    <a:pt x="654" y="812"/>
                    <a:pt x="654" y="812"/>
                  </a:cubicBezTo>
                  <a:cubicBezTo>
                    <a:pt x="654" y="812"/>
                    <a:pt x="654" y="812"/>
                    <a:pt x="654" y="812"/>
                  </a:cubicBezTo>
                  <a:cubicBezTo>
                    <a:pt x="653" y="812"/>
                    <a:pt x="653" y="812"/>
                    <a:pt x="653" y="812"/>
                  </a:cubicBezTo>
                  <a:cubicBezTo>
                    <a:pt x="653" y="812"/>
                    <a:pt x="653" y="812"/>
                    <a:pt x="653" y="812"/>
                  </a:cubicBezTo>
                  <a:cubicBezTo>
                    <a:pt x="653" y="812"/>
                    <a:pt x="653" y="812"/>
                    <a:pt x="653" y="812"/>
                  </a:cubicBezTo>
                  <a:cubicBezTo>
                    <a:pt x="653" y="812"/>
                    <a:pt x="653" y="812"/>
                    <a:pt x="653" y="812"/>
                  </a:cubicBezTo>
                  <a:cubicBezTo>
                    <a:pt x="653" y="812"/>
                    <a:pt x="653" y="812"/>
                    <a:pt x="653" y="812"/>
                  </a:cubicBezTo>
                  <a:cubicBezTo>
                    <a:pt x="653" y="812"/>
                    <a:pt x="653" y="812"/>
                    <a:pt x="653" y="812"/>
                  </a:cubicBezTo>
                  <a:cubicBezTo>
                    <a:pt x="653" y="812"/>
                    <a:pt x="653" y="812"/>
                    <a:pt x="653" y="812"/>
                  </a:cubicBezTo>
                  <a:cubicBezTo>
                    <a:pt x="653" y="812"/>
                    <a:pt x="652" y="812"/>
                    <a:pt x="652" y="812"/>
                  </a:cubicBezTo>
                  <a:cubicBezTo>
                    <a:pt x="652" y="812"/>
                    <a:pt x="652" y="812"/>
                    <a:pt x="652" y="812"/>
                  </a:cubicBezTo>
                  <a:cubicBezTo>
                    <a:pt x="652" y="812"/>
                    <a:pt x="652" y="812"/>
                    <a:pt x="652" y="812"/>
                  </a:cubicBezTo>
                  <a:cubicBezTo>
                    <a:pt x="652" y="812"/>
                    <a:pt x="652" y="812"/>
                    <a:pt x="652" y="812"/>
                  </a:cubicBezTo>
                  <a:cubicBezTo>
                    <a:pt x="652" y="812"/>
                    <a:pt x="652" y="812"/>
                    <a:pt x="652" y="812"/>
                  </a:cubicBezTo>
                  <a:cubicBezTo>
                    <a:pt x="652" y="812"/>
                    <a:pt x="652" y="812"/>
                    <a:pt x="652" y="812"/>
                  </a:cubicBezTo>
                  <a:cubicBezTo>
                    <a:pt x="652" y="812"/>
                    <a:pt x="652" y="812"/>
                    <a:pt x="652" y="812"/>
                  </a:cubicBezTo>
                  <a:cubicBezTo>
                    <a:pt x="652" y="812"/>
                    <a:pt x="652" y="812"/>
                    <a:pt x="652" y="812"/>
                  </a:cubicBezTo>
                  <a:cubicBezTo>
                    <a:pt x="652" y="812"/>
                    <a:pt x="651" y="812"/>
                    <a:pt x="651" y="812"/>
                  </a:cubicBezTo>
                  <a:cubicBezTo>
                    <a:pt x="651" y="812"/>
                    <a:pt x="651" y="812"/>
                    <a:pt x="651" y="812"/>
                  </a:cubicBezTo>
                  <a:cubicBezTo>
                    <a:pt x="651" y="812"/>
                    <a:pt x="651" y="812"/>
                    <a:pt x="651" y="812"/>
                  </a:cubicBezTo>
                  <a:cubicBezTo>
                    <a:pt x="651" y="812"/>
                    <a:pt x="651" y="812"/>
                    <a:pt x="651" y="812"/>
                  </a:cubicBezTo>
                  <a:cubicBezTo>
                    <a:pt x="651" y="812"/>
                    <a:pt x="651" y="812"/>
                    <a:pt x="651" y="812"/>
                  </a:cubicBezTo>
                  <a:cubicBezTo>
                    <a:pt x="651" y="812"/>
                    <a:pt x="651" y="812"/>
                    <a:pt x="651" y="812"/>
                  </a:cubicBezTo>
                  <a:cubicBezTo>
                    <a:pt x="651" y="812"/>
                    <a:pt x="651" y="812"/>
                    <a:pt x="650" y="812"/>
                  </a:cubicBezTo>
                  <a:cubicBezTo>
                    <a:pt x="650" y="812"/>
                    <a:pt x="650" y="812"/>
                    <a:pt x="650" y="812"/>
                  </a:cubicBezTo>
                  <a:cubicBezTo>
                    <a:pt x="650" y="812"/>
                    <a:pt x="650" y="812"/>
                    <a:pt x="650" y="812"/>
                  </a:cubicBezTo>
                  <a:cubicBezTo>
                    <a:pt x="650" y="812"/>
                    <a:pt x="650" y="812"/>
                    <a:pt x="650" y="812"/>
                  </a:cubicBezTo>
                  <a:cubicBezTo>
                    <a:pt x="617" y="811"/>
                    <a:pt x="587" y="800"/>
                    <a:pt x="562" y="782"/>
                  </a:cubicBezTo>
                  <a:moveTo>
                    <a:pt x="937" y="762"/>
                  </a:moveTo>
                  <a:cubicBezTo>
                    <a:pt x="949" y="781"/>
                    <a:pt x="957" y="802"/>
                    <a:pt x="958" y="826"/>
                  </a:cubicBezTo>
                  <a:cubicBezTo>
                    <a:pt x="958" y="826"/>
                    <a:pt x="958" y="826"/>
                    <a:pt x="958" y="826"/>
                  </a:cubicBezTo>
                  <a:cubicBezTo>
                    <a:pt x="958" y="826"/>
                    <a:pt x="958" y="826"/>
                    <a:pt x="958" y="826"/>
                  </a:cubicBezTo>
                  <a:cubicBezTo>
                    <a:pt x="958" y="826"/>
                    <a:pt x="958" y="826"/>
                    <a:pt x="958" y="826"/>
                  </a:cubicBezTo>
                  <a:cubicBezTo>
                    <a:pt x="958" y="826"/>
                    <a:pt x="958" y="826"/>
                    <a:pt x="958" y="826"/>
                  </a:cubicBezTo>
                  <a:cubicBezTo>
                    <a:pt x="958" y="826"/>
                    <a:pt x="958" y="826"/>
                    <a:pt x="958" y="826"/>
                  </a:cubicBezTo>
                  <a:cubicBezTo>
                    <a:pt x="958" y="826"/>
                    <a:pt x="958" y="826"/>
                    <a:pt x="958" y="826"/>
                  </a:cubicBezTo>
                  <a:cubicBezTo>
                    <a:pt x="958" y="826"/>
                    <a:pt x="958" y="826"/>
                    <a:pt x="958" y="826"/>
                  </a:cubicBezTo>
                  <a:cubicBezTo>
                    <a:pt x="958" y="827"/>
                    <a:pt x="958" y="827"/>
                    <a:pt x="958" y="827"/>
                  </a:cubicBezTo>
                  <a:cubicBezTo>
                    <a:pt x="958" y="827"/>
                    <a:pt x="958" y="827"/>
                    <a:pt x="958" y="827"/>
                  </a:cubicBezTo>
                  <a:cubicBezTo>
                    <a:pt x="958" y="827"/>
                    <a:pt x="958" y="827"/>
                    <a:pt x="958" y="827"/>
                  </a:cubicBezTo>
                  <a:cubicBezTo>
                    <a:pt x="958" y="827"/>
                    <a:pt x="958" y="827"/>
                    <a:pt x="958" y="827"/>
                  </a:cubicBezTo>
                  <a:cubicBezTo>
                    <a:pt x="958" y="827"/>
                    <a:pt x="958" y="827"/>
                    <a:pt x="958" y="827"/>
                  </a:cubicBezTo>
                  <a:cubicBezTo>
                    <a:pt x="958" y="827"/>
                    <a:pt x="958" y="827"/>
                    <a:pt x="958" y="827"/>
                  </a:cubicBezTo>
                  <a:cubicBezTo>
                    <a:pt x="958" y="827"/>
                    <a:pt x="958" y="827"/>
                    <a:pt x="958" y="827"/>
                  </a:cubicBezTo>
                  <a:cubicBezTo>
                    <a:pt x="958" y="827"/>
                    <a:pt x="958" y="827"/>
                    <a:pt x="958" y="827"/>
                  </a:cubicBezTo>
                  <a:cubicBezTo>
                    <a:pt x="958" y="827"/>
                    <a:pt x="958" y="827"/>
                    <a:pt x="958" y="827"/>
                  </a:cubicBezTo>
                  <a:cubicBezTo>
                    <a:pt x="958" y="827"/>
                    <a:pt x="958" y="828"/>
                    <a:pt x="958" y="828"/>
                  </a:cubicBezTo>
                  <a:cubicBezTo>
                    <a:pt x="958" y="828"/>
                    <a:pt x="958" y="828"/>
                    <a:pt x="958" y="828"/>
                  </a:cubicBezTo>
                  <a:cubicBezTo>
                    <a:pt x="958" y="828"/>
                    <a:pt x="958" y="828"/>
                    <a:pt x="958" y="828"/>
                  </a:cubicBezTo>
                  <a:cubicBezTo>
                    <a:pt x="958" y="828"/>
                    <a:pt x="958" y="828"/>
                    <a:pt x="958" y="828"/>
                  </a:cubicBezTo>
                  <a:cubicBezTo>
                    <a:pt x="958" y="828"/>
                    <a:pt x="958" y="828"/>
                    <a:pt x="958" y="828"/>
                  </a:cubicBezTo>
                  <a:cubicBezTo>
                    <a:pt x="958" y="828"/>
                    <a:pt x="958" y="828"/>
                    <a:pt x="958" y="828"/>
                  </a:cubicBezTo>
                  <a:cubicBezTo>
                    <a:pt x="958" y="828"/>
                    <a:pt x="958" y="828"/>
                    <a:pt x="958" y="828"/>
                  </a:cubicBezTo>
                  <a:cubicBezTo>
                    <a:pt x="958" y="828"/>
                    <a:pt x="958" y="828"/>
                    <a:pt x="958" y="828"/>
                  </a:cubicBezTo>
                  <a:cubicBezTo>
                    <a:pt x="958" y="828"/>
                    <a:pt x="958" y="828"/>
                    <a:pt x="958" y="828"/>
                  </a:cubicBezTo>
                  <a:cubicBezTo>
                    <a:pt x="958" y="828"/>
                    <a:pt x="958" y="828"/>
                    <a:pt x="958" y="828"/>
                  </a:cubicBezTo>
                  <a:cubicBezTo>
                    <a:pt x="958" y="829"/>
                    <a:pt x="958" y="829"/>
                    <a:pt x="958" y="829"/>
                  </a:cubicBezTo>
                  <a:cubicBezTo>
                    <a:pt x="958" y="829"/>
                    <a:pt x="958" y="829"/>
                    <a:pt x="958" y="829"/>
                  </a:cubicBezTo>
                  <a:cubicBezTo>
                    <a:pt x="958" y="829"/>
                    <a:pt x="958" y="829"/>
                    <a:pt x="958" y="829"/>
                  </a:cubicBezTo>
                  <a:cubicBezTo>
                    <a:pt x="958" y="829"/>
                    <a:pt x="958" y="829"/>
                    <a:pt x="958" y="829"/>
                  </a:cubicBezTo>
                  <a:cubicBezTo>
                    <a:pt x="958" y="829"/>
                    <a:pt x="958" y="829"/>
                    <a:pt x="958" y="829"/>
                  </a:cubicBezTo>
                  <a:cubicBezTo>
                    <a:pt x="958" y="829"/>
                    <a:pt x="958" y="829"/>
                    <a:pt x="958" y="829"/>
                  </a:cubicBezTo>
                  <a:cubicBezTo>
                    <a:pt x="958" y="829"/>
                    <a:pt x="958" y="829"/>
                    <a:pt x="958" y="829"/>
                  </a:cubicBezTo>
                  <a:cubicBezTo>
                    <a:pt x="958" y="829"/>
                    <a:pt x="958" y="829"/>
                    <a:pt x="958" y="829"/>
                  </a:cubicBezTo>
                  <a:cubicBezTo>
                    <a:pt x="958" y="829"/>
                    <a:pt x="958" y="829"/>
                    <a:pt x="958" y="829"/>
                  </a:cubicBezTo>
                  <a:cubicBezTo>
                    <a:pt x="958" y="829"/>
                    <a:pt x="958" y="829"/>
                    <a:pt x="958" y="829"/>
                  </a:cubicBezTo>
                  <a:cubicBezTo>
                    <a:pt x="958" y="830"/>
                    <a:pt x="958" y="830"/>
                    <a:pt x="958" y="830"/>
                  </a:cubicBezTo>
                  <a:cubicBezTo>
                    <a:pt x="958" y="830"/>
                    <a:pt x="958" y="830"/>
                    <a:pt x="958" y="830"/>
                  </a:cubicBezTo>
                  <a:cubicBezTo>
                    <a:pt x="958" y="830"/>
                    <a:pt x="958" y="830"/>
                    <a:pt x="958" y="830"/>
                  </a:cubicBezTo>
                  <a:cubicBezTo>
                    <a:pt x="958" y="830"/>
                    <a:pt x="958" y="830"/>
                    <a:pt x="958" y="830"/>
                  </a:cubicBezTo>
                  <a:cubicBezTo>
                    <a:pt x="958" y="830"/>
                    <a:pt x="958" y="830"/>
                    <a:pt x="958" y="830"/>
                  </a:cubicBezTo>
                  <a:cubicBezTo>
                    <a:pt x="958" y="830"/>
                    <a:pt x="958" y="830"/>
                    <a:pt x="958" y="830"/>
                  </a:cubicBezTo>
                  <a:cubicBezTo>
                    <a:pt x="958" y="830"/>
                    <a:pt x="958" y="830"/>
                    <a:pt x="958" y="830"/>
                  </a:cubicBezTo>
                  <a:cubicBezTo>
                    <a:pt x="958" y="830"/>
                    <a:pt x="958" y="830"/>
                    <a:pt x="958" y="830"/>
                  </a:cubicBezTo>
                  <a:cubicBezTo>
                    <a:pt x="958" y="830"/>
                    <a:pt x="958" y="830"/>
                    <a:pt x="958" y="830"/>
                  </a:cubicBezTo>
                  <a:cubicBezTo>
                    <a:pt x="958" y="830"/>
                    <a:pt x="958" y="830"/>
                    <a:pt x="958" y="830"/>
                  </a:cubicBezTo>
                  <a:cubicBezTo>
                    <a:pt x="958" y="831"/>
                    <a:pt x="958" y="831"/>
                    <a:pt x="958" y="831"/>
                  </a:cubicBezTo>
                  <a:cubicBezTo>
                    <a:pt x="958" y="831"/>
                    <a:pt x="958" y="831"/>
                    <a:pt x="958" y="831"/>
                  </a:cubicBezTo>
                  <a:cubicBezTo>
                    <a:pt x="958" y="831"/>
                    <a:pt x="958" y="831"/>
                    <a:pt x="958" y="831"/>
                  </a:cubicBezTo>
                  <a:cubicBezTo>
                    <a:pt x="958" y="831"/>
                    <a:pt x="958" y="831"/>
                    <a:pt x="958" y="831"/>
                  </a:cubicBezTo>
                  <a:cubicBezTo>
                    <a:pt x="958" y="831"/>
                    <a:pt x="958" y="831"/>
                    <a:pt x="958" y="831"/>
                  </a:cubicBezTo>
                  <a:cubicBezTo>
                    <a:pt x="958" y="831"/>
                    <a:pt x="958" y="831"/>
                    <a:pt x="958" y="831"/>
                  </a:cubicBezTo>
                  <a:cubicBezTo>
                    <a:pt x="958" y="831"/>
                    <a:pt x="958" y="831"/>
                    <a:pt x="958" y="831"/>
                  </a:cubicBezTo>
                  <a:cubicBezTo>
                    <a:pt x="958" y="831"/>
                    <a:pt x="958" y="831"/>
                    <a:pt x="958" y="831"/>
                  </a:cubicBezTo>
                  <a:cubicBezTo>
                    <a:pt x="958" y="831"/>
                    <a:pt x="958" y="831"/>
                    <a:pt x="958" y="831"/>
                  </a:cubicBezTo>
                  <a:cubicBezTo>
                    <a:pt x="958" y="831"/>
                    <a:pt x="958" y="831"/>
                    <a:pt x="958" y="831"/>
                  </a:cubicBezTo>
                  <a:cubicBezTo>
                    <a:pt x="958" y="832"/>
                    <a:pt x="958" y="832"/>
                    <a:pt x="958" y="832"/>
                  </a:cubicBezTo>
                  <a:cubicBezTo>
                    <a:pt x="958" y="832"/>
                    <a:pt x="958" y="832"/>
                    <a:pt x="958" y="832"/>
                  </a:cubicBezTo>
                  <a:cubicBezTo>
                    <a:pt x="958" y="832"/>
                    <a:pt x="958" y="832"/>
                    <a:pt x="958" y="832"/>
                  </a:cubicBezTo>
                  <a:cubicBezTo>
                    <a:pt x="958" y="832"/>
                    <a:pt x="958" y="832"/>
                    <a:pt x="958" y="832"/>
                  </a:cubicBezTo>
                  <a:cubicBezTo>
                    <a:pt x="958" y="901"/>
                    <a:pt x="902" y="958"/>
                    <a:pt x="832" y="958"/>
                  </a:cubicBezTo>
                  <a:cubicBezTo>
                    <a:pt x="832" y="958"/>
                    <a:pt x="832" y="958"/>
                    <a:pt x="832" y="958"/>
                  </a:cubicBezTo>
                  <a:cubicBezTo>
                    <a:pt x="832" y="958"/>
                    <a:pt x="832" y="958"/>
                    <a:pt x="832" y="958"/>
                  </a:cubicBezTo>
                  <a:cubicBezTo>
                    <a:pt x="832" y="958"/>
                    <a:pt x="832" y="958"/>
                    <a:pt x="832" y="958"/>
                  </a:cubicBezTo>
                  <a:cubicBezTo>
                    <a:pt x="832" y="958"/>
                    <a:pt x="832" y="958"/>
                    <a:pt x="832" y="958"/>
                  </a:cubicBezTo>
                  <a:cubicBezTo>
                    <a:pt x="832" y="958"/>
                    <a:pt x="831" y="958"/>
                    <a:pt x="831" y="958"/>
                  </a:cubicBezTo>
                  <a:cubicBezTo>
                    <a:pt x="831" y="958"/>
                    <a:pt x="831" y="958"/>
                    <a:pt x="831" y="958"/>
                  </a:cubicBezTo>
                  <a:cubicBezTo>
                    <a:pt x="831" y="958"/>
                    <a:pt x="831" y="958"/>
                    <a:pt x="831" y="958"/>
                  </a:cubicBezTo>
                  <a:cubicBezTo>
                    <a:pt x="831" y="958"/>
                    <a:pt x="831" y="958"/>
                    <a:pt x="831" y="958"/>
                  </a:cubicBezTo>
                  <a:cubicBezTo>
                    <a:pt x="831" y="958"/>
                    <a:pt x="831" y="958"/>
                    <a:pt x="831" y="958"/>
                  </a:cubicBezTo>
                  <a:cubicBezTo>
                    <a:pt x="831" y="958"/>
                    <a:pt x="831" y="958"/>
                    <a:pt x="831" y="958"/>
                  </a:cubicBezTo>
                  <a:cubicBezTo>
                    <a:pt x="831" y="958"/>
                    <a:pt x="831" y="958"/>
                    <a:pt x="831" y="958"/>
                  </a:cubicBezTo>
                  <a:cubicBezTo>
                    <a:pt x="831" y="958"/>
                    <a:pt x="831" y="958"/>
                    <a:pt x="831" y="958"/>
                  </a:cubicBezTo>
                  <a:cubicBezTo>
                    <a:pt x="831" y="958"/>
                    <a:pt x="831" y="958"/>
                    <a:pt x="831" y="958"/>
                  </a:cubicBezTo>
                  <a:cubicBezTo>
                    <a:pt x="831" y="958"/>
                    <a:pt x="831" y="958"/>
                    <a:pt x="831" y="958"/>
                  </a:cubicBezTo>
                  <a:cubicBezTo>
                    <a:pt x="831" y="958"/>
                    <a:pt x="830" y="958"/>
                    <a:pt x="830" y="958"/>
                  </a:cubicBezTo>
                  <a:cubicBezTo>
                    <a:pt x="830" y="958"/>
                    <a:pt x="830" y="958"/>
                    <a:pt x="830" y="958"/>
                  </a:cubicBezTo>
                  <a:cubicBezTo>
                    <a:pt x="830" y="958"/>
                    <a:pt x="830" y="958"/>
                    <a:pt x="830" y="958"/>
                  </a:cubicBezTo>
                  <a:cubicBezTo>
                    <a:pt x="830" y="958"/>
                    <a:pt x="830" y="958"/>
                    <a:pt x="830" y="958"/>
                  </a:cubicBezTo>
                  <a:cubicBezTo>
                    <a:pt x="830" y="958"/>
                    <a:pt x="830" y="958"/>
                    <a:pt x="830" y="958"/>
                  </a:cubicBezTo>
                  <a:cubicBezTo>
                    <a:pt x="830" y="958"/>
                    <a:pt x="830" y="958"/>
                    <a:pt x="830" y="958"/>
                  </a:cubicBezTo>
                  <a:cubicBezTo>
                    <a:pt x="830" y="958"/>
                    <a:pt x="830" y="958"/>
                    <a:pt x="830" y="958"/>
                  </a:cubicBezTo>
                  <a:cubicBezTo>
                    <a:pt x="830" y="958"/>
                    <a:pt x="830" y="958"/>
                    <a:pt x="830" y="958"/>
                  </a:cubicBezTo>
                  <a:cubicBezTo>
                    <a:pt x="830" y="958"/>
                    <a:pt x="830" y="958"/>
                    <a:pt x="830" y="958"/>
                  </a:cubicBezTo>
                  <a:cubicBezTo>
                    <a:pt x="830" y="958"/>
                    <a:pt x="830" y="958"/>
                    <a:pt x="829" y="958"/>
                  </a:cubicBezTo>
                  <a:cubicBezTo>
                    <a:pt x="829" y="958"/>
                    <a:pt x="829" y="958"/>
                    <a:pt x="829" y="958"/>
                  </a:cubicBezTo>
                  <a:cubicBezTo>
                    <a:pt x="805" y="957"/>
                    <a:pt x="782" y="950"/>
                    <a:pt x="763" y="937"/>
                  </a:cubicBezTo>
                  <a:cubicBezTo>
                    <a:pt x="785" y="971"/>
                    <a:pt x="824" y="994"/>
                    <a:pt x="868" y="994"/>
                  </a:cubicBezTo>
                  <a:cubicBezTo>
                    <a:pt x="937" y="994"/>
                    <a:pt x="994" y="937"/>
                    <a:pt x="994" y="868"/>
                  </a:cubicBezTo>
                  <a:cubicBezTo>
                    <a:pt x="994" y="824"/>
                    <a:pt x="971" y="785"/>
                    <a:pt x="937" y="762"/>
                  </a:cubicBezTo>
                  <a:moveTo>
                    <a:pt x="311" y="587"/>
                  </a:moveTo>
                  <a:cubicBezTo>
                    <a:pt x="347" y="634"/>
                    <a:pt x="404" y="664"/>
                    <a:pt x="467" y="664"/>
                  </a:cubicBezTo>
                  <a:cubicBezTo>
                    <a:pt x="477" y="664"/>
                    <a:pt x="487" y="663"/>
                    <a:pt x="497" y="662"/>
                  </a:cubicBezTo>
                  <a:cubicBezTo>
                    <a:pt x="497" y="659"/>
                    <a:pt x="497" y="657"/>
                    <a:pt x="497" y="654"/>
                  </a:cubicBezTo>
                  <a:cubicBezTo>
                    <a:pt x="497" y="654"/>
                    <a:pt x="497" y="654"/>
                    <a:pt x="497" y="654"/>
                  </a:cubicBezTo>
                  <a:cubicBezTo>
                    <a:pt x="497" y="654"/>
                    <a:pt x="497" y="654"/>
                    <a:pt x="497" y="654"/>
                  </a:cubicBezTo>
                  <a:cubicBezTo>
                    <a:pt x="497" y="654"/>
                    <a:pt x="497" y="654"/>
                    <a:pt x="497" y="654"/>
                  </a:cubicBezTo>
                  <a:cubicBezTo>
                    <a:pt x="497" y="654"/>
                    <a:pt x="497" y="654"/>
                    <a:pt x="497" y="654"/>
                  </a:cubicBezTo>
                  <a:cubicBezTo>
                    <a:pt x="497" y="654"/>
                    <a:pt x="497" y="654"/>
                    <a:pt x="497" y="654"/>
                  </a:cubicBezTo>
                  <a:cubicBezTo>
                    <a:pt x="497" y="654"/>
                    <a:pt x="497" y="654"/>
                    <a:pt x="497" y="654"/>
                  </a:cubicBezTo>
                  <a:cubicBezTo>
                    <a:pt x="497" y="654"/>
                    <a:pt x="497" y="654"/>
                    <a:pt x="497" y="654"/>
                  </a:cubicBezTo>
                  <a:cubicBezTo>
                    <a:pt x="497" y="654"/>
                    <a:pt x="497" y="654"/>
                    <a:pt x="497" y="654"/>
                  </a:cubicBezTo>
                  <a:cubicBezTo>
                    <a:pt x="497" y="654"/>
                    <a:pt x="497" y="654"/>
                    <a:pt x="497" y="653"/>
                  </a:cubicBezTo>
                  <a:cubicBezTo>
                    <a:pt x="497" y="653"/>
                    <a:pt x="497" y="653"/>
                    <a:pt x="497" y="653"/>
                  </a:cubicBezTo>
                  <a:cubicBezTo>
                    <a:pt x="497" y="653"/>
                    <a:pt x="497" y="653"/>
                    <a:pt x="497" y="653"/>
                  </a:cubicBezTo>
                  <a:cubicBezTo>
                    <a:pt x="497" y="653"/>
                    <a:pt x="497" y="653"/>
                    <a:pt x="497" y="653"/>
                  </a:cubicBezTo>
                  <a:cubicBezTo>
                    <a:pt x="497" y="653"/>
                    <a:pt x="497" y="653"/>
                    <a:pt x="497" y="653"/>
                  </a:cubicBezTo>
                  <a:cubicBezTo>
                    <a:pt x="497" y="653"/>
                    <a:pt x="497" y="653"/>
                    <a:pt x="497" y="653"/>
                  </a:cubicBezTo>
                  <a:cubicBezTo>
                    <a:pt x="497" y="653"/>
                    <a:pt x="497" y="653"/>
                    <a:pt x="497" y="653"/>
                  </a:cubicBezTo>
                  <a:cubicBezTo>
                    <a:pt x="497" y="653"/>
                    <a:pt x="497" y="653"/>
                    <a:pt x="497" y="653"/>
                  </a:cubicBezTo>
                  <a:cubicBezTo>
                    <a:pt x="497" y="653"/>
                    <a:pt x="497" y="653"/>
                    <a:pt x="497" y="652"/>
                  </a:cubicBezTo>
                  <a:cubicBezTo>
                    <a:pt x="497" y="652"/>
                    <a:pt x="497" y="652"/>
                    <a:pt x="497" y="652"/>
                  </a:cubicBezTo>
                  <a:cubicBezTo>
                    <a:pt x="497" y="652"/>
                    <a:pt x="497" y="652"/>
                    <a:pt x="497" y="652"/>
                  </a:cubicBezTo>
                  <a:cubicBezTo>
                    <a:pt x="497" y="652"/>
                    <a:pt x="497" y="652"/>
                    <a:pt x="497" y="652"/>
                  </a:cubicBezTo>
                  <a:cubicBezTo>
                    <a:pt x="497" y="652"/>
                    <a:pt x="497" y="652"/>
                    <a:pt x="497" y="652"/>
                  </a:cubicBezTo>
                  <a:cubicBezTo>
                    <a:pt x="497" y="652"/>
                    <a:pt x="497" y="652"/>
                    <a:pt x="497" y="652"/>
                  </a:cubicBezTo>
                  <a:cubicBezTo>
                    <a:pt x="497" y="652"/>
                    <a:pt x="497" y="652"/>
                    <a:pt x="497" y="652"/>
                  </a:cubicBezTo>
                  <a:cubicBezTo>
                    <a:pt x="497" y="639"/>
                    <a:pt x="499" y="627"/>
                    <a:pt x="502" y="615"/>
                  </a:cubicBezTo>
                  <a:cubicBezTo>
                    <a:pt x="481" y="623"/>
                    <a:pt x="458" y="628"/>
                    <a:pt x="434" y="628"/>
                  </a:cubicBezTo>
                  <a:cubicBezTo>
                    <a:pt x="434" y="628"/>
                    <a:pt x="434" y="628"/>
                    <a:pt x="434" y="628"/>
                  </a:cubicBezTo>
                  <a:cubicBezTo>
                    <a:pt x="434" y="628"/>
                    <a:pt x="434" y="628"/>
                    <a:pt x="433" y="628"/>
                  </a:cubicBezTo>
                  <a:cubicBezTo>
                    <a:pt x="433" y="628"/>
                    <a:pt x="433" y="628"/>
                    <a:pt x="433" y="628"/>
                  </a:cubicBezTo>
                  <a:cubicBezTo>
                    <a:pt x="433" y="628"/>
                    <a:pt x="433" y="628"/>
                    <a:pt x="433" y="628"/>
                  </a:cubicBezTo>
                  <a:cubicBezTo>
                    <a:pt x="433" y="628"/>
                    <a:pt x="433" y="628"/>
                    <a:pt x="433" y="628"/>
                  </a:cubicBezTo>
                  <a:cubicBezTo>
                    <a:pt x="433" y="628"/>
                    <a:pt x="433" y="628"/>
                    <a:pt x="433" y="628"/>
                  </a:cubicBezTo>
                  <a:cubicBezTo>
                    <a:pt x="433" y="628"/>
                    <a:pt x="433" y="628"/>
                    <a:pt x="433" y="628"/>
                  </a:cubicBezTo>
                  <a:cubicBezTo>
                    <a:pt x="433" y="628"/>
                    <a:pt x="433" y="628"/>
                    <a:pt x="433" y="628"/>
                  </a:cubicBezTo>
                  <a:cubicBezTo>
                    <a:pt x="433" y="628"/>
                    <a:pt x="432" y="628"/>
                    <a:pt x="432" y="628"/>
                  </a:cubicBezTo>
                  <a:cubicBezTo>
                    <a:pt x="432" y="628"/>
                    <a:pt x="432" y="628"/>
                    <a:pt x="432" y="628"/>
                  </a:cubicBezTo>
                  <a:cubicBezTo>
                    <a:pt x="432" y="628"/>
                    <a:pt x="432" y="628"/>
                    <a:pt x="432" y="628"/>
                  </a:cubicBezTo>
                  <a:cubicBezTo>
                    <a:pt x="432" y="628"/>
                    <a:pt x="432" y="628"/>
                    <a:pt x="432" y="628"/>
                  </a:cubicBezTo>
                  <a:cubicBezTo>
                    <a:pt x="432" y="628"/>
                    <a:pt x="432" y="628"/>
                    <a:pt x="432" y="628"/>
                  </a:cubicBezTo>
                  <a:cubicBezTo>
                    <a:pt x="432" y="628"/>
                    <a:pt x="432" y="628"/>
                    <a:pt x="432" y="628"/>
                  </a:cubicBezTo>
                  <a:cubicBezTo>
                    <a:pt x="432" y="628"/>
                    <a:pt x="431" y="628"/>
                    <a:pt x="431" y="628"/>
                  </a:cubicBezTo>
                  <a:cubicBezTo>
                    <a:pt x="431" y="628"/>
                    <a:pt x="431" y="628"/>
                    <a:pt x="431" y="628"/>
                  </a:cubicBezTo>
                  <a:cubicBezTo>
                    <a:pt x="431" y="628"/>
                    <a:pt x="431" y="628"/>
                    <a:pt x="431" y="628"/>
                  </a:cubicBezTo>
                  <a:cubicBezTo>
                    <a:pt x="431" y="628"/>
                    <a:pt x="431" y="628"/>
                    <a:pt x="431" y="628"/>
                  </a:cubicBezTo>
                  <a:cubicBezTo>
                    <a:pt x="431" y="628"/>
                    <a:pt x="431" y="628"/>
                    <a:pt x="431" y="628"/>
                  </a:cubicBezTo>
                  <a:cubicBezTo>
                    <a:pt x="431" y="628"/>
                    <a:pt x="431" y="628"/>
                    <a:pt x="430" y="628"/>
                  </a:cubicBezTo>
                  <a:cubicBezTo>
                    <a:pt x="430" y="628"/>
                    <a:pt x="430" y="628"/>
                    <a:pt x="430" y="628"/>
                  </a:cubicBezTo>
                  <a:cubicBezTo>
                    <a:pt x="430" y="628"/>
                    <a:pt x="430" y="628"/>
                    <a:pt x="430" y="628"/>
                  </a:cubicBezTo>
                  <a:cubicBezTo>
                    <a:pt x="430" y="628"/>
                    <a:pt x="430" y="628"/>
                    <a:pt x="430" y="628"/>
                  </a:cubicBezTo>
                  <a:cubicBezTo>
                    <a:pt x="430" y="628"/>
                    <a:pt x="430" y="628"/>
                    <a:pt x="430" y="628"/>
                  </a:cubicBezTo>
                  <a:cubicBezTo>
                    <a:pt x="430" y="628"/>
                    <a:pt x="430" y="628"/>
                    <a:pt x="430" y="628"/>
                  </a:cubicBezTo>
                  <a:cubicBezTo>
                    <a:pt x="430" y="628"/>
                    <a:pt x="430" y="628"/>
                    <a:pt x="429" y="628"/>
                  </a:cubicBezTo>
                  <a:cubicBezTo>
                    <a:pt x="429" y="628"/>
                    <a:pt x="429" y="628"/>
                    <a:pt x="429" y="628"/>
                  </a:cubicBezTo>
                  <a:cubicBezTo>
                    <a:pt x="429" y="628"/>
                    <a:pt x="429" y="628"/>
                    <a:pt x="429" y="628"/>
                  </a:cubicBezTo>
                  <a:cubicBezTo>
                    <a:pt x="429" y="628"/>
                    <a:pt x="429" y="628"/>
                    <a:pt x="429" y="628"/>
                  </a:cubicBezTo>
                  <a:cubicBezTo>
                    <a:pt x="429" y="628"/>
                    <a:pt x="429" y="628"/>
                    <a:pt x="429" y="628"/>
                  </a:cubicBezTo>
                  <a:cubicBezTo>
                    <a:pt x="429" y="628"/>
                    <a:pt x="429" y="628"/>
                    <a:pt x="429" y="628"/>
                  </a:cubicBezTo>
                  <a:cubicBezTo>
                    <a:pt x="429" y="628"/>
                    <a:pt x="429" y="628"/>
                    <a:pt x="429" y="628"/>
                  </a:cubicBezTo>
                  <a:cubicBezTo>
                    <a:pt x="429" y="628"/>
                    <a:pt x="429" y="628"/>
                    <a:pt x="428" y="628"/>
                  </a:cubicBezTo>
                  <a:cubicBezTo>
                    <a:pt x="428" y="628"/>
                    <a:pt x="428" y="628"/>
                    <a:pt x="428" y="628"/>
                  </a:cubicBezTo>
                  <a:cubicBezTo>
                    <a:pt x="428" y="628"/>
                    <a:pt x="428" y="628"/>
                    <a:pt x="428" y="628"/>
                  </a:cubicBezTo>
                  <a:cubicBezTo>
                    <a:pt x="428" y="628"/>
                    <a:pt x="428" y="628"/>
                    <a:pt x="428" y="628"/>
                  </a:cubicBezTo>
                  <a:cubicBezTo>
                    <a:pt x="428" y="628"/>
                    <a:pt x="428" y="628"/>
                    <a:pt x="428" y="628"/>
                  </a:cubicBezTo>
                  <a:cubicBezTo>
                    <a:pt x="428" y="628"/>
                    <a:pt x="428" y="628"/>
                    <a:pt x="428" y="628"/>
                  </a:cubicBezTo>
                  <a:cubicBezTo>
                    <a:pt x="428" y="628"/>
                    <a:pt x="428" y="628"/>
                    <a:pt x="427" y="628"/>
                  </a:cubicBezTo>
                  <a:cubicBezTo>
                    <a:pt x="427" y="628"/>
                    <a:pt x="427" y="628"/>
                    <a:pt x="427" y="628"/>
                  </a:cubicBezTo>
                  <a:cubicBezTo>
                    <a:pt x="427" y="628"/>
                    <a:pt x="427" y="628"/>
                    <a:pt x="427" y="628"/>
                  </a:cubicBezTo>
                  <a:cubicBezTo>
                    <a:pt x="427" y="628"/>
                    <a:pt x="427" y="628"/>
                    <a:pt x="427" y="628"/>
                  </a:cubicBezTo>
                  <a:cubicBezTo>
                    <a:pt x="427" y="628"/>
                    <a:pt x="426" y="628"/>
                    <a:pt x="426" y="628"/>
                  </a:cubicBezTo>
                  <a:cubicBezTo>
                    <a:pt x="426" y="628"/>
                    <a:pt x="426" y="628"/>
                    <a:pt x="426" y="628"/>
                  </a:cubicBezTo>
                  <a:cubicBezTo>
                    <a:pt x="426" y="628"/>
                    <a:pt x="426" y="628"/>
                    <a:pt x="426" y="628"/>
                  </a:cubicBezTo>
                  <a:cubicBezTo>
                    <a:pt x="426" y="628"/>
                    <a:pt x="426" y="628"/>
                    <a:pt x="426" y="628"/>
                  </a:cubicBezTo>
                  <a:cubicBezTo>
                    <a:pt x="383" y="627"/>
                    <a:pt x="343" y="612"/>
                    <a:pt x="311" y="587"/>
                  </a:cubicBezTo>
                  <a:moveTo>
                    <a:pt x="783" y="562"/>
                  </a:moveTo>
                  <a:cubicBezTo>
                    <a:pt x="800" y="587"/>
                    <a:pt x="811" y="617"/>
                    <a:pt x="812" y="649"/>
                  </a:cubicBezTo>
                  <a:cubicBezTo>
                    <a:pt x="812" y="649"/>
                    <a:pt x="812" y="649"/>
                    <a:pt x="812" y="649"/>
                  </a:cubicBezTo>
                  <a:cubicBezTo>
                    <a:pt x="812" y="649"/>
                    <a:pt x="812" y="650"/>
                    <a:pt x="812" y="650"/>
                  </a:cubicBezTo>
                  <a:cubicBezTo>
                    <a:pt x="812" y="650"/>
                    <a:pt x="812" y="650"/>
                    <a:pt x="812" y="650"/>
                  </a:cubicBezTo>
                  <a:cubicBezTo>
                    <a:pt x="812" y="650"/>
                    <a:pt x="812" y="650"/>
                    <a:pt x="812" y="650"/>
                  </a:cubicBezTo>
                  <a:cubicBezTo>
                    <a:pt x="812" y="650"/>
                    <a:pt x="812" y="650"/>
                    <a:pt x="812" y="650"/>
                  </a:cubicBezTo>
                  <a:cubicBezTo>
                    <a:pt x="812" y="650"/>
                    <a:pt x="812" y="650"/>
                    <a:pt x="812" y="650"/>
                  </a:cubicBezTo>
                  <a:cubicBezTo>
                    <a:pt x="812" y="650"/>
                    <a:pt x="812" y="650"/>
                    <a:pt x="812" y="650"/>
                  </a:cubicBezTo>
                  <a:cubicBezTo>
                    <a:pt x="812" y="650"/>
                    <a:pt x="812" y="650"/>
                    <a:pt x="812" y="651"/>
                  </a:cubicBezTo>
                  <a:cubicBezTo>
                    <a:pt x="812" y="651"/>
                    <a:pt x="812" y="651"/>
                    <a:pt x="812" y="651"/>
                  </a:cubicBezTo>
                  <a:cubicBezTo>
                    <a:pt x="812" y="651"/>
                    <a:pt x="812" y="651"/>
                    <a:pt x="812" y="651"/>
                  </a:cubicBezTo>
                  <a:cubicBezTo>
                    <a:pt x="812" y="651"/>
                    <a:pt x="812" y="651"/>
                    <a:pt x="812" y="651"/>
                  </a:cubicBezTo>
                  <a:cubicBezTo>
                    <a:pt x="812" y="651"/>
                    <a:pt x="812" y="651"/>
                    <a:pt x="812" y="651"/>
                  </a:cubicBezTo>
                  <a:cubicBezTo>
                    <a:pt x="812" y="651"/>
                    <a:pt x="812" y="651"/>
                    <a:pt x="812" y="651"/>
                  </a:cubicBezTo>
                  <a:cubicBezTo>
                    <a:pt x="812" y="651"/>
                    <a:pt x="812" y="651"/>
                    <a:pt x="812" y="651"/>
                  </a:cubicBezTo>
                  <a:cubicBezTo>
                    <a:pt x="812" y="651"/>
                    <a:pt x="812" y="651"/>
                    <a:pt x="812" y="651"/>
                  </a:cubicBezTo>
                  <a:cubicBezTo>
                    <a:pt x="812" y="651"/>
                    <a:pt x="812" y="651"/>
                    <a:pt x="812" y="652"/>
                  </a:cubicBezTo>
                  <a:cubicBezTo>
                    <a:pt x="812" y="652"/>
                    <a:pt x="812" y="652"/>
                    <a:pt x="812" y="652"/>
                  </a:cubicBezTo>
                  <a:cubicBezTo>
                    <a:pt x="812" y="652"/>
                    <a:pt x="812" y="652"/>
                    <a:pt x="812" y="652"/>
                  </a:cubicBezTo>
                  <a:cubicBezTo>
                    <a:pt x="812" y="652"/>
                    <a:pt x="812" y="652"/>
                    <a:pt x="812" y="652"/>
                  </a:cubicBezTo>
                  <a:cubicBezTo>
                    <a:pt x="812" y="652"/>
                    <a:pt x="812" y="652"/>
                    <a:pt x="812" y="652"/>
                  </a:cubicBezTo>
                  <a:cubicBezTo>
                    <a:pt x="812" y="652"/>
                    <a:pt x="812" y="652"/>
                    <a:pt x="812" y="652"/>
                  </a:cubicBezTo>
                  <a:cubicBezTo>
                    <a:pt x="812" y="652"/>
                    <a:pt x="812" y="652"/>
                    <a:pt x="812" y="652"/>
                  </a:cubicBezTo>
                  <a:cubicBezTo>
                    <a:pt x="812" y="652"/>
                    <a:pt x="812" y="652"/>
                    <a:pt x="812" y="652"/>
                  </a:cubicBezTo>
                  <a:cubicBezTo>
                    <a:pt x="812" y="652"/>
                    <a:pt x="812" y="652"/>
                    <a:pt x="812" y="653"/>
                  </a:cubicBezTo>
                  <a:cubicBezTo>
                    <a:pt x="812" y="653"/>
                    <a:pt x="812" y="653"/>
                    <a:pt x="812" y="653"/>
                  </a:cubicBezTo>
                  <a:cubicBezTo>
                    <a:pt x="812" y="653"/>
                    <a:pt x="812" y="653"/>
                    <a:pt x="812" y="653"/>
                  </a:cubicBezTo>
                  <a:cubicBezTo>
                    <a:pt x="812" y="653"/>
                    <a:pt x="812" y="653"/>
                    <a:pt x="812" y="653"/>
                  </a:cubicBezTo>
                  <a:cubicBezTo>
                    <a:pt x="812" y="653"/>
                    <a:pt x="812" y="653"/>
                    <a:pt x="812" y="653"/>
                  </a:cubicBezTo>
                  <a:cubicBezTo>
                    <a:pt x="812" y="653"/>
                    <a:pt x="812" y="653"/>
                    <a:pt x="812" y="653"/>
                  </a:cubicBezTo>
                  <a:cubicBezTo>
                    <a:pt x="812" y="653"/>
                    <a:pt x="812" y="653"/>
                    <a:pt x="812" y="653"/>
                  </a:cubicBezTo>
                  <a:cubicBezTo>
                    <a:pt x="812" y="653"/>
                    <a:pt x="812" y="653"/>
                    <a:pt x="812" y="653"/>
                  </a:cubicBezTo>
                  <a:cubicBezTo>
                    <a:pt x="812" y="653"/>
                    <a:pt x="812" y="653"/>
                    <a:pt x="812" y="654"/>
                  </a:cubicBezTo>
                  <a:cubicBezTo>
                    <a:pt x="812" y="654"/>
                    <a:pt x="812" y="654"/>
                    <a:pt x="812" y="654"/>
                  </a:cubicBezTo>
                  <a:cubicBezTo>
                    <a:pt x="812" y="654"/>
                    <a:pt x="812" y="654"/>
                    <a:pt x="812" y="654"/>
                  </a:cubicBezTo>
                  <a:cubicBezTo>
                    <a:pt x="812" y="654"/>
                    <a:pt x="812" y="654"/>
                    <a:pt x="812" y="654"/>
                  </a:cubicBezTo>
                  <a:cubicBezTo>
                    <a:pt x="812" y="654"/>
                    <a:pt x="812" y="654"/>
                    <a:pt x="812" y="654"/>
                  </a:cubicBezTo>
                  <a:cubicBezTo>
                    <a:pt x="812" y="654"/>
                    <a:pt x="812" y="654"/>
                    <a:pt x="812" y="654"/>
                  </a:cubicBezTo>
                  <a:cubicBezTo>
                    <a:pt x="812" y="654"/>
                    <a:pt x="812" y="654"/>
                    <a:pt x="812" y="654"/>
                  </a:cubicBezTo>
                  <a:cubicBezTo>
                    <a:pt x="812" y="654"/>
                    <a:pt x="812" y="654"/>
                    <a:pt x="812" y="654"/>
                  </a:cubicBezTo>
                  <a:cubicBezTo>
                    <a:pt x="812" y="654"/>
                    <a:pt x="812" y="654"/>
                    <a:pt x="812" y="654"/>
                  </a:cubicBezTo>
                  <a:cubicBezTo>
                    <a:pt x="812" y="654"/>
                    <a:pt x="812" y="654"/>
                    <a:pt x="812" y="654"/>
                  </a:cubicBezTo>
                  <a:cubicBezTo>
                    <a:pt x="812" y="655"/>
                    <a:pt x="812" y="655"/>
                    <a:pt x="812" y="655"/>
                  </a:cubicBezTo>
                  <a:cubicBezTo>
                    <a:pt x="812" y="655"/>
                    <a:pt x="812" y="655"/>
                    <a:pt x="812" y="655"/>
                  </a:cubicBezTo>
                  <a:cubicBezTo>
                    <a:pt x="812" y="655"/>
                    <a:pt x="812" y="655"/>
                    <a:pt x="812" y="655"/>
                  </a:cubicBezTo>
                  <a:cubicBezTo>
                    <a:pt x="812" y="655"/>
                    <a:pt x="812" y="655"/>
                    <a:pt x="812" y="655"/>
                  </a:cubicBezTo>
                  <a:cubicBezTo>
                    <a:pt x="812" y="655"/>
                    <a:pt x="812" y="655"/>
                    <a:pt x="812" y="655"/>
                  </a:cubicBezTo>
                  <a:cubicBezTo>
                    <a:pt x="812" y="655"/>
                    <a:pt x="812" y="655"/>
                    <a:pt x="812" y="655"/>
                  </a:cubicBezTo>
                  <a:cubicBezTo>
                    <a:pt x="812" y="655"/>
                    <a:pt x="812" y="655"/>
                    <a:pt x="812" y="655"/>
                  </a:cubicBezTo>
                  <a:cubicBezTo>
                    <a:pt x="812" y="655"/>
                    <a:pt x="812" y="655"/>
                    <a:pt x="812" y="655"/>
                  </a:cubicBezTo>
                  <a:cubicBezTo>
                    <a:pt x="812" y="655"/>
                    <a:pt x="812" y="656"/>
                    <a:pt x="812" y="656"/>
                  </a:cubicBezTo>
                  <a:cubicBezTo>
                    <a:pt x="812" y="656"/>
                    <a:pt x="812" y="656"/>
                    <a:pt x="812" y="656"/>
                  </a:cubicBezTo>
                  <a:cubicBezTo>
                    <a:pt x="812" y="656"/>
                    <a:pt x="812" y="656"/>
                    <a:pt x="812" y="656"/>
                  </a:cubicBezTo>
                  <a:cubicBezTo>
                    <a:pt x="812" y="656"/>
                    <a:pt x="812" y="656"/>
                    <a:pt x="812" y="656"/>
                  </a:cubicBezTo>
                  <a:cubicBezTo>
                    <a:pt x="812" y="675"/>
                    <a:pt x="809" y="692"/>
                    <a:pt x="802" y="709"/>
                  </a:cubicBezTo>
                  <a:cubicBezTo>
                    <a:pt x="812" y="707"/>
                    <a:pt x="821" y="706"/>
                    <a:pt x="831" y="706"/>
                  </a:cubicBezTo>
                  <a:cubicBezTo>
                    <a:pt x="831" y="706"/>
                    <a:pt x="831" y="706"/>
                    <a:pt x="831" y="706"/>
                  </a:cubicBezTo>
                  <a:cubicBezTo>
                    <a:pt x="831" y="706"/>
                    <a:pt x="831" y="706"/>
                    <a:pt x="831" y="706"/>
                  </a:cubicBezTo>
                  <a:cubicBezTo>
                    <a:pt x="831" y="706"/>
                    <a:pt x="831" y="706"/>
                    <a:pt x="831" y="706"/>
                  </a:cubicBezTo>
                  <a:cubicBezTo>
                    <a:pt x="831" y="706"/>
                    <a:pt x="831" y="706"/>
                    <a:pt x="831" y="706"/>
                  </a:cubicBezTo>
                  <a:cubicBezTo>
                    <a:pt x="832" y="706"/>
                    <a:pt x="832" y="706"/>
                    <a:pt x="832" y="706"/>
                  </a:cubicBezTo>
                  <a:cubicBezTo>
                    <a:pt x="832" y="706"/>
                    <a:pt x="832" y="706"/>
                    <a:pt x="832" y="706"/>
                  </a:cubicBezTo>
                  <a:cubicBezTo>
                    <a:pt x="832" y="706"/>
                    <a:pt x="832" y="706"/>
                    <a:pt x="832" y="706"/>
                  </a:cubicBezTo>
                  <a:cubicBezTo>
                    <a:pt x="832" y="706"/>
                    <a:pt x="832" y="706"/>
                    <a:pt x="832" y="706"/>
                  </a:cubicBezTo>
                  <a:cubicBezTo>
                    <a:pt x="832" y="706"/>
                    <a:pt x="832" y="706"/>
                    <a:pt x="832" y="706"/>
                  </a:cubicBezTo>
                  <a:cubicBezTo>
                    <a:pt x="832" y="706"/>
                    <a:pt x="832" y="706"/>
                    <a:pt x="832" y="706"/>
                  </a:cubicBezTo>
                  <a:cubicBezTo>
                    <a:pt x="832" y="706"/>
                    <a:pt x="832" y="706"/>
                    <a:pt x="832" y="706"/>
                  </a:cubicBezTo>
                  <a:cubicBezTo>
                    <a:pt x="832" y="706"/>
                    <a:pt x="832" y="706"/>
                    <a:pt x="832" y="706"/>
                  </a:cubicBezTo>
                  <a:cubicBezTo>
                    <a:pt x="837" y="706"/>
                    <a:pt x="842" y="706"/>
                    <a:pt x="847" y="706"/>
                  </a:cubicBezTo>
                  <a:cubicBezTo>
                    <a:pt x="848" y="701"/>
                    <a:pt x="848" y="696"/>
                    <a:pt x="848" y="690"/>
                  </a:cubicBezTo>
                  <a:cubicBezTo>
                    <a:pt x="848" y="637"/>
                    <a:pt x="822" y="591"/>
                    <a:pt x="783" y="562"/>
                  </a:cubicBezTo>
                  <a:moveTo>
                    <a:pt x="0" y="346"/>
                  </a:moveTo>
                  <a:cubicBezTo>
                    <a:pt x="46" y="402"/>
                    <a:pt x="114" y="437"/>
                    <a:pt x="191" y="437"/>
                  </a:cubicBezTo>
                  <a:cubicBezTo>
                    <a:pt x="206" y="437"/>
                    <a:pt x="220" y="436"/>
                    <a:pt x="234" y="434"/>
                  </a:cubicBezTo>
                  <a:cubicBezTo>
                    <a:pt x="234" y="433"/>
                    <a:pt x="234" y="432"/>
                    <a:pt x="234" y="431"/>
                  </a:cubicBezTo>
                  <a:cubicBezTo>
                    <a:pt x="234" y="431"/>
                    <a:pt x="234" y="431"/>
                    <a:pt x="234" y="431"/>
                  </a:cubicBezTo>
                  <a:cubicBezTo>
                    <a:pt x="234" y="431"/>
                    <a:pt x="234" y="431"/>
                    <a:pt x="234" y="431"/>
                  </a:cubicBezTo>
                  <a:cubicBezTo>
                    <a:pt x="234" y="431"/>
                    <a:pt x="234" y="431"/>
                    <a:pt x="234" y="431"/>
                  </a:cubicBezTo>
                  <a:cubicBezTo>
                    <a:pt x="234" y="431"/>
                    <a:pt x="234" y="431"/>
                    <a:pt x="234" y="431"/>
                  </a:cubicBezTo>
                  <a:cubicBezTo>
                    <a:pt x="234" y="431"/>
                    <a:pt x="234" y="431"/>
                    <a:pt x="234" y="431"/>
                  </a:cubicBezTo>
                  <a:cubicBezTo>
                    <a:pt x="234" y="431"/>
                    <a:pt x="234" y="431"/>
                    <a:pt x="234" y="431"/>
                  </a:cubicBezTo>
                  <a:cubicBezTo>
                    <a:pt x="234" y="431"/>
                    <a:pt x="234" y="431"/>
                    <a:pt x="234" y="430"/>
                  </a:cubicBezTo>
                  <a:cubicBezTo>
                    <a:pt x="234" y="430"/>
                    <a:pt x="234" y="430"/>
                    <a:pt x="234" y="430"/>
                  </a:cubicBezTo>
                  <a:cubicBezTo>
                    <a:pt x="234" y="430"/>
                    <a:pt x="234" y="430"/>
                    <a:pt x="234" y="430"/>
                  </a:cubicBezTo>
                  <a:cubicBezTo>
                    <a:pt x="234" y="430"/>
                    <a:pt x="234" y="430"/>
                    <a:pt x="234" y="430"/>
                  </a:cubicBezTo>
                  <a:cubicBezTo>
                    <a:pt x="234" y="430"/>
                    <a:pt x="234" y="430"/>
                    <a:pt x="234" y="430"/>
                  </a:cubicBezTo>
                  <a:cubicBezTo>
                    <a:pt x="234" y="430"/>
                    <a:pt x="234" y="430"/>
                    <a:pt x="234" y="430"/>
                  </a:cubicBezTo>
                  <a:cubicBezTo>
                    <a:pt x="234" y="430"/>
                    <a:pt x="234" y="430"/>
                    <a:pt x="234" y="429"/>
                  </a:cubicBezTo>
                  <a:cubicBezTo>
                    <a:pt x="234" y="429"/>
                    <a:pt x="234" y="429"/>
                    <a:pt x="234" y="429"/>
                  </a:cubicBezTo>
                  <a:cubicBezTo>
                    <a:pt x="234" y="429"/>
                    <a:pt x="234" y="429"/>
                    <a:pt x="234" y="429"/>
                  </a:cubicBezTo>
                  <a:cubicBezTo>
                    <a:pt x="234" y="429"/>
                    <a:pt x="234" y="429"/>
                    <a:pt x="234" y="429"/>
                  </a:cubicBezTo>
                  <a:cubicBezTo>
                    <a:pt x="234" y="429"/>
                    <a:pt x="234" y="429"/>
                    <a:pt x="234" y="429"/>
                  </a:cubicBezTo>
                  <a:cubicBezTo>
                    <a:pt x="234" y="429"/>
                    <a:pt x="234" y="429"/>
                    <a:pt x="234" y="429"/>
                  </a:cubicBezTo>
                  <a:cubicBezTo>
                    <a:pt x="234" y="429"/>
                    <a:pt x="234" y="429"/>
                    <a:pt x="234" y="429"/>
                  </a:cubicBezTo>
                  <a:cubicBezTo>
                    <a:pt x="234" y="429"/>
                    <a:pt x="234" y="428"/>
                    <a:pt x="234" y="428"/>
                  </a:cubicBezTo>
                  <a:cubicBezTo>
                    <a:pt x="234" y="428"/>
                    <a:pt x="234" y="428"/>
                    <a:pt x="234" y="428"/>
                  </a:cubicBezTo>
                  <a:cubicBezTo>
                    <a:pt x="234" y="428"/>
                    <a:pt x="234" y="428"/>
                    <a:pt x="234" y="428"/>
                  </a:cubicBezTo>
                  <a:cubicBezTo>
                    <a:pt x="234" y="428"/>
                    <a:pt x="234" y="428"/>
                    <a:pt x="234" y="428"/>
                  </a:cubicBezTo>
                  <a:cubicBezTo>
                    <a:pt x="234" y="428"/>
                    <a:pt x="234" y="428"/>
                    <a:pt x="234" y="428"/>
                  </a:cubicBezTo>
                  <a:cubicBezTo>
                    <a:pt x="234" y="428"/>
                    <a:pt x="234" y="428"/>
                    <a:pt x="234" y="428"/>
                  </a:cubicBezTo>
                  <a:cubicBezTo>
                    <a:pt x="235" y="414"/>
                    <a:pt x="236" y="400"/>
                    <a:pt x="239" y="387"/>
                  </a:cubicBezTo>
                  <a:cubicBezTo>
                    <a:pt x="214" y="396"/>
                    <a:pt x="186" y="401"/>
                    <a:pt x="157" y="402"/>
                  </a:cubicBezTo>
                  <a:cubicBezTo>
                    <a:pt x="157" y="402"/>
                    <a:pt x="157" y="402"/>
                    <a:pt x="157" y="402"/>
                  </a:cubicBezTo>
                  <a:cubicBezTo>
                    <a:pt x="157" y="402"/>
                    <a:pt x="157" y="402"/>
                    <a:pt x="157" y="402"/>
                  </a:cubicBezTo>
                  <a:cubicBezTo>
                    <a:pt x="157" y="402"/>
                    <a:pt x="157" y="402"/>
                    <a:pt x="157" y="402"/>
                  </a:cubicBezTo>
                  <a:cubicBezTo>
                    <a:pt x="157" y="402"/>
                    <a:pt x="157" y="402"/>
                    <a:pt x="157" y="402"/>
                  </a:cubicBezTo>
                  <a:cubicBezTo>
                    <a:pt x="157" y="402"/>
                    <a:pt x="157" y="402"/>
                    <a:pt x="157" y="402"/>
                  </a:cubicBezTo>
                  <a:cubicBezTo>
                    <a:pt x="157" y="402"/>
                    <a:pt x="156" y="402"/>
                    <a:pt x="156" y="402"/>
                  </a:cubicBezTo>
                  <a:cubicBezTo>
                    <a:pt x="156" y="402"/>
                    <a:pt x="156" y="402"/>
                    <a:pt x="156" y="402"/>
                  </a:cubicBezTo>
                  <a:cubicBezTo>
                    <a:pt x="156" y="402"/>
                    <a:pt x="156" y="402"/>
                    <a:pt x="156" y="402"/>
                  </a:cubicBezTo>
                  <a:cubicBezTo>
                    <a:pt x="156" y="402"/>
                    <a:pt x="156" y="402"/>
                    <a:pt x="156" y="402"/>
                  </a:cubicBezTo>
                  <a:cubicBezTo>
                    <a:pt x="156" y="402"/>
                    <a:pt x="156" y="402"/>
                    <a:pt x="156" y="402"/>
                  </a:cubicBezTo>
                  <a:cubicBezTo>
                    <a:pt x="156" y="402"/>
                    <a:pt x="156" y="402"/>
                    <a:pt x="156" y="402"/>
                  </a:cubicBezTo>
                  <a:cubicBezTo>
                    <a:pt x="156" y="402"/>
                    <a:pt x="156" y="402"/>
                    <a:pt x="156" y="402"/>
                  </a:cubicBezTo>
                  <a:cubicBezTo>
                    <a:pt x="156" y="402"/>
                    <a:pt x="155" y="402"/>
                    <a:pt x="155" y="402"/>
                  </a:cubicBezTo>
                  <a:cubicBezTo>
                    <a:pt x="155" y="402"/>
                    <a:pt x="155" y="402"/>
                    <a:pt x="155" y="402"/>
                  </a:cubicBezTo>
                  <a:cubicBezTo>
                    <a:pt x="155" y="402"/>
                    <a:pt x="155" y="402"/>
                    <a:pt x="155" y="402"/>
                  </a:cubicBezTo>
                  <a:cubicBezTo>
                    <a:pt x="155" y="402"/>
                    <a:pt x="155" y="402"/>
                    <a:pt x="155" y="402"/>
                  </a:cubicBezTo>
                  <a:cubicBezTo>
                    <a:pt x="155" y="402"/>
                    <a:pt x="155" y="402"/>
                    <a:pt x="155" y="402"/>
                  </a:cubicBezTo>
                  <a:cubicBezTo>
                    <a:pt x="155" y="402"/>
                    <a:pt x="155" y="402"/>
                    <a:pt x="155" y="40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53" y="402"/>
                    <a:pt x="153" y="402"/>
                    <a:pt x="153" y="402"/>
                  </a:cubicBezTo>
                  <a:cubicBezTo>
                    <a:pt x="153" y="402"/>
                    <a:pt x="153" y="402"/>
                    <a:pt x="153" y="402"/>
                  </a:cubicBezTo>
                  <a:cubicBezTo>
                    <a:pt x="153" y="402"/>
                    <a:pt x="153" y="402"/>
                    <a:pt x="153" y="402"/>
                  </a:cubicBezTo>
                  <a:cubicBezTo>
                    <a:pt x="153" y="402"/>
                    <a:pt x="153" y="402"/>
                    <a:pt x="153" y="402"/>
                  </a:cubicBezTo>
                  <a:cubicBezTo>
                    <a:pt x="152" y="402"/>
                    <a:pt x="152" y="402"/>
                    <a:pt x="152" y="402"/>
                  </a:cubicBezTo>
                  <a:cubicBezTo>
                    <a:pt x="152" y="402"/>
                    <a:pt x="152" y="402"/>
                    <a:pt x="152" y="402"/>
                  </a:cubicBezTo>
                  <a:cubicBezTo>
                    <a:pt x="95" y="401"/>
                    <a:pt x="42" y="380"/>
                    <a:pt x="0" y="346"/>
                  </a:cubicBezTo>
                  <a:moveTo>
                    <a:pt x="587" y="311"/>
                  </a:moveTo>
                  <a:cubicBezTo>
                    <a:pt x="612" y="343"/>
                    <a:pt x="627" y="382"/>
                    <a:pt x="628" y="425"/>
                  </a:cubicBezTo>
                  <a:cubicBezTo>
                    <a:pt x="628" y="425"/>
                    <a:pt x="628" y="425"/>
                    <a:pt x="628" y="425"/>
                  </a:cubicBezTo>
                  <a:cubicBezTo>
                    <a:pt x="628" y="425"/>
                    <a:pt x="628" y="425"/>
                    <a:pt x="628" y="425"/>
                  </a:cubicBezTo>
                  <a:cubicBezTo>
                    <a:pt x="628" y="425"/>
                    <a:pt x="628" y="425"/>
                    <a:pt x="628" y="426"/>
                  </a:cubicBezTo>
                  <a:cubicBezTo>
                    <a:pt x="628" y="426"/>
                    <a:pt x="628" y="426"/>
                    <a:pt x="628" y="426"/>
                  </a:cubicBezTo>
                  <a:cubicBezTo>
                    <a:pt x="628" y="426"/>
                    <a:pt x="628" y="426"/>
                    <a:pt x="628" y="426"/>
                  </a:cubicBezTo>
                  <a:cubicBezTo>
                    <a:pt x="628" y="426"/>
                    <a:pt x="628" y="426"/>
                    <a:pt x="628" y="427"/>
                  </a:cubicBezTo>
                  <a:cubicBezTo>
                    <a:pt x="628" y="427"/>
                    <a:pt x="628" y="427"/>
                    <a:pt x="628" y="427"/>
                  </a:cubicBezTo>
                  <a:cubicBezTo>
                    <a:pt x="628" y="427"/>
                    <a:pt x="628" y="427"/>
                    <a:pt x="628" y="427"/>
                  </a:cubicBezTo>
                  <a:cubicBezTo>
                    <a:pt x="628" y="427"/>
                    <a:pt x="628" y="427"/>
                    <a:pt x="628" y="427"/>
                  </a:cubicBezTo>
                  <a:cubicBezTo>
                    <a:pt x="628" y="427"/>
                    <a:pt x="628" y="427"/>
                    <a:pt x="628" y="427"/>
                  </a:cubicBezTo>
                  <a:cubicBezTo>
                    <a:pt x="628" y="427"/>
                    <a:pt x="628" y="427"/>
                    <a:pt x="628" y="427"/>
                  </a:cubicBezTo>
                  <a:cubicBezTo>
                    <a:pt x="628" y="427"/>
                    <a:pt x="628" y="427"/>
                    <a:pt x="628" y="427"/>
                  </a:cubicBezTo>
                  <a:cubicBezTo>
                    <a:pt x="628" y="427"/>
                    <a:pt x="628" y="427"/>
                    <a:pt x="628" y="427"/>
                  </a:cubicBezTo>
                  <a:cubicBezTo>
                    <a:pt x="628" y="427"/>
                    <a:pt x="628" y="428"/>
                    <a:pt x="628" y="428"/>
                  </a:cubicBezTo>
                  <a:cubicBezTo>
                    <a:pt x="628" y="428"/>
                    <a:pt x="628" y="428"/>
                    <a:pt x="628" y="428"/>
                  </a:cubicBezTo>
                  <a:cubicBezTo>
                    <a:pt x="628" y="428"/>
                    <a:pt x="628" y="428"/>
                    <a:pt x="628" y="428"/>
                  </a:cubicBezTo>
                  <a:cubicBezTo>
                    <a:pt x="628" y="428"/>
                    <a:pt x="628" y="428"/>
                    <a:pt x="628" y="428"/>
                  </a:cubicBezTo>
                  <a:cubicBezTo>
                    <a:pt x="628" y="428"/>
                    <a:pt x="628" y="428"/>
                    <a:pt x="628" y="428"/>
                  </a:cubicBezTo>
                  <a:cubicBezTo>
                    <a:pt x="628" y="428"/>
                    <a:pt x="628" y="428"/>
                    <a:pt x="628" y="428"/>
                  </a:cubicBezTo>
                  <a:cubicBezTo>
                    <a:pt x="628" y="428"/>
                    <a:pt x="628" y="429"/>
                    <a:pt x="628" y="429"/>
                  </a:cubicBezTo>
                  <a:cubicBezTo>
                    <a:pt x="628" y="429"/>
                    <a:pt x="628" y="429"/>
                    <a:pt x="628" y="429"/>
                  </a:cubicBezTo>
                  <a:cubicBezTo>
                    <a:pt x="628" y="429"/>
                    <a:pt x="628" y="429"/>
                    <a:pt x="628" y="429"/>
                  </a:cubicBezTo>
                  <a:cubicBezTo>
                    <a:pt x="628" y="429"/>
                    <a:pt x="628" y="429"/>
                    <a:pt x="628" y="429"/>
                  </a:cubicBezTo>
                  <a:cubicBezTo>
                    <a:pt x="628" y="429"/>
                    <a:pt x="628" y="429"/>
                    <a:pt x="628" y="429"/>
                  </a:cubicBezTo>
                  <a:cubicBezTo>
                    <a:pt x="628" y="429"/>
                    <a:pt x="628" y="429"/>
                    <a:pt x="628" y="429"/>
                  </a:cubicBezTo>
                  <a:cubicBezTo>
                    <a:pt x="628" y="429"/>
                    <a:pt x="628" y="429"/>
                    <a:pt x="628" y="429"/>
                  </a:cubicBezTo>
                  <a:cubicBezTo>
                    <a:pt x="628" y="430"/>
                    <a:pt x="628" y="430"/>
                    <a:pt x="628" y="430"/>
                  </a:cubicBezTo>
                  <a:cubicBezTo>
                    <a:pt x="628" y="430"/>
                    <a:pt x="628" y="430"/>
                    <a:pt x="628" y="430"/>
                  </a:cubicBezTo>
                  <a:cubicBezTo>
                    <a:pt x="628" y="430"/>
                    <a:pt x="628" y="430"/>
                    <a:pt x="628" y="430"/>
                  </a:cubicBezTo>
                  <a:cubicBezTo>
                    <a:pt x="628" y="430"/>
                    <a:pt x="628" y="430"/>
                    <a:pt x="628" y="430"/>
                  </a:cubicBezTo>
                  <a:cubicBezTo>
                    <a:pt x="628" y="430"/>
                    <a:pt x="628" y="430"/>
                    <a:pt x="628" y="430"/>
                  </a:cubicBezTo>
                  <a:cubicBezTo>
                    <a:pt x="628" y="430"/>
                    <a:pt x="628" y="430"/>
                    <a:pt x="628" y="430"/>
                  </a:cubicBezTo>
                  <a:cubicBezTo>
                    <a:pt x="628" y="431"/>
                    <a:pt x="628" y="431"/>
                    <a:pt x="628" y="431"/>
                  </a:cubicBezTo>
                  <a:cubicBezTo>
                    <a:pt x="628" y="431"/>
                    <a:pt x="628" y="431"/>
                    <a:pt x="628" y="431"/>
                  </a:cubicBezTo>
                  <a:cubicBezTo>
                    <a:pt x="628" y="431"/>
                    <a:pt x="628" y="431"/>
                    <a:pt x="628" y="431"/>
                  </a:cubicBezTo>
                  <a:cubicBezTo>
                    <a:pt x="628" y="431"/>
                    <a:pt x="628" y="431"/>
                    <a:pt x="628" y="431"/>
                  </a:cubicBezTo>
                  <a:cubicBezTo>
                    <a:pt x="628" y="431"/>
                    <a:pt x="628" y="431"/>
                    <a:pt x="628" y="431"/>
                  </a:cubicBezTo>
                  <a:cubicBezTo>
                    <a:pt x="628" y="431"/>
                    <a:pt x="628" y="431"/>
                    <a:pt x="628" y="431"/>
                  </a:cubicBezTo>
                  <a:cubicBezTo>
                    <a:pt x="628" y="431"/>
                    <a:pt x="628" y="431"/>
                    <a:pt x="628" y="431"/>
                  </a:cubicBezTo>
                  <a:cubicBezTo>
                    <a:pt x="628" y="431"/>
                    <a:pt x="628" y="431"/>
                    <a:pt x="628" y="431"/>
                  </a:cubicBezTo>
                  <a:cubicBezTo>
                    <a:pt x="628" y="432"/>
                    <a:pt x="628" y="432"/>
                    <a:pt x="628" y="432"/>
                  </a:cubicBezTo>
                  <a:cubicBezTo>
                    <a:pt x="628" y="432"/>
                    <a:pt x="628" y="432"/>
                    <a:pt x="628" y="432"/>
                  </a:cubicBezTo>
                  <a:cubicBezTo>
                    <a:pt x="628" y="432"/>
                    <a:pt x="628" y="432"/>
                    <a:pt x="628" y="432"/>
                  </a:cubicBezTo>
                  <a:cubicBezTo>
                    <a:pt x="628" y="432"/>
                    <a:pt x="628" y="432"/>
                    <a:pt x="628" y="432"/>
                  </a:cubicBezTo>
                  <a:cubicBezTo>
                    <a:pt x="628" y="432"/>
                    <a:pt x="628" y="432"/>
                    <a:pt x="628" y="432"/>
                  </a:cubicBezTo>
                  <a:cubicBezTo>
                    <a:pt x="628" y="432"/>
                    <a:pt x="628" y="432"/>
                    <a:pt x="628" y="432"/>
                  </a:cubicBezTo>
                  <a:cubicBezTo>
                    <a:pt x="628" y="432"/>
                    <a:pt x="628" y="433"/>
                    <a:pt x="628" y="433"/>
                  </a:cubicBezTo>
                  <a:cubicBezTo>
                    <a:pt x="628" y="433"/>
                    <a:pt x="628" y="433"/>
                    <a:pt x="628" y="433"/>
                  </a:cubicBezTo>
                  <a:cubicBezTo>
                    <a:pt x="628" y="433"/>
                    <a:pt x="628" y="433"/>
                    <a:pt x="628" y="433"/>
                  </a:cubicBezTo>
                  <a:cubicBezTo>
                    <a:pt x="628" y="433"/>
                    <a:pt x="628" y="433"/>
                    <a:pt x="628" y="433"/>
                  </a:cubicBezTo>
                  <a:cubicBezTo>
                    <a:pt x="628" y="433"/>
                    <a:pt x="628" y="433"/>
                    <a:pt x="628" y="433"/>
                  </a:cubicBezTo>
                  <a:cubicBezTo>
                    <a:pt x="628" y="433"/>
                    <a:pt x="628" y="433"/>
                    <a:pt x="628" y="433"/>
                  </a:cubicBezTo>
                  <a:cubicBezTo>
                    <a:pt x="628" y="433"/>
                    <a:pt x="628" y="433"/>
                    <a:pt x="628" y="433"/>
                  </a:cubicBezTo>
                  <a:cubicBezTo>
                    <a:pt x="628" y="457"/>
                    <a:pt x="624" y="480"/>
                    <a:pt x="615" y="502"/>
                  </a:cubicBezTo>
                  <a:cubicBezTo>
                    <a:pt x="617" y="501"/>
                    <a:pt x="619" y="501"/>
                    <a:pt x="621" y="500"/>
                  </a:cubicBezTo>
                  <a:cubicBezTo>
                    <a:pt x="621" y="500"/>
                    <a:pt x="621" y="500"/>
                    <a:pt x="621" y="500"/>
                  </a:cubicBezTo>
                  <a:cubicBezTo>
                    <a:pt x="621" y="500"/>
                    <a:pt x="621" y="500"/>
                    <a:pt x="621" y="500"/>
                  </a:cubicBezTo>
                  <a:cubicBezTo>
                    <a:pt x="621" y="500"/>
                    <a:pt x="621" y="500"/>
                    <a:pt x="621" y="500"/>
                  </a:cubicBezTo>
                  <a:cubicBezTo>
                    <a:pt x="621" y="500"/>
                    <a:pt x="621" y="500"/>
                    <a:pt x="621" y="500"/>
                  </a:cubicBezTo>
                  <a:cubicBezTo>
                    <a:pt x="621" y="500"/>
                    <a:pt x="622" y="500"/>
                    <a:pt x="622" y="500"/>
                  </a:cubicBezTo>
                  <a:cubicBezTo>
                    <a:pt x="622" y="500"/>
                    <a:pt x="622" y="500"/>
                    <a:pt x="622" y="500"/>
                  </a:cubicBezTo>
                  <a:cubicBezTo>
                    <a:pt x="630" y="498"/>
                    <a:pt x="638" y="497"/>
                    <a:pt x="646" y="497"/>
                  </a:cubicBezTo>
                  <a:cubicBezTo>
                    <a:pt x="646" y="497"/>
                    <a:pt x="646" y="497"/>
                    <a:pt x="646" y="497"/>
                  </a:cubicBezTo>
                  <a:cubicBezTo>
                    <a:pt x="646" y="497"/>
                    <a:pt x="646" y="497"/>
                    <a:pt x="646" y="497"/>
                  </a:cubicBezTo>
                  <a:cubicBezTo>
                    <a:pt x="646" y="497"/>
                    <a:pt x="646" y="497"/>
                    <a:pt x="646" y="497"/>
                  </a:cubicBezTo>
                  <a:cubicBezTo>
                    <a:pt x="647" y="497"/>
                    <a:pt x="648" y="497"/>
                    <a:pt x="649" y="497"/>
                  </a:cubicBezTo>
                  <a:cubicBezTo>
                    <a:pt x="649" y="497"/>
                    <a:pt x="649" y="497"/>
                    <a:pt x="649" y="497"/>
                  </a:cubicBezTo>
                  <a:cubicBezTo>
                    <a:pt x="649" y="497"/>
                    <a:pt x="650" y="497"/>
                    <a:pt x="650" y="497"/>
                  </a:cubicBezTo>
                  <a:cubicBezTo>
                    <a:pt x="650" y="497"/>
                    <a:pt x="650" y="497"/>
                    <a:pt x="650" y="497"/>
                  </a:cubicBezTo>
                  <a:cubicBezTo>
                    <a:pt x="650" y="497"/>
                    <a:pt x="650" y="497"/>
                    <a:pt x="650" y="497"/>
                  </a:cubicBezTo>
                  <a:cubicBezTo>
                    <a:pt x="650" y="497"/>
                    <a:pt x="650" y="497"/>
                    <a:pt x="650" y="497"/>
                  </a:cubicBezTo>
                  <a:cubicBezTo>
                    <a:pt x="650" y="497"/>
                    <a:pt x="650" y="497"/>
                    <a:pt x="650" y="497"/>
                  </a:cubicBezTo>
                  <a:cubicBezTo>
                    <a:pt x="650" y="497"/>
                    <a:pt x="650" y="497"/>
                    <a:pt x="650" y="497"/>
                  </a:cubicBezTo>
                  <a:cubicBezTo>
                    <a:pt x="650" y="497"/>
                    <a:pt x="650" y="497"/>
                    <a:pt x="650" y="497"/>
                  </a:cubicBezTo>
                  <a:cubicBezTo>
                    <a:pt x="650" y="497"/>
                    <a:pt x="650" y="497"/>
                    <a:pt x="650" y="497"/>
                  </a:cubicBezTo>
                  <a:cubicBezTo>
                    <a:pt x="650" y="497"/>
                    <a:pt x="651" y="497"/>
                    <a:pt x="651" y="497"/>
                  </a:cubicBezTo>
                  <a:cubicBezTo>
                    <a:pt x="651" y="497"/>
                    <a:pt x="651" y="497"/>
                    <a:pt x="651" y="497"/>
                  </a:cubicBezTo>
                  <a:cubicBezTo>
                    <a:pt x="651" y="497"/>
                    <a:pt x="651" y="497"/>
                    <a:pt x="651" y="497"/>
                  </a:cubicBezTo>
                  <a:cubicBezTo>
                    <a:pt x="651" y="497"/>
                    <a:pt x="651" y="497"/>
                    <a:pt x="651" y="497"/>
                  </a:cubicBezTo>
                  <a:cubicBezTo>
                    <a:pt x="651" y="497"/>
                    <a:pt x="651" y="497"/>
                    <a:pt x="651" y="497"/>
                  </a:cubicBezTo>
                  <a:cubicBezTo>
                    <a:pt x="651" y="497"/>
                    <a:pt x="651" y="497"/>
                    <a:pt x="651" y="497"/>
                  </a:cubicBezTo>
                  <a:cubicBezTo>
                    <a:pt x="651" y="497"/>
                    <a:pt x="651" y="497"/>
                    <a:pt x="651" y="497"/>
                  </a:cubicBezTo>
                  <a:cubicBezTo>
                    <a:pt x="651" y="497"/>
                    <a:pt x="651" y="497"/>
                    <a:pt x="651" y="497"/>
                  </a:cubicBezTo>
                  <a:cubicBezTo>
                    <a:pt x="651" y="497"/>
                    <a:pt x="652" y="497"/>
                    <a:pt x="652" y="497"/>
                  </a:cubicBezTo>
                  <a:cubicBezTo>
                    <a:pt x="652" y="497"/>
                    <a:pt x="652" y="497"/>
                    <a:pt x="652" y="497"/>
                  </a:cubicBezTo>
                  <a:cubicBezTo>
                    <a:pt x="652" y="497"/>
                    <a:pt x="652" y="497"/>
                    <a:pt x="652" y="497"/>
                  </a:cubicBezTo>
                  <a:cubicBezTo>
                    <a:pt x="652" y="497"/>
                    <a:pt x="652" y="497"/>
                    <a:pt x="652" y="497"/>
                  </a:cubicBezTo>
                  <a:cubicBezTo>
                    <a:pt x="652" y="497"/>
                    <a:pt x="652" y="497"/>
                    <a:pt x="652" y="497"/>
                  </a:cubicBezTo>
                  <a:cubicBezTo>
                    <a:pt x="652" y="497"/>
                    <a:pt x="652" y="497"/>
                    <a:pt x="652" y="497"/>
                  </a:cubicBezTo>
                  <a:cubicBezTo>
                    <a:pt x="652" y="497"/>
                    <a:pt x="652" y="497"/>
                    <a:pt x="652" y="497"/>
                  </a:cubicBezTo>
                  <a:cubicBezTo>
                    <a:pt x="652" y="497"/>
                    <a:pt x="652" y="497"/>
                    <a:pt x="653" y="497"/>
                  </a:cubicBezTo>
                  <a:cubicBezTo>
                    <a:pt x="653" y="497"/>
                    <a:pt x="653" y="497"/>
                    <a:pt x="653" y="497"/>
                  </a:cubicBezTo>
                  <a:cubicBezTo>
                    <a:pt x="653" y="497"/>
                    <a:pt x="653" y="497"/>
                    <a:pt x="653" y="497"/>
                  </a:cubicBezTo>
                  <a:cubicBezTo>
                    <a:pt x="653" y="497"/>
                    <a:pt x="653" y="497"/>
                    <a:pt x="653" y="497"/>
                  </a:cubicBezTo>
                  <a:cubicBezTo>
                    <a:pt x="653" y="497"/>
                    <a:pt x="653" y="497"/>
                    <a:pt x="653" y="497"/>
                  </a:cubicBezTo>
                  <a:cubicBezTo>
                    <a:pt x="653" y="497"/>
                    <a:pt x="653" y="497"/>
                    <a:pt x="653" y="497"/>
                  </a:cubicBezTo>
                  <a:cubicBezTo>
                    <a:pt x="653" y="497"/>
                    <a:pt x="653" y="497"/>
                    <a:pt x="653" y="497"/>
                  </a:cubicBezTo>
                  <a:cubicBezTo>
                    <a:pt x="653" y="497"/>
                    <a:pt x="653" y="497"/>
                    <a:pt x="653" y="497"/>
                  </a:cubicBezTo>
                  <a:cubicBezTo>
                    <a:pt x="653" y="497"/>
                    <a:pt x="653" y="497"/>
                    <a:pt x="654" y="497"/>
                  </a:cubicBezTo>
                  <a:cubicBezTo>
                    <a:pt x="654" y="497"/>
                    <a:pt x="654" y="497"/>
                    <a:pt x="654" y="497"/>
                  </a:cubicBezTo>
                  <a:cubicBezTo>
                    <a:pt x="654" y="497"/>
                    <a:pt x="654" y="497"/>
                    <a:pt x="654" y="497"/>
                  </a:cubicBezTo>
                  <a:cubicBezTo>
                    <a:pt x="654" y="497"/>
                    <a:pt x="654" y="497"/>
                    <a:pt x="654" y="497"/>
                  </a:cubicBezTo>
                  <a:cubicBezTo>
                    <a:pt x="654" y="497"/>
                    <a:pt x="654" y="497"/>
                    <a:pt x="654" y="497"/>
                  </a:cubicBezTo>
                  <a:cubicBezTo>
                    <a:pt x="654" y="497"/>
                    <a:pt x="654" y="497"/>
                    <a:pt x="654" y="497"/>
                  </a:cubicBezTo>
                  <a:cubicBezTo>
                    <a:pt x="654" y="497"/>
                    <a:pt x="654" y="497"/>
                    <a:pt x="654" y="497"/>
                  </a:cubicBezTo>
                  <a:cubicBezTo>
                    <a:pt x="654" y="497"/>
                    <a:pt x="654" y="497"/>
                    <a:pt x="654" y="497"/>
                  </a:cubicBezTo>
                  <a:cubicBezTo>
                    <a:pt x="654" y="497"/>
                    <a:pt x="654" y="497"/>
                    <a:pt x="655" y="497"/>
                  </a:cubicBezTo>
                  <a:cubicBezTo>
                    <a:pt x="655" y="497"/>
                    <a:pt x="655" y="497"/>
                    <a:pt x="655" y="497"/>
                  </a:cubicBezTo>
                  <a:cubicBezTo>
                    <a:pt x="657" y="497"/>
                    <a:pt x="660" y="497"/>
                    <a:pt x="662" y="497"/>
                  </a:cubicBezTo>
                  <a:cubicBezTo>
                    <a:pt x="663" y="487"/>
                    <a:pt x="664" y="477"/>
                    <a:pt x="664" y="467"/>
                  </a:cubicBezTo>
                  <a:cubicBezTo>
                    <a:pt x="664" y="403"/>
                    <a:pt x="634" y="347"/>
                    <a:pt x="587" y="311"/>
                  </a:cubicBezTo>
                  <a:moveTo>
                    <a:pt x="347" y="0"/>
                  </a:moveTo>
                  <a:cubicBezTo>
                    <a:pt x="381" y="42"/>
                    <a:pt x="401" y="94"/>
                    <a:pt x="402" y="152"/>
                  </a:cubicBezTo>
                  <a:cubicBezTo>
                    <a:pt x="402" y="152"/>
                    <a:pt x="402" y="152"/>
                    <a:pt x="402" y="152"/>
                  </a:cubicBezTo>
                  <a:cubicBezTo>
                    <a:pt x="402" y="152"/>
                    <a:pt x="402" y="152"/>
                    <a:pt x="402" y="152"/>
                  </a:cubicBezTo>
                  <a:cubicBezTo>
                    <a:pt x="402" y="152"/>
                    <a:pt x="402" y="152"/>
                    <a:pt x="402" y="152"/>
                  </a:cubicBezTo>
                  <a:cubicBezTo>
                    <a:pt x="402" y="152"/>
                    <a:pt x="402" y="152"/>
                    <a:pt x="402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2" y="153"/>
                    <a:pt x="402" y="153"/>
                    <a:pt x="402" y="153"/>
                  </a:cubicBezTo>
                  <a:cubicBezTo>
                    <a:pt x="402" y="153"/>
                    <a:pt x="402" y="153"/>
                    <a:pt x="402" y="154"/>
                  </a:cubicBezTo>
                  <a:cubicBezTo>
                    <a:pt x="402" y="154"/>
                    <a:pt x="402" y="154"/>
                    <a:pt x="402" y="154"/>
                  </a:cubicBezTo>
                  <a:cubicBezTo>
                    <a:pt x="402" y="154"/>
                    <a:pt x="402" y="154"/>
                    <a:pt x="402" y="154"/>
                  </a:cubicBezTo>
                  <a:cubicBezTo>
                    <a:pt x="402" y="154"/>
                    <a:pt x="402" y="154"/>
                    <a:pt x="402" y="154"/>
                  </a:cubicBezTo>
                  <a:cubicBezTo>
                    <a:pt x="402" y="154"/>
                    <a:pt x="402" y="154"/>
                    <a:pt x="402" y="154"/>
                  </a:cubicBezTo>
                  <a:cubicBezTo>
                    <a:pt x="402" y="154"/>
                    <a:pt x="402" y="154"/>
                    <a:pt x="402" y="154"/>
                  </a:cubicBezTo>
                  <a:cubicBezTo>
                    <a:pt x="402" y="154"/>
                    <a:pt x="402" y="154"/>
                    <a:pt x="402" y="155"/>
                  </a:cubicBezTo>
                  <a:cubicBezTo>
                    <a:pt x="402" y="155"/>
                    <a:pt x="402" y="155"/>
                    <a:pt x="402" y="155"/>
                  </a:cubicBezTo>
                  <a:cubicBezTo>
                    <a:pt x="402" y="155"/>
                    <a:pt x="402" y="155"/>
                    <a:pt x="402" y="155"/>
                  </a:cubicBezTo>
                  <a:cubicBezTo>
                    <a:pt x="402" y="155"/>
                    <a:pt x="402" y="155"/>
                    <a:pt x="402" y="155"/>
                  </a:cubicBezTo>
                  <a:cubicBezTo>
                    <a:pt x="402" y="155"/>
                    <a:pt x="402" y="155"/>
                    <a:pt x="402" y="155"/>
                  </a:cubicBezTo>
                  <a:cubicBezTo>
                    <a:pt x="402" y="155"/>
                    <a:pt x="402" y="155"/>
                    <a:pt x="402" y="155"/>
                  </a:cubicBezTo>
                  <a:cubicBezTo>
                    <a:pt x="402" y="155"/>
                    <a:pt x="402" y="155"/>
                    <a:pt x="402" y="155"/>
                  </a:cubicBezTo>
                  <a:cubicBezTo>
                    <a:pt x="402" y="155"/>
                    <a:pt x="402" y="155"/>
                    <a:pt x="402" y="155"/>
                  </a:cubicBezTo>
                  <a:cubicBezTo>
                    <a:pt x="402" y="155"/>
                    <a:pt x="402" y="156"/>
                    <a:pt x="402" y="156"/>
                  </a:cubicBezTo>
                  <a:cubicBezTo>
                    <a:pt x="402" y="156"/>
                    <a:pt x="402" y="156"/>
                    <a:pt x="402" y="156"/>
                  </a:cubicBezTo>
                  <a:cubicBezTo>
                    <a:pt x="402" y="156"/>
                    <a:pt x="402" y="156"/>
                    <a:pt x="402" y="156"/>
                  </a:cubicBezTo>
                  <a:cubicBezTo>
                    <a:pt x="402" y="156"/>
                    <a:pt x="402" y="156"/>
                    <a:pt x="402" y="156"/>
                  </a:cubicBezTo>
                  <a:cubicBezTo>
                    <a:pt x="402" y="156"/>
                    <a:pt x="402" y="156"/>
                    <a:pt x="402" y="156"/>
                  </a:cubicBezTo>
                  <a:cubicBezTo>
                    <a:pt x="402" y="156"/>
                    <a:pt x="402" y="156"/>
                    <a:pt x="402" y="156"/>
                  </a:cubicBezTo>
                  <a:cubicBezTo>
                    <a:pt x="402" y="156"/>
                    <a:pt x="402" y="157"/>
                    <a:pt x="402" y="157"/>
                  </a:cubicBezTo>
                  <a:cubicBezTo>
                    <a:pt x="402" y="157"/>
                    <a:pt x="402" y="157"/>
                    <a:pt x="402" y="157"/>
                  </a:cubicBezTo>
                  <a:cubicBezTo>
                    <a:pt x="402" y="157"/>
                    <a:pt x="402" y="157"/>
                    <a:pt x="402" y="157"/>
                  </a:cubicBezTo>
                  <a:cubicBezTo>
                    <a:pt x="402" y="157"/>
                    <a:pt x="402" y="157"/>
                    <a:pt x="402" y="157"/>
                  </a:cubicBezTo>
                  <a:cubicBezTo>
                    <a:pt x="402" y="157"/>
                    <a:pt x="402" y="157"/>
                    <a:pt x="402" y="157"/>
                  </a:cubicBezTo>
                  <a:cubicBezTo>
                    <a:pt x="402" y="157"/>
                    <a:pt x="402" y="157"/>
                    <a:pt x="402" y="157"/>
                  </a:cubicBezTo>
                  <a:cubicBezTo>
                    <a:pt x="402" y="186"/>
                    <a:pt x="397" y="213"/>
                    <a:pt x="387" y="239"/>
                  </a:cubicBezTo>
                  <a:cubicBezTo>
                    <a:pt x="401" y="236"/>
                    <a:pt x="415" y="234"/>
                    <a:pt x="429" y="234"/>
                  </a:cubicBezTo>
                  <a:cubicBezTo>
                    <a:pt x="429" y="234"/>
                    <a:pt x="429" y="234"/>
                    <a:pt x="429" y="234"/>
                  </a:cubicBezTo>
                  <a:cubicBezTo>
                    <a:pt x="429" y="234"/>
                    <a:pt x="429" y="234"/>
                    <a:pt x="430" y="234"/>
                  </a:cubicBezTo>
                  <a:cubicBezTo>
                    <a:pt x="430" y="234"/>
                    <a:pt x="430" y="234"/>
                    <a:pt x="430" y="234"/>
                  </a:cubicBezTo>
                  <a:cubicBezTo>
                    <a:pt x="430" y="234"/>
                    <a:pt x="430" y="234"/>
                    <a:pt x="430" y="234"/>
                  </a:cubicBezTo>
                  <a:cubicBezTo>
                    <a:pt x="430" y="234"/>
                    <a:pt x="430" y="234"/>
                    <a:pt x="430" y="234"/>
                  </a:cubicBezTo>
                  <a:cubicBezTo>
                    <a:pt x="430" y="234"/>
                    <a:pt x="430" y="234"/>
                    <a:pt x="430" y="234"/>
                  </a:cubicBezTo>
                  <a:cubicBezTo>
                    <a:pt x="430" y="234"/>
                    <a:pt x="430" y="234"/>
                    <a:pt x="430" y="234"/>
                  </a:cubicBezTo>
                  <a:cubicBezTo>
                    <a:pt x="430" y="234"/>
                    <a:pt x="430" y="234"/>
                    <a:pt x="430" y="234"/>
                  </a:cubicBezTo>
                  <a:cubicBezTo>
                    <a:pt x="431" y="234"/>
                    <a:pt x="431" y="234"/>
                    <a:pt x="431" y="234"/>
                  </a:cubicBezTo>
                  <a:cubicBezTo>
                    <a:pt x="431" y="234"/>
                    <a:pt x="431" y="234"/>
                    <a:pt x="431" y="234"/>
                  </a:cubicBezTo>
                  <a:cubicBezTo>
                    <a:pt x="431" y="234"/>
                    <a:pt x="431" y="234"/>
                    <a:pt x="431" y="234"/>
                  </a:cubicBezTo>
                  <a:cubicBezTo>
                    <a:pt x="431" y="234"/>
                    <a:pt x="431" y="234"/>
                    <a:pt x="431" y="234"/>
                  </a:cubicBezTo>
                  <a:cubicBezTo>
                    <a:pt x="431" y="234"/>
                    <a:pt x="431" y="234"/>
                    <a:pt x="431" y="234"/>
                  </a:cubicBezTo>
                  <a:cubicBezTo>
                    <a:pt x="431" y="234"/>
                    <a:pt x="431" y="234"/>
                    <a:pt x="431" y="234"/>
                  </a:cubicBezTo>
                  <a:cubicBezTo>
                    <a:pt x="432" y="234"/>
                    <a:pt x="433" y="234"/>
                    <a:pt x="434" y="234"/>
                  </a:cubicBezTo>
                  <a:cubicBezTo>
                    <a:pt x="436" y="220"/>
                    <a:pt x="438" y="206"/>
                    <a:pt x="438" y="191"/>
                  </a:cubicBezTo>
                  <a:cubicBezTo>
                    <a:pt x="438" y="114"/>
                    <a:pt x="402" y="45"/>
                    <a:pt x="347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5" name="Oval 34"/>
            <p:cNvSpPr>
              <a:spLocks noChangeArrowheads="1"/>
            </p:cNvSpPr>
            <p:nvPr/>
          </p:nvSpPr>
          <p:spPr bwMode="auto">
            <a:xfrm>
              <a:off x="6843710" y="5096073"/>
              <a:ext cx="1228725" cy="123031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6" name="Oval 35"/>
            <p:cNvSpPr>
              <a:spLocks noChangeArrowheads="1"/>
            </p:cNvSpPr>
            <p:nvPr/>
          </p:nvSpPr>
          <p:spPr bwMode="auto">
            <a:xfrm>
              <a:off x="6921499" y="5173862"/>
              <a:ext cx="1073151" cy="1074739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7" name="Oval 36"/>
            <p:cNvSpPr>
              <a:spLocks noChangeArrowheads="1"/>
            </p:cNvSpPr>
            <p:nvPr/>
          </p:nvSpPr>
          <p:spPr bwMode="auto">
            <a:xfrm>
              <a:off x="6994524" y="5248474"/>
              <a:ext cx="927100" cy="92233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Oval 37"/>
            <p:cNvSpPr>
              <a:spLocks noChangeArrowheads="1"/>
            </p:cNvSpPr>
            <p:nvPr/>
          </p:nvSpPr>
          <p:spPr bwMode="auto">
            <a:xfrm>
              <a:off x="5822949" y="4076898"/>
              <a:ext cx="1536700" cy="153670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9" name="Oval 38"/>
            <p:cNvSpPr>
              <a:spLocks noChangeArrowheads="1"/>
            </p:cNvSpPr>
            <p:nvPr/>
          </p:nvSpPr>
          <p:spPr bwMode="auto">
            <a:xfrm>
              <a:off x="5921374" y="4173736"/>
              <a:ext cx="1341439" cy="1343026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0" name="Oval 39"/>
            <p:cNvSpPr>
              <a:spLocks noChangeArrowheads="1"/>
            </p:cNvSpPr>
            <p:nvPr/>
          </p:nvSpPr>
          <p:spPr bwMode="auto">
            <a:xfrm>
              <a:off x="6013449" y="4267399"/>
              <a:ext cx="1157288" cy="11509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1" name="Oval 40"/>
            <p:cNvSpPr>
              <a:spLocks noChangeArrowheads="1"/>
            </p:cNvSpPr>
            <p:nvPr/>
          </p:nvSpPr>
          <p:spPr bwMode="auto">
            <a:xfrm>
              <a:off x="4540249" y="2792609"/>
              <a:ext cx="1922463" cy="19224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2" name="Oval 41"/>
            <p:cNvSpPr>
              <a:spLocks noChangeArrowheads="1"/>
            </p:cNvSpPr>
            <p:nvPr/>
          </p:nvSpPr>
          <p:spPr bwMode="auto">
            <a:xfrm>
              <a:off x="4667249" y="2914848"/>
              <a:ext cx="1673225" cy="1679576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3" name="Oval 42"/>
            <p:cNvSpPr>
              <a:spLocks noChangeArrowheads="1"/>
            </p:cNvSpPr>
            <p:nvPr/>
          </p:nvSpPr>
          <p:spPr bwMode="auto">
            <a:xfrm>
              <a:off x="4784724" y="3032323"/>
              <a:ext cx="1438275" cy="14446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4" name="Oval 43"/>
            <p:cNvSpPr>
              <a:spLocks noChangeArrowheads="1"/>
            </p:cNvSpPr>
            <p:nvPr/>
          </p:nvSpPr>
          <p:spPr bwMode="auto">
            <a:xfrm>
              <a:off x="2954336" y="1206696"/>
              <a:ext cx="2405062" cy="240665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5" name="Oval 44"/>
            <p:cNvSpPr>
              <a:spLocks noChangeArrowheads="1"/>
            </p:cNvSpPr>
            <p:nvPr/>
          </p:nvSpPr>
          <p:spPr bwMode="auto">
            <a:xfrm>
              <a:off x="3109911" y="1362271"/>
              <a:ext cx="2093913" cy="2093915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6" name="Oval 45"/>
            <p:cNvSpPr>
              <a:spLocks noChangeArrowheads="1"/>
            </p:cNvSpPr>
            <p:nvPr/>
          </p:nvSpPr>
          <p:spPr bwMode="auto">
            <a:xfrm>
              <a:off x="3257550" y="1509908"/>
              <a:ext cx="1800225" cy="1800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7" name="Freeform 46"/>
            <p:cNvSpPr>
              <a:spLocks noEditPoints="1"/>
            </p:cNvSpPr>
            <p:nvPr/>
          </p:nvSpPr>
          <p:spPr bwMode="auto">
            <a:xfrm>
              <a:off x="3257550" y="1509908"/>
              <a:ext cx="946150" cy="941389"/>
            </a:xfrm>
            <a:custGeom>
              <a:gdLst>
                <a:gd name="T0" fmla="*/ 0 w 194"/>
                <a:gd name="T1" fmla="*/ 193 h 193"/>
                <a:gd name="T2" fmla="*/ 0 w 194"/>
                <a:gd name="T3" fmla="*/ 193 h 193"/>
                <a:gd name="T4" fmla="*/ 0 w 194"/>
                <a:gd name="T5" fmla="*/ 192 h 193"/>
                <a:gd name="T6" fmla="*/ 0 w 194"/>
                <a:gd name="T7" fmla="*/ 192 h 193"/>
                <a:gd name="T8" fmla="*/ 0 w 194"/>
                <a:gd name="T9" fmla="*/ 192 h 193"/>
                <a:gd name="T10" fmla="*/ 0 w 194"/>
                <a:gd name="T11" fmla="*/ 192 h 193"/>
                <a:gd name="T12" fmla="*/ 0 w 194"/>
                <a:gd name="T13" fmla="*/ 191 h 193"/>
                <a:gd name="T14" fmla="*/ 0 w 194"/>
                <a:gd name="T15" fmla="*/ 191 h 193"/>
                <a:gd name="T16" fmla="*/ 0 w 194"/>
                <a:gd name="T17" fmla="*/ 191 h 193"/>
                <a:gd name="T18" fmla="*/ 0 w 194"/>
                <a:gd name="T19" fmla="*/ 190 h 193"/>
                <a:gd name="T20" fmla="*/ 0 w 194"/>
                <a:gd name="T21" fmla="*/ 190 h 193"/>
                <a:gd name="T22" fmla="*/ 0 w 194"/>
                <a:gd name="T23" fmla="*/ 190 h 193"/>
                <a:gd name="T24" fmla="*/ 0 w 194"/>
                <a:gd name="T25" fmla="*/ 189 h 193"/>
                <a:gd name="T26" fmla="*/ 0 w 194"/>
                <a:gd name="T27" fmla="*/ 189 h 193"/>
                <a:gd name="T28" fmla="*/ 0 w 194"/>
                <a:gd name="T29" fmla="*/ 189 h 193"/>
                <a:gd name="T30" fmla="*/ 0 w 194"/>
                <a:gd name="T31" fmla="*/ 189 h 193"/>
                <a:gd name="T32" fmla="*/ 0 w 194"/>
                <a:gd name="T33" fmla="*/ 188 h 193"/>
                <a:gd name="T34" fmla="*/ 0 w 194"/>
                <a:gd name="T35" fmla="*/ 188 h 193"/>
                <a:gd name="T36" fmla="*/ 0 w 194"/>
                <a:gd name="T37" fmla="*/ 188 h 193"/>
                <a:gd name="T38" fmla="*/ 0 w 194"/>
                <a:gd name="T39" fmla="*/ 187 h 193"/>
                <a:gd name="T40" fmla="*/ 0 w 194"/>
                <a:gd name="T41" fmla="*/ 187 h 193"/>
                <a:gd name="T42" fmla="*/ 0 w 194"/>
                <a:gd name="T43" fmla="*/ 187 h 193"/>
                <a:gd name="T44" fmla="*/ 0 w 194"/>
                <a:gd name="T45" fmla="*/ 186 h 193"/>
                <a:gd name="T46" fmla="*/ 0 w 194"/>
                <a:gd name="T47" fmla="*/ 186 h 193"/>
                <a:gd name="T48" fmla="*/ 0 w 194"/>
                <a:gd name="T49" fmla="*/ 186 h 193"/>
                <a:gd name="T50" fmla="*/ 0 w 194"/>
                <a:gd name="T51" fmla="*/ 186 h 193"/>
                <a:gd name="T52" fmla="*/ 0 w 194"/>
                <a:gd name="T53" fmla="*/ 185 h 193"/>
                <a:gd name="T54" fmla="*/ 0 w 194"/>
                <a:gd name="T55" fmla="*/ 185 h 193"/>
                <a:gd name="T56" fmla="*/ 0 w 194"/>
                <a:gd name="T57" fmla="*/ 184 h 193"/>
                <a:gd name="T58" fmla="*/ 194 w 194"/>
                <a:gd name="T59" fmla="*/ 0 h 193"/>
                <a:gd name="T60" fmla="*/ 193 w 194"/>
                <a:gd name="T61" fmla="*/ 0 h 193"/>
                <a:gd name="T62" fmla="*/ 193 w 194"/>
                <a:gd name="T63" fmla="*/ 0 h 193"/>
                <a:gd name="T64" fmla="*/ 192 w 194"/>
                <a:gd name="T65" fmla="*/ 0 h 193"/>
                <a:gd name="T66" fmla="*/ 192 w 194"/>
                <a:gd name="T67" fmla="*/ 0 h 193"/>
                <a:gd name="T68" fmla="*/ 192 w 194"/>
                <a:gd name="T69" fmla="*/ 0 h 193"/>
                <a:gd name="T70" fmla="*/ 191 w 194"/>
                <a:gd name="T71" fmla="*/ 0 h 193"/>
                <a:gd name="T72" fmla="*/ 191 w 194"/>
                <a:gd name="T73" fmla="*/ 0 h 193"/>
                <a:gd name="T74" fmla="*/ 191 w 194"/>
                <a:gd name="T75" fmla="*/ 0 h 193"/>
                <a:gd name="T76" fmla="*/ 190 w 194"/>
                <a:gd name="T77" fmla="*/ 0 h 193"/>
                <a:gd name="T78" fmla="*/ 190 w 194"/>
                <a:gd name="T79" fmla="*/ 0 h 193"/>
                <a:gd name="T80" fmla="*/ 190 w 194"/>
                <a:gd name="T81" fmla="*/ 0 h 193"/>
                <a:gd name="T82" fmla="*/ 189 w 194"/>
                <a:gd name="T83" fmla="*/ 0 h 193"/>
                <a:gd name="T84" fmla="*/ 189 w 194"/>
                <a:gd name="T85" fmla="*/ 0 h 193"/>
                <a:gd name="T86" fmla="*/ 189 w 194"/>
                <a:gd name="T87" fmla="*/ 0 h 193"/>
                <a:gd name="T88" fmla="*/ 189 w 194"/>
                <a:gd name="T89" fmla="*/ 0 h 193"/>
                <a:gd name="T90" fmla="*/ 188 w 194"/>
                <a:gd name="T91" fmla="*/ 0 h 193"/>
                <a:gd name="T92" fmla="*/ 188 w 194"/>
                <a:gd name="T93" fmla="*/ 0 h 193"/>
                <a:gd name="T94" fmla="*/ 188 w 194"/>
                <a:gd name="T95" fmla="*/ 0 h 193"/>
                <a:gd name="T96" fmla="*/ 187 w 194"/>
                <a:gd name="T97" fmla="*/ 0 h 193"/>
                <a:gd name="T98" fmla="*/ 187 w 194"/>
                <a:gd name="T99" fmla="*/ 0 h 193"/>
                <a:gd name="T100" fmla="*/ 187 w 194"/>
                <a:gd name="T101" fmla="*/ 0 h 193"/>
                <a:gd name="T102" fmla="*/ 186 w 194"/>
                <a:gd name="T103" fmla="*/ 0 h 193"/>
                <a:gd name="T104" fmla="*/ 186 w 194"/>
                <a:gd name="T105" fmla="*/ 0 h 193"/>
                <a:gd name="T106" fmla="*/ 186 w 194"/>
                <a:gd name="T107" fmla="*/ 0 h 193"/>
                <a:gd name="T108" fmla="*/ 185 w 194"/>
                <a:gd name="T109" fmla="*/ 0 h 193"/>
                <a:gd name="T110" fmla="*/ 185 w 194"/>
                <a:gd name="T111" fmla="*/ 0 h 193"/>
                <a:gd name="T112" fmla="*/ 0 w 194"/>
                <a:gd name="T113" fmla="*/ 184 h 193"/>
                <a:gd name="T114" fmla="*/ 185 w 194"/>
                <a:gd name="T115" fmla="*/ 0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4" h="193"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2"/>
                  </a:moveTo>
                  <a:cubicBezTo>
                    <a:pt x="0" y="192"/>
                    <a:pt x="0" y="193"/>
                    <a:pt x="0" y="193"/>
                  </a:cubicBezTo>
                  <a:cubicBezTo>
                    <a:pt x="0" y="193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89"/>
                  </a:move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8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6"/>
                  </a:moveTo>
                  <a:cubicBezTo>
                    <a:pt x="0" y="186"/>
                    <a:pt x="0" y="187"/>
                    <a:pt x="0" y="187"/>
                  </a:cubicBezTo>
                  <a:cubicBezTo>
                    <a:pt x="0" y="187"/>
                    <a:pt x="0" y="187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4"/>
                  </a:moveTo>
                  <a:cubicBezTo>
                    <a:pt x="0" y="184"/>
                    <a:pt x="0" y="184"/>
                    <a:pt x="0" y="185"/>
                  </a:cubicBezTo>
                  <a:cubicBezTo>
                    <a:pt x="0" y="184"/>
                    <a:pt x="0" y="184"/>
                    <a:pt x="0" y="184"/>
                  </a:cubicBezTo>
                  <a:moveTo>
                    <a:pt x="19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194" y="0"/>
                    <a:pt x="194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3" y="0"/>
                  </a:cubicBezTo>
                  <a:cubicBezTo>
                    <a:pt x="193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1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8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6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5" y="0"/>
                  </a:move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83" y="0"/>
                    <a:pt x="0" y="82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3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8" name="Freeform 47"/>
            <p:cNvSpPr/>
            <p:nvPr/>
          </p:nvSpPr>
          <p:spPr bwMode="auto">
            <a:xfrm>
              <a:off x="3257550" y="1509908"/>
              <a:ext cx="1628774" cy="1624015"/>
            </a:xfrm>
            <a:custGeom>
              <a:gdLst>
                <a:gd name="T0" fmla="*/ 0 w 334"/>
                <a:gd name="T1" fmla="*/ 184 h 333"/>
                <a:gd name="T2" fmla="*/ 0 w 334"/>
                <a:gd name="T3" fmla="*/ 185 h 333"/>
                <a:gd name="T4" fmla="*/ 0 w 334"/>
                <a:gd name="T5" fmla="*/ 185 h 333"/>
                <a:gd name="T6" fmla="*/ 0 w 334"/>
                <a:gd name="T7" fmla="*/ 185 h 333"/>
                <a:gd name="T8" fmla="*/ 0 w 334"/>
                <a:gd name="T9" fmla="*/ 186 h 333"/>
                <a:gd name="T10" fmla="*/ 0 w 334"/>
                <a:gd name="T11" fmla="*/ 186 h 333"/>
                <a:gd name="T12" fmla="*/ 0 w 334"/>
                <a:gd name="T13" fmla="*/ 186 h 333"/>
                <a:gd name="T14" fmla="*/ 0 w 334"/>
                <a:gd name="T15" fmla="*/ 187 h 333"/>
                <a:gd name="T16" fmla="*/ 0 w 334"/>
                <a:gd name="T17" fmla="*/ 187 h 333"/>
                <a:gd name="T18" fmla="*/ 0 w 334"/>
                <a:gd name="T19" fmla="*/ 187 h 333"/>
                <a:gd name="T20" fmla="*/ 0 w 334"/>
                <a:gd name="T21" fmla="*/ 188 h 333"/>
                <a:gd name="T22" fmla="*/ 0 w 334"/>
                <a:gd name="T23" fmla="*/ 188 h 333"/>
                <a:gd name="T24" fmla="*/ 0 w 334"/>
                <a:gd name="T25" fmla="*/ 188 h 333"/>
                <a:gd name="T26" fmla="*/ 0 w 334"/>
                <a:gd name="T27" fmla="*/ 188 h 333"/>
                <a:gd name="T28" fmla="*/ 0 w 334"/>
                <a:gd name="T29" fmla="*/ 189 h 333"/>
                <a:gd name="T30" fmla="*/ 0 w 334"/>
                <a:gd name="T31" fmla="*/ 189 h 333"/>
                <a:gd name="T32" fmla="*/ 0 w 334"/>
                <a:gd name="T33" fmla="*/ 189 h 333"/>
                <a:gd name="T34" fmla="*/ 0 w 334"/>
                <a:gd name="T35" fmla="*/ 190 h 333"/>
                <a:gd name="T36" fmla="*/ 0 w 334"/>
                <a:gd name="T37" fmla="*/ 190 h 333"/>
                <a:gd name="T38" fmla="*/ 0 w 334"/>
                <a:gd name="T39" fmla="*/ 190 h 333"/>
                <a:gd name="T40" fmla="*/ 0 w 334"/>
                <a:gd name="T41" fmla="*/ 190 h 333"/>
                <a:gd name="T42" fmla="*/ 0 w 334"/>
                <a:gd name="T43" fmla="*/ 191 h 333"/>
                <a:gd name="T44" fmla="*/ 0 w 334"/>
                <a:gd name="T45" fmla="*/ 191 h 333"/>
                <a:gd name="T46" fmla="*/ 0 w 334"/>
                <a:gd name="T47" fmla="*/ 191 h 333"/>
                <a:gd name="T48" fmla="*/ 0 w 334"/>
                <a:gd name="T49" fmla="*/ 192 h 333"/>
                <a:gd name="T50" fmla="*/ 0 w 334"/>
                <a:gd name="T51" fmla="*/ 192 h 333"/>
                <a:gd name="T52" fmla="*/ 0 w 334"/>
                <a:gd name="T53" fmla="*/ 192 h 333"/>
                <a:gd name="T54" fmla="*/ 0 w 334"/>
                <a:gd name="T55" fmla="*/ 193 h 333"/>
                <a:gd name="T56" fmla="*/ 0 w 334"/>
                <a:gd name="T57" fmla="*/ 193 h 333"/>
                <a:gd name="T58" fmla="*/ 0 w 334"/>
                <a:gd name="T59" fmla="*/ 193 h 333"/>
                <a:gd name="T60" fmla="*/ 40 w 334"/>
                <a:gd name="T61" fmla="*/ 224 h 333"/>
                <a:gd name="T62" fmla="*/ 334 w 334"/>
                <a:gd name="T63" fmla="*/ 75 h 333"/>
                <a:gd name="T64" fmla="*/ 194 w 334"/>
                <a:gd name="T65" fmla="*/ 0 h 333"/>
                <a:gd name="T66" fmla="*/ 193 w 334"/>
                <a:gd name="T67" fmla="*/ 0 h 333"/>
                <a:gd name="T68" fmla="*/ 193 w 334"/>
                <a:gd name="T69" fmla="*/ 0 h 333"/>
                <a:gd name="T70" fmla="*/ 192 w 334"/>
                <a:gd name="T71" fmla="*/ 0 h 333"/>
                <a:gd name="T72" fmla="*/ 192 w 334"/>
                <a:gd name="T73" fmla="*/ 0 h 333"/>
                <a:gd name="T74" fmla="*/ 192 w 334"/>
                <a:gd name="T75" fmla="*/ 0 h 333"/>
                <a:gd name="T76" fmla="*/ 191 w 334"/>
                <a:gd name="T77" fmla="*/ 0 h 333"/>
                <a:gd name="T78" fmla="*/ 191 w 334"/>
                <a:gd name="T79" fmla="*/ 0 h 333"/>
                <a:gd name="T80" fmla="*/ 191 w 334"/>
                <a:gd name="T81" fmla="*/ 0 h 333"/>
                <a:gd name="T82" fmla="*/ 190 w 334"/>
                <a:gd name="T83" fmla="*/ 0 h 333"/>
                <a:gd name="T84" fmla="*/ 190 w 334"/>
                <a:gd name="T85" fmla="*/ 0 h 333"/>
                <a:gd name="T86" fmla="*/ 190 w 334"/>
                <a:gd name="T87" fmla="*/ 0 h 333"/>
                <a:gd name="T88" fmla="*/ 189 w 334"/>
                <a:gd name="T89" fmla="*/ 0 h 333"/>
                <a:gd name="T90" fmla="*/ 189 w 334"/>
                <a:gd name="T91" fmla="*/ 0 h 333"/>
                <a:gd name="T92" fmla="*/ 189 w 334"/>
                <a:gd name="T93" fmla="*/ 0 h 333"/>
                <a:gd name="T94" fmla="*/ 189 w 334"/>
                <a:gd name="T95" fmla="*/ 0 h 333"/>
                <a:gd name="T96" fmla="*/ 188 w 334"/>
                <a:gd name="T97" fmla="*/ 0 h 333"/>
                <a:gd name="T98" fmla="*/ 188 w 334"/>
                <a:gd name="T99" fmla="*/ 0 h 333"/>
                <a:gd name="T100" fmla="*/ 188 w 334"/>
                <a:gd name="T101" fmla="*/ 0 h 333"/>
                <a:gd name="T102" fmla="*/ 187 w 334"/>
                <a:gd name="T103" fmla="*/ 0 h 333"/>
                <a:gd name="T104" fmla="*/ 187 w 334"/>
                <a:gd name="T105" fmla="*/ 0 h 333"/>
                <a:gd name="T106" fmla="*/ 187 w 334"/>
                <a:gd name="T107" fmla="*/ 0 h 333"/>
                <a:gd name="T108" fmla="*/ 186 w 334"/>
                <a:gd name="T109" fmla="*/ 0 h 333"/>
                <a:gd name="T110" fmla="*/ 186 w 334"/>
                <a:gd name="T111" fmla="*/ 0 h 333"/>
                <a:gd name="T112" fmla="*/ 186 w 334"/>
                <a:gd name="T113" fmla="*/ 0 h 333"/>
                <a:gd name="T114" fmla="*/ 185 w 334"/>
                <a:gd name="T115" fmla="*/ 0 h 333"/>
                <a:gd name="T116" fmla="*/ 185 w 334"/>
                <a:gd name="T117" fmla="*/ 0 h 333"/>
                <a:gd name="T118" fmla="*/ 185 w 334"/>
                <a:gd name="T119" fmla="*/ 0 h 3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4" h="333">
                  <a:moveTo>
                    <a:pt x="185" y="0"/>
                  </a:moveTo>
                  <a:cubicBezTo>
                    <a:pt x="83" y="0"/>
                    <a:pt x="0" y="82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0" y="184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3" y="251"/>
                    <a:pt x="32" y="301"/>
                    <a:pt x="76" y="333"/>
                  </a:cubicBezTo>
                  <a:cubicBezTo>
                    <a:pt x="53" y="303"/>
                    <a:pt x="40" y="265"/>
                    <a:pt x="40" y="224"/>
                  </a:cubicBezTo>
                  <a:cubicBezTo>
                    <a:pt x="40" y="122"/>
                    <a:pt x="123" y="40"/>
                    <a:pt x="225" y="40"/>
                  </a:cubicBezTo>
                  <a:cubicBezTo>
                    <a:pt x="265" y="40"/>
                    <a:pt x="303" y="53"/>
                    <a:pt x="334" y="75"/>
                  </a:cubicBezTo>
                  <a:cubicBezTo>
                    <a:pt x="302" y="32"/>
                    <a:pt x="251" y="3"/>
                    <a:pt x="194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9" name="Freeform 48"/>
            <p:cNvSpPr>
              <a:spLocks noEditPoints="1"/>
            </p:cNvSpPr>
            <p:nvPr/>
          </p:nvSpPr>
          <p:spPr bwMode="auto">
            <a:xfrm>
              <a:off x="6013449" y="4267399"/>
              <a:ext cx="609600" cy="614363"/>
            </a:xfrm>
            <a:custGeom>
              <a:gdLst>
                <a:gd name="T0" fmla="*/ 1 w 125"/>
                <a:gd name="T1" fmla="*/ 126 h 126"/>
                <a:gd name="T2" fmla="*/ 1 w 125"/>
                <a:gd name="T3" fmla="*/ 125 h 126"/>
                <a:gd name="T4" fmla="*/ 0 w 125"/>
                <a:gd name="T5" fmla="*/ 125 h 126"/>
                <a:gd name="T6" fmla="*/ 0 w 125"/>
                <a:gd name="T7" fmla="*/ 124 h 126"/>
                <a:gd name="T8" fmla="*/ 0 w 125"/>
                <a:gd name="T9" fmla="*/ 124 h 126"/>
                <a:gd name="T10" fmla="*/ 0 w 125"/>
                <a:gd name="T11" fmla="*/ 124 h 126"/>
                <a:gd name="T12" fmla="*/ 0 w 125"/>
                <a:gd name="T13" fmla="*/ 123 h 126"/>
                <a:gd name="T14" fmla="*/ 0 w 125"/>
                <a:gd name="T15" fmla="*/ 123 h 126"/>
                <a:gd name="T16" fmla="*/ 0 w 125"/>
                <a:gd name="T17" fmla="*/ 123 h 126"/>
                <a:gd name="T18" fmla="*/ 0 w 125"/>
                <a:gd name="T19" fmla="*/ 122 h 126"/>
                <a:gd name="T20" fmla="*/ 0 w 125"/>
                <a:gd name="T21" fmla="*/ 122 h 126"/>
                <a:gd name="T22" fmla="*/ 0 w 125"/>
                <a:gd name="T23" fmla="*/ 122 h 126"/>
                <a:gd name="T24" fmla="*/ 0 w 125"/>
                <a:gd name="T25" fmla="*/ 122 h 126"/>
                <a:gd name="T26" fmla="*/ 0 w 125"/>
                <a:gd name="T27" fmla="*/ 121 h 126"/>
                <a:gd name="T28" fmla="*/ 0 w 125"/>
                <a:gd name="T29" fmla="*/ 121 h 126"/>
                <a:gd name="T30" fmla="*/ 0 w 125"/>
                <a:gd name="T31" fmla="*/ 121 h 126"/>
                <a:gd name="T32" fmla="*/ 0 w 125"/>
                <a:gd name="T33" fmla="*/ 121 h 126"/>
                <a:gd name="T34" fmla="*/ 0 w 125"/>
                <a:gd name="T35" fmla="*/ 120 h 126"/>
                <a:gd name="T36" fmla="*/ 0 w 125"/>
                <a:gd name="T37" fmla="*/ 120 h 126"/>
                <a:gd name="T38" fmla="*/ 0 w 125"/>
                <a:gd name="T39" fmla="*/ 120 h 126"/>
                <a:gd name="T40" fmla="*/ 0 w 125"/>
                <a:gd name="T41" fmla="*/ 120 h 126"/>
                <a:gd name="T42" fmla="*/ 0 w 125"/>
                <a:gd name="T43" fmla="*/ 119 h 126"/>
                <a:gd name="T44" fmla="*/ 0 w 125"/>
                <a:gd name="T45" fmla="*/ 119 h 126"/>
                <a:gd name="T46" fmla="*/ 0 w 125"/>
                <a:gd name="T47" fmla="*/ 119 h 126"/>
                <a:gd name="T48" fmla="*/ 0 w 125"/>
                <a:gd name="T49" fmla="*/ 119 h 126"/>
                <a:gd name="T50" fmla="*/ 0 w 125"/>
                <a:gd name="T51" fmla="*/ 118 h 126"/>
                <a:gd name="T52" fmla="*/ 125 w 125"/>
                <a:gd name="T53" fmla="*/ 0 h 126"/>
                <a:gd name="T54" fmla="*/ 125 w 125"/>
                <a:gd name="T55" fmla="*/ 0 h 126"/>
                <a:gd name="T56" fmla="*/ 124 w 125"/>
                <a:gd name="T57" fmla="*/ 0 h 126"/>
                <a:gd name="T58" fmla="*/ 124 w 125"/>
                <a:gd name="T59" fmla="*/ 0 h 126"/>
                <a:gd name="T60" fmla="*/ 123 w 125"/>
                <a:gd name="T61" fmla="*/ 0 h 126"/>
                <a:gd name="T62" fmla="*/ 123 w 125"/>
                <a:gd name="T63" fmla="*/ 0 h 126"/>
                <a:gd name="T64" fmla="*/ 123 w 125"/>
                <a:gd name="T65" fmla="*/ 0 h 126"/>
                <a:gd name="T66" fmla="*/ 122 w 125"/>
                <a:gd name="T67" fmla="*/ 0 h 126"/>
                <a:gd name="T68" fmla="*/ 122 w 125"/>
                <a:gd name="T69" fmla="*/ 0 h 126"/>
                <a:gd name="T70" fmla="*/ 122 w 125"/>
                <a:gd name="T71" fmla="*/ 0 h 126"/>
                <a:gd name="T72" fmla="*/ 122 w 125"/>
                <a:gd name="T73" fmla="*/ 0 h 126"/>
                <a:gd name="T74" fmla="*/ 121 w 125"/>
                <a:gd name="T75" fmla="*/ 0 h 126"/>
                <a:gd name="T76" fmla="*/ 121 w 125"/>
                <a:gd name="T77" fmla="*/ 0 h 126"/>
                <a:gd name="T78" fmla="*/ 121 w 125"/>
                <a:gd name="T79" fmla="*/ 0 h 126"/>
                <a:gd name="T80" fmla="*/ 121 w 125"/>
                <a:gd name="T81" fmla="*/ 0 h 126"/>
                <a:gd name="T82" fmla="*/ 120 w 125"/>
                <a:gd name="T83" fmla="*/ 0 h 126"/>
                <a:gd name="T84" fmla="*/ 120 w 125"/>
                <a:gd name="T85" fmla="*/ 0 h 126"/>
                <a:gd name="T86" fmla="*/ 120 w 125"/>
                <a:gd name="T87" fmla="*/ 0 h 126"/>
                <a:gd name="T88" fmla="*/ 120 w 125"/>
                <a:gd name="T89" fmla="*/ 0 h 126"/>
                <a:gd name="T90" fmla="*/ 120 w 125"/>
                <a:gd name="T91" fmla="*/ 0 h 126"/>
                <a:gd name="T92" fmla="*/ 119 w 125"/>
                <a:gd name="T93" fmla="*/ 0 h 126"/>
                <a:gd name="T94" fmla="*/ 119 w 125"/>
                <a:gd name="T95" fmla="*/ 0 h 126"/>
                <a:gd name="T96" fmla="*/ 119 w 125"/>
                <a:gd name="T97" fmla="*/ 0 h 1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25">
                  <a:moveTo>
                    <a:pt x="1" y="126"/>
                  </a:move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moveTo>
                    <a:pt x="1" y="125"/>
                  </a:moveTo>
                  <a:cubicBezTo>
                    <a:pt x="1" y="125"/>
                    <a:pt x="1" y="125"/>
                    <a:pt x="1" y="125"/>
                  </a:cubicBezTo>
                  <a:cubicBezTo>
                    <a:pt x="1" y="125"/>
                    <a:pt x="1" y="125"/>
                    <a:pt x="1" y="125"/>
                  </a:cubicBezTo>
                  <a:moveTo>
                    <a:pt x="0" y="125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3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8"/>
                  </a:moveTo>
                  <a:cubicBezTo>
                    <a:pt x="0" y="118"/>
                    <a:pt x="0" y="118"/>
                    <a:pt x="0" y="119"/>
                  </a:cubicBezTo>
                  <a:cubicBezTo>
                    <a:pt x="0" y="118"/>
                    <a:pt x="0" y="118"/>
                    <a:pt x="0" y="118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0" name="Freeform 49"/>
            <p:cNvSpPr/>
            <p:nvPr/>
          </p:nvSpPr>
          <p:spPr bwMode="auto">
            <a:xfrm>
              <a:off x="6013449" y="4267399"/>
              <a:ext cx="1054100" cy="1054101"/>
            </a:xfrm>
            <a:custGeom>
              <a:gdLst>
                <a:gd name="T0" fmla="*/ 96 w 216"/>
                <a:gd name="T1" fmla="*/ 2 h 216"/>
                <a:gd name="T2" fmla="*/ 2 w 216"/>
                <a:gd name="T3" fmla="*/ 96 h 216"/>
                <a:gd name="T4" fmla="*/ 0 w 216"/>
                <a:gd name="T5" fmla="*/ 118 h 216"/>
                <a:gd name="T6" fmla="*/ 0 w 216"/>
                <a:gd name="T7" fmla="*/ 119 h 216"/>
                <a:gd name="T8" fmla="*/ 0 w 216"/>
                <a:gd name="T9" fmla="*/ 119 h 216"/>
                <a:gd name="T10" fmla="*/ 0 w 216"/>
                <a:gd name="T11" fmla="*/ 119 h 216"/>
                <a:gd name="T12" fmla="*/ 0 w 216"/>
                <a:gd name="T13" fmla="*/ 119 h 216"/>
                <a:gd name="T14" fmla="*/ 0 w 216"/>
                <a:gd name="T15" fmla="*/ 119 h 216"/>
                <a:gd name="T16" fmla="*/ 0 w 216"/>
                <a:gd name="T17" fmla="*/ 120 h 216"/>
                <a:gd name="T18" fmla="*/ 0 w 216"/>
                <a:gd name="T19" fmla="*/ 120 h 216"/>
                <a:gd name="T20" fmla="*/ 0 w 216"/>
                <a:gd name="T21" fmla="*/ 120 h 216"/>
                <a:gd name="T22" fmla="*/ 0 w 216"/>
                <a:gd name="T23" fmla="*/ 120 h 216"/>
                <a:gd name="T24" fmla="*/ 0 w 216"/>
                <a:gd name="T25" fmla="*/ 121 h 216"/>
                <a:gd name="T26" fmla="*/ 0 w 216"/>
                <a:gd name="T27" fmla="*/ 121 h 216"/>
                <a:gd name="T28" fmla="*/ 0 w 216"/>
                <a:gd name="T29" fmla="*/ 121 h 216"/>
                <a:gd name="T30" fmla="*/ 0 w 216"/>
                <a:gd name="T31" fmla="*/ 121 h 216"/>
                <a:gd name="T32" fmla="*/ 0 w 216"/>
                <a:gd name="T33" fmla="*/ 122 h 216"/>
                <a:gd name="T34" fmla="*/ 0 w 216"/>
                <a:gd name="T35" fmla="*/ 122 h 216"/>
                <a:gd name="T36" fmla="*/ 0 w 216"/>
                <a:gd name="T37" fmla="*/ 122 h 216"/>
                <a:gd name="T38" fmla="*/ 0 w 216"/>
                <a:gd name="T39" fmla="*/ 123 h 216"/>
                <a:gd name="T40" fmla="*/ 0 w 216"/>
                <a:gd name="T41" fmla="*/ 123 h 216"/>
                <a:gd name="T42" fmla="*/ 0 w 216"/>
                <a:gd name="T43" fmla="*/ 123 h 216"/>
                <a:gd name="T44" fmla="*/ 0 w 216"/>
                <a:gd name="T45" fmla="*/ 123 h 216"/>
                <a:gd name="T46" fmla="*/ 0 w 216"/>
                <a:gd name="T47" fmla="*/ 124 h 216"/>
                <a:gd name="T48" fmla="*/ 0 w 216"/>
                <a:gd name="T49" fmla="*/ 124 h 216"/>
                <a:gd name="T50" fmla="*/ 0 w 216"/>
                <a:gd name="T51" fmla="*/ 124 h 216"/>
                <a:gd name="T52" fmla="*/ 0 w 216"/>
                <a:gd name="T53" fmla="*/ 125 h 216"/>
                <a:gd name="T54" fmla="*/ 1 w 216"/>
                <a:gd name="T55" fmla="*/ 125 h 216"/>
                <a:gd name="T56" fmla="*/ 1 w 216"/>
                <a:gd name="T57" fmla="*/ 126 h 216"/>
                <a:gd name="T58" fmla="*/ 31 w 216"/>
                <a:gd name="T59" fmla="*/ 149 h 216"/>
                <a:gd name="T60" fmla="*/ 216 w 216"/>
                <a:gd name="T61" fmla="*/ 51 h 216"/>
                <a:gd name="T62" fmla="*/ 125 w 216"/>
                <a:gd name="T63" fmla="*/ 0 h 216"/>
                <a:gd name="T64" fmla="*/ 125 w 216"/>
                <a:gd name="T65" fmla="*/ 0 h 216"/>
                <a:gd name="T66" fmla="*/ 124 w 216"/>
                <a:gd name="T67" fmla="*/ 0 h 216"/>
                <a:gd name="T68" fmla="*/ 124 w 216"/>
                <a:gd name="T69" fmla="*/ 0 h 216"/>
                <a:gd name="T70" fmla="*/ 123 w 216"/>
                <a:gd name="T71" fmla="*/ 0 h 216"/>
                <a:gd name="T72" fmla="*/ 123 w 216"/>
                <a:gd name="T73" fmla="*/ 0 h 216"/>
                <a:gd name="T74" fmla="*/ 123 w 216"/>
                <a:gd name="T75" fmla="*/ 0 h 216"/>
                <a:gd name="T76" fmla="*/ 122 w 216"/>
                <a:gd name="T77" fmla="*/ 0 h 216"/>
                <a:gd name="T78" fmla="*/ 122 w 216"/>
                <a:gd name="T79" fmla="*/ 0 h 216"/>
                <a:gd name="T80" fmla="*/ 122 w 216"/>
                <a:gd name="T81" fmla="*/ 0 h 216"/>
                <a:gd name="T82" fmla="*/ 122 w 216"/>
                <a:gd name="T83" fmla="*/ 0 h 216"/>
                <a:gd name="T84" fmla="*/ 121 w 216"/>
                <a:gd name="T85" fmla="*/ 0 h 216"/>
                <a:gd name="T86" fmla="*/ 121 w 216"/>
                <a:gd name="T87" fmla="*/ 0 h 216"/>
                <a:gd name="T88" fmla="*/ 121 w 216"/>
                <a:gd name="T89" fmla="*/ 0 h 216"/>
                <a:gd name="T90" fmla="*/ 121 w 216"/>
                <a:gd name="T91" fmla="*/ 0 h 216"/>
                <a:gd name="T92" fmla="*/ 120 w 216"/>
                <a:gd name="T93" fmla="*/ 0 h 216"/>
                <a:gd name="T94" fmla="*/ 120 w 216"/>
                <a:gd name="T95" fmla="*/ 0 h 216"/>
                <a:gd name="T96" fmla="*/ 120 w 216"/>
                <a:gd name="T97" fmla="*/ 0 h 216"/>
                <a:gd name="T98" fmla="*/ 120 w 216"/>
                <a:gd name="T99" fmla="*/ 0 h 216"/>
                <a:gd name="T100" fmla="*/ 120 w 216"/>
                <a:gd name="T101" fmla="*/ 0 h 216"/>
                <a:gd name="T102" fmla="*/ 119 w 216"/>
                <a:gd name="T103" fmla="*/ 0 h 216"/>
                <a:gd name="T104" fmla="*/ 119 w 216"/>
                <a:gd name="T105" fmla="*/ 0 h 216"/>
                <a:gd name="T106" fmla="*/ 119 w 216"/>
                <a:gd name="T107" fmla="*/ 0 h 216"/>
                <a:gd name="T108" fmla="*/ 119 w 216"/>
                <a:gd name="T109" fmla="*/ 0 h 2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6" h="216">
                  <a:moveTo>
                    <a:pt x="119" y="0"/>
                  </a:moveTo>
                  <a:cubicBezTo>
                    <a:pt x="111" y="0"/>
                    <a:pt x="103" y="1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49" y="11"/>
                    <a:pt x="12" y="48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103"/>
                    <a:pt x="0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1" y="125"/>
                    <a:pt x="1" y="125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3" y="163"/>
                    <a:pt x="23" y="196"/>
                    <a:pt x="52" y="216"/>
                  </a:cubicBezTo>
                  <a:cubicBezTo>
                    <a:pt x="39" y="197"/>
                    <a:pt x="31" y="174"/>
                    <a:pt x="31" y="149"/>
                  </a:cubicBezTo>
                  <a:cubicBezTo>
                    <a:pt x="31" y="84"/>
                    <a:pt x="84" y="31"/>
                    <a:pt x="149" y="31"/>
                  </a:cubicBezTo>
                  <a:cubicBezTo>
                    <a:pt x="174" y="31"/>
                    <a:pt x="197" y="38"/>
                    <a:pt x="216" y="51"/>
                  </a:cubicBezTo>
                  <a:cubicBezTo>
                    <a:pt x="196" y="22"/>
                    <a:pt x="163" y="2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1" name="Freeform 50"/>
            <p:cNvSpPr>
              <a:spLocks noEditPoints="1"/>
            </p:cNvSpPr>
            <p:nvPr/>
          </p:nvSpPr>
          <p:spPr bwMode="auto">
            <a:xfrm>
              <a:off x="6994524" y="5248474"/>
              <a:ext cx="482600" cy="482600"/>
            </a:xfrm>
            <a:custGeom>
              <a:gdLst>
                <a:gd name="T0" fmla="*/ 1 w 99"/>
                <a:gd name="T1" fmla="*/ 99 h 99"/>
                <a:gd name="T2" fmla="*/ 0 w 99"/>
                <a:gd name="T3" fmla="*/ 98 h 99"/>
                <a:gd name="T4" fmla="*/ 0 w 99"/>
                <a:gd name="T5" fmla="*/ 98 h 99"/>
                <a:gd name="T6" fmla="*/ 0 w 99"/>
                <a:gd name="T7" fmla="*/ 97 h 99"/>
                <a:gd name="T8" fmla="*/ 0 w 99"/>
                <a:gd name="T9" fmla="*/ 97 h 99"/>
                <a:gd name="T10" fmla="*/ 0 w 99"/>
                <a:gd name="T11" fmla="*/ 97 h 99"/>
                <a:gd name="T12" fmla="*/ 0 w 99"/>
                <a:gd name="T13" fmla="*/ 97 h 99"/>
                <a:gd name="T14" fmla="*/ 0 w 99"/>
                <a:gd name="T15" fmla="*/ 97 h 99"/>
                <a:gd name="T16" fmla="*/ 0 w 99"/>
                <a:gd name="T17" fmla="*/ 96 h 99"/>
                <a:gd name="T18" fmla="*/ 0 w 99"/>
                <a:gd name="T19" fmla="*/ 96 h 99"/>
                <a:gd name="T20" fmla="*/ 0 w 99"/>
                <a:gd name="T21" fmla="*/ 96 h 99"/>
                <a:gd name="T22" fmla="*/ 0 w 99"/>
                <a:gd name="T23" fmla="*/ 96 h 99"/>
                <a:gd name="T24" fmla="*/ 0 w 99"/>
                <a:gd name="T25" fmla="*/ 96 h 99"/>
                <a:gd name="T26" fmla="*/ 0 w 99"/>
                <a:gd name="T27" fmla="*/ 95 h 99"/>
                <a:gd name="T28" fmla="*/ 0 w 99"/>
                <a:gd name="T29" fmla="*/ 95 h 99"/>
                <a:gd name="T30" fmla="*/ 0 w 99"/>
                <a:gd name="T31" fmla="*/ 95 h 99"/>
                <a:gd name="T32" fmla="*/ 0 w 99"/>
                <a:gd name="T33" fmla="*/ 95 h 99"/>
                <a:gd name="T34" fmla="*/ 0 w 99"/>
                <a:gd name="T35" fmla="*/ 95 h 99"/>
                <a:gd name="T36" fmla="*/ 0 w 99"/>
                <a:gd name="T37" fmla="*/ 94 h 99"/>
                <a:gd name="T38" fmla="*/ 0 w 99"/>
                <a:gd name="T39" fmla="*/ 94 h 99"/>
                <a:gd name="T40" fmla="*/ 0 w 99"/>
                <a:gd name="T41" fmla="*/ 94 h 99"/>
                <a:gd name="T42" fmla="*/ 0 w 99"/>
                <a:gd name="T43" fmla="*/ 94 h 99"/>
                <a:gd name="T44" fmla="*/ 0 w 99"/>
                <a:gd name="T45" fmla="*/ 94 h 99"/>
                <a:gd name="T46" fmla="*/ 0 w 99"/>
                <a:gd name="T47" fmla="*/ 94 h 99"/>
                <a:gd name="T48" fmla="*/ 0 w 99"/>
                <a:gd name="T49" fmla="*/ 94 h 99"/>
                <a:gd name="T50" fmla="*/ 0 w 99"/>
                <a:gd name="T51" fmla="*/ 93 h 99"/>
                <a:gd name="T52" fmla="*/ 99 w 99"/>
                <a:gd name="T53" fmla="*/ 0 h 99"/>
                <a:gd name="T54" fmla="*/ 98 w 99"/>
                <a:gd name="T55" fmla="*/ 0 h 99"/>
                <a:gd name="T56" fmla="*/ 98 w 99"/>
                <a:gd name="T57" fmla="*/ 0 h 99"/>
                <a:gd name="T58" fmla="*/ 98 w 99"/>
                <a:gd name="T59" fmla="*/ 0 h 99"/>
                <a:gd name="T60" fmla="*/ 98 w 99"/>
                <a:gd name="T61" fmla="*/ 0 h 99"/>
                <a:gd name="T62" fmla="*/ 97 w 99"/>
                <a:gd name="T63" fmla="*/ 0 h 99"/>
                <a:gd name="T64" fmla="*/ 97 w 99"/>
                <a:gd name="T65" fmla="*/ 0 h 99"/>
                <a:gd name="T66" fmla="*/ 97 w 99"/>
                <a:gd name="T67" fmla="*/ 0 h 99"/>
                <a:gd name="T68" fmla="*/ 97 w 99"/>
                <a:gd name="T69" fmla="*/ 0 h 99"/>
                <a:gd name="T70" fmla="*/ 97 w 99"/>
                <a:gd name="T71" fmla="*/ 0 h 99"/>
                <a:gd name="T72" fmla="*/ 96 w 99"/>
                <a:gd name="T73" fmla="*/ 0 h 99"/>
                <a:gd name="T74" fmla="*/ 94 w 99"/>
                <a:gd name="T75" fmla="*/ 0 h 99"/>
                <a:gd name="T76" fmla="*/ 96 w 99"/>
                <a:gd name="T77" fmla="*/ 0 h 99"/>
                <a:gd name="T78" fmla="*/ 94 w 99"/>
                <a:gd name="T79" fmla="*/ 0 h 99"/>
                <a:gd name="T80" fmla="*/ 94 w 99"/>
                <a:gd name="T81" fmla="*/ 0 h 99"/>
                <a:gd name="T82" fmla="*/ 96 w 99"/>
                <a:gd name="T83" fmla="*/ 0 h 99"/>
                <a:gd name="T84" fmla="*/ 94 w 99"/>
                <a:gd name="T85" fmla="*/ 0 h 99"/>
                <a:gd name="T86" fmla="*/ 96 w 99"/>
                <a:gd name="T87" fmla="*/ 0 h 99"/>
                <a:gd name="T88" fmla="*/ 94 w 99"/>
                <a:gd name="T89" fmla="*/ 0 h 99"/>
                <a:gd name="T90" fmla="*/ 96 w 99"/>
                <a:gd name="T91" fmla="*/ 0 h 99"/>
                <a:gd name="T92" fmla="*/ 94 w 99"/>
                <a:gd name="T93" fmla="*/ 0 h 99"/>
                <a:gd name="T94" fmla="*/ 95 w 99"/>
                <a:gd name="T95" fmla="*/ 0 h 99"/>
                <a:gd name="T96" fmla="*/ 95 w 99"/>
                <a:gd name="T97" fmla="*/ 0 h 99"/>
                <a:gd name="T98" fmla="*/ 95 w 99"/>
                <a:gd name="T99" fmla="*/ 0 h 99"/>
                <a:gd name="T100" fmla="*/ 95 w 99"/>
                <a:gd name="T101" fmla="*/ 0 h 99"/>
                <a:gd name="T102" fmla="*/ 95 w 99"/>
                <a:gd name="T103" fmla="*/ 0 h 99"/>
                <a:gd name="T104" fmla="*/ 95 w 99"/>
                <a:gd name="T105" fmla="*/ 0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99">
                  <a:moveTo>
                    <a:pt x="1" y="99"/>
                  </a:move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3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7" y="0"/>
                  </a:moveTo>
                  <a:cubicBezTo>
                    <a:pt x="97" y="0"/>
                    <a:pt x="98" y="0"/>
                    <a:pt x="98" y="0"/>
                  </a:cubicBezTo>
                  <a:cubicBezTo>
                    <a:pt x="98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5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2" name="Freeform 51"/>
            <p:cNvSpPr/>
            <p:nvPr/>
          </p:nvSpPr>
          <p:spPr bwMode="auto">
            <a:xfrm>
              <a:off x="6994524" y="5248474"/>
              <a:ext cx="849313" cy="847726"/>
            </a:xfrm>
            <a:custGeom>
              <a:gdLst>
                <a:gd name="T0" fmla="*/ 95 w 174"/>
                <a:gd name="T1" fmla="*/ 0 h 174"/>
                <a:gd name="T2" fmla="*/ 95 w 174"/>
                <a:gd name="T3" fmla="*/ 0 h 174"/>
                <a:gd name="T4" fmla="*/ 95 w 174"/>
                <a:gd name="T5" fmla="*/ 0 h 174"/>
                <a:gd name="T6" fmla="*/ 94 w 174"/>
                <a:gd name="T7" fmla="*/ 0 h 174"/>
                <a:gd name="T8" fmla="*/ 94 w 174"/>
                <a:gd name="T9" fmla="*/ 0 h 174"/>
                <a:gd name="T10" fmla="*/ 94 w 174"/>
                <a:gd name="T11" fmla="*/ 0 h 174"/>
                <a:gd name="T12" fmla="*/ 94 w 174"/>
                <a:gd name="T13" fmla="*/ 0 h 174"/>
                <a:gd name="T14" fmla="*/ 94 w 174"/>
                <a:gd name="T15" fmla="*/ 0 h 174"/>
                <a:gd name="T16" fmla="*/ 94 w 174"/>
                <a:gd name="T17" fmla="*/ 0 h 174"/>
                <a:gd name="T18" fmla="*/ 79 w 174"/>
                <a:gd name="T19" fmla="*/ 2 h 174"/>
                <a:gd name="T20" fmla="*/ 20 w 174"/>
                <a:gd name="T21" fmla="*/ 37 h 174"/>
                <a:gd name="T22" fmla="*/ 2 w 174"/>
                <a:gd name="T23" fmla="*/ 78 h 174"/>
                <a:gd name="T24" fmla="*/ 0 w 174"/>
                <a:gd name="T25" fmla="*/ 93 h 174"/>
                <a:gd name="T26" fmla="*/ 0 w 174"/>
                <a:gd name="T27" fmla="*/ 94 h 174"/>
                <a:gd name="T28" fmla="*/ 0 w 174"/>
                <a:gd name="T29" fmla="*/ 94 h 174"/>
                <a:gd name="T30" fmla="*/ 0 w 174"/>
                <a:gd name="T31" fmla="*/ 94 h 174"/>
                <a:gd name="T32" fmla="*/ 0 w 174"/>
                <a:gd name="T33" fmla="*/ 94 h 174"/>
                <a:gd name="T34" fmla="*/ 0 w 174"/>
                <a:gd name="T35" fmla="*/ 94 h 174"/>
                <a:gd name="T36" fmla="*/ 0 w 174"/>
                <a:gd name="T37" fmla="*/ 94 h 174"/>
                <a:gd name="T38" fmla="*/ 0 w 174"/>
                <a:gd name="T39" fmla="*/ 94 h 174"/>
                <a:gd name="T40" fmla="*/ 0 w 174"/>
                <a:gd name="T41" fmla="*/ 95 h 174"/>
                <a:gd name="T42" fmla="*/ 0 w 174"/>
                <a:gd name="T43" fmla="*/ 95 h 174"/>
                <a:gd name="T44" fmla="*/ 0 w 174"/>
                <a:gd name="T45" fmla="*/ 95 h 174"/>
                <a:gd name="T46" fmla="*/ 0 w 174"/>
                <a:gd name="T47" fmla="*/ 95 h 174"/>
                <a:gd name="T48" fmla="*/ 0 w 174"/>
                <a:gd name="T49" fmla="*/ 95 h 174"/>
                <a:gd name="T50" fmla="*/ 0 w 174"/>
                <a:gd name="T51" fmla="*/ 96 h 174"/>
                <a:gd name="T52" fmla="*/ 0 w 174"/>
                <a:gd name="T53" fmla="*/ 96 h 174"/>
                <a:gd name="T54" fmla="*/ 0 w 174"/>
                <a:gd name="T55" fmla="*/ 96 h 174"/>
                <a:gd name="T56" fmla="*/ 0 w 174"/>
                <a:gd name="T57" fmla="*/ 96 h 174"/>
                <a:gd name="T58" fmla="*/ 0 w 174"/>
                <a:gd name="T59" fmla="*/ 96 h 174"/>
                <a:gd name="T60" fmla="*/ 0 w 174"/>
                <a:gd name="T61" fmla="*/ 97 h 174"/>
                <a:gd name="T62" fmla="*/ 0 w 174"/>
                <a:gd name="T63" fmla="*/ 97 h 174"/>
                <a:gd name="T64" fmla="*/ 0 w 174"/>
                <a:gd name="T65" fmla="*/ 97 h 174"/>
                <a:gd name="T66" fmla="*/ 0 w 174"/>
                <a:gd name="T67" fmla="*/ 97 h 174"/>
                <a:gd name="T68" fmla="*/ 0 w 174"/>
                <a:gd name="T69" fmla="*/ 97 h 174"/>
                <a:gd name="T70" fmla="*/ 0 w 174"/>
                <a:gd name="T71" fmla="*/ 98 h 174"/>
                <a:gd name="T72" fmla="*/ 0 w 174"/>
                <a:gd name="T73" fmla="*/ 98 h 174"/>
                <a:gd name="T74" fmla="*/ 1 w 174"/>
                <a:gd name="T75" fmla="*/ 99 h 174"/>
                <a:gd name="T76" fmla="*/ 27 w 174"/>
                <a:gd name="T77" fmla="*/ 121 h 174"/>
                <a:gd name="T78" fmla="*/ 174 w 174"/>
                <a:gd name="T79" fmla="*/ 42 h 174"/>
                <a:gd name="T80" fmla="*/ 99 w 174"/>
                <a:gd name="T81" fmla="*/ 0 h 174"/>
                <a:gd name="T82" fmla="*/ 98 w 174"/>
                <a:gd name="T83" fmla="*/ 0 h 174"/>
                <a:gd name="T84" fmla="*/ 98 w 174"/>
                <a:gd name="T85" fmla="*/ 0 h 174"/>
                <a:gd name="T86" fmla="*/ 98 w 174"/>
                <a:gd name="T87" fmla="*/ 0 h 174"/>
                <a:gd name="T88" fmla="*/ 97 w 174"/>
                <a:gd name="T89" fmla="*/ 0 h 174"/>
                <a:gd name="T90" fmla="*/ 97 w 174"/>
                <a:gd name="T91" fmla="*/ 0 h 174"/>
                <a:gd name="T92" fmla="*/ 97 w 174"/>
                <a:gd name="T93" fmla="*/ 0 h 174"/>
                <a:gd name="T94" fmla="*/ 97 w 174"/>
                <a:gd name="T95" fmla="*/ 0 h 174"/>
                <a:gd name="T96" fmla="*/ 97 w 174"/>
                <a:gd name="T97" fmla="*/ 0 h 174"/>
                <a:gd name="T98" fmla="*/ 97 w 174"/>
                <a:gd name="T99" fmla="*/ 0 h 174"/>
                <a:gd name="T100" fmla="*/ 96 w 174"/>
                <a:gd name="T101" fmla="*/ 0 h 174"/>
                <a:gd name="T102" fmla="*/ 96 w 174"/>
                <a:gd name="T103" fmla="*/ 0 h 174"/>
                <a:gd name="T104" fmla="*/ 96 w 174"/>
                <a:gd name="T105" fmla="*/ 0 h 174"/>
                <a:gd name="T106" fmla="*/ 96 w 174"/>
                <a:gd name="T107" fmla="*/ 0 h 174"/>
                <a:gd name="T108" fmla="*/ 96 w 174"/>
                <a:gd name="T109" fmla="*/ 0 h 174"/>
                <a:gd name="T110" fmla="*/ 95 w 174"/>
                <a:gd name="T111" fmla="*/ 0 h 174"/>
                <a:gd name="T112" fmla="*/ 95 w 174"/>
                <a:gd name="T113" fmla="*/ 0 h 174"/>
                <a:gd name="T114" fmla="*/ 95 w 174"/>
                <a:gd name="T115" fmla="*/ 0 h 1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" h="174"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9" y="0"/>
                    <a:pt x="84" y="1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63" y="4"/>
                    <a:pt x="49" y="11"/>
                    <a:pt x="37" y="20"/>
                  </a:cubicBezTo>
                  <a:cubicBezTo>
                    <a:pt x="32" y="26"/>
                    <a:pt x="26" y="32"/>
                    <a:pt x="20" y="37"/>
                  </a:cubicBezTo>
                  <a:cubicBezTo>
                    <a:pt x="11" y="49"/>
                    <a:pt x="5" y="63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" y="83"/>
                    <a:pt x="0" y="88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2" y="130"/>
                    <a:pt x="18" y="157"/>
                    <a:pt x="43" y="174"/>
                  </a:cubicBezTo>
                  <a:cubicBezTo>
                    <a:pt x="33" y="159"/>
                    <a:pt x="27" y="141"/>
                    <a:pt x="27" y="121"/>
                  </a:cubicBezTo>
                  <a:cubicBezTo>
                    <a:pt x="27" y="69"/>
                    <a:pt x="69" y="27"/>
                    <a:pt x="122" y="27"/>
                  </a:cubicBezTo>
                  <a:cubicBezTo>
                    <a:pt x="141" y="27"/>
                    <a:pt x="159" y="33"/>
                    <a:pt x="174" y="42"/>
                  </a:cubicBezTo>
                  <a:cubicBezTo>
                    <a:pt x="158" y="18"/>
                    <a:pt x="130" y="1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3" name="Freeform 52"/>
            <p:cNvSpPr/>
            <p:nvPr/>
          </p:nvSpPr>
          <p:spPr bwMode="auto">
            <a:xfrm>
              <a:off x="7091361" y="5345311"/>
              <a:ext cx="84139" cy="82551"/>
            </a:xfrm>
            <a:custGeom>
              <a:gdLst>
                <a:gd name="T0" fmla="*/ 17 w 17"/>
                <a:gd name="T1" fmla="*/ 0 h 17"/>
                <a:gd name="T2" fmla="*/ 17 w 17"/>
                <a:gd name="T3" fmla="*/ 0 h 17"/>
                <a:gd name="T4" fmla="*/ 0 w 17"/>
                <a:gd name="T5" fmla="*/ 17 h 17"/>
                <a:gd name="T6" fmla="*/ 0 w 17"/>
                <a:gd name="T7" fmla="*/ 17 h 17"/>
                <a:gd name="T8" fmla="*/ 17 w 17"/>
                <a:gd name="T9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6" y="12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2"/>
                    <a:pt x="12" y="6"/>
                    <a:pt x="17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4" name="Freeform 53"/>
            <p:cNvSpPr>
              <a:spLocks noEditPoints="1"/>
            </p:cNvSpPr>
            <p:nvPr/>
          </p:nvSpPr>
          <p:spPr bwMode="auto">
            <a:xfrm>
              <a:off x="4784724" y="3032323"/>
              <a:ext cx="760413" cy="765175"/>
            </a:xfrm>
            <a:custGeom>
              <a:gdLst>
                <a:gd name="T0" fmla="*/ 0 w 156"/>
                <a:gd name="T1" fmla="*/ 156 h 157"/>
                <a:gd name="T2" fmla="*/ 0 w 156"/>
                <a:gd name="T3" fmla="*/ 156 h 157"/>
                <a:gd name="T4" fmla="*/ 0 w 156"/>
                <a:gd name="T5" fmla="*/ 155 h 157"/>
                <a:gd name="T6" fmla="*/ 0 w 156"/>
                <a:gd name="T7" fmla="*/ 155 h 157"/>
                <a:gd name="T8" fmla="*/ 0 w 156"/>
                <a:gd name="T9" fmla="*/ 154 h 157"/>
                <a:gd name="T10" fmla="*/ 0 w 156"/>
                <a:gd name="T11" fmla="*/ 154 h 157"/>
                <a:gd name="T12" fmla="*/ 0 w 156"/>
                <a:gd name="T13" fmla="*/ 153 h 157"/>
                <a:gd name="T14" fmla="*/ 0 w 156"/>
                <a:gd name="T15" fmla="*/ 153 h 157"/>
                <a:gd name="T16" fmla="*/ 0 w 156"/>
                <a:gd name="T17" fmla="*/ 152 h 157"/>
                <a:gd name="T18" fmla="*/ 0 w 156"/>
                <a:gd name="T19" fmla="*/ 152 h 157"/>
                <a:gd name="T20" fmla="*/ 0 w 156"/>
                <a:gd name="T21" fmla="*/ 151 h 157"/>
                <a:gd name="T22" fmla="*/ 0 w 156"/>
                <a:gd name="T23" fmla="*/ 151 h 157"/>
                <a:gd name="T24" fmla="*/ 0 w 156"/>
                <a:gd name="T25" fmla="*/ 150 h 157"/>
                <a:gd name="T26" fmla="*/ 0 w 156"/>
                <a:gd name="T27" fmla="*/ 150 h 157"/>
                <a:gd name="T28" fmla="*/ 0 w 156"/>
                <a:gd name="T29" fmla="*/ 149 h 157"/>
                <a:gd name="T30" fmla="*/ 0 w 156"/>
                <a:gd name="T31" fmla="*/ 149 h 157"/>
                <a:gd name="T32" fmla="*/ 0 w 156"/>
                <a:gd name="T33" fmla="*/ 149 h 157"/>
                <a:gd name="T34" fmla="*/ 0 w 156"/>
                <a:gd name="T35" fmla="*/ 148 h 157"/>
                <a:gd name="T36" fmla="*/ 0 w 156"/>
                <a:gd name="T37" fmla="*/ 148 h 157"/>
                <a:gd name="T38" fmla="*/ 0 w 156"/>
                <a:gd name="T39" fmla="*/ 147 h 157"/>
                <a:gd name="T40" fmla="*/ 0 w 156"/>
                <a:gd name="T41" fmla="*/ 147 h 157"/>
                <a:gd name="T42" fmla="*/ 0 w 156"/>
                <a:gd name="T43" fmla="*/ 146 h 157"/>
                <a:gd name="T44" fmla="*/ 0 w 156"/>
                <a:gd name="T45" fmla="*/ 146 h 157"/>
                <a:gd name="T46" fmla="*/ 0 w 156"/>
                <a:gd name="T47" fmla="*/ 145 h 157"/>
                <a:gd name="T48" fmla="*/ 0 w 156"/>
                <a:gd name="T49" fmla="*/ 145 h 157"/>
                <a:gd name="T50" fmla="*/ 0 w 156"/>
                <a:gd name="T51" fmla="*/ 144 h 157"/>
                <a:gd name="T52" fmla="*/ 0 w 156"/>
                <a:gd name="T53" fmla="*/ 143 h 157"/>
                <a:gd name="T54" fmla="*/ 156 w 156"/>
                <a:gd name="T55" fmla="*/ 0 h 157"/>
                <a:gd name="T56" fmla="*/ 155 w 156"/>
                <a:gd name="T57" fmla="*/ 0 h 157"/>
                <a:gd name="T58" fmla="*/ 155 w 156"/>
                <a:gd name="T59" fmla="*/ 0 h 157"/>
                <a:gd name="T60" fmla="*/ 154 w 156"/>
                <a:gd name="T61" fmla="*/ 0 h 157"/>
                <a:gd name="T62" fmla="*/ 154 w 156"/>
                <a:gd name="T63" fmla="*/ 0 h 157"/>
                <a:gd name="T64" fmla="*/ 153 w 156"/>
                <a:gd name="T65" fmla="*/ 0 h 157"/>
                <a:gd name="T66" fmla="*/ 153 w 156"/>
                <a:gd name="T67" fmla="*/ 0 h 157"/>
                <a:gd name="T68" fmla="*/ 142 w 156"/>
                <a:gd name="T69" fmla="*/ 0 h 157"/>
                <a:gd name="T70" fmla="*/ 143 w 156"/>
                <a:gd name="T71" fmla="*/ 0 h 157"/>
                <a:gd name="T72" fmla="*/ 152 w 156"/>
                <a:gd name="T73" fmla="*/ 0 h 157"/>
                <a:gd name="T74" fmla="*/ 152 w 156"/>
                <a:gd name="T75" fmla="*/ 0 h 157"/>
                <a:gd name="T76" fmla="*/ 151 w 156"/>
                <a:gd name="T77" fmla="*/ 0 h 157"/>
                <a:gd name="T78" fmla="*/ 144 w 156"/>
                <a:gd name="T79" fmla="*/ 0 h 157"/>
                <a:gd name="T80" fmla="*/ 144 w 156"/>
                <a:gd name="T81" fmla="*/ 0 h 157"/>
                <a:gd name="T82" fmla="*/ 150 w 156"/>
                <a:gd name="T83" fmla="*/ 0 h 157"/>
                <a:gd name="T84" fmla="*/ 145 w 156"/>
                <a:gd name="T85" fmla="*/ 0 h 157"/>
                <a:gd name="T86" fmla="*/ 145 w 156"/>
                <a:gd name="T87" fmla="*/ 0 h 157"/>
                <a:gd name="T88" fmla="*/ 150 w 156"/>
                <a:gd name="T89" fmla="*/ 0 h 157"/>
                <a:gd name="T90" fmla="*/ 145 w 156"/>
                <a:gd name="T91" fmla="*/ 0 h 157"/>
                <a:gd name="T92" fmla="*/ 145 w 156"/>
                <a:gd name="T93" fmla="*/ 0 h 157"/>
                <a:gd name="T94" fmla="*/ 149 w 156"/>
                <a:gd name="T95" fmla="*/ 0 h 157"/>
                <a:gd name="T96" fmla="*/ 146 w 156"/>
                <a:gd name="T97" fmla="*/ 0 h 157"/>
                <a:gd name="T98" fmla="*/ 146 w 156"/>
                <a:gd name="T99" fmla="*/ 0 h 157"/>
                <a:gd name="T100" fmla="*/ 148 w 156"/>
                <a:gd name="T101" fmla="*/ 0 h 157"/>
                <a:gd name="T102" fmla="*/ 147 w 156"/>
                <a:gd name="T103" fmla="*/ 0 h 157"/>
                <a:gd name="T104" fmla="*/ 147 w 156"/>
                <a:gd name="T105" fmla="*/ 0 h 157"/>
                <a:gd name="T106" fmla="*/ 147 w 156"/>
                <a:gd name="T107" fmla="*/ 0 h 1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" h="157">
                  <a:moveTo>
                    <a:pt x="0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3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1"/>
                  </a:moveTo>
                  <a:cubicBezTo>
                    <a:pt x="0" y="151"/>
                    <a:pt x="0" y="152"/>
                    <a:pt x="0" y="152"/>
                  </a:cubicBezTo>
                  <a:cubicBezTo>
                    <a:pt x="0" y="152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49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9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8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6"/>
                  </a:moveTo>
                  <a:cubicBezTo>
                    <a:pt x="0" y="146"/>
                    <a:pt x="0" y="147"/>
                    <a:pt x="0" y="147"/>
                  </a:cubicBezTo>
                  <a:cubicBezTo>
                    <a:pt x="0" y="147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5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2" y="0"/>
                  </a:moveTo>
                  <a:cubicBezTo>
                    <a:pt x="152" y="0"/>
                    <a:pt x="153" y="0"/>
                    <a:pt x="153" y="0"/>
                  </a:cubicBezTo>
                  <a:cubicBezTo>
                    <a:pt x="153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2" y="0"/>
                    <a:pt x="142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1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0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5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9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6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8" y="0"/>
                    <a:pt x="148" y="0"/>
                  </a:cubicBezTo>
                  <a:cubicBezTo>
                    <a:pt x="148" y="0"/>
                    <a:pt x="147" y="0"/>
                    <a:pt x="147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5" name="Freeform 54"/>
            <p:cNvSpPr/>
            <p:nvPr/>
          </p:nvSpPr>
          <p:spPr bwMode="auto">
            <a:xfrm>
              <a:off x="4784724" y="3032323"/>
              <a:ext cx="1311274" cy="1317626"/>
            </a:xfrm>
            <a:custGeom>
              <a:gdLst>
                <a:gd name="T0" fmla="*/ 147 w 269"/>
                <a:gd name="T1" fmla="*/ 0 h 270"/>
                <a:gd name="T2" fmla="*/ 146 w 269"/>
                <a:gd name="T3" fmla="*/ 0 h 270"/>
                <a:gd name="T4" fmla="*/ 146 w 269"/>
                <a:gd name="T5" fmla="*/ 0 h 270"/>
                <a:gd name="T6" fmla="*/ 145 w 269"/>
                <a:gd name="T7" fmla="*/ 0 h 270"/>
                <a:gd name="T8" fmla="*/ 145 w 269"/>
                <a:gd name="T9" fmla="*/ 0 h 270"/>
                <a:gd name="T10" fmla="*/ 145 w 269"/>
                <a:gd name="T11" fmla="*/ 0 h 270"/>
                <a:gd name="T12" fmla="*/ 144 w 269"/>
                <a:gd name="T13" fmla="*/ 0 h 270"/>
                <a:gd name="T14" fmla="*/ 143 w 269"/>
                <a:gd name="T15" fmla="*/ 0 h 270"/>
                <a:gd name="T16" fmla="*/ 143 w 269"/>
                <a:gd name="T17" fmla="*/ 0 h 270"/>
                <a:gd name="T18" fmla="*/ 112 w 269"/>
                <a:gd name="T19" fmla="*/ 5 h 270"/>
                <a:gd name="T20" fmla="*/ 4 w 269"/>
                <a:gd name="T21" fmla="*/ 113 h 270"/>
                <a:gd name="T22" fmla="*/ 0 w 269"/>
                <a:gd name="T23" fmla="*/ 143 h 270"/>
                <a:gd name="T24" fmla="*/ 0 w 269"/>
                <a:gd name="T25" fmla="*/ 144 h 270"/>
                <a:gd name="T26" fmla="*/ 0 w 269"/>
                <a:gd name="T27" fmla="*/ 145 h 270"/>
                <a:gd name="T28" fmla="*/ 0 w 269"/>
                <a:gd name="T29" fmla="*/ 145 h 270"/>
                <a:gd name="T30" fmla="*/ 0 w 269"/>
                <a:gd name="T31" fmla="*/ 146 h 270"/>
                <a:gd name="T32" fmla="*/ 0 w 269"/>
                <a:gd name="T33" fmla="*/ 146 h 270"/>
                <a:gd name="T34" fmla="*/ 0 w 269"/>
                <a:gd name="T35" fmla="*/ 147 h 270"/>
                <a:gd name="T36" fmla="*/ 0 w 269"/>
                <a:gd name="T37" fmla="*/ 147 h 270"/>
                <a:gd name="T38" fmla="*/ 0 w 269"/>
                <a:gd name="T39" fmla="*/ 148 h 270"/>
                <a:gd name="T40" fmla="*/ 0 w 269"/>
                <a:gd name="T41" fmla="*/ 148 h 270"/>
                <a:gd name="T42" fmla="*/ 0 w 269"/>
                <a:gd name="T43" fmla="*/ 149 h 270"/>
                <a:gd name="T44" fmla="*/ 0 w 269"/>
                <a:gd name="T45" fmla="*/ 149 h 270"/>
                <a:gd name="T46" fmla="*/ 0 w 269"/>
                <a:gd name="T47" fmla="*/ 150 h 270"/>
                <a:gd name="T48" fmla="*/ 0 w 269"/>
                <a:gd name="T49" fmla="*/ 150 h 270"/>
                <a:gd name="T50" fmla="*/ 0 w 269"/>
                <a:gd name="T51" fmla="*/ 151 h 270"/>
                <a:gd name="T52" fmla="*/ 0 w 269"/>
                <a:gd name="T53" fmla="*/ 151 h 270"/>
                <a:gd name="T54" fmla="*/ 0 w 269"/>
                <a:gd name="T55" fmla="*/ 152 h 270"/>
                <a:gd name="T56" fmla="*/ 0 w 269"/>
                <a:gd name="T57" fmla="*/ 152 h 270"/>
                <a:gd name="T58" fmla="*/ 0 w 269"/>
                <a:gd name="T59" fmla="*/ 153 h 270"/>
                <a:gd name="T60" fmla="*/ 0 w 269"/>
                <a:gd name="T61" fmla="*/ 153 h 270"/>
                <a:gd name="T62" fmla="*/ 0 w 269"/>
                <a:gd name="T63" fmla="*/ 153 h 270"/>
                <a:gd name="T64" fmla="*/ 0 w 269"/>
                <a:gd name="T65" fmla="*/ 154 h 270"/>
                <a:gd name="T66" fmla="*/ 0 w 269"/>
                <a:gd name="T67" fmla="*/ 154 h 270"/>
                <a:gd name="T68" fmla="*/ 0 w 269"/>
                <a:gd name="T69" fmla="*/ 155 h 270"/>
                <a:gd name="T70" fmla="*/ 0 w 269"/>
                <a:gd name="T71" fmla="*/ 155 h 270"/>
                <a:gd name="T72" fmla="*/ 0 w 269"/>
                <a:gd name="T73" fmla="*/ 156 h 270"/>
                <a:gd name="T74" fmla="*/ 0 w 269"/>
                <a:gd name="T75" fmla="*/ 156 h 270"/>
                <a:gd name="T76" fmla="*/ 38 w 269"/>
                <a:gd name="T77" fmla="*/ 187 h 270"/>
                <a:gd name="T78" fmla="*/ 156 w 269"/>
                <a:gd name="T79" fmla="*/ 0 h 270"/>
                <a:gd name="T80" fmla="*/ 155 w 269"/>
                <a:gd name="T81" fmla="*/ 0 h 270"/>
                <a:gd name="T82" fmla="*/ 155 w 269"/>
                <a:gd name="T83" fmla="*/ 0 h 270"/>
                <a:gd name="T84" fmla="*/ 154 w 269"/>
                <a:gd name="T85" fmla="*/ 0 h 270"/>
                <a:gd name="T86" fmla="*/ 154 w 269"/>
                <a:gd name="T87" fmla="*/ 0 h 270"/>
                <a:gd name="T88" fmla="*/ 153 w 269"/>
                <a:gd name="T89" fmla="*/ 0 h 270"/>
                <a:gd name="T90" fmla="*/ 153 w 269"/>
                <a:gd name="T91" fmla="*/ 0 h 270"/>
                <a:gd name="T92" fmla="*/ 152 w 269"/>
                <a:gd name="T93" fmla="*/ 0 h 270"/>
                <a:gd name="T94" fmla="*/ 152 w 269"/>
                <a:gd name="T95" fmla="*/ 0 h 270"/>
                <a:gd name="T96" fmla="*/ 151 w 269"/>
                <a:gd name="T97" fmla="*/ 0 h 270"/>
                <a:gd name="T98" fmla="*/ 151 w 269"/>
                <a:gd name="T99" fmla="*/ 0 h 270"/>
                <a:gd name="T100" fmla="*/ 150 w 269"/>
                <a:gd name="T101" fmla="*/ 0 h 270"/>
                <a:gd name="T102" fmla="*/ 150 w 269"/>
                <a:gd name="T103" fmla="*/ 0 h 270"/>
                <a:gd name="T104" fmla="*/ 149 w 269"/>
                <a:gd name="T105" fmla="*/ 0 h 270"/>
                <a:gd name="T106" fmla="*/ 149 w 269"/>
                <a:gd name="T107" fmla="*/ 0 h 270"/>
                <a:gd name="T108" fmla="*/ 148 w 269"/>
                <a:gd name="T109" fmla="*/ 0 h 270"/>
                <a:gd name="T110" fmla="*/ 148 w 269"/>
                <a:gd name="T111" fmla="*/ 0 h 270"/>
                <a:gd name="T112" fmla="*/ 147 w 269"/>
                <a:gd name="T113" fmla="*/ 0 h 2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" h="270"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2" y="0"/>
                  </a:cubicBezTo>
                  <a:cubicBezTo>
                    <a:pt x="132" y="1"/>
                    <a:pt x="122" y="2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95" y="9"/>
                    <a:pt x="78" y="16"/>
                    <a:pt x="64" y="26"/>
                  </a:cubicBezTo>
                  <a:cubicBezTo>
                    <a:pt x="53" y="40"/>
                    <a:pt x="40" y="53"/>
                    <a:pt x="25" y="65"/>
                  </a:cubicBezTo>
                  <a:cubicBezTo>
                    <a:pt x="16" y="79"/>
                    <a:pt x="8" y="95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1" y="122"/>
                    <a:pt x="0" y="13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3" y="204"/>
                    <a:pt x="27" y="245"/>
                    <a:pt x="64" y="270"/>
                  </a:cubicBezTo>
                  <a:cubicBezTo>
                    <a:pt x="48" y="246"/>
                    <a:pt x="38" y="218"/>
                    <a:pt x="38" y="187"/>
                  </a:cubicBezTo>
                  <a:cubicBezTo>
                    <a:pt x="38" y="105"/>
                    <a:pt x="104" y="39"/>
                    <a:pt x="186" y="39"/>
                  </a:cubicBezTo>
                  <a:cubicBezTo>
                    <a:pt x="217" y="39"/>
                    <a:pt x="246" y="48"/>
                    <a:pt x="269" y="65"/>
                  </a:cubicBezTo>
                  <a:cubicBezTo>
                    <a:pt x="244" y="28"/>
                    <a:pt x="203" y="3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7" y="0"/>
                    <a:pt x="147" y="0"/>
                  </a:cubicBez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6" name="Freeform 55"/>
            <p:cNvSpPr/>
            <p:nvPr/>
          </p:nvSpPr>
          <p:spPr bwMode="auto">
            <a:xfrm>
              <a:off x="4905375" y="3159323"/>
              <a:ext cx="190500" cy="190500"/>
            </a:xfrm>
            <a:custGeom>
              <a:gdLst>
                <a:gd name="T0" fmla="*/ 39 w 39"/>
                <a:gd name="T1" fmla="*/ 0 h 39"/>
                <a:gd name="T2" fmla="*/ 39 w 39"/>
                <a:gd name="T3" fmla="*/ 0 h 39"/>
                <a:gd name="T4" fmla="*/ 0 w 39"/>
                <a:gd name="T5" fmla="*/ 39 h 39"/>
                <a:gd name="T6" fmla="*/ 0 w 39"/>
                <a:gd name="T7" fmla="*/ 39 h 39"/>
                <a:gd name="T8" fmla="*/ 0 w 39"/>
                <a:gd name="T9" fmla="*/ 39 h 39"/>
                <a:gd name="T10" fmla="*/ 0 w 39"/>
                <a:gd name="T11" fmla="*/ 39 h 39"/>
                <a:gd name="T12" fmla="*/ 0 w 39"/>
                <a:gd name="T13" fmla="*/ 39 h 39"/>
                <a:gd name="T14" fmla="*/ 0 w 39"/>
                <a:gd name="T15" fmla="*/ 39 h 39"/>
                <a:gd name="T16" fmla="*/ 39 w 39"/>
                <a:gd name="T17" fmla="*/ 0 h 39"/>
                <a:gd name="T18" fmla="*/ 39 w 39"/>
                <a:gd name="T19" fmla="*/ 0 h 39"/>
                <a:gd name="T20" fmla="*/ 39 w 39"/>
                <a:gd name="T21" fmla="*/ 0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8" y="14"/>
                    <a:pt x="15" y="27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27"/>
                    <a:pt x="28" y="1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7" name="Freeform 56"/>
            <p:cNvSpPr/>
            <p:nvPr/>
          </p:nvSpPr>
          <p:spPr bwMode="auto">
            <a:xfrm>
              <a:off x="5222875" y="2797372"/>
              <a:ext cx="204788" cy="166688"/>
            </a:xfrm>
            <a:custGeom>
              <a:gdLst>
                <a:gd name="T0" fmla="*/ 42 w 42"/>
                <a:gd name="T1" fmla="*/ 0 h 34"/>
                <a:gd name="T2" fmla="*/ 13 w 42"/>
                <a:gd name="T3" fmla="*/ 4 h 34"/>
                <a:gd name="T4" fmla="*/ 0 w 42"/>
                <a:gd name="T5" fmla="*/ 34 h 34"/>
                <a:gd name="T6" fmla="*/ 34 w 42"/>
                <a:gd name="T7" fmla="*/ 26 h 34"/>
                <a:gd name="T8" fmla="*/ 42 w 42"/>
                <a:gd name="T9" fmla="*/ 0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4">
                  <a:moveTo>
                    <a:pt x="42" y="0"/>
                  </a:moveTo>
                  <a:cubicBezTo>
                    <a:pt x="32" y="0"/>
                    <a:pt x="23" y="2"/>
                    <a:pt x="13" y="4"/>
                  </a:cubicBezTo>
                  <a:cubicBezTo>
                    <a:pt x="10" y="14"/>
                    <a:pt x="5" y="24"/>
                    <a:pt x="0" y="34"/>
                  </a:cubicBezTo>
                  <a:cubicBezTo>
                    <a:pt x="11" y="30"/>
                    <a:pt x="22" y="27"/>
                    <a:pt x="34" y="26"/>
                  </a:cubicBezTo>
                  <a:cubicBezTo>
                    <a:pt x="37" y="17"/>
                    <a:pt x="39" y="9"/>
                    <a:pt x="42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8" name="Freeform 57"/>
            <p:cNvSpPr/>
            <p:nvPr/>
          </p:nvSpPr>
          <p:spPr bwMode="auto">
            <a:xfrm>
              <a:off x="5095875" y="2924372"/>
              <a:ext cx="293688" cy="234951"/>
            </a:xfrm>
            <a:custGeom>
              <a:gdLst>
                <a:gd name="T0" fmla="*/ 60 w 60"/>
                <a:gd name="T1" fmla="*/ 0 h 48"/>
                <a:gd name="T2" fmla="*/ 26 w 60"/>
                <a:gd name="T3" fmla="*/ 8 h 48"/>
                <a:gd name="T4" fmla="*/ 0 w 60"/>
                <a:gd name="T5" fmla="*/ 48 h 48"/>
                <a:gd name="T6" fmla="*/ 48 w 60"/>
                <a:gd name="T7" fmla="*/ 27 h 48"/>
                <a:gd name="T8" fmla="*/ 60 w 60"/>
                <a:gd name="T9" fmla="*/ 0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8">
                  <a:moveTo>
                    <a:pt x="60" y="0"/>
                  </a:moveTo>
                  <a:cubicBezTo>
                    <a:pt x="48" y="1"/>
                    <a:pt x="37" y="4"/>
                    <a:pt x="26" y="8"/>
                  </a:cubicBezTo>
                  <a:cubicBezTo>
                    <a:pt x="19" y="22"/>
                    <a:pt x="10" y="35"/>
                    <a:pt x="0" y="48"/>
                  </a:cubicBezTo>
                  <a:cubicBezTo>
                    <a:pt x="14" y="38"/>
                    <a:pt x="31" y="31"/>
                    <a:pt x="48" y="27"/>
                  </a:cubicBezTo>
                  <a:cubicBezTo>
                    <a:pt x="52" y="18"/>
                    <a:pt x="56" y="9"/>
                    <a:pt x="60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9" name="Freeform 58"/>
            <p:cNvSpPr/>
            <p:nvPr/>
          </p:nvSpPr>
          <p:spPr bwMode="auto">
            <a:xfrm>
              <a:off x="5095875" y="3056135"/>
              <a:ext cx="234951" cy="103188"/>
            </a:xfrm>
            <a:custGeom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0" name="Freeform 59"/>
            <p:cNvSpPr/>
            <p:nvPr/>
          </p:nvSpPr>
          <p:spPr bwMode="auto">
            <a:xfrm>
              <a:off x="5095875" y="2818009"/>
              <a:ext cx="190500" cy="341314"/>
            </a:xfrm>
            <a:custGeom>
              <a:gdLst>
                <a:gd name="T0" fmla="*/ 39 w 39"/>
                <a:gd name="T1" fmla="*/ 0 h 70"/>
                <a:gd name="T2" fmla="*/ 39 w 39"/>
                <a:gd name="T3" fmla="*/ 0 h 70"/>
                <a:gd name="T4" fmla="*/ 0 w 39"/>
                <a:gd name="T5" fmla="*/ 70 h 70"/>
                <a:gd name="T6" fmla="*/ 0 w 39"/>
                <a:gd name="T7" fmla="*/ 70 h 70"/>
                <a:gd name="T8" fmla="*/ 0 w 39"/>
                <a:gd name="T9" fmla="*/ 70 h 70"/>
                <a:gd name="T10" fmla="*/ 26 w 39"/>
                <a:gd name="T11" fmla="*/ 30 h 70"/>
                <a:gd name="T12" fmla="*/ 39 w 39"/>
                <a:gd name="T13" fmla="*/ 0 h 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70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26"/>
                    <a:pt x="17" y="4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0" y="57"/>
                    <a:pt x="19" y="44"/>
                    <a:pt x="26" y="30"/>
                  </a:cubicBezTo>
                  <a:cubicBezTo>
                    <a:pt x="31" y="20"/>
                    <a:pt x="36" y="1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1" name="Freeform 60"/>
            <p:cNvSpPr/>
            <p:nvPr/>
          </p:nvSpPr>
          <p:spPr bwMode="auto">
            <a:xfrm>
              <a:off x="5095875" y="3056135"/>
              <a:ext cx="234951" cy="103188"/>
            </a:xfrm>
            <a:custGeom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2" name="Oval 61"/>
            <p:cNvSpPr>
              <a:spLocks noChangeArrowheads="1"/>
            </p:cNvSpPr>
            <p:nvPr/>
          </p:nvSpPr>
          <p:spPr bwMode="auto">
            <a:xfrm>
              <a:off x="5095875" y="3159323"/>
              <a:ext cx="1588" cy="1588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3" name="Freeform 62"/>
            <p:cNvSpPr/>
            <p:nvPr/>
          </p:nvSpPr>
          <p:spPr bwMode="auto">
            <a:xfrm>
              <a:off x="4545011" y="3476823"/>
              <a:ext cx="166688" cy="200025"/>
            </a:xfrm>
            <a:custGeom>
              <a:gdLst>
                <a:gd name="T0" fmla="*/ 34 w 34"/>
                <a:gd name="T1" fmla="*/ 0 h 41"/>
                <a:gd name="T2" fmla="*/ 4 w 34"/>
                <a:gd name="T3" fmla="*/ 13 h 41"/>
                <a:gd name="T4" fmla="*/ 0 w 34"/>
                <a:gd name="T5" fmla="*/ 41 h 41"/>
                <a:gd name="T6" fmla="*/ 26 w 34"/>
                <a:gd name="T7" fmla="*/ 33 h 41"/>
                <a:gd name="T8" fmla="*/ 34 w 34"/>
                <a:gd name="T9" fmla="*/ 0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4" y="0"/>
                  </a:moveTo>
                  <a:cubicBezTo>
                    <a:pt x="25" y="5"/>
                    <a:pt x="15" y="9"/>
                    <a:pt x="4" y="13"/>
                  </a:cubicBezTo>
                  <a:cubicBezTo>
                    <a:pt x="2" y="22"/>
                    <a:pt x="1" y="32"/>
                    <a:pt x="0" y="41"/>
                  </a:cubicBezTo>
                  <a:cubicBezTo>
                    <a:pt x="9" y="39"/>
                    <a:pt x="18" y="36"/>
                    <a:pt x="26" y="33"/>
                  </a:cubicBezTo>
                  <a:cubicBezTo>
                    <a:pt x="28" y="22"/>
                    <a:pt x="31" y="11"/>
                    <a:pt x="34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4" name="Freeform 63"/>
            <p:cNvSpPr/>
            <p:nvPr/>
          </p:nvSpPr>
          <p:spPr bwMode="auto">
            <a:xfrm>
              <a:off x="4672011" y="3349823"/>
              <a:ext cx="233363" cy="287339"/>
            </a:xfrm>
            <a:custGeom>
              <a:gdLst>
                <a:gd name="T0" fmla="*/ 48 w 48"/>
                <a:gd name="T1" fmla="*/ 0 h 59"/>
                <a:gd name="T2" fmla="*/ 8 w 48"/>
                <a:gd name="T3" fmla="*/ 26 h 59"/>
                <a:gd name="T4" fmla="*/ 0 w 48"/>
                <a:gd name="T5" fmla="*/ 59 h 59"/>
                <a:gd name="T6" fmla="*/ 27 w 48"/>
                <a:gd name="T7" fmla="*/ 48 h 59"/>
                <a:gd name="T8" fmla="*/ 48 w 48"/>
                <a:gd name="T9" fmla="*/ 0 h 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9">
                  <a:moveTo>
                    <a:pt x="48" y="0"/>
                  </a:moveTo>
                  <a:cubicBezTo>
                    <a:pt x="36" y="10"/>
                    <a:pt x="22" y="18"/>
                    <a:pt x="8" y="26"/>
                  </a:cubicBezTo>
                  <a:cubicBezTo>
                    <a:pt x="5" y="37"/>
                    <a:pt x="2" y="48"/>
                    <a:pt x="0" y="59"/>
                  </a:cubicBezTo>
                  <a:cubicBezTo>
                    <a:pt x="9" y="56"/>
                    <a:pt x="18" y="52"/>
                    <a:pt x="27" y="48"/>
                  </a:cubicBezTo>
                  <a:cubicBezTo>
                    <a:pt x="31" y="30"/>
                    <a:pt x="38" y="14"/>
                    <a:pt x="48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5" name="Freeform 64"/>
            <p:cNvSpPr/>
            <p:nvPr/>
          </p:nvSpPr>
          <p:spPr bwMode="auto">
            <a:xfrm>
              <a:off x="4803775" y="3349823"/>
              <a:ext cx="101600" cy="233363"/>
            </a:xfrm>
            <a:custGeom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1" y="14"/>
                    <a:pt x="21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6" name="Freeform 65"/>
            <p:cNvSpPr/>
            <p:nvPr/>
          </p:nvSpPr>
          <p:spPr bwMode="auto">
            <a:xfrm>
              <a:off x="4564061" y="3349823"/>
              <a:ext cx="341313" cy="190500"/>
            </a:xfrm>
            <a:custGeom>
              <a:gdLst>
                <a:gd name="T0" fmla="*/ 70 w 70"/>
                <a:gd name="T1" fmla="*/ 0 h 39"/>
                <a:gd name="T2" fmla="*/ 0 w 70"/>
                <a:gd name="T3" fmla="*/ 39 h 39"/>
                <a:gd name="T4" fmla="*/ 0 w 70"/>
                <a:gd name="T5" fmla="*/ 39 h 39"/>
                <a:gd name="T6" fmla="*/ 30 w 70"/>
                <a:gd name="T7" fmla="*/ 26 h 39"/>
                <a:gd name="T8" fmla="*/ 70 w 70"/>
                <a:gd name="T9" fmla="*/ 0 h 39"/>
                <a:gd name="T10" fmla="*/ 70 w 70"/>
                <a:gd name="T11" fmla="*/ 0 h 39"/>
                <a:gd name="T12" fmla="*/ 70 w 70"/>
                <a:gd name="T13" fmla="*/ 0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39">
                  <a:moveTo>
                    <a:pt x="70" y="0"/>
                  </a:moveTo>
                  <a:cubicBezTo>
                    <a:pt x="49" y="16"/>
                    <a:pt x="26" y="3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5"/>
                    <a:pt x="21" y="31"/>
                    <a:pt x="30" y="26"/>
                  </a:cubicBezTo>
                  <a:cubicBezTo>
                    <a:pt x="44" y="18"/>
                    <a:pt x="58" y="1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7" name="Freeform 66"/>
            <p:cNvSpPr/>
            <p:nvPr/>
          </p:nvSpPr>
          <p:spPr bwMode="auto">
            <a:xfrm>
              <a:off x="4803775" y="3349823"/>
              <a:ext cx="101600" cy="233363"/>
            </a:xfrm>
            <a:custGeom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2" y="14"/>
                    <a:pt x="21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8" name="Oval 67"/>
            <p:cNvSpPr>
              <a:spLocks noChangeArrowheads="1"/>
            </p:cNvSpPr>
            <p:nvPr/>
          </p:nvSpPr>
          <p:spPr bwMode="auto">
            <a:xfrm>
              <a:off x="4905375" y="3349823"/>
              <a:ext cx="1588" cy="1588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9" name="Freeform 68"/>
            <p:cNvSpPr>
              <a:spLocks noEditPoints="1"/>
            </p:cNvSpPr>
            <p:nvPr/>
          </p:nvSpPr>
          <p:spPr bwMode="auto">
            <a:xfrm>
              <a:off x="6427786" y="4076898"/>
              <a:ext cx="122239" cy="14288"/>
            </a:xfrm>
            <a:custGeom>
              <a:gdLst>
                <a:gd name="T0" fmla="*/ 0 w 25"/>
                <a:gd name="T1" fmla="*/ 3 h 3"/>
                <a:gd name="T2" fmla="*/ 0 w 25"/>
                <a:gd name="T3" fmla="*/ 3 h 3"/>
                <a:gd name="T4" fmla="*/ 0 w 25"/>
                <a:gd name="T5" fmla="*/ 3 h 3"/>
                <a:gd name="T6" fmla="*/ 0 w 25"/>
                <a:gd name="T7" fmla="*/ 3 h 3"/>
                <a:gd name="T8" fmla="*/ 0 w 25"/>
                <a:gd name="T9" fmla="*/ 3 h 3"/>
                <a:gd name="T10" fmla="*/ 0 w 25"/>
                <a:gd name="T11" fmla="*/ 3 h 3"/>
                <a:gd name="T12" fmla="*/ 1 w 25"/>
                <a:gd name="T13" fmla="*/ 3 h 3"/>
                <a:gd name="T14" fmla="*/ 0 w 25"/>
                <a:gd name="T15" fmla="*/ 3 h 3"/>
                <a:gd name="T16" fmla="*/ 1 w 25"/>
                <a:gd name="T17" fmla="*/ 3 h 3"/>
                <a:gd name="T18" fmla="*/ 25 w 25"/>
                <a:gd name="T19" fmla="*/ 0 h 3"/>
                <a:gd name="T20" fmla="*/ 1 w 25"/>
                <a:gd name="T21" fmla="*/ 3 h 3"/>
                <a:gd name="T22" fmla="*/ 25 w 25"/>
                <a:gd name="T23" fmla="*/ 0 h 3"/>
                <a:gd name="T24" fmla="*/ 25 w 25"/>
                <a:gd name="T2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moveTo>
                    <a:pt x="25" y="0"/>
                  </a:moveTo>
                  <a:cubicBezTo>
                    <a:pt x="17" y="0"/>
                    <a:pt x="9" y="1"/>
                    <a:pt x="1" y="3"/>
                  </a:cubicBezTo>
                  <a:cubicBezTo>
                    <a:pt x="9" y="1"/>
                    <a:pt x="1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0" name="Freeform 69"/>
            <p:cNvSpPr>
              <a:spLocks noEditPoints="1"/>
            </p:cNvSpPr>
            <p:nvPr/>
          </p:nvSpPr>
          <p:spPr bwMode="auto">
            <a:xfrm>
              <a:off x="5822949" y="4076898"/>
              <a:ext cx="727074" cy="727075"/>
            </a:xfrm>
            <a:custGeom>
              <a:gdLst>
                <a:gd name="T0" fmla="*/ 30 w 149"/>
                <a:gd name="T1" fmla="*/ 106 h 149"/>
                <a:gd name="T2" fmla="*/ 5 w 149"/>
                <a:gd name="T3" fmla="*/ 118 h 149"/>
                <a:gd name="T4" fmla="*/ 0 w 149"/>
                <a:gd name="T5" fmla="*/ 149 h 149"/>
                <a:gd name="T6" fmla="*/ 21 w 149"/>
                <a:gd name="T7" fmla="*/ 143 h 149"/>
                <a:gd name="T8" fmla="*/ 30 w 149"/>
                <a:gd name="T9" fmla="*/ 106 h 149"/>
                <a:gd name="T10" fmla="*/ 149 w 149"/>
                <a:gd name="T11" fmla="*/ 0 h 149"/>
                <a:gd name="T12" fmla="*/ 125 w 149"/>
                <a:gd name="T13" fmla="*/ 3 h 149"/>
                <a:gd name="T14" fmla="*/ 125 w 149"/>
                <a:gd name="T15" fmla="*/ 3 h 149"/>
                <a:gd name="T16" fmla="*/ 124 w 149"/>
                <a:gd name="T17" fmla="*/ 3 h 149"/>
                <a:gd name="T18" fmla="*/ 124 w 149"/>
                <a:gd name="T19" fmla="*/ 3 h 149"/>
                <a:gd name="T20" fmla="*/ 124 w 149"/>
                <a:gd name="T21" fmla="*/ 3 h 149"/>
                <a:gd name="T22" fmla="*/ 124 w 149"/>
                <a:gd name="T23" fmla="*/ 3 h 149"/>
                <a:gd name="T24" fmla="*/ 124 w 149"/>
                <a:gd name="T25" fmla="*/ 3 h 149"/>
                <a:gd name="T26" fmla="*/ 118 w 149"/>
                <a:gd name="T27" fmla="*/ 5 h 149"/>
                <a:gd name="T28" fmla="*/ 107 w 149"/>
                <a:gd name="T29" fmla="*/ 29 h 149"/>
                <a:gd name="T30" fmla="*/ 143 w 149"/>
                <a:gd name="T31" fmla="*/ 20 h 149"/>
                <a:gd name="T32" fmla="*/ 149 w 149"/>
                <a:gd name="T33" fmla="*/ 0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9" h="149">
                  <a:moveTo>
                    <a:pt x="30" y="106"/>
                  </a:moveTo>
                  <a:cubicBezTo>
                    <a:pt x="22" y="111"/>
                    <a:pt x="13" y="115"/>
                    <a:pt x="5" y="118"/>
                  </a:cubicBezTo>
                  <a:cubicBezTo>
                    <a:pt x="2" y="128"/>
                    <a:pt x="1" y="138"/>
                    <a:pt x="0" y="149"/>
                  </a:cubicBezTo>
                  <a:cubicBezTo>
                    <a:pt x="7" y="147"/>
                    <a:pt x="14" y="145"/>
                    <a:pt x="21" y="143"/>
                  </a:cubicBezTo>
                  <a:cubicBezTo>
                    <a:pt x="22" y="130"/>
                    <a:pt x="25" y="118"/>
                    <a:pt x="30" y="106"/>
                  </a:cubicBezTo>
                  <a:moveTo>
                    <a:pt x="149" y="0"/>
                  </a:moveTo>
                  <a:cubicBezTo>
                    <a:pt x="141" y="0"/>
                    <a:pt x="133" y="1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4" y="3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20" y="4"/>
                    <a:pt x="118" y="5"/>
                  </a:cubicBezTo>
                  <a:cubicBezTo>
                    <a:pt x="115" y="13"/>
                    <a:pt x="111" y="21"/>
                    <a:pt x="107" y="29"/>
                  </a:cubicBezTo>
                  <a:cubicBezTo>
                    <a:pt x="118" y="25"/>
                    <a:pt x="131" y="22"/>
                    <a:pt x="143" y="20"/>
                  </a:cubicBezTo>
                  <a:cubicBezTo>
                    <a:pt x="146" y="14"/>
                    <a:pt x="148" y="7"/>
                    <a:pt x="14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1" name="Freeform 70"/>
            <p:cNvSpPr/>
            <p:nvPr/>
          </p:nvSpPr>
          <p:spPr bwMode="auto">
            <a:xfrm>
              <a:off x="5926136" y="4173735"/>
              <a:ext cx="595313" cy="600075"/>
            </a:xfrm>
            <a:custGeom>
              <a:gdLst>
                <a:gd name="T0" fmla="*/ 122 w 122"/>
                <a:gd name="T1" fmla="*/ 0 h 123"/>
                <a:gd name="T2" fmla="*/ 86 w 122"/>
                <a:gd name="T3" fmla="*/ 9 h 123"/>
                <a:gd name="T4" fmla="*/ 9 w 122"/>
                <a:gd name="T5" fmla="*/ 86 h 123"/>
                <a:gd name="T6" fmla="*/ 0 w 122"/>
                <a:gd name="T7" fmla="*/ 123 h 123"/>
                <a:gd name="T8" fmla="*/ 20 w 122"/>
                <a:gd name="T9" fmla="*/ 115 h 123"/>
                <a:gd name="T10" fmla="*/ 114 w 122"/>
                <a:gd name="T11" fmla="*/ 21 h 123"/>
                <a:gd name="T12" fmla="*/ 122 w 122"/>
                <a:gd name="T13" fmla="*/ 0 h 1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23">
                  <a:moveTo>
                    <a:pt x="122" y="0"/>
                  </a:moveTo>
                  <a:cubicBezTo>
                    <a:pt x="110" y="2"/>
                    <a:pt x="97" y="5"/>
                    <a:pt x="86" y="9"/>
                  </a:cubicBezTo>
                  <a:cubicBezTo>
                    <a:pt x="68" y="42"/>
                    <a:pt x="41" y="69"/>
                    <a:pt x="9" y="86"/>
                  </a:cubicBezTo>
                  <a:cubicBezTo>
                    <a:pt x="4" y="98"/>
                    <a:pt x="1" y="110"/>
                    <a:pt x="0" y="123"/>
                  </a:cubicBezTo>
                  <a:cubicBezTo>
                    <a:pt x="7" y="121"/>
                    <a:pt x="14" y="118"/>
                    <a:pt x="20" y="115"/>
                  </a:cubicBezTo>
                  <a:cubicBezTo>
                    <a:pt x="30" y="67"/>
                    <a:pt x="67" y="30"/>
                    <a:pt x="114" y="21"/>
                  </a:cubicBezTo>
                  <a:cubicBezTo>
                    <a:pt x="117" y="14"/>
                    <a:pt x="120" y="8"/>
                    <a:pt x="122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2" name="Freeform 71"/>
            <p:cNvSpPr/>
            <p:nvPr/>
          </p:nvSpPr>
          <p:spPr bwMode="auto">
            <a:xfrm>
              <a:off x="5848349" y="4100710"/>
              <a:ext cx="550863" cy="550863"/>
            </a:xfrm>
            <a:custGeom>
              <a:gdLst>
                <a:gd name="T0" fmla="*/ 113 w 113"/>
                <a:gd name="T1" fmla="*/ 0 h 113"/>
                <a:gd name="T2" fmla="*/ 113 w 113"/>
                <a:gd name="T3" fmla="*/ 0 h 113"/>
                <a:gd name="T4" fmla="*/ 0 w 113"/>
                <a:gd name="T5" fmla="*/ 113 h 113"/>
                <a:gd name="T6" fmla="*/ 0 w 113"/>
                <a:gd name="T7" fmla="*/ 113 h 113"/>
                <a:gd name="T8" fmla="*/ 25 w 113"/>
                <a:gd name="T9" fmla="*/ 101 h 113"/>
                <a:gd name="T10" fmla="*/ 102 w 113"/>
                <a:gd name="T11" fmla="*/ 24 h 113"/>
                <a:gd name="T12" fmla="*/ 113 w 113"/>
                <a:gd name="T13" fmla="*/ 0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3">
                  <a:moveTo>
                    <a:pt x="113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93" y="52"/>
                    <a:pt x="52" y="9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10"/>
                    <a:pt x="17" y="106"/>
                    <a:pt x="25" y="101"/>
                  </a:cubicBezTo>
                  <a:cubicBezTo>
                    <a:pt x="57" y="84"/>
                    <a:pt x="84" y="57"/>
                    <a:pt x="102" y="24"/>
                  </a:cubicBezTo>
                  <a:cubicBezTo>
                    <a:pt x="106" y="16"/>
                    <a:pt x="110" y="8"/>
                    <a:pt x="113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3" name="Freeform 72"/>
            <p:cNvSpPr/>
            <p:nvPr/>
          </p:nvSpPr>
          <p:spPr bwMode="auto">
            <a:xfrm>
              <a:off x="6022974" y="4276924"/>
              <a:ext cx="458788" cy="458788"/>
            </a:xfrm>
            <a:custGeom>
              <a:gdLst>
                <a:gd name="T0" fmla="*/ 94 w 94"/>
                <a:gd name="T1" fmla="*/ 0 h 94"/>
                <a:gd name="T2" fmla="*/ 0 w 94"/>
                <a:gd name="T3" fmla="*/ 94 h 94"/>
                <a:gd name="T4" fmla="*/ 0 w 94"/>
                <a:gd name="T5" fmla="*/ 94 h 94"/>
                <a:gd name="T6" fmla="*/ 94 w 94"/>
                <a:gd name="T7" fmla="*/ 0 h 94"/>
                <a:gd name="T8" fmla="*/ 94 w 94"/>
                <a:gd name="T9" fmla="*/ 0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94" y="0"/>
                  </a:moveTo>
                  <a:cubicBezTo>
                    <a:pt x="47" y="9"/>
                    <a:pt x="10" y="46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0" y="46"/>
                    <a:pt x="47" y="9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2D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4" name="Freeform 73"/>
            <p:cNvSpPr/>
            <p:nvPr/>
          </p:nvSpPr>
          <p:spPr bwMode="auto">
            <a:xfrm>
              <a:off x="7272335" y="5096073"/>
              <a:ext cx="161925" cy="112713"/>
            </a:xfrm>
            <a:custGeom>
              <a:gdLst>
                <a:gd name="T0" fmla="*/ 33 w 33"/>
                <a:gd name="T1" fmla="*/ 0 h 23"/>
                <a:gd name="T2" fmla="*/ 8 w 33"/>
                <a:gd name="T3" fmla="*/ 3 h 23"/>
                <a:gd name="T4" fmla="*/ 0 w 33"/>
                <a:gd name="T5" fmla="*/ 23 h 23"/>
                <a:gd name="T6" fmla="*/ 28 w 33"/>
                <a:gd name="T7" fmla="*/ 16 h 23"/>
                <a:gd name="T8" fmla="*/ 33 w 33"/>
                <a:gd name="T9" fmla="*/ 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0"/>
                  </a:moveTo>
                  <a:cubicBezTo>
                    <a:pt x="24" y="0"/>
                    <a:pt x="16" y="1"/>
                    <a:pt x="8" y="3"/>
                  </a:cubicBezTo>
                  <a:cubicBezTo>
                    <a:pt x="6" y="10"/>
                    <a:pt x="3" y="16"/>
                    <a:pt x="0" y="23"/>
                  </a:cubicBezTo>
                  <a:cubicBezTo>
                    <a:pt x="9" y="19"/>
                    <a:pt x="18" y="17"/>
                    <a:pt x="28" y="16"/>
                  </a:cubicBezTo>
                  <a:cubicBezTo>
                    <a:pt x="30" y="11"/>
                    <a:pt x="31" y="5"/>
                    <a:pt x="33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5" name="Freeform 74"/>
            <p:cNvSpPr/>
            <p:nvPr/>
          </p:nvSpPr>
          <p:spPr bwMode="auto">
            <a:xfrm>
              <a:off x="7175498" y="5173861"/>
              <a:ext cx="233363" cy="171451"/>
            </a:xfrm>
            <a:custGeom>
              <a:gdLst>
                <a:gd name="T0" fmla="*/ 48 w 48"/>
                <a:gd name="T1" fmla="*/ 0 h 35"/>
                <a:gd name="T2" fmla="*/ 20 w 48"/>
                <a:gd name="T3" fmla="*/ 7 h 35"/>
                <a:gd name="T4" fmla="*/ 0 w 48"/>
                <a:gd name="T5" fmla="*/ 35 h 35"/>
                <a:gd name="T6" fmla="*/ 42 w 48"/>
                <a:gd name="T7" fmla="*/ 17 h 35"/>
                <a:gd name="T8" fmla="*/ 48 w 48"/>
                <a:gd name="T9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5">
                  <a:moveTo>
                    <a:pt x="48" y="0"/>
                  </a:moveTo>
                  <a:cubicBezTo>
                    <a:pt x="38" y="1"/>
                    <a:pt x="29" y="3"/>
                    <a:pt x="20" y="7"/>
                  </a:cubicBezTo>
                  <a:cubicBezTo>
                    <a:pt x="14" y="17"/>
                    <a:pt x="8" y="26"/>
                    <a:pt x="0" y="35"/>
                  </a:cubicBezTo>
                  <a:cubicBezTo>
                    <a:pt x="12" y="26"/>
                    <a:pt x="26" y="19"/>
                    <a:pt x="42" y="17"/>
                  </a:cubicBezTo>
                  <a:cubicBezTo>
                    <a:pt x="44" y="11"/>
                    <a:pt x="46" y="6"/>
                    <a:pt x="48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6" name="Freeform 75"/>
            <p:cNvSpPr/>
            <p:nvPr/>
          </p:nvSpPr>
          <p:spPr bwMode="auto">
            <a:xfrm>
              <a:off x="7175498" y="5257999"/>
              <a:ext cx="204788" cy="87313"/>
            </a:xfrm>
            <a:custGeom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7" name="Freeform 76"/>
            <p:cNvSpPr/>
            <p:nvPr/>
          </p:nvSpPr>
          <p:spPr bwMode="auto">
            <a:xfrm>
              <a:off x="7175498" y="5110361"/>
              <a:ext cx="136525" cy="234951"/>
            </a:xfrm>
            <a:custGeom>
              <a:gdLst>
                <a:gd name="T0" fmla="*/ 28 w 28"/>
                <a:gd name="T1" fmla="*/ 0 h 48"/>
                <a:gd name="T2" fmla="*/ 28 w 28"/>
                <a:gd name="T3" fmla="*/ 0 h 48"/>
                <a:gd name="T4" fmla="*/ 0 w 28"/>
                <a:gd name="T5" fmla="*/ 48 h 48"/>
                <a:gd name="T6" fmla="*/ 0 w 28"/>
                <a:gd name="T7" fmla="*/ 48 h 48"/>
                <a:gd name="T8" fmla="*/ 0 w 28"/>
                <a:gd name="T9" fmla="*/ 48 h 48"/>
                <a:gd name="T10" fmla="*/ 0 w 28"/>
                <a:gd name="T11" fmla="*/ 48 h 48"/>
                <a:gd name="T12" fmla="*/ 0 w 28"/>
                <a:gd name="T13" fmla="*/ 48 h 48"/>
                <a:gd name="T14" fmla="*/ 20 w 28"/>
                <a:gd name="T15" fmla="*/ 20 h 48"/>
                <a:gd name="T16" fmla="*/ 28 w 28"/>
                <a:gd name="T17" fmla="*/ 0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2" y="18"/>
                    <a:pt x="12" y="3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39"/>
                    <a:pt x="14" y="30"/>
                    <a:pt x="20" y="20"/>
                  </a:cubicBezTo>
                  <a:cubicBezTo>
                    <a:pt x="23" y="13"/>
                    <a:pt x="26" y="7"/>
                    <a:pt x="2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8" name="Freeform 77"/>
            <p:cNvSpPr/>
            <p:nvPr/>
          </p:nvSpPr>
          <p:spPr bwMode="auto">
            <a:xfrm>
              <a:off x="7175498" y="5257999"/>
              <a:ext cx="204788" cy="87313"/>
            </a:xfrm>
            <a:custGeom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257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9" name="Oval 78"/>
            <p:cNvSpPr>
              <a:spLocks noChangeArrowheads="1"/>
            </p:cNvSpPr>
            <p:nvPr/>
          </p:nvSpPr>
          <p:spPr bwMode="auto">
            <a:xfrm>
              <a:off x="7175498" y="5345311"/>
              <a:ext cx="1588" cy="1588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0" name="Freeform 79"/>
            <p:cNvSpPr/>
            <p:nvPr/>
          </p:nvSpPr>
          <p:spPr bwMode="auto">
            <a:xfrm>
              <a:off x="6843710" y="5521524"/>
              <a:ext cx="111125" cy="160339"/>
            </a:xfrm>
            <a:custGeom>
              <a:gdLst>
                <a:gd name="T0" fmla="*/ 23 w 23"/>
                <a:gd name="T1" fmla="*/ 0 h 33"/>
                <a:gd name="T2" fmla="*/ 3 w 23"/>
                <a:gd name="T3" fmla="*/ 9 h 33"/>
                <a:gd name="T4" fmla="*/ 0 w 23"/>
                <a:gd name="T5" fmla="*/ 33 h 33"/>
                <a:gd name="T6" fmla="*/ 16 w 23"/>
                <a:gd name="T7" fmla="*/ 29 h 33"/>
                <a:gd name="T8" fmla="*/ 23 w 23"/>
                <a:gd name="T9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3">
                  <a:moveTo>
                    <a:pt x="23" y="0"/>
                  </a:moveTo>
                  <a:cubicBezTo>
                    <a:pt x="17" y="4"/>
                    <a:pt x="10" y="7"/>
                    <a:pt x="3" y="9"/>
                  </a:cubicBezTo>
                  <a:cubicBezTo>
                    <a:pt x="2" y="17"/>
                    <a:pt x="0" y="25"/>
                    <a:pt x="0" y="33"/>
                  </a:cubicBezTo>
                  <a:cubicBezTo>
                    <a:pt x="6" y="32"/>
                    <a:pt x="11" y="31"/>
                    <a:pt x="16" y="29"/>
                  </a:cubicBezTo>
                  <a:cubicBezTo>
                    <a:pt x="17" y="19"/>
                    <a:pt x="20" y="9"/>
                    <a:pt x="23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1" name="Freeform 80"/>
            <p:cNvSpPr/>
            <p:nvPr/>
          </p:nvSpPr>
          <p:spPr bwMode="auto">
            <a:xfrm>
              <a:off x="6921498" y="5427862"/>
              <a:ext cx="169863" cy="234951"/>
            </a:xfrm>
            <a:custGeom>
              <a:gdLst>
                <a:gd name="T0" fmla="*/ 35 w 35"/>
                <a:gd name="T1" fmla="*/ 0 h 48"/>
                <a:gd name="T2" fmla="*/ 7 w 35"/>
                <a:gd name="T3" fmla="*/ 19 h 48"/>
                <a:gd name="T4" fmla="*/ 0 w 35"/>
                <a:gd name="T5" fmla="*/ 48 h 48"/>
                <a:gd name="T6" fmla="*/ 17 w 35"/>
                <a:gd name="T7" fmla="*/ 41 h 48"/>
                <a:gd name="T8" fmla="*/ 35 w 35"/>
                <a:gd name="T9" fmla="*/ 0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8">
                  <a:moveTo>
                    <a:pt x="35" y="0"/>
                  </a:moveTo>
                  <a:cubicBezTo>
                    <a:pt x="26" y="7"/>
                    <a:pt x="17" y="14"/>
                    <a:pt x="7" y="19"/>
                  </a:cubicBezTo>
                  <a:cubicBezTo>
                    <a:pt x="4" y="28"/>
                    <a:pt x="1" y="38"/>
                    <a:pt x="0" y="48"/>
                  </a:cubicBezTo>
                  <a:cubicBezTo>
                    <a:pt x="6" y="46"/>
                    <a:pt x="12" y="44"/>
                    <a:pt x="17" y="41"/>
                  </a:cubicBezTo>
                  <a:cubicBezTo>
                    <a:pt x="20" y="26"/>
                    <a:pt x="26" y="12"/>
                    <a:pt x="3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2" name="Freeform 81"/>
            <p:cNvSpPr/>
            <p:nvPr/>
          </p:nvSpPr>
          <p:spPr bwMode="auto">
            <a:xfrm>
              <a:off x="7004049" y="5427862"/>
              <a:ext cx="87313" cy="200025"/>
            </a:xfrm>
            <a:custGeom>
              <a:gdLst>
                <a:gd name="T0" fmla="*/ 18 w 18"/>
                <a:gd name="T1" fmla="*/ 0 h 41"/>
                <a:gd name="T2" fmla="*/ 18 w 18"/>
                <a:gd name="T3" fmla="*/ 0 h 41"/>
                <a:gd name="T4" fmla="*/ 0 w 18"/>
                <a:gd name="T5" fmla="*/ 41 h 41"/>
                <a:gd name="T6" fmla="*/ 0 w 18"/>
                <a:gd name="T7" fmla="*/ 41 h 41"/>
                <a:gd name="T8" fmla="*/ 18 w 18"/>
                <a:gd name="T9" fmla="*/ 0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12"/>
                    <a:pt x="3" y="26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26"/>
                    <a:pt x="9" y="12"/>
                    <a:pt x="18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3" name="Freeform 82"/>
            <p:cNvSpPr/>
            <p:nvPr/>
          </p:nvSpPr>
          <p:spPr bwMode="auto">
            <a:xfrm>
              <a:off x="6857998" y="5427862"/>
              <a:ext cx="233363" cy="136525"/>
            </a:xfrm>
            <a:custGeom>
              <a:gdLst>
                <a:gd name="T0" fmla="*/ 48 w 48"/>
                <a:gd name="T1" fmla="*/ 0 h 28"/>
                <a:gd name="T2" fmla="*/ 0 w 48"/>
                <a:gd name="T3" fmla="*/ 28 h 28"/>
                <a:gd name="T4" fmla="*/ 0 w 48"/>
                <a:gd name="T5" fmla="*/ 28 h 28"/>
                <a:gd name="T6" fmla="*/ 20 w 48"/>
                <a:gd name="T7" fmla="*/ 19 h 28"/>
                <a:gd name="T8" fmla="*/ 48 w 48"/>
                <a:gd name="T9" fmla="*/ 0 h 28"/>
                <a:gd name="T10" fmla="*/ 48 w 48"/>
                <a:gd name="T11" fmla="*/ 0 h 28"/>
                <a:gd name="T12" fmla="*/ 48 w 48"/>
                <a:gd name="T13" fmla="*/ 0 h 28"/>
                <a:gd name="T14" fmla="*/ 48 w 48"/>
                <a:gd name="T15" fmla="*/ 0 h 28"/>
                <a:gd name="T16" fmla="*/ 48 w 48"/>
                <a:gd name="T17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8">
                  <a:moveTo>
                    <a:pt x="48" y="0"/>
                  </a:moveTo>
                  <a:cubicBezTo>
                    <a:pt x="34" y="12"/>
                    <a:pt x="18" y="2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" y="26"/>
                    <a:pt x="14" y="23"/>
                    <a:pt x="20" y="19"/>
                  </a:cubicBezTo>
                  <a:cubicBezTo>
                    <a:pt x="30" y="14"/>
                    <a:pt x="39" y="7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4" name="Freeform 83"/>
            <p:cNvSpPr/>
            <p:nvPr/>
          </p:nvSpPr>
          <p:spPr bwMode="auto">
            <a:xfrm>
              <a:off x="7004049" y="5427862"/>
              <a:ext cx="87313" cy="200025"/>
            </a:xfrm>
            <a:custGeom>
              <a:gdLst>
                <a:gd name="T0" fmla="*/ 18 w 18"/>
                <a:gd name="T1" fmla="*/ 0 h 41"/>
                <a:gd name="T2" fmla="*/ 18 w 18"/>
                <a:gd name="T3" fmla="*/ 0 h 41"/>
                <a:gd name="T4" fmla="*/ 0 w 18"/>
                <a:gd name="T5" fmla="*/ 41 h 41"/>
                <a:gd name="T6" fmla="*/ 0 w 18"/>
                <a:gd name="T7" fmla="*/ 41 h 41"/>
                <a:gd name="T8" fmla="*/ 18 w 18"/>
                <a:gd name="T9" fmla="*/ 0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12"/>
                    <a:pt x="3" y="26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26"/>
                    <a:pt x="9" y="12"/>
                    <a:pt x="18" y="0"/>
                  </a:cubicBezTo>
                </a:path>
              </a:pathLst>
            </a:custGeom>
            <a:solidFill>
              <a:srgbClr val="257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5" name="Oval 84"/>
            <p:cNvSpPr>
              <a:spLocks noChangeArrowheads="1"/>
            </p:cNvSpPr>
            <p:nvPr/>
          </p:nvSpPr>
          <p:spPr bwMode="auto">
            <a:xfrm>
              <a:off x="7091361" y="5427862"/>
              <a:ext cx="1588" cy="1588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6" name="Freeform 85"/>
            <p:cNvSpPr>
              <a:spLocks noEditPoints="1"/>
            </p:cNvSpPr>
            <p:nvPr/>
          </p:nvSpPr>
          <p:spPr bwMode="auto">
            <a:xfrm>
              <a:off x="7248523" y="5481836"/>
              <a:ext cx="409575" cy="454026"/>
            </a:xfrm>
            <a:custGeom>
              <a:gdLst>
                <a:gd name="T0" fmla="*/ 67 w 84"/>
                <a:gd name="T1" fmla="*/ 13 h 93"/>
                <a:gd name="T2" fmla="*/ 59 w 84"/>
                <a:gd name="T3" fmla="*/ 23 h 93"/>
                <a:gd name="T4" fmla="*/ 71 w 84"/>
                <a:gd name="T5" fmla="*/ 47 h 93"/>
                <a:gd name="T6" fmla="*/ 43 w 84"/>
                <a:gd name="T7" fmla="*/ 76 h 93"/>
                <a:gd name="T8" fmla="*/ 43 w 84"/>
                <a:gd name="T9" fmla="*/ 71 h 93"/>
                <a:gd name="T10" fmla="*/ 24 w 84"/>
                <a:gd name="T11" fmla="*/ 82 h 93"/>
                <a:gd name="T12" fmla="*/ 43 w 84"/>
                <a:gd name="T13" fmla="*/ 93 h 93"/>
                <a:gd name="T14" fmla="*/ 43 w 84"/>
                <a:gd name="T15" fmla="*/ 89 h 93"/>
                <a:gd name="T16" fmla="*/ 84 w 84"/>
                <a:gd name="T17" fmla="*/ 47 h 93"/>
                <a:gd name="T18" fmla="*/ 67 w 84"/>
                <a:gd name="T19" fmla="*/ 13 h 93"/>
                <a:gd name="T20" fmla="*/ 38 w 84"/>
                <a:gd name="T21" fmla="*/ 0 h 93"/>
                <a:gd name="T22" fmla="*/ 38 w 84"/>
                <a:gd name="T23" fmla="*/ 5 h 93"/>
                <a:gd name="T24" fmla="*/ 0 w 84"/>
                <a:gd name="T25" fmla="*/ 47 h 93"/>
                <a:gd name="T26" fmla="*/ 14 w 84"/>
                <a:gd name="T27" fmla="*/ 78 h 93"/>
                <a:gd name="T28" fmla="*/ 23 w 84"/>
                <a:gd name="T29" fmla="*/ 69 h 93"/>
                <a:gd name="T30" fmla="*/ 13 w 84"/>
                <a:gd name="T31" fmla="*/ 47 h 93"/>
                <a:gd name="T32" fmla="*/ 38 w 84"/>
                <a:gd name="T33" fmla="*/ 18 h 93"/>
                <a:gd name="T34" fmla="*/ 38 w 84"/>
                <a:gd name="T35" fmla="*/ 22 h 93"/>
                <a:gd name="T36" fmla="*/ 57 w 84"/>
                <a:gd name="T37" fmla="*/ 11 h 93"/>
                <a:gd name="T38" fmla="*/ 38 w 84"/>
                <a:gd name="T39" fmla="*/ 0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93">
                  <a:moveTo>
                    <a:pt x="67" y="1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6" y="29"/>
                    <a:pt x="71" y="37"/>
                    <a:pt x="71" y="47"/>
                  </a:cubicBezTo>
                  <a:cubicBezTo>
                    <a:pt x="71" y="62"/>
                    <a:pt x="59" y="75"/>
                    <a:pt x="43" y="76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66" y="88"/>
                    <a:pt x="84" y="69"/>
                    <a:pt x="84" y="47"/>
                  </a:cubicBezTo>
                  <a:cubicBezTo>
                    <a:pt x="84" y="33"/>
                    <a:pt x="77" y="21"/>
                    <a:pt x="67" y="13"/>
                  </a:cubicBezTo>
                  <a:moveTo>
                    <a:pt x="38" y="0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17" y="7"/>
                    <a:pt x="0" y="25"/>
                    <a:pt x="0" y="47"/>
                  </a:cubicBezTo>
                  <a:cubicBezTo>
                    <a:pt x="0" y="59"/>
                    <a:pt x="5" y="70"/>
                    <a:pt x="14" y="78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7" y="63"/>
                    <a:pt x="13" y="55"/>
                    <a:pt x="13" y="47"/>
                  </a:cubicBezTo>
                  <a:cubicBezTo>
                    <a:pt x="13" y="32"/>
                    <a:pt x="24" y="20"/>
                    <a:pt x="38" y="18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7" name="Freeform 86"/>
            <p:cNvSpPr>
              <a:spLocks noEditPoints="1"/>
            </p:cNvSpPr>
            <p:nvPr/>
          </p:nvSpPr>
          <p:spPr bwMode="auto">
            <a:xfrm>
              <a:off x="3709987" y="2027434"/>
              <a:ext cx="933450" cy="774700"/>
            </a:xfrm>
            <a:custGeom>
              <a:gdLst>
                <a:gd name="T0" fmla="*/ 25 w 191"/>
                <a:gd name="T1" fmla="*/ 89 h 159"/>
                <a:gd name="T2" fmla="*/ 113 w 191"/>
                <a:gd name="T3" fmla="*/ 89 h 159"/>
                <a:gd name="T4" fmla="*/ 80 w 191"/>
                <a:gd name="T5" fmla="*/ 20 h 159"/>
                <a:gd name="T6" fmla="*/ 58 w 191"/>
                <a:gd name="T7" fmla="*/ 33 h 159"/>
                <a:gd name="T8" fmla="*/ 28 w 191"/>
                <a:gd name="T9" fmla="*/ 33 h 159"/>
                <a:gd name="T10" fmla="*/ 21 w 191"/>
                <a:gd name="T11" fmla="*/ 57 h 159"/>
                <a:gd name="T12" fmla="*/ 0 w 191"/>
                <a:gd name="T13" fmla="*/ 79 h 159"/>
                <a:gd name="T14" fmla="*/ 12 w 191"/>
                <a:gd name="T15" fmla="*/ 100 h 159"/>
                <a:gd name="T16" fmla="*/ 12 w 191"/>
                <a:gd name="T17" fmla="*/ 131 h 159"/>
                <a:gd name="T18" fmla="*/ 37 w 191"/>
                <a:gd name="T19" fmla="*/ 137 h 159"/>
                <a:gd name="T20" fmla="*/ 58 w 191"/>
                <a:gd name="T21" fmla="*/ 159 h 159"/>
                <a:gd name="T22" fmla="*/ 80 w 191"/>
                <a:gd name="T23" fmla="*/ 146 h 159"/>
                <a:gd name="T24" fmla="*/ 110 w 191"/>
                <a:gd name="T25" fmla="*/ 146 h 159"/>
                <a:gd name="T26" fmla="*/ 116 w 191"/>
                <a:gd name="T27" fmla="*/ 122 h 159"/>
                <a:gd name="T28" fmla="*/ 138 w 191"/>
                <a:gd name="T29" fmla="*/ 100 h 159"/>
                <a:gd name="T30" fmla="*/ 125 w 191"/>
                <a:gd name="T31" fmla="*/ 79 h 159"/>
                <a:gd name="T32" fmla="*/ 126 w 191"/>
                <a:gd name="T33" fmla="*/ 48 h 159"/>
                <a:gd name="T34" fmla="*/ 101 w 191"/>
                <a:gd name="T35" fmla="*/ 42 h 159"/>
                <a:gd name="T36" fmla="*/ 80 w 191"/>
                <a:gd name="T37" fmla="*/ 20 h 159"/>
                <a:gd name="T38" fmla="*/ 141 w 191"/>
                <a:gd name="T39" fmla="*/ 34 h 159"/>
                <a:gd name="T40" fmla="*/ 175 w 191"/>
                <a:gd name="T41" fmla="*/ 34 h 159"/>
                <a:gd name="T42" fmla="*/ 163 w 191"/>
                <a:gd name="T43" fmla="*/ 0 h 159"/>
                <a:gd name="T44" fmla="*/ 153 w 191"/>
                <a:gd name="T45" fmla="*/ 7 h 159"/>
                <a:gd name="T46" fmla="*/ 138 w 191"/>
                <a:gd name="T47" fmla="*/ 7 h 159"/>
                <a:gd name="T48" fmla="*/ 135 w 191"/>
                <a:gd name="T49" fmla="*/ 18 h 159"/>
                <a:gd name="T50" fmla="*/ 125 w 191"/>
                <a:gd name="T51" fmla="*/ 29 h 159"/>
                <a:gd name="T52" fmla="*/ 131 w 191"/>
                <a:gd name="T53" fmla="*/ 39 h 159"/>
                <a:gd name="T54" fmla="*/ 131 w 191"/>
                <a:gd name="T55" fmla="*/ 54 h 159"/>
                <a:gd name="T56" fmla="*/ 143 w 191"/>
                <a:gd name="T57" fmla="*/ 57 h 159"/>
                <a:gd name="T58" fmla="*/ 153 w 191"/>
                <a:gd name="T59" fmla="*/ 67 h 159"/>
                <a:gd name="T60" fmla="*/ 163 w 191"/>
                <a:gd name="T61" fmla="*/ 61 h 159"/>
                <a:gd name="T62" fmla="*/ 178 w 191"/>
                <a:gd name="T63" fmla="*/ 61 h 159"/>
                <a:gd name="T64" fmla="*/ 181 w 191"/>
                <a:gd name="T65" fmla="*/ 49 h 159"/>
                <a:gd name="T66" fmla="*/ 191 w 191"/>
                <a:gd name="T67" fmla="*/ 39 h 159"/>
                <a:gd name="T68" fmla="*/ 185 w 191"/>
                <a:gd name="T69" fmla="*/ 29 h 159"/>
                <a:gd name="T70" fmla="*/ 185 w 191"/>
                <a:gd name="T71" fmla="*/ 14 h 159"/>
                <a:gd name="T72" fmla="*/ 174 w 191"/>
                <a:gd name="T73" fmla="*/ 11 h 159"/>
                <a:gd name="T74" fmla="*/ 163 w 191"/>
                <a:gd name="T75" fmla="*/ 0 h 1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9">
                  <a:moveTo>
                    <a:pt x="69" y="133"/>
                  </a:moveTo>
                  <a:cubicBezTo>
                    <a:pt x="45" y="133"/>
                    <a:pt x="25" y="114"/>
                    <a:pt x="25" y="89"/>
                  </a:cubicBezTo>
                  <a:cubicBezTo>
                    <a:pt x="25" y="65"/>
                    <a:pt x="45" y="46"/>
                    <a:pt x="69" y="46"/>
                  </a:cubicBezTo>
                  <a:cubicBezTo>
                    <a:pt x="93" y="46"/>
                    <a:pt x="113" y="65"/>
                    <a:pt x="113" y="89"/>
                  </a:cubicBezTo>
                  <a:cubicBezTo>
                    <a:pt x="113" y="114"/>
                    <a:pt x="93" y="133"/>
                    <a:pt x="69" y="133"/>
                  </a:cubicBezTo>
                  <a:moveTo>
                    <a:pt x="80" y="20"/>
                  </a:moveTo>
                  <a:cubicBezTo>
                    <a:pt x="58" y="20"/>
                    <a:pt x="58" y="20"/>
                    <a:pt x="58" y="20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0" y="35"/>
                    <a:pt x="43" y="38"/>
                    <a:pt x="37" y="4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7" y="64"/>
                    <a:pt x="14" y="71"/>
                    <a:pt x="12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108"/>
                    <a:pt x="17" y="115"/>
                    <a:pt x="21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43" y="141"/>
                    <a:pt x="50" y="144"/>
                    <a:pt x="58" y="146"/>
                  </a:cubicBezTo>
                  <a:cubicBezTo>
                    <a:pt x="58" y="159"/>
                    <a:pt x="58" y="159"/>
                    <a:pt x="58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7" y="144"/>
                    <a:pt x="95" y="141"/>
                    <a:pt x="101" y="137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21" y="115"/>
                    <a:pt x="124" y="108"/>
                    <a:pt x="125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4" y="71"/>
                    <a:pt x="121" y="64"/>
                    <a:pt x="116" y="57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5" y="38"/>
                    <a:pt x="87" y="35"/>
                    <a:pt x="80" y="33"/>
                  </a:cubicBezTo>
                  <a:cubicBezTo>
                    <a:pt x="80" y="20"/>
                    <a:pt x="80" y="20"/>
                    <a:pt x="80" y="20"/>
                  </a:cubicBezTo>
                  <a:moveTo>
                    <a:pt x="158" y="51"/>
                  </a:moveTo>
                  <a:cubicBezTo>
                    <a:pt x="149" y="51"/>
                    <a:pt x="141" y="43"/>
                    <a:pt x="141" y="34"/>
                  </a:cubicBezTo>
                  <a:cubicBezTo>
                    <a:pt x="141" y="24"/>
                    <a:pt x="149" y="17"/>
                    <a:pt x="158" y="17"/>
                  </a:cubicBezTo>
                  <a:cubicBezTo>
                    <a:pt x="168" y="17"/>
                    <a:pt x="175" y="24"/>
                    <a:pt x="175" y="34"/>
                  </a:cubicBezTo>
                  <a:cubicBezTo>
                    <a:pt x="175" y="43"/>
                    <a:pt x="168" y="51"/>
                    <a:pt x="158" y="51"/>
                  </a:cubicBezTo>
                  <a:moveTo>
                    <a:pt x="16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49" y="7"/>
                    <a:pt x="146" y="9"/>
                    <a:pt x="143" y="11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3" y="21"/>
                    <a:pt x="132" y="25"/>
                    <a:pt x="131" y="29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2" y="43"/>
                    <a:pt x="133" y="46"/>
                    <a:pt x="135" y="49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9"/>
                    <a:pt x="149" y="60"/>
                    <a:pt x="153" y="61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7" y="60"/>
                    <a:pt x="171" y="59"/>
                    <a:pt x="174" y="57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85" y="54"/>
                    <a:pt x="185" y="54"/>
                    <a:pt x="185" y="54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3" y="46"/>
                    <a:pt x="185" y="43"/>
                    <a:pt x="185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85" y="29"/>
                    <a:pt x="185" y="29"/>
                    <a:pt x="185" y="29"/>
                  </a:cubicBezTo>
                  <a:cubicBezTo>
                    <a:pt x="185" y="25"/>
                    <a:pt x="183" y="21"/>
                    <a:pt x="181" y="18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1" y="9"/>
                    <a:pt x="167" y="7"/>
                    <a:pt x="163" y="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8" name="Freeform 87"/>
            <p:cNvSpPr>
              <a:spLocks noEditPoints="1"/>
            </p:cNvSpPr>
            <p:nvPr/>
          </p:nvSpPr>
          <p:spPr bwMode="auto">
            <a:xfrm>
              <a:off x="6316663" y="4627762"/>
              <a:ext cx="536575" cy="477839"/>
            </a:xfrm>
            <a:custGeom>
              <a:gdLst>
                <a:gd name="T0" fmla="*/ 23 w 110"/>
                <a:gd name="T1" fmla="*/ 40 h 98"/>
                <a:gd name="T2" fmla="*/ 34 w 110"/>
                <a:gd name="T3" fmla="*/ 55 h 98"/>
                <a:gd name="T4" fmla="*/ 50 w 110"/>
                <a:gd name="T5" fmla="*/ 44 h 98"/>
                <a:gd name="T6" fmla="*/ 39 w 110"/>
                <a:gd name="T7" fmla="*/ 30 h 98"/>
                <a:gd name="T8" fmla="*/ 50 w 110"/>
                <a:gd name="T9" fmla="*/ 22 h 98"/>
                <a:gd name="T10" fmla="*/ 8 w 110"/>
                <a:gd name="T11" fmla="*/ 0 h 98"/>
                <a:gd name="T12" fmla="*/ 11 w 110"/>
                <a:gd name="T13" fmla="*/ 48 h 98"/>
                <a:gd name="T14" fmla="*/ 23 w 110"/>
                <a:gd name="T15" fmla="*/ 40 h 98"/>
                <a:gd name="T16" fmla="*/ 88 w 110"/>
                <a:gd name="T17" fmla="*/ 41 h 98"/>
                <a:gd name="T18" fmla="*/ 100 w 110"/>
                <a:gd name="T19" fmla="*/ 49 h 98"/>
                <a:gd name="T20" fmla="*/ 105 w 110"/>
                <a:gd name="T21" fmla="*/ 1 h 98"/>
                <a:gd name="T22" fmla="*/ 62 w 110"/>
                <a:gd name="T23" fmla="*/ 22 h 98"/>
                <a:gd name="T24" fmla="*/ 73 w 110"/>
                <a:gd name="T25" fmla="*/ 30 h 98"/>
                <a:gd name="T26" fmla="*/ 0 w 110"/>
                <a:gd name="T27" fmla="*/ 78 h 98"/>
                <a:gd name="T28" fmla="*/ 4 w 110"/>
                <a:gd name="T29" fmla="*/ 96 h 98"/>
                <a:gd name="T30" fmla="*/ 88 w 110"/>
                <a:gd name="T31" fmla="*/ 41 h 98"/>
                <a:gd name="T32" fmla="*/ 77 w 110"/>
                <a:gd name="T33" fmla="*/ 66 h 98"/>
                <a:gd name="T34" fmla="*/ 62 w 110"/>
                <a:gd name="T35" fmla="*/ 78 h 98"/>
                <a:gd name="T36" fmla="*/ 105 w 110"/>
                <a:gd name="T37" fmla="*/ 98 h 98"/>
                <a:gd name="T38" fmla="*/ 110 w 110"/>
                <a:gd name="T39" fmla="*/ 80 h 98"/>
                <a:gd name="T40" fmla="*/ 77 w 110"/>
                <a:gd name="T41" fmla="*/ 66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98">
                  <a:moveTo>
                    <a:pt x="23" y="40"/>
                  </a:moveTo>
                  <a:cubicBezTo>
                    <a:pt x="27" y="45"/>
                    <a:pt x="30" y="50"/>
                    <a:pt x="34" y="55"/>
                  </a:cubicBezTo>
                  <a:cubicBezTo>
                    <a:pt x="40" y="52"/>
                    <a:pt x="45" y="48"/>
                    <a:pt x="50" y="44"/>
                  </a:cubicBezTo>
                  <a:cubicBezTo>
                    <a:pt x="46" y="40"/>
                    <a:pt x="42" y="35"/>
                    <a:pt x="39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23" y="40"/>
                  </a:lnTo>
                  <a:close/>
                  <a:moveTo>
                    <a:pt x="88" y="41"/>
                  </a:moveTo>
                  <a:cubicBezTo>
                    <a:pt x="100" y="49"/>
                    <a:pt x="100" y="49"/>
                    <a:pt x="100" y="49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46" y="68"/>
                    <a:pt x="1" y="78"/>
                    <a:pt x="0" y="78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6"/>
                    <a:pt x="57" y="85"/>
                    <a:pt x="88" y="41"/>
                  </a:cubicBezTo>
                  <a:close/>
                  <a:moveTo>
                    <a:pt x="77" y="66"/>
                  </a:moveTo>
                  <a:cubicBezTo>
                    <a:pt x="72" y="70"/>
                    <a:pt x="67" y="75"/>
                    <a:pt x="62" y="78"/>
                  </a:cubicBezTo>
                  <a:cubicBezTo>
                    <a:pt x="84" y="93"/>
                    <a:pt x="104" y="98"/>
                    <a:pt x="105" y="98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09" y="80"/>
                    <a:pt x="95" y="76"/>
                    <a:pt x="7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9" name="Freeform 88"/>
            <p:cNvSpPr>
              <a:spLocks noEditPoints="1"/>
            </p:cNvSpPr>
            <p:nvPr/>
          </p:nvSpPr>
          <p:spPr bwMode="auto">
            <a:xfrm>
              <a:off x="5043488" y="3510159"/>
              <a:ext cx="915988" cy="463551"/>
            </a:xfrm>
            <a:custGeom>
              <a:gdLst>
                <a:gd name="T0" fmla="*/ 26 w 188"/>
                <a:gd name="T1" fmla="*/ 37 h 95"/>
                <a:gd name="T2" fmla="*/ 17 w 188"/>
                <a:gd name="T3" fmla="*/ 46 h 95"/>
                <a:gd name="T4" fmla="*/ 20 w 188"/>
                <a:gd name="T5" fmla="*/ 53 h 95"/>
                <a:gd name="T6" fmla="*/ 4 w 188"/>
                <a:gd name="T7" fmla="*/ 78 h 95"/>
                <a:gd name="T8" fmla="*/ 6 w 188"/>
                <a:gd name="T9" fmla="*/ 78 h 95"/>
                <a:gd name="T10" fmla="*/ 16 w 188"/>
                <a:gd name="T11" fmla="*/ 69 h 95"/>
                <a:gd name="T12" fmla="*/ 11 w 188"/>
                <a:gd name="T13" fmla="*/ 95 h 95"/>
                <a:gd name="T14" fmla="*/ 19 w 188"/>
                <a:gd name="T15" fmla="*/ 95 h 95"/>
                <a:gd name="T16" fmla="*/ 26 w 188"/>
                <a:gd name="T17" fmla="*/ 84 h 95"/>
                <a:gd name="T18" fmla="*/ 32 w 188"/>
                <a:gd name="T19" fmla="*/ 95 h 95"/>
                <a:gd name="T20" fmla="*/ 40 w 188"/>
                <a:gd name="T21" fmla="*/ 95 h 95"/>
                <a:gd name="T22" fmla="*/ 35 w 188"/>
                <a:gd name="T23" fmla="*/ 69 h 95"/>
                <a:gd name="T24" fmla="*/ 46 w 188"/>
                <a:gd name="T25" fmla="*/ 78 h 95"/>
                <a:gd name="T26" fmla="*/ 47 w 188"/>
                <a:gd name="T27" fmla="*/ 78 h 95"/>
                <a:gd name="T28" fmla="*/ 31 w 188"/>
                <a:gd name="T29" fmla="*/ 53 h 95"/>
                <a:gd name="T30" fmla="*/ 35 w 188"/>
                <a:gd name="T31" fmla="*/ 46 h 95"/>
                <a:gd name="T32" fmla="*/ 26 w 188"/>
                <a:gd name="T33" fmla="*/ 37 h 95"/>
                <a:gd name="T34" fmla="*/ 163 w 188"/>
                <a:gd name="T35" fmla="*/ 37 h 95"/>
                <a:gd name="T36" fmla="*/ 154 w 188"/>
                <a:gd name="T37" fmla="*/ 46 h 95"/>
                <a:gd name="T38" fmla="*/ 157 w 188"/>
                <a:gd name="T39" fmla="*/ 53 h 95"/>
                <a:gd name="T40" fmla="*/ 141 w 188"/>
                <a:gd name="T41" fmla="*/ 78 h 95"/>
                <a:gd name="T42" fmla="*/ 143 w 188"/>
                <a:gd name="T43" fmla="*/ 78 h 95"/>
                <a:gd name="T44" fmla="*/ 153 w 188"/>
                <a:gd name="T45" fmla="*/ 69 h 95"/>
                <a:gd name="T46" fmla="*/ 148 w 188"/>
                <a:gd name="T47" fmla="*/ 95 h 95"/>
                <a:gd name="T48" fmla="*/ 157 w 188"/>
                <a:gd name="T49" fmla="*/ 95 h 95"/>
                <a:gd name="T50" fmla="*/ 163 w 188"/>
                <a:gd name="T51" fmla="*/ 84 h 95"/>
                <a:gd name="T52" fmla="*/ 169 w 188"/>
                <a:gd name="T53" fmla="*/ 95 h 95"/>
                <a:gd name="T54" fmla="*/ 177 w 188"/>
                <a:gd name="T55" fmla="*/ 95 h 95"/>
                <a:gd name="T56" fmla="*/ 173 w 188"/>
                <a:gd name="T57" fmla="*/ 69 h 95"/>
                <a:gd name="T58" fmla="*/ 183 w 188"/>
                <a:gd name="T59" fmla="*/ 78 h 95"/>
                <a:gd name="T60" fmla="*/ 185 w 188"/>
                <a:gd name="T61" fmla="*/ 78 h 95"/>
                <a:gd name="T62" fmla="*/ 169 w 188"/>
                <a:gd name="T63" fmla="*/ 53 h 95"/>
                <a:gd name="T64" fmla="*/ 172 w 188"/>
                <a:gd name="T65" fmla="*/ 46 h 95"/>
                <a:gd name="T66" fmla="*/ 163 w 188"/>
                <a:gd name="T67" fmla="*/ 37 h 95"/>
                <a:gd name="T68" fmla="*/ 96 w 188"/>
                <a:gd name="T69" fmla="*/ 0 h 95"/>
                <a:gd name="T70" fmla="*/ 81 w 188"/>
                <a:gd name="T71" fmla="*/ 14 h 95"/>
                <a:gd name="T72" fmla="*/ 87 w 188"/>
                <a:gd name="T73" fmla="*/ 26 h 95"/>
                <a:gd name="T74" fmla="*/ 60 w 188"/>
                <a:gd name="T75" fmla="*/ 67 h 95"/>
                <a:gd name="T76" fmla="*/ 63 w 188"/>
                <a:gd name="T77" fmla="*/ 68 h 95"/>
                <a:gd name="T78" fmla="*/ 80 w 188"/>
                <a:gd name="T79" fmla="*/ 53 h 95"/>
                <a:gd name="T80" fmla="*/ 72 w 188"/>
                <a:gd name="T81" fmla="*/ 95 h 95"/>
                <a:gd name="T82" fmla="*/ 86 w 188"/>
                <a:gd name="T83" fmla="*/ 95 h 95"/>
                <a:gd name="T84" fmla="*/ 96 w 188"/>
                <a:gd name="T85" fmla="*/ 78 h 95"/>
                <a:gd name="T86" fmla="*/ 106 w 188"/>
                <a:gd name="T87" fmla="*/ 95 h 95"/>
                <a:gd name="T88" fmla="*/ 119 w 188"/>
                <a:gd name="T89" fmla="*/ 95 h 95"/>
                <a:gd name="T90" fmla="*/ 112 w 188"/>
                <a:gd name="T91" fmla="*/ 53 h 95"/>
                <a:gd name="T92" fmla="*/ 128 w 188"/>
                <a:gd name="T93" fmla="*/ 68 h 95"/>
                <a:gd name="T94" fmla="*/ 131 w 188"/>
                <a:gd name="T95" fmla="*/ 67 h 95"/>
                <a:gd name="T96" fmla="*/ 105 w 188"/>
                <a:gd name="T97" fmla="*/ 26 h 95"/>
                <a:gd name="T98" fmla="*/ 111 w 188"/>
                <a:gd name="T99" fmla="*/ 14 h 95"/>
                <a:gd name="T100" fmla="*/ 96 w 188"/>
                <a:gd name="T101" fmla="*/ 0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8" h="95">
                  <a:moveTo>
                    <a:pt x="26" y="37"/>
                  </a:moveTo>
                  <a:cubicBezTo>
                    <a:pt x="21" y="37"/>
                    <a:pt x="17" y="41"/>
                    <a:pt x="17" y="46"/>
                  </a:cubicBezTo>
                  <a:cubicBezTo>
                    <a:pt x="17" y="49"/>
                    <a:pt x="18" y="51"/>
                    <a:pt x="20" y="53"/>
                  </a:cubicBezTo>
                  <a:cubicBezTo>
                    <a:pt x="11" y="56"/>
                    <a:pt x="0" y="74"/>
                    <a:pt x="4" y="78"/>
                  </a:cubicBezTo>
                  <a:cubicBezTo>
                    <a:pt x="4" y="78"/>
                    <a:pt x="5" y="78"/>
                    <a:pt x="6" y="78"/>
                  </a:cubicBezTo>
                  <a:cubicBezTo>
                    <a:pt x="9" y="78"/>
                    <a:pt x="13" y="74"/>
                    <a:pt x="16" y="69"/>
                  </a:cubicBezTo>
                  <a:cubicBezTo>
                    <a:pt x="14" y="78"/>
                    <a:pt x="12" y="87"/>
                    <a:pt x="11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0" y="91"/>
                    <a:pt x="22" y="84"/>
                    <a:pt x="26" y="84"/>
                  </a:cubicBezTo>
                  <a:cubicBezTo>
                    <a:pt x="29" y="84"/>
                    <a:pt x="32" y="91"/>
                    <a:pt x="32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87"/>
                    <a:pt x="38" y="78"/>
                    <a:pt x="35" y="69"/>
                  </a:cubicBezTo>
                  <a:cubicBezTo>
                    <a:pt x="39" y="74"/>
                    <a:pt x="43" y="78"/>
                    <a:pt x="46" y="78"/>
                  </a:cubicBezTo>
                  <a:cubicBezTo>
                    <a:pt x="46" y="78"/>
                    <a:pt x="47" y="78"/>
                    <a:pt x="47" y="78"/>
                  </a:cubicBezTo>
                  <a:cubicBezTo>
                    <a:pt x="51" y="74"/>
                    <a:pt x="41" y="56"/>
                    <a:pt x="31" y="53"/>
                  </a:cubicBezTo>
                  <a:cubicBezTo>
                    <a:pt x="33" y="51"/>
                    <a:pt x="35" y="49"/>
                    <a:pt x="35" y="46"/>
                  </a:cubicBezTo>
                  <a:cubicBezTo>
                    <a:pt x="35" y="41"/>
                    <a:pt x="31" y="37"/>
                    <a:pt x="26" y="37"/>
                  </a:cubicBezTo>
                  <a:moveTo>
                    <a:pt x="163" y="37"/>
                  </a:moveTo>
                  <a:cubicBezTo>
                    <a:pt x="158" y="37"/>
                    <a:pt x="154" y="41"/>
                    <a:pt x="154" y="46"/>
                  </a:cubicBezTo>
                  <a:cubicBezTo>
                    <a:pt x="154" y="49"/>
                    <a:pt x="155" y="51"/>
                    <a:pt x="157" y="53"/>
                  </a:cubicBezTo>
                  <a:cubicBezTo>
                    <a:pt x="148" y="56"/>
                    <a:pt x="138" y="74"/>
                    <a:pt x="141" y="78"/>
                  </a:cubicBezTo>
                  <a:cubicBezTo>
                    <a:pt x="142" y="78"/>
                    <a:pt x="142" y="78"/>
                    <a:pt x="143" y="78"/>
                  </a:cubicBezTo>
                  <a:cubicBezTo>
                    <a:pt x="146" y="78"/>
                    <a:pt x="150" y="74"/>
                    <a:pt x="153" y="69"/>
                  </a:cubicBezTo>
                  <a:cubicBezTo>
                    <a:pt x="151" y="78"/>
                    <a:pt x="149" y="87"/>
                    <a:pt x="148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1"/>
                    <a:pt x="160" y="84"/>
                    <a:pt x="163" y="84"/>
                  </a:cubicBezTo>
                  <a:cubicBezTo>
                    <a:pt x="166" y="84"/>
                    <a:pt x="169" y="91"/>
                    <a:pt x="169" y="95"/>
                  </a:cubicBezTo>
                  <a:cubicBezTo>
                    <a:pt x="177" y="95"/>
                    <a:pt x="177" y="95"/>
                    <a:pt x="177" y="95"/>
                  </a:cubicBezTo>
                  <a:cubicBezTo>
                    <a:pt x="177" y="87"/>
                    <a:pt x="175" y="78"/>
                    <a:pt x="173" y="69"/>
                  </a:cubicBezTo>
                  <a:cubicBezTo>
                    <a:pt x="176" y="74"/>
                    <a:pt x="180" y="78"/>
                    <a:pt x="183" y="78"/>
                  </a:cubicBezTo>
                  <a:cubicBezTo>
                    <a:pt x="184" y="78"/>
                    <a:pt x="184" y="78"/>
                    <a:pt x="185" y="78"/>
                  </a:cubicBezTo>
                  <a:cubicBezTo>
                    <a:pt x="188" y="74"/>
                    <a:pt x="178" y="56"/>
                    <a:pt x="169" y="53"/>
                  </a:cubicBezTo>
                  <a:cubicBezTo>
                    <a:pt x="171" y="51"/>
                    <a:pt x="172" y="49"/>
                    <a:pt x="172" y="46"/>
                  </a:cubicBezTo>
                  <a:cubicBezTo>
                    <a:pt x="172" y="41"/>
                    <a:pt x="168" y="37"/>
                    <a:pt x="163" y="37"/>
                  </a:cubicBezTo>
                  <a:moveTo>
                    <a:pt x="96" y="0"/>
                  </a:moveTo>
                  <a:cubicBezTo>
                    <a:pt x="88" y="0"/>
                    <a:pt x="81" y="6"/>
                    <a:pt x="81" y="14"/>
                  </a:cubicBezTo>
                  <a:cubicBezTo>
                    <a:pt x="81" y="19"/>
                    <a:pt x="83" y="23"/>
                    <a:pt x="87" y="26"/>
                  </a:cubicBezTo>
                  <a:cubicBezTo>
                    <a:pt x="72" y="31"/>
                    <a:pt x="55" y="61"/>
                    <a:pt x="60" y="67"/>
                  </a:cubicBezTo>
                  <a:cubicBezTo>
                    <a:pt x="61" y="68"/>
                    <a:pt x="62" y="68"/>
                    <a:pt x="63" y="68"/>
                  </a:cubicBezTo>
                  <a:cubicBezTo>
                    <a:pt x="68" y="68"/>
                    <a:pt x="75" y="60"/>
                    <a:pt x="80" y="53"/>
                  </a:cubicBezTo>
                  <a:cubicBezTo>
                    <a:pt x="76" y="67"/>
                    <a:pt x="74" y="82"/>
                    <a:pt x="72" y="95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6" y="88"/>
                    <a:pt x="91" y="78"/>
                    <a:pt x="96" y="78"/>
                  </a:cubicBezTo>
                  <a:cubicBezTo>
                    <a:pt x="101" y="78"/>
                    <a:pt x="106" y="88"/>
                    <a:pt x="106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8" y="82"/>
                    <a:pt x="115" y="67"/>
                    <a:pt x="112" y="53"/>
                  </a:cubicBezTo>
                  <a:cubicBezTo>
                    <a:pt x="117" y="60"/>
                    <a:pt x="124" y="68"/>
                    <a:pt x="128" y="68"/>
                  </a:cubicBezTo>
                  <a:cubicBezTo>
                    <a:pt x="130" y="68"/>
                    <a:pt x="131" y="68"/>
                    <a:pt x="131" y="67"/>
                  </a:cubicBezTo>
                  <a:cubicBezTo>
                    <a:pt x="137" y="61"/>
                    <a:pt x="120" y="31"/>
                    <a:pt x="105" y="26"/>
                  </a:cubicBezTo>
                  <a:cubicBezTo>
                    <a:pt x="108" y="23"/>
                    <a:pt x="111" y="19"/>
                    <a:pt x="111" y="14"/>
                  </a:cubicBezTo>
                  <a:cubicBezTo>
                    <a:pt x="111" y="6"/>
                    <a:pt x="104" y="0"/>
                    <a:pt x="9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3" name="Text Placeholder 7"/>
          <p:cNvSpPr txBox="1"/>
          <p:nvPr/>
        </p:nvSpPr>
        <p:spPr>
          <a:xfrm>
            <a:off x="4713421" y="1483026"/>
            <a:ext cx="2565655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单机输入您的文字信息</a:t>
            </a:r>
          </a:p>
        </p:txBody>
      </p:sp>
      <p:sp>
        <p:nvSpPr>
          <p:cNvPr id="74" name="Text Placeholder 2"/>
          <p:cNvSpPr txBox="1"/>
          <p:nvPr/>
        </p:nvSpPr>
        <p:spPr>
          <a:xfrm>
            <a:off x="4713421" y="1867872"/>
            <a:ext cx="3617449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Text Placeholder 7"/>
          <p:cNvSpPr txBox="1"/>
          <p:nvPr/>
        </p:nvSpPr>
        <p:spPr>
          <a:xfrm>
            <a:off x="5835640" y="29689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4" name="Text Placeholder 2"/>
          <p:cNvSpPr txBox="1"/>
          <p:nvPr/>
        </p:nvSpPr>
        <p:spPr>
          <a:xfrm>
            <a:off x="5835639" y="3353772"/>
            <a:ext cx="3617449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 Placeholder 7"/>
          <p:cNvSpPr txBox="1"/>
          <p:nvPr/>
        </p:nvSpPr>
        <p:spPr>
          <a:xfrm>
            <a:off x="6957858" y="414309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Text Placeholder 2"/>
          <p:cNvSpPr txBox="1"/>
          <p:nvPr/>
        </p:nvSpPr>
        <p:spPr>
          <a:xfrm>
            <a:off x="6957857" y="4527945"/>
            <a:ext cx="3617449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 Placeholder 7"/>
          <p:cNvSpPr txBox="1"/>
          <p:nvPr/>
        </p:nvSpPr>
        <p:spPr>
          <a:xfrm>
            <a:off x="7602095" y="5493917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8" name="Text Placeholder 2"/>
          <p:cNvSpPr txBox="1"/>
          <p:nvPr/>
        </p:nvSpPr>
        <p:spPr>
          <a:xfrm>
            <a:off x="7602094" y="5878763"/>
            <a:ext cx="3617449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2689221016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6" name="组合 35"/>
          <p:cNvGrpSpPr/>
          <p:nvPr/>
        </p:nvGrpSpPr>
        <p:grpSpPr>
          <a:xfrm>
            <a:off x="5304215" y="2137700"/>
            <a:ext cx="2250319" cy="3552741"/>
            <a:chOff x="3546995" y="2016281"/>
            <a:chExt cx="1616382" cy="2709799"/>
          </a:xfrm>
        </p:grpSpPr>
        <p:sp>
          <p:nvSpPr>
            <p:cNvPr id="37" name="Freeform 33"/>
            <p:cNvSpPr/>
            <p:nvPr/>
          </p:nvSpPr>
          <p:spPr bwMode="auto">
            <a:xfrm>
              <a:off x="3546995" y="2016281"/>
              <a:ext cx="1616382" cy="2028724"/>
            </a:xfrm>
            <a:custGeom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3587885" y="2067602"/>
              <a:ext cx="1534601" cy="1926082"/>
            </a:xfrm>
            <a:custGeom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999883" y="4025097"/>
              <a:ext cx="716912" cy="700983"/>
              <a:chOff x="3759201" y="3508375"/>
              <a:chExt cx="828024" cy="809626"/>
            </a:xfrm>
          </p:grpSpPr>
          <p:sp>
            <p:nvSpPr>
              <p:cNvPr id="40" name="Freeform 6"/>
              <p:cNvSpPr/>
              <p:nvPr/>
            </p:nvSpPr>
            <p:spPr bwMode="auto">
              <a:xfrm>
                <a:off x="3764900" y="3508375"/>
                <a:ext cx="822325" cy="757238"/>
              </a:xfrm>
              <a:custGeom>
                <a:gdLst>
                  <a:gd name="T0" fmla="*/ 216 w 220"/>
                  <a:gd name="T1" fmla="*/ 0 h 202"/>
                  <a:gd name="T2" fmla="*/ 213 w 220"/>
                  <a:gd name="T3" fmla="*/ 3 h 202"/>
                  <a:gd name="T4" fmla="*/ 213 w 220"/>
                  <a:gd name="T5" fmla="*/ 14 h 202"/>
                  <a:gd name="T6" fmla="*/ 211 w 220"/>
                  <a:gd name="T7" fmla="*/ 16 h 202"/>
                  <a:gd name="T8" fmla="*/ 218 w 220"/>
                  <a:gd name="T9" fmla="*/ 24 h 202"/>
                  <a:gd name="T10" fmla="*/ 217 w 220"/>
                  <a:gd name="T11" fmla="*/ 35 h 202"/>
                  <a:gd name="T12" fmla="*/ 210 w 220"/>
                  <a:gd name="T13" fmla="*/ 42 h 202"/>
                  <a:gd name="T14" fmla="*/ 209 w 220"/>
                  <a:gd name="T15" fmla="*/ 48 h 202"/>
                  <a:gd name="T16" fmla="*/ 217 w 220"/>
                  <a:gd name="T17" fmla="*/ 55 h 202"/>
                  <a:gd name="T18" fmla="*/ 216 w 220"/>
                  <a:gd name="T19" fmla="*/ 66 h 202"/>
                  <a:gd name="T20" fmla="*/ 210 w 220"/>
                  <a:gd name="T21" fmla="*/ 71 h 202"/>
                  <a:gd name="T22" fmla="*/ 210 w 220"/>
                  <a:gd name="T23" fmla="*/ 80 h 202"/>
                  <a:gd name="T24" fmla="*/ 218 w 220"/>
                  <a:gd name="T25" fmla="*/ 89 h 202"/>
                  <a:gd name="T26" fmla="*/ 214 w 220"/>
                  <a:gd name="T27" fmla="*/ 97 h 202"/>
                  <a:gd name="T28" fmla="*/ 209 w 220"/>
                  <a:gd name="T29" fmla="*/ 102 h 202"/>
                  <a:gd name="T30" fmla="*/ 210 w 220"/>
                  <a:gd name="T31" fmla="*/ 108 h 202"/>
                  <a:gd name="T32" fmla="*/ 217 w 220"/>
                  <a:gd name="T33" fmla="*/ 116 h 202"/>
                  <a:gd name="T34" fmla="*/ 215 w 220"/>
                  <a:gd name="T35" fmla="*/ 125 h 202"/>
                  <a:gd name="T36" fmla="*/ 209 w 220"/>
                  <a:gd name="T37" fmla="*/ 131 h 202"/>
                  <a:gd name="T38" fmla="*/ 209 w 220"/>
                  <a:gd name="T39" fmla="*/ 138 h 202"/>
                  <a:gd name="T40" fmla="*/ 214 w 220"/>
                  <a:gd name="T41" fmla="*/ 145 h 202"/>
                  <a:gd name="T42" fmla="*/ 206 w 220"/>
                  <a:gd name="T43" fmla="*/ 161 h 202"/>
                  <a:gd name="T44" fmla="*/ 159 w 220"/>
                  <a:gd name="T45" fmla="*/ 202 h 202"/>
                  <a:gd name="T46" fmla="*/ 61 w 220"/>
                  <a:gd name="T47" fmla="*/ 202 h 202"/>
                  <a:gd name="T48" fmla="*/ 13 w 220"/>
                  <a:gd name="T49" fmla="*/ 161 h 202"/>
                  <a:gd name="T50" fmla="*/ 12 w 220"/>
                  <a:gd name="T51" fmla="*/ 152 h 202"/>
                  <a:gd name="T52" fmla="*/ 9 w 220"/>
                  <a:gd name="T53" fmla="*/ 142 h 202"/>
                  <a:gd name="T54" fmla="*/ 2 w 220"/>
                  <a:gd name="T55" fmla="*/ 135 h 202"/>
                  <a:gd name="T56" fmla="*/ 5 w 220"/>
                  <a:gd name="T57" fmla="*/ 126 h 202"/>
                  <a:gd name="T58" fmla="*/ 8 w 220"/>
                  <a:gd name="T59" fmla="*/ 119 h 202"/>
                  <a:gd name="T60" fmla="*/ 4 w 220"/>
                  <a:gd name="T61" fmla="*/ 108 h 202"/>
                  <a:gd name="T62" fmla="*/ 3 w 220"/>
                  <a:gd name="T63" fmla="*/ 97 h 202"/>
                  <a:gd name="T64" fmla="*/ 8 w 220"/>
                  <a:gd name="T65" fmla="*/ 91 h 202"/>
                  <a:gd name="T66" fmla="*/ 8 w 220"/>
                  <a:gd name="T67" fmla="*/ 85 h 202"/>
                  <a:gd name="T68" fmla="*/ 2 w 220"/>
                  <a:gd name="T69" fmla="*/ 76 h 202"/>
                  <a:gd name="T70" fmla="*/ 5 w 220"/>
                  <a:gd name="T71" fmla="*/ 66 h 202"/>
                  <a:gd name="T72" fmla="*/ 9 w 220"/>
                  <a:gd name="T73" fmla="*/ 61 h 202"/>
                  <a:gd name="T74" fmla="*/ 8 w 220"/>
                  <a:gd name="T75" fmla="*/ 54 h 202"/>
                  <a:gd name="T76" fmla="*/ 2 w 220"/>
                  <a:gd name="T77" fmla="*/ 44 h 202"/>
                  <a:gd name="T78" fmla="*/ 2 w 220"/>
                  <a:gd name="T79" fmla="*/ 16 h 202"/>
                  <a:gd name="T80" fmla="*/ 2 w 220"/>
                  <a:gd name="T81" fmla="*/ 11 h 202"/>
                  <a:gd name="T82" fmla="*/ 2 w 220"/>
                  <a:gd name="T83" fmla="*/ 1 h 202"/>
                  <a:gd name="T84" fmla="*/ 0 w 220"/>
                  <a:gd name="T85" fmla="*/ 0 h 202"/>
                  <a:gd name="T86" fmla="*/ 216 w 220"/>
                  <a:gd name="T87" fmla="*/ 0 h 2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0" h="201">
                    <a:moveTo>
                      <a:pt x="216" y="0"/>
                    </a:moveTo>
                    <a:cubicBezTo>
                      <a:pt x="213" y="3"/>
                      <a:pt x="213" y="3"/>
                      <a:pt x="213" y="3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1" y="16"/>
                      <a:pt x="211" y="16"/>
                      <a:pt x="211" y="16"/>
                    </a:cubicBezTo>
                    <a:cubicBezTo>
                      <a:pt x="211" y="16"/>
                      <a:pt x="216" y="20"/>
                      <a:pt x="218" y="24"/>
                    </a:cubicBezTo>
                    <a:cubicBezTo>
                      <a:pt x="220" y="28"/>
                      <a:pt x="220" y="33"/>
                      <a:pt x="217" y="35"/>
                    </a:cubicBezTo>
                    <a:cubicBezTo>
                      <a:pt x="214" y="38"/>
                      <a:pt x="210" y="39"/>
                      <a:pt x="210" y="42"/>
                    </a:cubicBezTo>
                    <a:cubicBezTo>
                      <a:pt x="210" y="44"/>
                      <a:pt x="209" y="48"/>
                      <a:pt x="209" y="48"/>
                    </a:cubicBezTo>
                    <a:cubicBezTo>
                      <a:pt x="209" y="48"/>
                      <a:pt x="216" y="51"/>
                      <a:pt x="217" y="55"/>
                    </a:cubicBezTo>
                    <a:cubicBezTo>
                      <a:pt x="219" y="60"/>
                      <a:pt x="218" y="64"/>
                      <a:pt x="216" y="66"/>
                    </a:cubicBezTo>
                    <a:cubicBezTo>
                      <a:pt x="213" y="67"/>
                      <a:pt x="210" y="71"/>
                      <a:pt x="210" y="71"/>
                    </a:cubicBezTo>
                    <a:cubicBezTo>
                      <a:pt x="210" y="80"/>
                      <a:pt x="210" y="80"/>
                      <a:pt x="210" y="80"/>
                    </a:cubicBezTo>
                    <a:cubicBezTo>
                      <a:pt x="210" y="80"/>
                      <a:pt x="218" y="85"/>
                      <a:pt x="218" y="89"/>
                    </a:cubicBezTo>
                    <a:cubicBezTo>
                      <a:pt x="218" y="94"/>
                      <a:pt x="214" y="97"/>
                      <a:pt x="214" y="97"/>
                    </a:cubicBezTo>
                    <a:cubicBezTo>
                      <a:pt x="209" y="102"/>
                      <a:pt x="209" y="102"/>
                      <a:pt x="209" y="102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10" y="108"/>
                      <a:pt x="216" y="112"/>
                      <a:pt x="217" y="116"/>
                    </a:cubicBezTo>
                    <a:cubicBezTo>
                      <a:pt x="218" y="120"/>
                      <a:pt x="217" y="123"/>
                      <a:pt x="215" y="125"/>
                    </a:cubicBezTo>
                    <a:cubicBezTo>
                      <a:pt x="213" y="127"/>
                      <a:pt x="209" y="131"/>
                      <a:pt x="209" y="131"/>
                    </a:cubicBezTo>
                    <a:cubicBezTo>
                      <a:pt x="209" y="138"/>
                      <a:pt x="209" y="138"/>
                      <a:pt x="209" y="138"/>
                    </a:cubicBezTo>
                    <a:cubicBezTo>
                      <a:pt x="209" y="138"/>
                      <a:pt x="213" y="141"/>
                      <a:pt x="214" y="145"/>
                    </a:cubicBezTo>
                    <a:cubicBezTo>
                      <a:pt x="214" y="148"/>
                      <a:pt x="209" y="158"/>
                      <a:pt x="206" y="161"/>
                    </a:cubicBezTo>
                    <a:cubicBezTo>
                      <a:pt x="203" y="163"/>
                      <a:pt x="159" y="202"/>
                      <a:pt x="159" y="202"/>
                    </a:cubicBezTo>
                    <a:cubicBezTo>
                      <a:pt x="61" y="202"/>
                      <a:pt x="61" y="202"/>
                      <a:pt x="61" y="202"/>
                    </a:cubicBezTo>
                    <a:cubicBezTo>
                      <a:pt x="13" y="161"/>
                      <a:pt x="13" y="161"/>
                      <a:pt x="13" y="161"/>
                    </a:cubicBezTo>
                    <a:cubicBezTo>
                      <a:pt x="13" y="161"/>
                      <a:pt x="12" y="155"/>
                      <a:pt x="12" y="152"/>
                    </a:cubicBezTo>
                    <a:cubicBezTo>
                      <a:pt x="11" y="149"/>
                      <a:pt x="12" y="144"/>
                      <a:pt x="9" y="142"/>
                    </a:cubicBezTo>
                    <a:cubicBezTo>
                      <a:pt x="7" y="140"/>
                      <a:pt x="2" y="139"/>
                      <a:pt x="2" y="135"/>
                    </a:cubicBezTo>
                    <a:cubicBezTo>
                      <a:pt x="2" y="130"/>
                      <a:pt x="3" y="127"/>
                      <a:pt x="5" y="126"/>
                    </a:cubicBezTo>
                    <a:cubicBezTo>
                      <a:pt x="7" y="125"/>
                      <a:pt x="9" y="122"/>
                      <a:pt x="8" y="119"/>
                    </a:cubicBezTo>
                    <a:cubicBezTo>
                      <a:pt x="8" y="116"/>
                      <a:pt x="6" y="112"/>
                      <a:pt x="4" y="108"/>
                    </a:cubicBezTo>
                    <a:cubicBezTo>
                      <a:pt x="2" y="104"/>
                      <a:pt x="2" y="100"/>
                      <a:pt x="3" y="97"/>
                    </a:cubicBezTo>
                    <a:cubicBezTo>
                      <a:pt x="5" y="94"/>
                      <a:pt x="8" y="91"/>
                      <a:pt x="8" y="91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85"/>
                      <a:pt x="2" y="81"/>
                      <a:pt x="2" y="76"/>
                    </a:cubicBezTo>
                    <a:cubicBezTo>
                      <a:pt x="2" y="70"/>
                      <a:pt x="3" y="67"/>
                      <a:pt x="5" y="66"/>
                    </a:cubicBezTo>
                    <a:cubicBezTo>
                      <a:pt x="7" y="64"/>
                      <a:pt x="9" y="61"/>
                      <a:pt x="9" y="61"/>
                    </a:cubicBezTo>
                    <a:cubicBezTo>
                      <a:pt x="9" y="61"/>
                      <a:pt x="10" y="57"/>
                      <a:pt x="8" y="54"/>
                    </a:cubicBezTo>
                    <a:cubicBezTo>
                      <a:pt x="7" y="52"/>
                      <a:pt x="3" y="48"/>
                      <a:pt x="2" y="4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4"/>
                      <a:pt x="2" y="11"/>
                    </a:cubicBezTo>
                    <a:cubicBezTo>
                      <a:pt x="2" y="8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30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41" name="Freeform 7"/>
              <p:cNvSpPr/>
              <p:nvPr/>
            </p:nvSpPr>
            <p:spPr bwMode="auto">
              <a:xfrm>
                <a:off x="3996676" y="4268788"/>
                <a:ext cx="350838" cy="49213"/>
              </a:xfrm>
              <a:custGeom>
                <a:gdLst>
                  <a:gd name="T0" fmla="*/ 0 w 94"/>
                  <a:gd name="T1" fmla="*/ 0 h 13"/>
                  <a:gd name="T2" fmla="*/ 94 w 94"/>
                  <a:gd name="T3" fmla="*/ 0 h 13"/>
                  <a:gd name="T4" fmla="*/ 85 w 94"/>
                  <a:gd name="T5" fmla="*/ 9 h 13"/>
                  <a:gd name="T6" fmla="*/ 74 w 94"/>
                  <a:gd name="T7" fmla="*/ 13 h 13"/>
                  <a:gd name="T8" fmla="*/ 19 w 94"/>
                  <a:gd name="T9" fmla="*/ 13 h 13"/>
                  <a:gd name="T10" fmla="*/ 8 w 94"/>
                  <a:gd name="T11" fmla="*/ 9 h 13"/>
                  <a:gd name="T12" fmla="*/ 0 w 94"/>
                  <a:gd name="T13" fmla="*/ 0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3">
                    <a:moveTo>
                      <a:pt x="0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88" y="6"/>
                      <a:pt x="85" y="9"/>
                    </a:cubicBezTo>
                    <a:cubicBezTo>
                      <a:pt x="82" y="11"/>
                      <a:pt x="77" y="13"/>
                      <a:pt x="74" y="13"/>
                    </a:cubicBezTo>
                    <a:cubicBezTo>
                      <a:pt x="71" y="13"/>
                      <a:pt x="19" y="13"/>
                      <a:pt x="19" y="13"/>
                    </a:cubicBezTo>
                    <a:cubicBezTo>
                      <a:pt x="19" y="13"/>
                      <a:pt x="11" y="13"/>
                      <a:pt x="8" y="9"/>
                    </a:cubicBezTo>
                    <a:cubicBezTo>
                      <a:pt x="5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93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42" name="Freeform 8"/>
              <p:cNvSpPr/>
              <p:nvPr/>
            </p:nvSpPr>
            <p:spPr bwMode="auto">
              <a:xfrm>
                <a:off x="4173538" y="3527425"/>
                <a:ext cx="247650" cy="33338"/>
              </a:xfrm>
              <a:custGeom>
                <a:gdLst>
                  <a:gd name="T0" fmla="*/ 4 w 66"/>
                  <a:gd name="T1" fmla="*/ 1 h 9"/>
                  <a:gd name="T2" fmla="*/ 64 w 66"/>
                  <a:gd name="T3" fmla="*/ 1 h 9"/>
                  <a:gd name="T4" fmla="*/ 62 w 66"/>
                  <a:gd name="T5" fmla="*/ 7 h 9"/>
                  <a:gd name="T6" fmla="*/ 0 w 66"/>
                  <a:gd name="T7" fmla="*/ 9 h 9"/>
                  <a:gd name="T8" fmla="*/ 20 w 66"/>
                  <a:gd name="T9" fmla="*/ 5 h 9"/>
                  <a:gd name="T10" fmla="*/ 17 w 66"/>
                  <a:gd name="T11" fmla="*/ 3 h 9"/>
                  <a:gd name="T12" fmla="*/ 4 w 66"/>
                  <a:gd name="T13" fmla="*/ 1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9">
                    <a:moveTo>
                      <a:pt x="4" y="1"/>
                    </a:moveTo>
                    <a:cubicBezTo>
                      <a:pt x="4" y="1"/>
                      <a:pt x="62" y="0"/>
                      <a:pt x="64" y="1"/>
                    </a:cubicBezTo>
                    <a:cubicBezTo>
                      <a:pt x="66" y="3"/>
                      <a:pt x="66" y="5"/>
                      <a:pt x="62" y="7"/>
                    </a:cubicBezTo>
                    <a:cubicBezTo>
                      <a:pt x="58" y="8"/>
                      <a:pt x="0" y="9"/>
                      <a:pt x="0" y="9"/>
                    </a:cubicBezTo>
                    <a:cubicBezTo>
                      <a:pt x="0" y="9"/>
                      <a:pt x="20" y="7"/>
                      <a:pt x="20" y="5"/>
                    </a:cubicBezTo>
                    <a:cubicBezTo>
                      <a:pt x="20" y="3"/>
                      <a:pt x="21" y="4"/>
                      <a:pt x="17" y="3"/>
                    </a:cubicBezTo>
                    <a:cubicBezTo>
                      <a:pt x="13" y="3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51" name="Freeform 9"/>
              <p:cNvSpPr/>
              <p:nvPr/>
            </p:nvSpPr>
            <p:spPr bwMode="auto">
              <a:xfrm>
                <a:off x="4173538" y="3571875"/>
                <a:ext cx="242888" cy="93663"/>
              </a:xfrm>
              <a:custGeom>
                <a:gdLst>
                  <a:gd name="T0" fmla="*/ 11 w 65"/>
                  <a:gd name="T1" fmla="*/ 0 h 25"/>
                  <a:gd name="T2" fmla="*/ 60 w 65"/>
                  <a:gd name="T3" fmla="*/ 1 h 25"/>
                  <a:gd name="T4" fmla="*/ 65 w 65"/>
                  <a:gd name="T5" fmla="*/ 10 h 25"/>
                  <a:gd name="T6" fmla="*/ 57 w 65"/>
                  <a:gd name="T7" fmla="*/ 21 h 25"/>
                  <a:gd name="T8" fmla="*/ 0 w 65"/>
                  <a:gd name="T9" fmla="*/ 25 h 25"/>
                  <a:gd name="T10" fmla="*/ 21 w 65"/>
                  <a:gd name="T11" fmla="*/ 20 h 25"/>
                  <a:gd name="T12" fmla="*/ 22 w 65"/>
                  <a:gd name="T13" fmla="*/ 12 h 25"/>
                  <a:gd name="T14" fmla="*/ 23 w 65"/>
                  <a:gd name="T15" fmla="*/ 6 h 25"/>
                  <a:gd name="T16" fmla="*/ 23 w 65"/>
                  <a:gd name="T17" fmla="*/ 3 h 25"/>
                  <a:gd name="T18" fmla="*/ 11 w 65"/>
                  <a:gd name="T19" fmla="*/ 0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25">
                    <a:moveTo>
                      <a:pt x="11" y="0"/>
                    </a:moveTo>
                    <a:cubicBezTo>
                      <a:pt x="11" y="0"/>
                      <a:pt x="58" y="0"/>
                      <a:pt x="60" y="1"/>
                    </a:cubicBezTo>
                    <a:cubicBezTo>
                      <a:pt x="63" y="2"/>
                      <a:pt x="65" y="7"/>
                      <a:pt x="65" y="10"/>
                    </a:cubicBezTo>
                    <a:cubicBezTo>
                      <a:pt x="65" y="14"/>
                      <a:pt x="65" y="19"/>
                      <a:pt x="57" y="21"/>
                    </a:cubicBezTo>
                    <a:cubicBezTo>
                      <a:pt x="49" y="23"/>
                      <a:pt x="0" y="25"/>
                      <a:pt x="0" y="25"/>
                    </a:cubicBezTo>
                    <a:cubicBezTo>
                      <a:pt x="0" y="25"/>
                      <a:pt x="20" y="22"/>
                      <a:pt x="21" y="20"/>
                    </a:cubicBezTo>
                    <a:cubicBezTo>
                      <a:pt x="23" y="18"/>
                      <a:pt x="21" y="14"/>
                      <a:pt x="22" y="12"/>
                    </a:cubicBezTo>
                    <a:cubicBezTo>
                      <a:pt x="23" y="10"/>
                      <a:pt x="24" y="10"/>
                      <a:pt x="23" y="6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52" name="Freeform 10"/>
              <p:cNvSpPr/>
              <p:nvPr/>
            </p:nvSpPr>
            <p:spPr bwMode="auto">
              <a:xfrm>
                <a:off x="4106863" y="3698875"/>
                <a:ext cx="303213" cy="34925"/>
              </a:xfrm>
              <a:custGeom>
                <a:gdLst>
                  <a:gd name="T0" fmla="*/ 20 w 81"/>
                  <a:gd name="T1" fmla="*/ 1 h 9"/>
                  <a:gd name="T2" fmla="*/ 73 w 81"/>
                  <a:gd name="T3" fmla="*/ 0 h 9"/>
                  <a:gd name="T4" fmla="*/ 80 w 81"/>
                  <a:gd name="T5" fmla="*/ 3 h 9"/>
                  <a:gd name="T6" fmla="*/ 3 w 81"/>
                  <a:gd name="T7" fmla="*/ 9 h 9"/>
                  <a:gd name="T8" fmla="*/ 24 w 81"/>
                  <a:gd name="T9" fmla="*/ 5 h 9"/>
                  <a:gd name="T10" fmla="*/ 20 w 81"/>
                  <a:gd name="T11" fmla="*/ 1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9">
                    <a:moveTo>
                      <a:pt x="20" y="1"/>
                    </a:moveTo>
                    <a:cubicBezTo>
                      <a:pt x="20" y="1"/>
                      <a:pt x="66" y="0"/>
                      <a:pt x="73" y="0"/>
                    </a:cubicBezTo>
                    <a:cubicBezTo>
                      <a:pt x="81" y="0"/>
                      <a:pt x="81" y="3"/>
                      <a:pt x="80" y="3"/>
                    </a:cubicBezTo>
                    <a:cubicBezTo>
                      <a:pt x="78" y="4"/>
                      <a:pt x="5" y="9"/>
                      <a:pt x="3" y="9"/>
                    </a:cubicBezTo>
                    <a:cubicBezTo>
                      <a:pt x="0" y="9"/>
                      <a:pt x="21" y="6"/>
                      <a:pt x="24" y="5"/>
                    </a:cubicBezTo>
                    <a:cubicBezTo>
                      <a:pt x="27" y="4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53" name="Freeform 11"/>
              <p:cNvSpPr/>
              <p:nvPr/>
            </p:nvSpPr>
            <p:spPr bwMode="auto">
              <a:xfrm>
                <a:off x="4140201" y="3756025"/>
                <a:ext cx="269875" cy="25400"/>
              </a:xfrm>
              <a:custGeom>
                <a:gdLst>
                  <a:gd name="T0" fmla="*/ 26 w 72"/>
                  <a:gd name="T1" fmla="*/ 1 h 7"/>
                  <a:gd name="T2" fmla="*/ 72 w 72"/>
                  <a:gd name="T3" fmla="*/ 0 h 7"/>
                  <a:gd name="T4" fmla="*/ 49 w 72"/>
                  <a:gd name="T5" fmla="*/ 5 h 7"/>
                  <a:gd name="T6" fmla="*/ 4 w 72"/>
                  <a:gd name="T7" fmla="*/ 7 h 7"/>
                  <a:gd name="T8" fmla="*/ 26 w 72"/>
                  <a:gd name="T9" fmla="*/ 1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">
                    <a:moveTo>
                      <a:pt x="26" y="1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51" y="5"/>
                      <a:pt x="49" y="5"/>
                    </a:cubicBezTo>
                    <a:cubicBezTo>
                      <a:pt x="47" y="5"/>
                      <a:pt x="9" y="7"/>
                      <a:pt x="4" y="7"/>
                    </a:cubicBezTo>
                    <a:cubicBezTo>
                      <a:pt x="0" y="7"/>
                      <a:pt x="35" y="3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54" name="Freeform 12"/>
              <p:cNvSpPr/>
              <p:nvPr/>
            </p:nvSpPr>
            <p:spPr bwMode="auto">
              <a:xfrm>
                <a:off x="4125913" y="3811588"/>
                <a:ext cx="287338" cy="38100"/>
              </a:xfrm>
              <a:custGeom>
                <a:gdLst>
                  <a:gd name="T0" fmla="*/ 15 w 77"/>
                  <a:gd name="T1" fmla="*/ 2 h 10"/>
                  <a:gd name="T2" fmla="*/ 73 w 77"/>
                  <a:gd name="T3" fmla="*/ 0 h 10"/>
                  <a:gd name="T4" fmla="*/ 72 w 77"/>
                  <a:gd name="T5" fmla="*/ 5 h 10"/>
                  <a:gd name="T6" fmla="*/ 0 w 77"/>
                  <a:gd name="T7" fmla="*/ 10 h 10"/>
                  <a:gd name="T8" fmla="*/ 31 w 77"/>
                  <a:gd name="T9" fmla="*/ 5 h 10"/>
                  <a:gd name="T10" fmla="*/ 15 w 77"/>
                  <a:gd name="T11" fmla="*/ 2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0">
                    <a:moveTo>
                      <a:pt x="15" y="2"/>
                    </a:moveTo>
                    <a:cubicBezTo>
                      <a:pt x="15" y="2"/>
                      <a:pt x="69" y="0"/>
                      <a:pt x="73" y="0"/>
                    </a:cubicBezTo>
                    <a:cubicBezTo>
                      <a:pt x="77" y="0"/>
                      <a:pt x="75" y="4"/>
                      <a:pt x="72" y="5"/>
                    </a:cubicBezTo>
                    <a:cubicBezTo>
                      <a:pt x="68" y="6"/>
                      <a:pt x="0" y="10"/>
                      <a:pt x="0" y="10"/>
                    </a:cubicBezTo>
                    <a:cubicBezTo>
                      <a:pt x="0" y="10"/>
                      <a:pt x="29" y="6"/>
                      <a:pt x="31" y="5"/>
                    </a:cubicBezTo>
                    <a:cubicBezTo>
                      <a:pt x="32" y="4"/>
                      <a:pt x="15" y="2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55" name="Freeform 13"/>
              <p:cNvSpPr/>
              <p:nvPr/>
            </p:nvSpPr>
            <p:spPr bwMode="auto">
              <a:xfrm>
                <a:off x="4195763" y="3868738"/>
                <a:ext cx="217488" cy="33338"/>
              </a:xfrm>
              <a:custGeom>
                <a:gdLst>
                  <a:gd name="T0" fmla="*/ 0 w 58"/>
                  <a:gd name="T1" fmla="*/ 4 h 9"/>
                  <a:gd name="T2" fmla="*/ 56 w 58"/>
                  <a:gd name="T3" fmla="*/ 0 h 9"/>
                  <a:gd name="T4" fmla="*/ 0 w 58"/>
                  <a:gd name="T5" fmla="*/ 4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9">
                    <a:moveTo>
                      <a:pt x="0" y="4"/>
                    </a:moveTo>
                    <a:cubicBezTo>
                      <a:pt x="0" y="4"/>
                      <a:pt x="55" y="0"/>
                      <a:pt x="56" y="0"/>
                    </a:cubicBezTo>
                    <a:cubicBezTo>
                      <a:pt x="58" y="0"/>
                      <a:pt x="22" y="9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56" name="Freeform 14"/>
              <p:cNvSpPr/>
              <p:nvPr/>
            </p:nvSpPr>
            <p:spPr bwMode="auto">
              <a:xfrm>
                <a:off x="4117976" y="3935413"/>
                <a:ext cx="280988" cy="30163"/>
              </a:xfrm>
              <a:custGeom>
                <a:gdLst>
                  <a:gd name="T0" fmla="*/ 23 w 75"/>
                  <a:gd name="T1" fmla="*/ 0 h 8"/>
                  <a:gd name="T2" fmla="*/ 71 w 75"/>
                  <a:gd name="T3" fmla="*/ 0 h 8"/>
                  <a:gd name="T4" fmla="*/ 65 w 75"/>
                  <a:gd name="T5" fmla="*/ 4 h 8"/>
                  <a:gd name="T6" fmla="*/ 0 w 75"/>
                  <a:gd name="T7" fmla="*/ 8 h 8"/>
                  <a:gd name="T8" fmla="*/ 31 w 75"/>
                  <a:gd name="T9" fmla="*/ 3 h 8"/>
                  <a:gd name="T10" fmla="*/ 23 w 75"/>
                  <a:gd name="T11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8">
                    <a:moveTo>
                      <a:pt x="23" y="0"/>
                    </a:moveTo>
                    <a:cubicBezTo>
                      <a:pt x="23" y="0"/>
                      <a:pt x="67" y="0"/>
                      <a:pt x="71" y="0"/>
                    </a:cubicBezTo>
                    <a:cubicBezTo>
                      <a:pt x="75" y="1"/>
                      <a:pt x="68" y="3"/>
                      <a:pt x="65" y="4"/>
                    </a:cubicBezTo>
                    <a:cubicBezTo>
                      <a:pt x="62" y="5"/>
                      <a:pt x="0" y="8"/>
                      <a:pt x="0" y="8"/>
                    </a:cubicBezTo>
                    <a:cubicBezTo>
                      <a:pt x="0" y="8"/>
                      <a:pt x="28" y="4"/>
                      <a:pt x="31" y="3"/>
                    </a:cubicBezTo>
                    <a:cubicBezTo>
                      <a:pt x="33" y="3"/>
                      <a:pt x="33" y="3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57" name="Freeform 15"/>
              <p:cNvSpPr/>
              <p:nvPr/>
            </p:nvSpPr>
            <p:spPr bwMode="auto">
              <a:xfrm>
                <a:off x="4206876" y="3984625"/>
                <a:ext cx="206375" cy="25400"/>
              </a:xfrm>
              <a:custGeom>
                <a:gdLst>
                  <a:gd name="T0" fmla="*/ 0 w 55"/>
                  <a:gd name="T1" fmla="*/ 3 h 7"/>
                  <a:gd name="T2" fmla="*/ 53 w 55"/>
                  <a:gd name="T3" fmla="*/ 0 h 7"/>
                  <a:gd name="T4" fmla="*/ 0 w 55"/>
                  <a:gd name="T5" fmla="*/ 3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7">
                    <a:moveTo>
                      <a:pt x="0" y="3"/>
                    </a:moveTo>
                    <a:cubicBezTo>
                      <a:pt x="0" y="3"/>
                      <a:pt x="51" y="0"/>
                      <a:pt x="53" y="0"/>
                    </a:cubicBezTo>
                    <a:cubicBezTo>
                      <a:pt x="55" y="0"/>
                      <a:pt x="28" y="7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58" name="Freeform 16"/>
              <p:cNvSpPr/>
              <p:nvPr/>
            </p:nvSpPr>
            <p:spPr bwMode="auto">
              <a:xfrm>
                <a:off x="4222751" y="4044949"/>
                <a:ext cx="160338" cy="28576"/>
              </a:xfrm>
              <a:custGeom>
                <a:gdLst>
                  <a:gd name="T0" fmla="*/ 0 w 43"/>
                  <a:gd name="T1" fmla="*/ 2 h 8"/>
                  <a:gd name="T2" fmla="*/ 41 w 43"/>
                  <a:gd name="T3" fmla="*/ 1 h 8"/>
                  <a:gd name="T4" fmla="*/ 26 w 43"/>
                  <a:gd name="T5" fmla="*/ 7 h 8"/>
                  <a:gd name="T6" fmla="*/ 0 w 43"/>
                  <a:gd name="T7" fmla="*/ 2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8">
                    <a:moveTo>
                      <a:pt x="0" y="2"/>
                    </a:moveTo>
                    <a:cubicBezTo>
                      <a:pt x="0" y="2"/>
                      <a:pt x="38" y="0"/>
                      <a:pt x="41" y="1"/>
                    </a:cubicBezTo>
                    <a:cubicBezTo>
                      <a:pt x="43" y="1"/>
                      <a:pt x="31" y="5"/>
                      <a:pt x="26" y="7"/>
                    </a:cubicBezTo>
                    <a:cubicBezTo>
                      <a:pt x="20" y="8"/>
                      <a:pt x="12" y="7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59" name="Freeform 17"/>
              <p:cNvSpPr/>
              <p:nvPr/>
            </p:nvSpPr>
            <p:spPr bwMode="auto">
              <a:xfrm>
                <a:off x="4151313" y="4070350"/>
                <a:ext cx="314325" cy="30163"/>
              </a:xfrm>
              <a:custGeom>
                <a:gdLst>
                  <a:gd name="T0" fmla="*/ 0 w 84"/>
                  <a:gd name="T1" fmla="*/ 5 h 8"/>
                  <a:gd name="T2" fmla="*/ 84 w 84"/>
                  <a:gd name="T3" fmla="*/ 0 h 8"/>
                  <a:gd name="T4" fmla="*/ 32 w 84"/>
                  <a:gd name="T5" fmla="*/ 8 h 8"/>
                  <a:gd name="T6" fmla="*/ 0 w 84"/>
                  <a:gd name="T7" fmla="*/ 5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">
                    <a:moveTo>
                      <a:pt x="0" y="5"/>
                    </a:moveTo>
                    <a:cubicBezTo>
                      <a:pt x="0" y="5"/>
                      <a:pt x="76" y="2"/>
                      <a:pt x="84" y="0"/>
                    </a:cubicBezTo>
                    <a:cubicBezTo>
                      <a:pt x="84" y="0"/>
                      <a:pt x="75" y="6"/>
                      <a:pt x="32" y="8"/>
                    </a:cubicBezTo>
                    <a:cubicBezTo>
                      <a:pt x="32" y="8"/>
                      <a:pt x="9" y="7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60" name="Freeform 18"/>
              <p:cNvSpPr/>
              <p:nvPr/>
            </p:nvSpPr>
            <p:spPr bwMode="auto">
              <a:xfrm>
                <a:off x="4514851" y="3703638"/>
                <a:ext cx="36513" cy="22225"/>
              </a:xfrm>
              <a:custGeom>
                <a:gdLst>
                  <a:gd name="T0" fmla="*/ 7 w 10"/>
                  <a:gd name="T1" fmla="*/ 0 h 6"/>
                  <a:gd name="T2" fmla="*/ 0 w 10"/>
                  <a:gd name="T3" fmla="*/ 6 h 6"/>
                  <a:gd name="T4" fmla="*/ 7 w 10"/>
                  <a:gd name="T5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7" y="0"/>
                      <a:pt x="10" y="5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61" name="Freeform 19"/>
              <p:cNvSpPr/>
              <p:nvPr/>
            </p:nvSpPr>
            <p:spPr bwMode="auto">
              <a:xfrm>
                <a:off x="4510088" y="3579813"/>
                <a:ext cx="41275" cy="19050"/>
              </a:xfrm>
              <a:custGeom>
                <a:gdLst>
                  <a:gd name="T0" fmla="*/ 8 w 11"/>
                  <a:gd name="T1" fmla="*/ 0 h 5"/>
                  <a:gd name="T2" fmla="*/ 0 w 11"/>
                  <a:gd name="T3" fmla="*/ 5 h 5"/>
                  <a:gd name="T4" fmla="*/ 8 w 11"/>
                  <a:gd name="T5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8" y="0"/>
                    </a:moveTo>
                    <a:cubicBezTo>
                      <a:pt x="8" y="0"/>
                      <a:pt x="11" y="4"/>
                      <a:pt x="0" y="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62" name="Freeform 20"/>
              <p:cNvSpPr/>
              <p:nvPr/>
            </p:nvSpPr>
            <p:spPr bwMode="auto">
              <a:xfrm>
                <a:off x="4495801" y="3819525"/>
                <a:ext cx="55563" cy="19050"/>
              </a:xfrm>
              <a:custGeom>
                <a:gdLst>
                  <a:gd name="T0" fmla="*/ 11 w 15"/>
                  <a:gd name="T1" fmla="*/ 0 h 5"/>
                  <a:gd name="T2" fmla="*/ 0 w 15"/>
                  <a:gd name="T3" fmla="*/ 5 h 5"/>
                  <a:gd name="T4" fmla="*/ 11 w 15"/>
                  <a:gd name="T5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1" y="0"/>
                    </a:moveTo>
                    <a:cubicBezTo>
                      <a:pt x="11" y="0"/>
                      <a:pt x="15" y="4"/>
                      <a:pt x="0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63" name="Freeform 21"/>
              <p:cNvSpPr/>
              <p:nvPr/>
            </p:nvSpPr>
            <p:spPr bwMode="auto">
              <a:xfrm>
                <a:off x="4498976" y="3894138"/>
                <a:ext cx="46038" cy="57150"/>
              </a:xfrm>
              <a:custGeom>
                <a:gdLst>
                  <a:gd name="T0" fmla="*/ 6 w 12"/>
                  <a:gd name="T1" fmla="*/ 0 h 15"/>
                  <a:gd name="T2" fmla="*/ 7 w 12"/>
                  <a:gd name="T3" fmla="*/ 6 h 15"/>
                  <a:gd name="T4" fmla="*/ 12 w 12"/>
                  <a:gd name="T5" fmla="*/ 12 h 15"/>
                  <a:gd name="T6" fmla="*/ 0 w 12"/>
                  <a:gd name="T7" fmla="*/ 14 h 15"/>
                  <a:gd name="T8" fmla="*/ 6 w 12"/>
                  <a:gd name="T9" fmla="*/ 10 h 15"/>
                  <a:gd name="T10" fmla="*/ 6 w 12"/>
                  <a:gd name="T11" fmla="*/ 0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6" y="0"/>
                    </a:moveTo>
                    <a:cubicBezTo>
                      <a:pt x="6" y="0"/>
                      <a:pt x="6" y="5"/>
                      <a:pt x="7" y="6"/>
                    </a:cubicBezTo>
                    <a:cubicBezTo>
                      <a:pt x="8" y="7"/>
                      <a:pt x="12" y="12"/>
                      <a:pt x="12" y="12"/>
                    </a:cubicBezTo>
                    <a:cubicBezTo>
                      <a:pt x="12" y="12"/>
                      <a:pt x="3" y="15"/>
                      <a:pt x="0" y="14"/>
                    </a:cubicBezTo>
                    <a:cubicBezTo>
                      <a:pt x="0" y="14"/>
                      <a:pt x="5" y="12"/>
                      <a:pt x="6" y="10"/>
                    </a:cubicBezTo>
                    <a:cubicBezTo>
                      <a:pt x="6" y="9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64" name="Freeform 22"/>
              <p:cNvSpPr/>
              <p:nvPr/>
            </p:nvSpPr>
            <p:spPr bwMode="auto">
              <a:xfrm>
                <a:off x="4518026" y="4037013"/>
                <a:ext cx="22225" cy="19050"/>
              </a:xfrm>
              <a:custGeom>
                <a:gdLst>
                  <a:gd name="T0" fmla="*/ 3 w 6"/>
                  <a:gd name="T1" fmla="*/ 0 h 5"/>
                  <a:gd name="T2" fmla="*/ 0 w 6"/>
                  <a:gd name="T3" fmla="*/ 5 h 5"/>
                  <a:gd name="T4" fmla="*/ 3 w 6"/>
                  <a:gd name="T5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3" y="0"/>
                      <a:pt x="6" y="4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65" name="Freeform 23"/>
              <p:cNvSpPr/>
              <p:nvPr/>
            </p:nvSpPr>
            <p:spPr bwMode="auto">
              <a:xfrm>
                <a:off x="3814763" y="3557588"/>
                <a:ext cx="206375" cy="22225"/>
              </a:xfrm>
              <a:custGeom>
                <a:gdLst>
                  <a:gd name="T0" fmla="*/ 0 w 55"/>
                  <a:gd name="T1" fmla="*/ 0 h 6"/>
                  <a:gd name="T2" fmla="*/ 55 w 55"/>
                  <a:gd name="T3" fmla="*/ 3 h 6"/>
                  <a:gd name="T4" fmla="*/ 0 w 55"/>
                  <a:gd name="T5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15" y="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66" name="Freeform 24"/>
              <p:cNvSpPr/>
              <p:nvPr/>
            </p:nvSpPr>
            <p:spPr bwMode="auto">
              <a:xfrm>
                <a:off x="3762376" y="3744913"/>
                <a:ext cx="71438" cy="17463"/>
              </a:xfrm>
              <a:custGeom>
                <a:gdLst>
                  <a:gd name="T0" fmla="*/ 7 w 19"/>
                  <a:gd name="T1" fmla="*/ 0 h 5"/>
                  <a:gd name="T2" fmla="*/ 19 w 19"/>
                  <a:gd name="T3" fmla="*/ 1 h 5"/>
                  <a:gd name="T4" fmla="*/ 4 w 19"/>
                  <a:gd name="T5" fmla="*/ 4 h 5"/>
                  <a:gd name="T6" fmla="*/ 7 w 19"/>
                  <a:gd name="T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7" y="0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7" y="4"/>
                      <a:pt x="4" y="4"/>
                    </a:cubicBezTo>
                    <a:cubicBezTo>
                      <a:pt x="0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67" name="Freeform 25"/>
              <p:cNvSpPr/>
              <p:nvPr/>
            </p:nvSpPr>
            <p:spPr bwMode="auto">
              <a:xfrm>
                <a:off x="3762376" y="3857625"/>
                <a:ext cx="74613" cy="14288"/>
              </a:xfrm>
              <a:custGeom>
                <a:gdLst>
                  <a:gd name="T0" fmla="*/ 6 w 20"/>
                  <a:gd name="T1" fmla="*/ 0 h 4"/>
                  <a:gd name="T2" fmla="*/ 20 w 20"/>
                  <a:gd name="T3" fmla="*/ 0 h 4"/>
                  <a:gd name="T4" fmla="*/ 2 w 20"/>
                  <a:gd name="T5" fmla="*/ 4 h 4"/>
                  <a:gd name="T6" fmla="*/ 6 w 20"/>
                  <a:gd name="T7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4" y="4"/>
                      <a:pt x="2" y="4"/>
                    </a:cubicBezTo>
                    <a:cubicBezTo>
                      <a:pt x="0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68" name="Freeform 26"/>
              <p:cNvSpPr/>
              <p:nvPr/>
            </p:nvSpPr>
            <p:spPr bwMode="auto">
              <a:xfrm>
                <a:off x="3759201" y="3979863"/>
                <a:ext cx="74613" cy="19050"/>
              </a:xfrm>
              <a:custGeom>
                <a:gdLst>
                  <a:gd name="T0" fmla="*/ 6 w 20"/>
                  <a:gd name="T1" fmla="*/ 0 h 5"/>
                  <a:gd name="T2" fmla="*/ 20 w 20"/>
                  <a:gd name="T3" fmla="*/ 1 h 5"/>
                  <a:gd name="T4" fmla="*/ 2 w 20"/>
                  <a:gd name="T5" fmla="*/ 5 h 5"/>
                  <a:gd name="T6" fmla="*/ 6 w 20"/>
                  <a:gd name="T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6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3" y="5"/>
                      <a:pt x="2" y="5"/>
                    </a:cubicBezTo>
                    <a:cubicBezTo>
                      <a:pt x="0" y="5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69" name="Freeform 27"/>
              <p:cNvSpPr/>
              <p:nvPr/>
            </p:nvSpPr>
            <p:spPr bwMode="auto">
              <a:xfrm>
                <a:off x="3822701" y="4086225"/>
                <a:ext cx="268288" cy="33338"/>
              </a:xfrm>
              <a:custGeom>
                <a:gdLst>
                  <a:gd name="T0" fmla="*/ 0 w 72"/>
                  <a:gd name="T1" fmla="*/ 0 h 9"/>
                  <a:gd name="T2" fmla="*/ 68 w 72"/>
                  <a:gd name="T3" fmla="*/ 1 h 9"/>
                  <a:gd name="T4" fmla="*/ 0 w 72"/>
                  <a:gd name="T5" fmla="*/ 0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9">
                    <a:moveTo>
                      <a:pt x="0" y="0"/>
                    </a:moveTo>
                    <a:cubicBezTo>
                      <a:pt x="0" y="0"/>
                      <a:pt x="65" y="2"/>
                      <a:pt x="68" y="1"/>
                    </a:cubicBezTo>
                    <a:cubicBezTo>
                      <a:pt x="72" y="1"/>
                      <a:pt x="24" y="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  <p:sp>
            <p:nvSpPr>
              <p:cNvPr id="70" name="Freeform 28"/>
              <p:cNvSpPr/>
              <p:nvPr/>
            </p:nvSpPr>
            <p:spPr bwMode="auto">
              <a:xfrm>
                <a:off x="4300538" y="4114800"/>
                <a:ext cx="134938" cy="120650"/>
              </a:xfrm>
              <a:custGeom>
                <a:gdLst>
                  <a:gd name="T0" fmla="*/ 36 w 36"/>
                  <a:gd name="T1" fmla="*/ 0 h 32"/>
                  <a:gd name="T2" fmla="*/ 3 w 36"/>
                  <a:gd name="T3" fmla="*/ 31 h 32"/>
                  <a:gd name="T4" fmla="*/ 36 w 36"/>
                  <a:gd name="T5" fmla="*/ 0 h 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32">
                    <a:moveTo>
                      <a:pt x="36" y="0"/>
                    </a:moveTo>
                    <a:cubicBezTo>
                      <a:pt x="36" y="0"/>
                      <a:pt x="5" y="30"/>
                      <a:pt x="3" y="31"/>
                    </a:cubicBezTo>
                    <a:cubicBezTo>
                      <a:pt x="0" y="32"/>
                      <a:pt x="21" y="8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/>
              </a:p>
            </p:txBody>
          </p:sp>
        </p:grpSp>
      </p:grpSp>
      <p:grpSp>
        <p:nvGrpSpPr>
          <p:cNvPr id="71" name="Group 37"/>
          <p:cNvGrpSpPr>
            <a:grpSpLocks noChangeAspect="1"/>
          </p:cNvGrpSpPr>
          <p:nvPr/>
        </p:nvGrpSpPr>
        <p:grpSpPr>
          <a:xfrm>
            <a:off x="5285965" y="2033419"/>
            <a:ext cx="2289581" cy="2770314"/>
            <a:chOff x="2250" y="790"/>
            <a:chExt cx="1205" cy="1458"/>
          </a:xfrm>
          <a:solidFill>
            <a:schemeClr val="accent2"/>
          </a:solidFill>
        </p:grpSpPr>
        <p:sp>
          <p:nvSpPr>
            <p:cNvPr id="72" name="Rectangle 38"/>
            <p:cNvSpPr>
              <a:spLocks noChangeArrowheads="1"/>
            </p:cNvSpPr>
            <p:nvPr/>
          </p:nvSpPr>
          <p:spPr bwMode="auto">
            <a:xfrm>
              <a:off x="2847" y="1827"/>
              <a:ext cx="12" cy="3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73" name="Freeform 39"/>
            <p:cNvSpPr/>
            <p:nvPr/>
          </p:nvSpPr>
          <p:spPr bwMode="auto">
            <a:xfrm>
              <a:off x="2852" y="2189"/>
              <a:ext cx="170" cy="19"/>
            </a:xfrm>
            <a:custGeom>
              <a:gdLst>
                <a:gd name="T0" fmla="*/ 170 w 170"/>
                <a:gd name="T1" fmla="*/ 19 h 19"/>
                <a:gd name="T2" fmla="*/ 0 w 170"/>
                <a:gd name="T3" fmla="*/ 12 h 19"/>
                <a:gd name="T4" fmla="*/ 0 w 170"/>
                <a:gd name="T5" fmla="*/ 0 h 19"/>
                <a:gd name="T6" fmla="*/ 170 w 170"/>
                <a:gd name="T7" fmla="*/ 7 h 19"/>
                <a:gd name="T8" fmla="*/ 170 w 170"/>
                <a:gd name="T9" fmla="*/ 19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9">
                  <a:moveTo>
                    <a:pt x="170" y="1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0" y="7"/>
                  </a:lnTo>
                  <a:lnTo>
                    <a:pt x="17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74" name="Freeform 40"/>
            <p:cNvSpPr/>
            <p:nvPr/>
          </p:nvSpPr>
          <p:spPr bwMode="auto">
            <a:xfrm>
              <a:off x="2725" y="2028"/>
              <a:ext cx="130" cy="170"/>
            </a:xfrm>
            <a:custGeom>
              <a:gdLst>
                <a:gd name="T0" fmla="*/ 120 w 130"/>
                <a:gd name="T1" fmla="*/ 170 h 170"/>
                <a:gd name="T2" fmla="*/ 0 w 130"/>
                <a:gd name="T3" fmla="*/ 7 h 170"/>
                <a:gd name="T4" fmla="*/ 9 w 130"/>
                <a:gd name="T5" fmla="*/ 0 h 170"/>
                <a:gd name="T6" fmla="*/ 130 w 130"/>
                <a:gd name="T7" fmla="*/ 163 h 170"/>
                <a:gd name="T8" fmla="*/ 120 w 130"/>
                <a:gd name="T9" fmla="*/ 170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70">
                  <a:moveTo>
                    <a:pt x="120" y="17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30" y="163"/>
                  </a:lnTo>
                  <a:lnTo>
                    <a:pt x="120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75" name="Freeform 41"/>
            <p:cNvSpPr/>
            <p:nvPr/>
          </p:nvSpPr>
          <p:spPr bwMode="auto">
            <a:xfrm>
              <a:off x="2845" y="2047"/>
              <a:ext cx="191" cy="151"/>
            </a:xfrm>
            <a:custGeom>
              <a:gdLst>
                <a:gd name="T0" fmla="*/ 7 w 191"/>
                <a:gd name="T1" fmla="*/ 151 h 151"/>
                <a:gd name="T2" fmla="*/ 0 w 191"/>
                <a:gd name="T3" fmla="*/ 142 h 151"/>
                <a:gd name="T4" fmla="*/ 184 w 191"/>
                <a:gd name="T5" fmla="*/ 0 h 151"/>
                <a:gd name="T6" fmla="*/ 191 w 191"/>
                <a:gd name="T7" fmla="*/ 10 h 151"/>
                <a:gd name="T8" fmla="*/ 7 w 191"/>
                <a:gd name="T9" fmla="*/ 151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51">
                  <a:moveTo>
                    <a:pt x="7" y="151"/>
                  </a:moveTo>
                  <a:lnTo>
                    <a:pt x="0" y="142"/>
                  </a:lnTo>
                  <a:lnTo>
                    <a:pt x="184" y="0"/>
                  </a:lnTo>
                  <a:lnTo>
                    <a:pt x="191" y="10"/>
                  </a:lnTo>
                  <a:lnTo>
                    <a:pt x="7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76" name="Freeform 42"/>
            <p:cNvSpPr/>
            <p:nvPr/>
          </p:nvSpPr>
          <p:spPr bwMode="auto">
            <a:xfrm>
              <a:off x="2585" y="2191"/>
              <a:ext cx="265" cy="19"/>
            </a:xfrm>
            <a:custGeom>
              <a:gdLst>
                <a:gd name="T0" fmla="*/ 0 w 265"/>
                <a:gd name="T1" fmla="*/ 19 h 19"/>
                <a:gd name="T2" fmla="*/ 0 w 265"/>
                <a:gd name="T3" fmla="*/ 7 h 19"/>
                <a:gd name="T4" fmla="*/ 265 w 265"/>
                <a:gd name="T5" fmla="*/ 0 h 19"/>
                <a:gd name="T6" fmla="*/ 265 w 265"/>
                <a:gd name="T7" fmla="*/ 12 h 19"/>
                <a:gd name="T8" fmla="*/ 0 w 265"/>
                <a:gd name="T9" fmla="*/ 19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9">
                  <a:moveTo>
                    <a:pt x="0" y="19"/>
                  </a:moveTo>
                  <a:lnTo>
                    <a:pt x="0" y="7"/>
                  </a:lnTo>
                  <a:lnTo>
                    <a:pt x="265" y="0"/>
                  </a:lnTo>
                  <a:lnTo>
                    <a:pt x="265" y="12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77" name="Freeform 43"/>
            <p:cNvSpPr/>
            <p:nvPr/>
          </p:nvSpPr>
          <p:spPr bwMode="auto">
            <a:xfrm>
              <a:off x="2524" y="2005"/>
              <a:ext cx="66" cy="201"/>
            </a:xfrm>
            <a:custGeom>
              <a:gdLst>
                <a:gd name="T0" fmla="*/ 54 w 66"/>
                <a:gd name="T1" fmla="*/ 201 h 201"/>
                <a:gd name="T2" fmla="*/ 0 w 66"/>
                <a:gd name="T3" fmla="*/ 2 h 201"/>
                <a:gd name="T4" fmla="*/ 12 w 66"/>
                <a:gd name="T5" fmla="*/ 0 h 201"/>
                <a:gd name="T6" fmla="*/ 66 w 66"/>
                <a:gd name="T7" fmla="*/ 198 h 201"/>
                <a:gd name="T8" fmla="*/ 54 w 66"/>
                <a:gd name="T9" fmla="*/ 201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01">
                  <a:moveTo>
                    <a:pt x="54" y="20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6" y="198"/>
                  </a:lnTo>
                  <a:lnTo>
                    <a:pt x="54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78" name="Freeform 44"/>
            <p:cNvSpPr/>
            <p:nvPr/>
          </p:nvSpPr>
          <p:spPr bwMode="auto">
            <a:xfrm>
              <a:off x="2578" y="2031"/>
              <a:ext cx="154" cy="175"/>
            </a:xfrm>
            <a:custGeom>
              <a:gdLst>
                <a:gd name="T0" fmla="*/ 9 w 154"/>
                <a:gd name="T1" fmla="*/ 175 h 175"/>
                <a:gd name="T2" fmla="*/ 0 w 154"/>
                <a:gd name="T3" fmla="*/ 167 h 175"/>
                <a:gd name="T4" fmla="*/ 147 w 154"/>
                <a:gd name="T5" fmla="*/ 0 h 175"/>
                <a:gd name="T6" fmla="*/ 154 w 154"/>
                <a:gd name="T7" fmla="*/ 7 h 175"/>
                <a:gd name="T8" fmla="*/ 9 w 154"/>
                <a:gd name="T9" fmla="*/ 175 h 1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75">
                  <a:moveTo>
                    <a:pt x="9" y="175"/>
                  </a:moveTo>
                  <a:lnTo>
                    <a:pt x="0" y="167"/>
                  </a:lnTo>
                  <a:lnTo>
                    <a:pt x="147" y="0"/>
                  </a:lnTo>
                  <a:lnTo>
                    <a:pt x="154" y="7"/>
                  </a:lnTo>
                  <a:lnTo>
                    <a:pt x="9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79" name="Freeform 45"/>
            <p:cNvSpPr/>
            <p:nvPr/>
          </p:nvSpPr>
          <p:spPr bwMode="auto">
            <a:xfrm>
              <a:off x="2526" y="2000"/>
              <a:ext cx="203" cy="35"/>
            </a:xfrm>
            <a:custGeom>
              <a:gdLst>
                <a:gd name="T0" fmla="*/ 203 w 203"/>
                <a:gd name="T1" fmla="*/ 35 h 35"/>
                <a:gd name="T2" fmla="*/ 0 w 203"/>
                <a:gd name="T3" fmla="*/ 9 h 35"/>
                <a:gd name="T4" fmla="*/ 2 w 203"/>
                <a:gd name="T5" fmla="*/ 0 h 35"/>
                <a:gd name="T6" fmla="*/ 203 w 203"/>
                <a:gd name="T7" fmla="*/ 26 h 35"/>
                <a:gd name="T8" fmla="*/ 203 w 203"/>
                <a:gd name="T9" fmla="*/ 35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35">
                  <a:moveTo>
                    <a:pt x="203" y="35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03" y="26"/>
                  </a:lnTo>
                  <a:lnTo>
                    <a:pt x="20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80" name="Freeform 46"/>
            <p:cNvSpPr/>
            <p:nvPr/>
          </p:nvSpPr>
          <p:spPr bwMode="auto">
            <a:xfrm>
              <a:off x="2725" y="1827"/>
              <a:ext cx="132" cy="206"/>
            </a:xfrm>
            <a:custGeom>
              <a:gdLst>
                <a:gd name="T0" fmla="*/ 9 w 132"/>
                <a:gd name="T1" fmla="*/ 206 h 206"/>
                <a:gd name="T2" fmla="*/ 0 w 132"/>
                <a:gd name="T3" fmla="*/ 199 h 206"/>
                <a:gd name="T4" fmla="*/ 122 w 132"/>
                <a:gd name="T5" fmla="*/ 0 h 206"/>
                <a:gd name="T6" fmla="*/ 132 w 132"/>
                <a:gd name="T7" fmla="*/ 8 h 206"/>
                <a:gd name="T8" fmla="*/ 9 w 132"/>
                <a:gd name="T9" fmla="*/ 206 h 2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6">
                  <a:moveTo>
                    <a:pt x="9" y="206"/>
                  </a:moveTo>
                  <a:lnTo>
                    <a:pt x="0" y="199"/>
                  </a:lnTo>
                  <a:lnTo>
                    <a:pt x="122" y="0"/>
                  </a:lnTo>
                  <a:lnTo>
                    <a:pt x="132" y="8"/>
                  </a:lnTo>
                  <a:lnTo>
                    <a:pt x="9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81" name="Freeform 47"/>
            <p:cNvSpPr/>
            <p:nvPr/>
          </p:nvSpPr>
          <p:spPr bwMode="auto">
            <a:xfrm>
              <a:off x="3027" y="1939"/>
              <a:ext cx="156" cy="118"/>
            </a:xfrm>
            <a:custGeom>
              <a:gdLst>
                <a:gd name="T0" fmla="*/ 7 w 156"/>
                <a:gd name="T1" fmla="*/ 118 h 118"/>
                <a:gd name="T2" fmla="*/ 0 w 156"/>
                <a:gd name="T3" fmla="*/ 108 h 118"/>
                <a:gd name="T4" fmla="*/ 149 w 156"/>
                <a:gd name="T5" fmla="*/ 0 h 118"/>
                <a:gd name="T6" fmla="*/ 156 w 156"/>
                <a:gd name="T7" fmla="*/ 7 h 118"/>
                <a:gd name="T8" fmla="*/ 7 w 156"/>
                <a:gd name="T9" fmla="*/ 118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18">
                  <a:moveTo>
                    <a:pt x="7" y="118"/>
                  </a:moveTo>
                  <a:lnTo>
                    <a:pt x="0" y="108"/>
                  </a:lnTo>
                  <a:lnTo>
                    <a:pt x="149" y="0"/>
                  </a:lnTo>
                  <a:lnTo>
                    <a:pt x="156" y="7"/>
                  </a:lnTo>
                  <a:lnTo>
                    <a:pt x="7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82" name="Freeform 48"/>
            <p:cNvSpPr/>
            <p:nvPr/>
          </p:nvSpPr>
          <p:spPr bwMode="auto">
            <a:xfrm>
              <a:off x="3018" y="2054"/>
              <a:ext cx="18" cy="144"/>
            </a:xfrm>
            <a:custGeom>
              <a:gdLst>
                <a:gd name="T0" fmla="*/ 11 w 18"/>
                <a:gd name="T1" fmla="*/ 144 h 144"/>
                <a:gd name="T2" fmla="*/ 0 w 18"/>
                <a:gd name="T3" fmla="*/ 144 h 144"/>
                <a:gd name="T4" fmla="*/ 7 w 18"/>
                <a:gd name="T5" fmla="*/ 0 h 144"/>
                <a:gd name="T6" fmla="*/ 18 w 18"/>
                <a:gd name="T7" fmla="*/ 0 h 144"/>
                <a:gd name="T8" fmla="*/ 11 w 18"/>
                <a:gd name="T9" fmla="*/ 144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4">
                  <a:moveTo>
                    <a:pt x="11" y="144"/>
                  </a:moveTo>
                  <a:lnTo>
                    <a:pt x="0" y="144"/>
                  </a:lnTo>
                  <a:lnTo>
                    <a:pt x="7" y="0"/>
                  </a:lnTo>
                  <a:lnTo>
                    <a:pt x="18" y="0"/>
                  </a:lnTo>
                  <a:lnTo>
                    <a:pt x="11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83" name="Freeform 49"/>
            <p:cNvSpPr/>
            <p:nvPr/>
          </p:nvSpPr>
          <p:spPr bwMode="auto">
            <a:xfrm>
              <a:off x="2732" y="2021"/>
              <a:ext cx="297" cy="40"/>
            </a:xfrm>
            <a:custGeom>
              <a:gdLst>
                <a:gd name="T0" fmla="*/ 297 w 297"/>
                <a:gd name="T1" fmla="*/ 40 h 40"/>
                <a:gd name="T2" fmla="*/ 0 w 297"/>
                <a:gd name="T3" fmla="*/ 10 h 40"/>
                <a:gd name="T4" fmla="*/ 0 w 297"/>
                <a:gd name="T5" fmla="*/ 0 h 40"/>
                <a:gd name="T6" fmla="*/ 297 w 297"/>
                <a:gd name="T7" fmla="*/ 29 h 40"/>
                <a:gd name="T8" fmla="*/ 297 w 297"/>
                <a:gd name="T9" fmla="*/ 40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40">
                  <a:moveTo>
                    <a:pt x="297" y="4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97" y="29"/>
                  </a:lnTo>
                  <a:lnTo>
                    <a:pt x="29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84" name="Freeform 50"/>
            <p:cNvSpPr/>
            <p:nvPr/>
          </p:nvSpPr>
          <p:spPr bwMode="auto">
            <a:xfrm>
              <a:off x="3022" y="1853"/>
              <a:ext cx="14" cy="199"/>
            </a:xfrm>
            <a:custGeom>
              <a:gdLst>
                <a:gd name="T0" fmla="*/ 3 w 14"/>
                <a:gd name="T1" fmla="*/ 199 h 199"/>
                <a:gd name="T2" fmla="*/ 0 w 14"/>
                <a:gd name="T3" fmla="*/ 0 h 199"/>
                <a:gd name="T4" fmla="*/ 12 w 14"/>
                <a:gd name="T5" fmla="*/ 0 h 199"/>
                <a:gd name="T6" fmla="*/ 14 w 14"/>
                <a:gd name="T7" fmla="*/ 199 h 199"/>
                <a:gd name="T8" fmla="*/ 3 w 14"/>
                <a:gd name="T9" fmla="*/ 199 h 1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9">
                  <a:moveTo>
                    <a:pt x="3" y="19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99"/>
                  </a:lnTo>
                  <a:lnTo>
                    <a:pt x="3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027" y="2042"/>
              <a:ext cx="123" cy="133"/>
            </a:xfrm>
            <a:custGeom>
              <a:gdLst>
                <a:gd name="T0" fmla="*/ 49 w 52"/>
                <a:gd name="T1" fmla="*/ 56 h 56"/>
                <a:gd name="T2" fmla="*/ 0 w 52"/>
                <a:gd name="T3" fmla="*/ 2 h 56"/>
                <a:gd name="T4" fmla="*/ 4 w 52"/>
                <a:gd name="T5" fmla="*/ 0 h 56"/>
                <a:gd name="T6" fmla="*/ 2 w 52"/>
                <a:gd name="T7" fmla="*/ 1 h 56"/>
                <a:gd name="T8" fmla="*/ 4 w 52"/>
                <a:gd name="T9" fmla="*/ 0 h 56"/>
                <a:gd name="T10" fmla="*/ 52 w 52"/>
                <a:gd name="T11" fmla="*/ 53 h 56"/>
                <a:gd name="T12" fmla="*/ 49 w 52"/>
                <a:gd name="T13" fmla="*/ 56 h 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6">
                  <a:moveTo>
                    <a:pt x="49" y="56"/>
                  </a:moveTo>
                  <a:cubicBezTo>
                    <a:pt x="1" y="4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34" y="33"/>
                    <a:pt x="52" y="53"/>
                  </a:cubicBezTo>
                  <a:lnTo>
                    <a:pt x="4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025" y="2168"/>
              <a:ext cx="123" cy="40"/>
            </a:xfrm>
            <a:custGeom>
              <a:gdLst>
                <a:gd name="T0" fmla="*/ 2 w 123"/>
                <a:gd name="T1" fmla="*/ 40 h 40"/>
                <a:gd name="T2" fmla="*/ 0 w 123"/>
                <a:gd name="T3" fmla="*/ 30 h 40"/>
                <a:gd name="T4" fmla="*/ 120 w 123"/>
                <a:gd name="T5" fmla="*/ 0 h 40"/>
                <a:gd name="T6" fmla="*/ 123 w 123"/>
                <a:gd name="T7" fmla="*/ 12 h 40"/>
                <a:gd name="T8" fmla="*/ 2 w 123"/>
                <a:gd name="T9" fmla="*/ 40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0">
                  <a:moveTo>
                    <a:pt x="2" y="40"/>
                  </a:moveTo>
                  <a:lnTo>
                    <a:pt x="0" y="30"/>
                  </a:lnTo>
                  <a:lnTo>
                    <a:pt x="120" y="0"/>
                  </a:lnTo>
                  <a:lnTo>
                    <a:pt x="123" y="12"/>
                  </a:lnTo>
                  <a:lnTo>
                    <a:pt x="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87" name="Freeform 53"/>
            <p:cNvSpPr/>
            <p:nvPr/>
          </p:nvSpPr>
          <p:spPr bwMode="auto">
            <a:xfrm>
              <a:off x="3145" y="1943"/>
              <a:ext cx="38" cy="232"/>
            </a:xfrm>
            <a:custGeom>
              <a:gdLst>
                <a:gd name="T0" fmla="*/ 10 w 38"/>
                <a:gd name="T1" fmla="*/ 232 h 232"/>
                <a:gd name="T2" fmla="*/ 0 w 38"/>
                <a:gd name="T3" fmla="*/ 232 h 232"/>
                <a:gd name="T4" fmla="*/ 26 w 38"/>
                <a:gd name="T5" fmla="*/ 0 h 232"/>
                <a:gd name="T6" fmla="*/ 38 w 38"/>
                <a:gd name="T7" fmla="*/ 0 h 232"/>
                <a:gd name="T8" fmla="*/ 10 w 38"/>
                <a:gd name="T9" fmla="*/ 232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1">
                  <a:moveTo>
                    <a:pt x="10" y="232"/>
                  </a:moveTo>
                  <a:lnTo>
                    <a:pt x="0" y="232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10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88" name="Freeform 54"/>
            <p:cNvSpPr/>
            <p:nvPr/>
          </p:nvSpPr>
          <p:spPr bwMode="auto">
            <a:xfrm>
              <a:off x="3174" y="1733"/>
              <a:ext cx="111" cy="215"/>
            </a:xfrm>
            <a:custGeom>
              <a:gdLst>
                <a:gd name="T0" fmla="*/ 9 w 111"/>
                <a:gd name="T1" fmla="*/ 215 h 215"/>
                <a:gd name="T2" fmla="*/ 0 w 111"/>
                <a:gd name="T3" fmla="*/ 210 h 215"/>
                <a:gd name="T4" fmla="*/ 101 w 111"/>
                <a:gd name="T5" fmla="*/ 0 h 215"/>
                <a:gd name="T6" fmla="*/ 111 w 111"/>
                <a:gd name="T7" fmla="*/ 7 h 215"/>
                <a:gd name="T8" fmla="*/ 9 w 111"/>
                <a:gd name="T9" fmla="*/ 215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15">
                  <a:moveTo>
                    <a:pt x="9" y="215"/>
                  </a:moveTo>
                  <a:lnTo>
                    <a:pt x="0" y="210"/>
                  </a:lnTo>
                  <a:lnTo>
                    <a:pt x="101" y="0"/>
                  </a:lnTo>
                  <a:lnTo>
                    <a:pt x="111" y="7"/>
                  </a:ln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89" name="Freeform 55"/>
            <p:cNvSpPr/>
            <p:nvPr/>
          </p:nvSpPr>
          <p:spPr bwMode="auto">
            <a:xfrm>
              <a:off x="3273" y="1478"/>
              <a:ext cx="132" cy="262"/>
            </a:xfrm>
            <a:custGeom>
              <a:gdLst>
                <a:gd name="T0" fmla="*/ 12 w 132"/>
                <a:gd name="T1" fmla="*/ 262 h 262"/>
                <a:gd name="T2" fmla="*/ 0 w 132"/>
                <a:gd name="T3" fmla="*/ 257 h 262"/>
                <a:gd name="T4" fmla="*/ 123 w 132"/>
                <a:gd name="T5" fmla="*/ 0 h 262"/>
                <a:gd name="T6" fmla="*/ 132 w 132"/>
                <a:gd name="T7" fmla="*/ 5 h 262"/>
                <a:gd name="T8" fmla="*/ 12 w 132"/>
                <a:gd name="T9" fmla="*/ 262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62">
                  <a:moveTo>
                    <a:pt x="12" y="262"/>
                  </a:moveTo>
                  <a:lnTo>
                    <a:pt x="0" y="257"/>
                  </a:lnTo>
                  <a:lnTo>
                    <a:pt x="123" y="0"/>
                  </a:lnTo>
                  <a:lnTo>
                    <a:pt x="132" y="5"/>
                  </a:lnTo>
                  <a:lnTo>
                    <a:pt x="12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90" name="Freeform 56"/>
            <p:cNvSpPr/>
            <p:nvPr/>
          </p:nvSpPr>
          <p:spPr bwMode="auto">
            <a:xfrm>
              <a:off x="3145" y="1591"/>
              <a:ext cx="140" cy="149"/>
            </a:xfrm>
            <a:custGeom>
              <a:gdLst>
                <a:gd name="T0" fmla="*/ 130 w 140"/>
                <a:gd name="T1" fmla="*/ 149 h 149"/>
                <a:gd name="T2" fmla="*/ 0 w 140"/>
                <a:gd name="T3" fmla="*/ 10 h 149"/>
                <a:gd name="T4" fmla="*/ 7 w 140"/>
                <a:gd name="T5" fmla="*/ 0 h 149"/>
                <a:gd name="T6" fmla="*/ 140 w 140"/>
                <a:gd name="T7" fmla="*/ 142 h 149"/>
                <a:gd name="T8" fmla="*/ 130 w 140"/>
                <a:gd name="T9" fmla="*/ 149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9">
                  <a:moveTo>
                    <a:pt x="130" y="149"/>
                  </a:moveTo>
                  <a:lnTo>
                    <a:pt x="0" y="10"/>
                  </a:lnTo>
                  <a:lnTo>
                    <a:pt x="7" y="0"/>
                  </a:lnTo>
                  <a:lnTo>
                    <a:pt x="140" y="142"/>
                  </a:lnTo>
                  <a:lnTo>
                    <a:pt x="130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91" name="Freeform 57"/>
            <p:cNvSpPr/>
            <p:nvPr/>
          </p:nvSpPr>
          <p:spPr bwMode="auto">
            <a:xfrm>
              <a:off x="3025" y="1591"/>
              <a:ext cx="127" cy="267"/>
            </a:xfrm>
            <a:custGeom>
              <a:gdLst>
                <a:gd name="T0" fmla="*/ 9 w 127"/>
                <a:gd name="T1" fmla="*/ 267 h 267"/>
                <a:gd name="T2" fmla="*/ 0 w 127"/>
                <a:gd name="T3" fmla="*/ 262 h 267"/>
                <a:gd name="T4" fmla="*/ 118 w 127"/>
                <a:gd name="T5" fmla="*/ 0 h 267"/>
                <a:gd name="T6" fmla="*/ 127 w 127"/>
                <a:gd name="T7" fmla="*/ 5 h 267"/>
                <a:gd name="T8" fmla="*/ 9 w 127"/>
                <a:gd name="T9" fmla="*/ 267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67">
                  <a:moveTo>
                    <a:pt x="9" y="267"/>
                  </a:moveTo>
                  <a:lnTo>
                    <a:pt x="0" y="262"/>
                  </a:lnTo>
                  <a:lnTo>
                    <a:pt x="118" y="0"/>
                  </a:lnTo>
                  <a:lnTo>
                    <a:pt x="127" y="5"/>
                  </a:lnTo>
                  <a:lnTo>
                    <a:pt x="9" y="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92" name="Freeform 58"/>
            <p:cNvSpPr/>
            <p:nvPr/>
          </p:nvSpPr>
          <p:spPr bwMode="auto">
            <a:xfrm>
              <a:off x="2852" y="1823"/>
              <a:ext cx="175" cy="38"/>
            </a:xfrm>
            <a:custGeom>
              <a:gdLst>
                <a:gd name="T0" fmla="*/ 173 w 175"/>
                <a:gd name="T1" fmla="*/ 38 h 38"/>
                <a:gd name="T2" fmla="*/ 0 w 175"/>
                <a:gd name="T3" fmla="*/ 12 h 38"/>
                <a:gd name="T4" fmla="*/ 3 w 175"/>
                <a:gd name="T5" fmla="*/ 0 h 38"/>
                <a:gd name="T6" fmla="*/ 175 w 175"/>
                <a:gd name="T7" fmla="*/ 26 h 38"/>
                <a:gd name="T8" fmla="*/ 173 w 175"/>
                <a:gd name="T9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8">
                  <a:moveTo>
                    <a:pt x="173" y="38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175" y="26"/>
                  </a:lnTo>
                  <a:lnTo>
                    <a:pt x="17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93" name="Freeform 59"/>
            <p:cNvSpPr/>
            <p:nvPr/>
          </p:nvSpPr>
          <p:spPr bwMode="auto">
            <a:xfrm>
              <a:off x="3027" y="1849"/>
              <a:ext cx="154" cy="97"/>
            </a:xfrm>
            <a:custGeom>
              <a:gdLst>
                <a:gd name="T0" fmla="*/ 147 w 154"/>
                <a:gd name="T1" fmla="*/ 97 h 97"/>
                <a:gd name="T2" fmla="*/ 0 w 154"/>
                <a:gd name="T3" fmla="*/ 9 h 97"/>
                <a:gd name="T4" fmla="*/ 7 w 154"/>
                <a:gd name="T5" fmla="*/ 0 h 97"/>
                <a:gd name="T6" fmla="*/ 154 w 154"/>
                <a:gd name="T7" fmla="*/ 87 h 97"/>
                <a:gd name="T8" fmla="*/ 147 w 154"/>
                <a:gd name="T9" fmla="*/ 97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97">
                  <a:moveTo>
                    <a:pt x="147" y="97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154" y="87"/>
                  </a:lnTo>
                  <a:lnTo>
                    <a:pt x="147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94" name="Freeform 60"/>
            <p:cNvSpPr/>
            <p:nvPr/>
          </p:nvSpPr>
          <p:spPr bwMode="auto">
            <a:xfrm>
              <a:off x="3029" y="1731"/>
              <a:ext cx="251" cy="125"/>
            </a:xfrm>
            <a:custGeom>
              <a:gdLst>
                <a:gd name="T0" fmla="*/ 5 w 251"/>
                <a:gd name="T1" fmla="*/ 125 h 125"/>
                <a:gd name="T2" fmla="*/ 0 w 251"/>
                <a:gd name="T3" fmla="*/ 115 h 125"/>
                <a:gd name="T4" fmla="*/ 246 w 251"/>
                <a:gd name="T5" fmla="*/ 0 h 125"/>
                <a:gd name="T6" fmla="*/ 251 w 251"/>
                <a:gd name="T7" fmla="*/ 11 h 125"/>
                <a:gd name="T8" fmla="*/ 5 w 251"/>
                <a:gd name="T9" fmla="*/ 125 h 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25">
                  <a:moveTo>
                    <a:pt x="5" y="125"/>
                  </a:moveTo>
                  <a:lnTo>
                    <a:pt x="0" y="115"/>
                  </a:lnTo>
                  <a:lnTo>
                    <a:pt x="246" y="0"/>
                  </a:lnTo>
                  <a:lnTo>
                    <a:pt x="251" y="11"/>
                  </a:lnTo>
                  <a:lnTo>
                    <a:pt x="5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95" name="Freeform 61"/>
            <p:cNvSpPr/>
            <p:nvPr/>
          </p:nvSpPr>
          <p:spPr bwMode="auto">
            <a:xfrm>
              <a:off x="2989" y="1636"/>
              <a:ext cx="45" cy="215"/>
            </a:xfrm>
            <a:custGeom>
              <a:gdLst>
                <a:gd name="T0" fmla="*/ 36 w 45"/>
                <a:gd name="T1" fmla="*/ 215 h 215"/>
                <a:gd name="T2" fmla="*/ 0 w 45"/>
                <a:gd name="T3" fmla="*/ 2 h 215"/>
                <a:gd name="T4" fmla="*/ 12 w 45"/>
                <a:gd name="T5" fmla="*/ 0 h 215"/>
                <a:gd name="T6" fmla="*/ 45 w 45"/>
                <a:gd name="T7" fmla="*/ 213 h 215"/>
                <a:gd name="T8" fmla="*/ 36 w 45"/>
                <a:gd name="T9" fmla="*/ 215 h 2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5">
                  <a:moveTo>
                    <a:pt x="36" y="215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5" y="213"/>
                  </a:lnTo>
                  <a:lnTo>
                    <a:pt x="36" y="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96" name="Freeform 62"/>
            <p:cNvSpPr/>
            <p:nvPr/>
          </p:nvSpPr>
          <p:spPr bwMode="auto">
            <a:xfrm>
              <a:off x="2845" y="1641"/>
              <a:ext cx="14" cy="186"/>
            </a:xfrm>
            <a:custGeom>
              <a:gdLst>
                <a:gd name="T0" fmla="*/ 2 w 14"/>
                <a:gd name="T1" fmla="*/ 186 h 186"/>
                <a:gd name="T2" fmla="*/ 0 w 14"/>
                <a:gd name="T3" fmla="*/ 0 h 186"/>
                <a:gd name="T4" fmla="*/ 12 w 14"/>
                <a:gd name="T5" fmla="*/ 0 h 186"/>
                <a:gd name="T6" fmla="*/ 14 w 14"/>
                <a:gd name="T7" fmla="*/ 186 h 186"/>
                <a:gd name="T8" fmla="*/ 2 w 14"/>
                <a:gd name="T9" fmla="*/ 186 h 1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86">
                  <a:moveTo>
                    <a:pt x="2" y="186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86"/>
                  </a:lnTo>
                  <a:lnTo>
                    <a:pt x="2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97" name="Freeform 63"/>
            <p:cNvSpPr/>
            <p:nvPr/>
          </p:nvSpPr>
          <p:spPr bwMode="auto">
            <a:xfrm>
              <a:off x="2833" y="1350"/>
              <a:ext cx="24" cy="293"/>
            </a:xfrm>
            <a:custGeom>
              <a:gdLst>
                <a:gd name="T0" fmla="*/ 12 w 24"/>
                <a:gd name="T1" fmla="*/ 293 h 293"/>
                <a:gd name="T2" fmla="*/ 0 w 24"/>
                <a:gd name="T3" fmla="*/ 3 h 293"/>
                <a:gd name="T4" fmla="*/ 12 w 24"/>
                <a:gd name="T5" fmla="*/ 0 h 293"/>
                <a:gd name="T6" fmla="*/ 24 w 24"/>
                <a:gd name="T7" fmla="*/ 293 h 293"/>
                <a:gd name="T8" fmla="*/ 12 w 24"/>
                <a:gd name="T9" fmla="*/ 293 h 2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3">
                  <a:moveTo>
                    <a:pt x="12" y="293"/>
                  </a:moveTo>
                  <a:lnTo>
                    <a:pt x="0" y="3"/>
                  </a:lnTo>
                  <a:lnTo>
                    <a:pt x="12" y="0"/>
                  </a:lnTo>
                  <a:lnTo>
                    <a:pt x="24" y="293"/>
                  </a:lnTo>
                  <a:lnTo>
                    <a:pt x="12" y="2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98" name="Freeform 64"/>
            <p:cNvSpPr/>
            <p:nvPr/>
          </p:nvSpPr>
          <p:spPr bwMode="auto">
            <a:xfrm>
              <a:off x="2855" y="1631"/>
              <a:ext cx="141" cy="22"/>
            </a:xfrm>
            <a:custGeom>
              <a:gdLst>
                <a:gd name="T0" fmla="*/ 0 w 141"/>
                <a:gd name="T1" fmla="*/ 22 h 22"/>
                <a:gd name="T2" fmla="*/ 0 w 141"/>
                <a:gd name="T3" fmla="*/ 10 h 22"/>
                <a:gd name="T4" fmla="*/ 141 w 141"/>
                <a:gd name="T5" fmla="*/ 0 h 22"/>
                <a:gd name="T6" fmla="*/ 141 w 141"/>
                <a:gd name="T7" fmla="*/ 12 h 22"/>
                <a:gd name="T8" fmla="*/ 0 w 141"/>
                <a:gd name="T9" fmla="*/ 22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2">
                  <a:moveTo>
                    <a:pt x="0" y="22"/>
                  </a:moveTo>
                  <a:lnTo>
                    <a:pt x="0" y="10"/>
                  </a:lnTo>
                  <a:lnTo>
                    <a:pt x="141" y="0"/>
                  </a:lnTo>
                  <a:lnTo>
                    <a:pt x="141" y="1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99" name="Freeform 65"/>
            <p:cNvSpPr/>
            <p:nvPr/>
          </p:nvSpPr>
          <p:spPr bwMode="auto">
            <a:xfrm>
              <a:off x="2649" y="1643"/>
              <a:ext cx="206" cy="140"/>
            </a:xfrm>
            <a:custGeom>
              <a:gdLst>
                <a:gd name="T0" fmla="*/ 7 w 206"/>
                <a:gd name="T1" fmla="*/ 140 h 140"/>
                <a:gd name="T2" fmla="*/ 0 w 206"/>
                <a:gd name="T3" fmla="*/ 130 h 140"/>
                <a:gd name="T4" fmla="*/ 198 w 206"/>
                <a:gd name="T5" fmla="*/ 0 h 140"/>
                <a:gd name="T6" fmla="*/ 206 w 206"/>
                <a:gd name="T7" fmla="*/ 10 h 140"/>
                <a:gd name="T8" fmla="*/ 7 w 206"/>
                <a:gd name="T9" fmla="*/ 140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40">
                  <a:moveTo>
                    <a:pt x="7" y="140"/>
                  </a:moveTo>
                  <a:lnTo>
                    <a:pt x="0" y="130"/>
                  </a:lnTo>
                  <a:lnTo>
                    <a:pt x="198" y="0"/>
                  </a:lnTo>
                  <a:lnTo>
                    <a:pt x="206" y="10"/>
                  </a:lnTo>
                  <a:lnTo>
                    <a:pt x="7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00" name="Freeform 66"/>
            <p:cNvSpPr/>
            <p:nvPr/>
          </p:nvSpPr>
          <p:spPr bwMode="auto">
            <a:xfrm>
              <a:off x="2524" y="1776"/>
              <a:ext cx="134" cy="231"/>
            </a:xfrm>
            <a:custGeom>
              <a:gdLst>
                <a:gd name="T0" fmla="*/ 9 w 134"/>
                <a:gd name="T1" fmla="*/ 231 h 231"/>
                <a:gd name="T2" fmla="*/ 0 w 134"/>
                <a:gd name="T3" fmla="*/ 224 h 231"/>
                <a:gd name="T4" fmla="*/ 125 w 134"/>
                <a:gd name="T5" fmla="*/ 0 h 231"/>
                <a:gd name="T6" fmla="*/ 134 w 134"/>
                <a:gd name="T7" fmla="*/ 4 h 231"/>
                <a:gd name="T8" fmla="*/ 9 w 134"/>
                <a:gd name="T9" fmla="*/ 231 h 2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1">
                  <a:moveTo>
                    <a:pt x="9" y="231"/>
                  </a:moveTo>
                  <a:lnTo>
                    <a:pt x="0" y="224"/>
                  </a:lnTo>
                  <a:lnTo>
                    <a:pt x="125" y="0"/>
                  </a:lnTo>
                  <a:lnTo>
                    <a:pt x="134" y="4"/>
                  </a:lnTo>
                  <a:lnTo>
                    <a:pt x="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01" name="Freeform 67"/>
            <p:cNvSpPr/>
            <p:nvPr/>
          </p:nvSpPr>
          <p:spPr bwMode="auto">
            <a:xfrm>
              <a:off x="2526" y="1825"/>
              <a:ext cx="329" cy="177"/>
            </a:xfrm>
            <a:custGeom>
              <a:gdLst>
                <a:gd name="T0" fmla="*/ 5 w 329"/>
                <a:gd name="T1" fmla="*/ 177 h 177"/>
                <a:gd name="T2" fmla="*/ 0 w 329"/>
                <a:gd name="T3" fmla="*/ 168 h 177"/>
                <a:gd name="T4" fmla="*/ 324 w 329"/>
                <a:gd name="T5" fmla="*/ 0 h 177"/>
                <a:gd name="T6" fmla="*/ 329 w 329"/>
                <a:gd name="T7" fmla="*/ 10 h 177"/>
                <a:gd name="T8" fmla="*/ 5 w 329"/>
                <a:gd name="T9" fmla="*/ 177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77">
                  <a:moveTo>
                    <a:pt x="5" y="177"/>
                  </a:moveTo>
                  <a:lnTo>
                    <a:pt x="0" y="168"/>
                  </a:lnTo>
                  <a:lnTo>
                    <a:pt x="324" y="0"/>
                  </a:lnTo>
                  <a:lnTo>
                    <a:pt x="329" y="10"/>
                  </a:lnTo>
                  <a:lnTo>
                    <a:pt x="5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02" name="Freeform 68"/>
            <p:cNvSpPr/>
            <p:nvPr/>
          </p:nvSpPr>
          <p:spPr bwMode="auto">
            <a:xfrm>
              <a:off x="2649" y="1773"/>
              <a:ext cx="83" cy="255"/>
            </a:xfrm>
            <a:custGeom>
              <a:gdLst>
                <a:gd name="T0" fmla="*/ 73 w 83"/>
                <a:gd name="T1" fmla="*/ 255 h 255"/>
                <a:gd name="T2" fmla="*/ 0 w 83"/>
                <a:gd name="T3" fmla="*/ 5 h 255"/>
                <a:gd name="T4" fmla="*/ 12 w 83"/>
                <a:gd name="T5" fmla="*/ 0 h 255"/>
                <a:gd name="T6" fmla="*/ 83 w 83"/>
                <a:gd name="T7" fmla="*/ 251 h 255"/>
                <a:gd name="T8" fmla="*/ 73 w 83"/>
                <a:gd name="T9" fmla="*/ 255 h 2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55">
                  <a:moveTo>
                    <a:pt x="73" y="255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83" y="251"/>
                  </a:lnTo>
                  <a:lnTo>
                    <a:pt x="73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03" name="Freeform 69"/>
            <p:cNvSpPr/>
            <p:nvPr/>
          </p:nvSpPr>
          <p:spPr bwMode="auto">
            <a:xfrm>
              <a:off x="2358" y="1650"/>
              <a:ext cx="175" cy="350"/>
            </a:xfrm>
            <a:custGeom>
              <a:gdLst>
                <a:gd name="T0" fmla="*/ 163 w 175"/>
                <a:gd name="T1" fmla="*/ 350 h 350"/>
                <a:gd name="T2" fmla="*/ 0 w 175"/>
                <a:gd name="T3" fmla="*/ 5 h 350"/>
                <a:gd name="T4" fmla="*/ 10 w 175"/>
                <a:gd name="T5" fmla="*/ 0 h 350"/>
                <a:gd name="T6" fmla="*/ 175 w 175"/>
                <a:gd name="T7" fmla="*/ 345 h 350"/>
                <a:gd name="T8" fmla="*/ 163 w 175"/>
                <a:gd name="T9" fmla="*/ 350 h 3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50">
                  <a:moveTo>
                    <a:pt x="163" y="350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175" y="345"/>
                  </a:lnTo>
                  <a:lnTo>
                    <a:pt x="163" y="3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04" name="Freeform 70"/>
            <p:cNvSpPr/>
            <p:nvPr/>
          </p:nvSpPr>
          <p:spPr bwMode="auto">
            <a:xfrm>
              <a:off x="2283" y="1289"/>
              <a:ext cx="85" cy="366"/>
            </a:xfrm>
            <a:custGeom>
              <a:gdLst>
                <a:gd name="T0" fmla="*/ 73 w 85"/>
                <a:gd name="T1" fmla="*/ 366 h 366"/>
                <a:gd name="T2" fmla="*/ 0 w 85"/>
                <a:gd name="T3" fmla="*/ 2 h 366"/>
                <a:gd name="T4" fmla="*/ 11 w 85"/>
                <a:gd name="T5" fmla="*/ 0 h 366"/>
                <a:gd name="T6" fmla="*/ 85 w 85"/>
                <a:gd name="T7" fmla="*/ 366 h 366"/>
                <a:gd name="T8" fmla="*/ 73 w 85"/>
                <a:gd name="T9" fmla="*/ 366 h 3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66">
                  <a:moveTo>
                    <a:pt x="73" y="366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85" y="366"/>
                  </a:lnTo>
                  <a:lnTo>
                    <a:pt x="73" y="3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05" name="Freeform 71"/>
            <p:cNvSpPr/>
            <p:nvPr/>
          </p:nvSpPr>
          <p:spPr bwMode="auto">
            <a:xfrm>
              <a:off x="2285" y="1289"/>
              <a:ext cx="168" cy="139"/>
            </a:xfrm>
            <a:custGeom>
              <a:gdLst>
                <a:gd name="T0" fmla="*/ 161 w 168"/>
                <a:gd name="T1" fmla="*/ 139 h 139"/>
                <a:gd name="T2" fmla="*/ 0 w 168"/>
                <a:gd name="T3" fmla="*/ 7 h 139"/>
                <a:gd name="T4" fmla="*/ 7 w 168"/>
                <a:gd name="T5" fmla="*/ 0 h 139"/>
                <a:gd name="T6" fmla="*/ 168 w 168"/>
                <a:gd name="T7" fmla="*/ 130 h 139"/>
                <a:gd name="T8" fmla="*/ 161 w 168"/>
                <a:gd name="T9" fmla="*/ 139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9">
                  <a:moveTo>
                    <a:pt x="161" y="13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68" y="130"/>
                  </a:lnTo>
                  <a:lnTo>
                    <a:pt x="161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06" name="Freeform 72"/>
            <p:cNvSpPr/>
            <p:nvPr/>
          </p:nvSpPr>
          <p:spPr bwMode="auto">
            <a:xfrm>
              <a:off x="2356" y="1423"/>
              <a:ext cx="99" cy="227"/>
            </a:xfrm>
            <a:custGeom>
              <a:gdLst>
                <a:gd name="T0" fmla="*/ 9 w 99"/>
                <a:gd name="T1" fmla="*/ 227 h 227"/>
                <a:gd name="T2" fmla="*/ 0 w 99"/>
                <a:gd name="T3" fmla="*/ 223 h 227"/>
                <a:gd name="T4" fmla="*/ 90 w 99"/>
                <a:gd name="T5" fmla="*/ 0 h 227"/>
                <a:gd name="T6" fmla="*/ 99 w 99"/>
                <a:gd name="T7" fmla="*/ 5 h 227"/>
                <a:gd name="T8" fmla="*/ 9 w 99"/>
                <a:gd name="T9" fmla="*/ 227 h 2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26">
                  <a:moveTo>
                    <a:pt x="9" y="227"/>
                  </a:moveTo>
                  <a:lnTo>
                    <a:pt x="0" y="223"/>
                  </a:lnTo>
                  <a:lnTo>
                    <a:pt x="90" y="0"/>
                  </a:lnTo>
                  <a:lnTo>
                    <a:pt x="99" y="5"/>
                  </a:lnTo>
                  <a:lnTo>
                    <a:pt x="9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07" name="Freeform 73"/>
            <p:cNvSpPr/>
            <p:nvPr/>
          </p:nvSpPr>
          <p:spPr bwMode="auto">
            <a:xfrm>
              <a:off x="2446" y="1419"/>
              <a:ext cx="179" cy="106"/>
            </a:xfrm>
            <a:custGeom>
              <a:gdLst>
                <a:gd name="T0" fmla="*/ 175 w 179"/>
                <a:gd name="T1" fmla="*/ 106 h 106"/>
                <a:gd name="T2" fmla="*/ 0 w 179"/>
                <a:gd name="T3" fmla="*/ 9 h 106"/>
                <a:gd name="T4" fmla="*/ 4 w 179"/>
                <a:gd name="T5" fmla="*/ 0 h 106"/>
                <a:gd name="T6" fmla="*/ 179 w 179"/>
                <a:gd name="T7" fmla="*/ 97 h 106"/>
                <a:gd name="T8" fmla="*/ 175 w 179"/>
                <a:gd name="T9" fmla="*/ 106 h 1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05">
                  <a:moveTo>
                    <a:pt x="175" y="106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79" y="97"/>
                  </a:lnTo>
                  <a:lnTo>
                    <a:pt x="17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08" name="Freeform 74"/>
            <p:cNvSpPr/>
            <p:nvPr/>
          </p:nvSpPr>
          <p:spPr bwMode="auto">
            <a:xfrm>
              <a:off x="2613" y="1518"/>
              <a:ext cx="43" cy="262"/>
            </a:xfrm>
            <a:custGeom>
              <a:gdLst>
                <a:gd name="T0" fmla="*/ 34 w 43"/>
                <a:gd name="T1" fmla="*/ 262 h 262"/>
                <a:gd name="T2" fmla="*/ 0 w 43"/>
                <a:gd name="T3" fmla="*/ 2 h 262"/>
                <a:gd name="T4" fmla="*/ 12 w 43"/>
                <a:gd name="T5" fmla="*/ 0 h 262"/>
                <a:gd name="T6" fmla="*/ 43 w 43"/>
                <a:gd name="T7" fmla="*/ 260 h 262"/>
                <a:gd name="T8" fmla="*/ 34 w 43"/>
                <a:gd name="T9" fmla="*/ 262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62">
                  <a:moveTo>
                    <a:pt x="34" y="262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3" y="260"/>
                  </a:lnTo>
                  <a:lnTo>
                    <a:pt x="34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09" name="Freeform 75"/>
            <p:cNvSpPr/>
            <p:nvPr/>
          </p:nvSpPr>
          <p:spPr bwMode="auto">
            <a:xfrm>
              <a:off x="2621" y="1516"/>
              <a:ext cx="231" cy="134"/>
            </a:xfrm>
            <a:custGeom>
              <a:gdLst>
                <a:gd name="T0" fmla="*/ 226 w 231"/>
                <a:gd name="T1" fmla="*/ 134 h 134"/>
                <a:gd name="T2" fmla="*/ 0 w 231"/>
                <a:gd name="T3" fmla="*/ 9 h 134"/>
                <a:gd name="T4" fmla="*/ 4 w 231"/>
                <a:gd name="T5" fmla="*/ 0 h 134"/>
                <a:gd name="T6" fmla="*/ 231 w 231"/>
                <a:gd name="T7" fmla="*/ 125 h 134"/>
                <a:gd name="T8" fmla="*/ 226 w 231"/>
                <a:gd name="T9" fmla="*/ 134 h 1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34">
                  <a:moveTo>
                    <a:pt x="226" y="134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31" y="125"/>
                  </a:lnTo>
                  <a:lnTo>
                    <a:pt x="22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10" name="Freeform 76"/>
            <p:cNvSpPr/>
            <p:nvPr/>
          </p:nvSpPr>
          <p:spPr bwMode="auto">
            <a:xfrm>
              <a:off x="2595" y="1383"/>
              <a:ext cx="33" cy="140"/>
            </a:xfrm>
            <a:custGeom>
              <a:gdLst>
                <a:gd name="T0" fmla="*/ 21 w 33"/>
                <a:gd name="T1" fmla="*/ 140 h 140"/>
                <a:gd name="T2" fmla="*/ 0 w 33"/>
                <a:gd name="T3" fmla="*/ 0 h 140"/>
                <a:gd name="T4" fmla="*/ 9 w 33"/>
                <a:gd name="T5" fmla="*/ 0 h 140"/>
                <a:gd name="T6" fmla="*/ 33 w 33"/>
                <a:gd name="T7" fmla="*/ 137 h 140"/>
                <a:gd name="T8" fmla="*/ 21 w 33"/>
                <a:gd name="T9" fmla="*/ 140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0">
                  <a:moveTo>
                    <a:pt x="21" y="14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3" y="137"/>
                  </a:lnTo>
                  <a:lnTo>
                    <a:pt x="21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11" name="Freeform 77"/>
            <p:cNvSpPr/>
            <p:nvPr/>
          </p:nvSpPr>
          <p:spPr bwMode="auto">
            <a:xfrm>
              <a:off x="2361" y="1513"/>
              <a:ext cx="262" cy="135"/>
            </a:xfrm>
            <a:custGeom>
              <a:gdLst>
                <a:gd name="T0" fmla="*/ 4 w 262"/>
                <a:gd name="T1" fmla="*/ 135 h 135"/>
                <a:gd name="T2" fmla="*/ 0 w 262"/>
                <a:gd name="T3" fmla="*/ 125 h 135"/>
                <a:gd name="T4" fmla="*/ 257 w 262"/>
                <a:gd name="T5" fmla="*/ 0 h 135"/>
                <a:gd name="T6" fmla="*/ 262 w 262"/>
                <a:gd name="T7" fmla="*/ 10 h 135"/>
                <a:gd name="T8" fmla="*/ 4 w 262"/>
                <a:gd name="T9" fmla="*/ 135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35">
                  <a:moveTo>
                    <a:pt x="4" y="135"/>
                  </a:moveTo>
                  <a:lnTo>
                    <a:pt x="0" y="125"/>
                  </a:lnTo>
                  <a:lnTo>
                    <a:pt x="257" y="0"/>
                  </a:lnTo>
                  <a:lnTo>
                    <a:pt x="262" y="10"/>
                  </a:lnTo>
                  <a:lnTo>
                    <a:pt x="4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12" name="Freeform 78"/>
            <p:cNvSpPr/>
            <p:nvPr/>
          </p:nvSpPr>
          <p:spPr bwMode="auto">
            <a:xfrm>
              <a:off x="2361" y="1641"/>
              <a:ext cx="290" cy="135"/>
            </a:xfrm>
            <a:custGeom>
              <a:gdLst>
                <a:gd name="T0" fmla="*/ 288 w 290"/>
                <a:gd name="T1" fmla="*/ 135 h 135"/>
                <a:gd name="T2" fmla="*/ 0 w 290"/>
                <a:gd name="T3" fmla="*/ 9 h 135"/>
                <a:gd name="T4" fmla="*/ 4 w 290"/>
                <a:gd name="T5" fmla="*/ 0 h 135"/>
                <a:gd name="T6" fmla="*/ 290 w 290"/>
                <a:gd name="T7" fmla="*/ 125 h 135"/>
                <a:gd name="T8" fmla="*/ 288 w 290"/>
                <a:gd name="T9" fmla="*/ 135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35">
                  <a:moveTo>
                    <a:pt x="288" y="135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90" y="125"/>
                  </a:lnTo>
                  <a:lnTo>
                    <a:pt x="288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13" name="Freeform 79"/>
            <p:cNvSpPr/>
            <p:nvPr/>
          </p:nvSpPr>
          <p:spPr bwMode="auto">
            <a:xfrm>
              <a:off x="2656" y="1731"/>
              <a:ext cx="619" cy="52"/>
            </a:xfrm>
            <a:custGeom>
              <a:gdLst>
                <a:gd name="T0" fmla="*/ 0 w 619"/>
                <a:gd name="T1" fmla="*/ 52 h 52"/>
                <a:gd name="T2" fmla="*/ 0 w 619"/>
                <a:gd name="T3" fmla="*/ 40 h 52"/>
                <a:gd name="T4" fmla="*/ 619 w 619"/>
                <a:gd name="T5" fmla="*/ 0 h 52"/>
                <a:gd name="T6" fmla="*/ 619 w 619"/>
                <a:gd name="T7" fmla="*/ 11 h 52"/>
                <a:gd name="T8" fmla="*/ 0 w 619"/>
                <a:gd name="T9" fmla="*/ 52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52">
                  <a:moveTo>
                    <a:pt x="0" y="52"/>
                  </a:moveTo>
                  <a:lnTo>
                    <a:pt x="0" y="40"/>
                  </a:lnTo>
                  <a:lnTo>
                    <a:pt x="619" y="0"/>
                  </a:lnTo>
                  <a:lnTo>
                    <a:pt x="619" y="11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14" name="Freeform 80"/>
            <p:cNvSpPr/>
            <p:nvPr/>
          </p:nvSpPr>
          <p:spPr bwMode="auto">
            <a:xfrm>
              <a:off x="3145" y="1475"/>
              <a:ext cx="258" cy="123"/>
            </a:xfrm>
            <a:custGeom>
              <a:gdLst>
                <a:gd name="T0" fmla="*/ 5 w 258"/>
                <a:gd name="T1" fmla="*/ 123 h 123"/>
                <a:gd name="T2" fmla="*/ 0 w 258"/>
                <a:gd name="T3" fmla="*/ 114 h 123"/>
                <a:gd name="T4" fmla="*/ 253 w 258"/>
                <a:gd name="T5" fmla="*/ 0 h 123"/>
                <a:gd name="T6" fmla="*/ 258 w 258"/>
                <a:gd name="T7" fmla="*/ 10 h 123"/>
                <a:gd name="T8" fmla="*/ 5 w 258"/>
                <a:gd name="T9" fmla="*/ 123 h 1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23">
                  <a:moveTo>
                    <a:pt x="5" y="123"/>
                  </a:moveTo>
                  <a:lnTo>
                    <a:pt x="0" y="114"/>
                  </a:lnTo>
                  <a:lnTo>
                    <a:pt x="253" y="0"/>
                  </a:lnTo>
                  <a:lnTo>
                    <a:pt x="258" y="10"/>
                  </a:lnTo>
                  <a:lnTo>
                    <a:pt x="5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15" name="Freeform 81"/>
            <p:cNvSpPr/>
            <p:nvPr/>
          </p:nvSpPr>
          <p:spPr bwMode="auto">
            <a:xfrm>
              <a:off x="2994" y="1589"/>
              <a:ext cx="156" cy="52"/>
            </a:xfrm>
            <a:custGeom>
              <a:gdLst>
                <a:gd name="T0" fmla="*/ 2 w 156"/>
                <a:gd name="T1" fmla="*/ 52 h 52"/>
                <a:gd name="T2" fmla="*/ 0 w 156"/>
                <a:gd name="T3" fmla="*/ 40 h 52"/>
                <a:gd name="T4" fmla="*/ 154 w 156"/>
                <a:gd name="T5" fmla="*/ 0 h 52"/>
                <a:gd name="T6" fmla="*/ 156 w 156"/>
                <a:gd name="T7" fmla="*/ 9 h 52"/>
                <a:gd name="T8" fmla="*/ 2 w 156"/>
                <a:gd name="T9" fmla="*/ 52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2">
                  <a:moveTo>
                    <a:pt x="2" y="52"/>
                  </a:moveTo>
                  <a:lnTo>
                    <a:pt x="0" y="40"/>
                  </a:lnTo>
                  <a:lnTo>
                    <a:pt x="154" y="0"/>
                  </a:lnTo>
                  <a:lnTo>
                    <a:pt x="156" y="9"/>
                  </a:lnTo>
                  <a:lnTo>
                    <a:pt x="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16" name="Freeform 82"/>
            <p:cNvSpPr/>
            <p:nvPr/>
          </p:nvSpPr>
          <p:spPr bwMode="auto">
            <a:xfrm>
              <a:off x="3379" y="1152"/>
              <a:ext cx="26" cy="328"/>
            </a:xfrm>
            <a:custGeom>
              <a:gdLst>
                <a:gd name="T0" fmla="*/ 14 w 26"/>
                <a:gd name="T1" fmla="*/ 328 h 328"/>
                <a:gd name="T2" fmla="*/ 0 w 26"/>
                <a:gd name="T3" fmla="*/ 0 h 328"/>
                <a:gd name="T4" fmla="*/ 12 w 26"/>
                <a:gd name="T5" fmla="*/ 0 h 328"/>
                <a:gd name="T6" fmla="*/ 26 w 26"/>
                <a:gd name="T7" fmla="*/ 328 h 328"/>
                <a:gd name="T8" fmla="*/ 14 w 26"/>
                <a:gd name="T9" fmla="*/ 328 h 3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8">
                  <a:moveTo>
                    <a:pt x="14" y="32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6" y="328"/>
                  </a:lnTo>
                  <a:lnTo>
                    <a:pt x="14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17" name="Freeform 83"/>
            <p:cNvSpPr/>
            <p:nvPr/>
          </p:nvSpPr>
          <p:spPr bwMode="auto">
            <a:xfrm>
              <a:off x="3202" y="944"/>
              <a:ext cx="187" cy="212"/>
            </a:xfrm>
            <a:custGeom>
              <a:gdLst>
                <a:gd name="T0" fmla="*/ 179 w 187"/>
                <a:gd name="T1" fmla="*/ 212 h 212"/>
                <a:gd name="T2" fmla="*/ 0 w 187"/>
                <a:gd name="T3" fmla="*/ 7 h 212"/>
                <a:gd name="T4" fmla="*/ 9 w 187"/>
                <a:gd name="T5" fmla="*/ 0 h 212"/>
                <a:gd name="T6" fmla="*/ 187 w 187"/>
                <a:gd name="T7" fmla="*/ 205 h 212"/>
                <a:gd name="T8" fmla="*/ 179 w 187"/>
                <a:gd name="T9" fmla="*/ 212 h 2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11">
                  <a:moveTo>
                    <a:pt x="179" y="212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87" y="205"/>
                  </a:lnTo>
                  <a:lnTo>
                    <a:pt x="179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18" name="Freeform 84"/>
            <p:cNvSpPr/>
            <p:nvPr/>
          </p:nvSpPr>
          <p:spPr bwMode="auto">
            <a:xfrm>
              <a:off x="3237" y="1149"/>
              <a:ext cx="149" cy="119"/>
            </a:xfrm>
            <a:custGeom>
              <a:gdLst>
                <a:gd name="T0" fmla="*/ 7 w 149"/>
                <a:gd name="T1" fmla="*/ 119 h 119"/>
                <a:gd name="T2" fmla="*/ 0 w 149"/>
                <a:gd name="T3" fmla="*/ 109 h 119"/>
                <a:gd name="T4" fmla="*/ 142 w 149"/>
                <a:gd name="T5" fmla="*/ 0 h 119"/>
                <a:gd name="T6" fmla="*/ 149 w 149"/>
                <a:gd name="T7" fmla="*/ 10 h 119"/>
                <a:gd name="T8" fmla="*/ 7 w 149"/>
                <a:gd name="T9" fmla="*/ 119 h 1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19">
                  <a:moveTo>
                    <a:pt x="7" y="119"/>
                  </a:moveTo>
                  <a:lnTo>
                    <a:pt x="0" y="109"/>
                  </a:lnTo>
                  <a:lnTo>
                    <a:pt x="142" y="0"/>
                  </a:lnTo>
                  <a:lnTo>
                    <a:pt x="149" y="10"/>
                  </a:lnTo>
                  <a:lnTo>
                    <a:pt x="7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19" name="Freeform 85"/>
            <p:cNvSpPr/>
            <p:nvPr/>
          </p:nvSpPr>
          <p:spPr bwMode="auto">
            <a:xfrm>
              <a:off x="3086" y="1258"/>
              <a:ext cx="161" cy="137"/>
            </a:xfrm>
            <a:custGeom>
              <a:gdLst>
                <a:gd name="T0" fmla="*/ 7 w 161"/>
                <a:gd name="T1" fmla="*/ 137 h 137"/>
                <a:gd name="T2" fmla="*/ 0 w 161"/>
                <a:gd name="T3" fmla="*/ 130 h 137"/>
                <a:gd name="T4" fmla="*/ 154 w 161"/>
                <a:gd name="T5" fmla="*/ 0 h 137"/>
                <a:gd name="T6" fmla="*/ 161 w 161"/>
                <a:gd name="T7" fmla="*/ 10 h 137"/>
                <a:gd name="T8" fmla="*/ 7 w 161"/>
                <a:gd name="T9" fmla="*/ 137 h 1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37">
                  <a:moveTo>
                    <a:pt x="7" y="137"/>
                  </a:moveTo>
                  <a:lnTo>
                    <a:pt x="0" y="130"/>
                  </a:lnTo>
                  <a:lnTo>
                    <a:pt x="154" y="0"/>
                  </a:lnTo>
                  <a:lnTo>
                    <a:pt x="161" y="10"/>
                  </a:lnTo>
                  <a:lnTo>
                    <a:pt x="7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20" name="Freeform 86"/>
            <p:cNvSpPr/>
            <p:nvPr/>
          </p:nvSpPr>
          <p:spPr bwMode="auto">
            <a:xfrm>
              <a:off x="2838" y="1353"/>
              <a:ext cx="255" cy="42"/>
            </a:xfrm>
            <a:custGeom>
              <a:gdLst>
                <a:gd name="T0" fmla="*/ 253 w 255"/>
                <a:gd name="T1" fmla="*/ 42 h 42"/>
                <a:gd name="T2" fmla="*/ 0 w 255"/>
                <a:gd name="T3" fmla="*/ 9 h 42"/>
                <a:gd name="T4" fmla="*/ 2 w 255"/>
                <a:gd name="T5" fmla="*/ 0 h 42"/>
                <a:gd name="T6" fmla="*/ 255 w 255"/>
                <a:gd name="T7" fmla="*/ 33 h 42"/>
                <a:gd name="T8" fmla="*/ 253 w 255"/>
                <a:gd name="T9" fmla="*/ 42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42">
                  <a:moveTo>
                    <a:pt x="253" y="42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55" y="33"/>
                  </a:lnTo>
                  <a:lnTo>
                    <a:pt x="25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21" name="Freeform 87"/>
            <p:cNvSpPr/>
            <p:nvPr/>
          </p:nvSpPr>
          <p:spPr bwMode="auto">
            <a:xfrm>
              <a:off x="2599" y="1355"/>
              <a:ext cx="239" cy="33"/>
            </a:xfrm>
            <a:custGeom>
              <a:gdLst>
                <a:gd name="T0" fmla="*/ 0 w 239"/>
                <a:gd name="T1" fmla="*/ 33 h 33"/>
                <a:gd name="T2" fmla="*/ 0 w 239"/>
                <a:gd name="T3" fmla="*/ 24 h 33"/>
                <a:gd name="T4" fmla="*/ 239 w 239"/>
                <a:gd name="T5" fmla="*/ 0 h 33"/>
                <a:gd name="T6" fmla="*/ 239 w 239"/>
                <a:gd name="T7" fmla="*/ 12 h 33"/>
                <a:gd name="T8" fmla="*/ 0 w 239"/>
                <a:gd name="T9" fmla="*/ 33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3">
                  <a:moveTo>
                    <a:pt x="0" y="33"/>
                  </a:moveTo>
                  <a:lnTo>
                    <a:pt x="0" y="24"/>
                  </a:lnTo>
                  <a:lnTo>
                    <a:pt x="239" y="0"/>
                  </a:lnTo>
                  <a:lnTo>
                    <a:pt x="239" y="12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22" name="Freeform 88"/>
            <p:cNvSpPr/>
            <p:nvPr/>
          </p:nvSpPr>
          <p:spPr bwMode="auto">
            <a:xfrm>
              <a:off x="2287" y="1286"/>
              <a:ext cx="315" cy="104"/>
            </a:xfrm>
            <a:custGeom>
              <a:gdLst>
                <a:gd name="T0" fmla="*/ 310 w 315"/>
                <a:gd name="T1" fmla="*/ 104 h 104"/>
                <a:gd name="T2" fmla="*/ 0 w 315"/>
                <a:gd name="T3" fmla="*/ 10 h 104"/>
                <a:gd name="T4" fmla="*/ 5 w 315"/>
                <a:gd name="T5" fmla="*/ 0 h 104"/>
                <a:gd name="T6" fmla="*/ 315 w 315"/>
                <a:gd name="T7" fmla="*/ 95 h 104"/>
                <a:gd name="T8" fmla="*/ 310 w 315"/>
                <a:gd name="T9" fmla="*/ 104 h 1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104">
                  <a:moveTo>
                    <a:pt x="310" y="104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315" y="95"/>
                  </a:lnTo>
                  <a:lnTo>
                    <a:pt x="310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23" name="Freeform 89"/>
            <p:cNvSpPr/>
            <p:nvPr/>
          </p:nvSpPr>
          <p:spPr bwMode="auto">
            <a:xfrm>
              <a:off x="2448" y="1383"/>
              <a:ext cx="149" cy="48"/>
            </a:xfrm>
            <a:custGeom>
              <a:gdLst>
                <a:gd name="T0" fmla="*/ 5 w 149"/>
                <a:gd name="T1" fmla="*/ 48 h 48"/>
                <a:gd name="T2" fmla="*/ 0 w 149"/>
                <a:gd name="T3" fmla="*/ 36 h 48"/>
                <a:gd name="T4" fmla="*/ 147 w 149"/>
                <a:gd name="T5" fmla="*/ 0 h 48"/>
                <a:gd name="T6" fmla="*/ 149 w 149"/>
                <a:gd name="T7" fmla="*/ 10 h 48"/>
                <a:gd name="T8" fmla="*/ 5 w 149"/>
                <a:gd name="T9" fmla="*/ 48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48">
                  <a:moveTo>
                    <a:pt x="5" y="48"/>
                  </a:moveTo>
                  <a:lnTo>
                    <a:pt x="0" y="36"/>
                  </a:lnTo>
                  <a:lnTo>
                    <a:pt x="147" y="0"/>
                  </a:lnTo>
                  <a:lnTo>
                    <a:pt x="149" y="10"/>
                  </a:lnTo>
                  <a:lnTo>
                    <a:pt x="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24" name="Freeform 90"/>
            <p:cNvSpPr/>
            <p:nvPr/>
          </p:nvSpPr>
          <p:spPr bwMode="auto">
            <a:xfrm>
              <a:off x="2618" y="1386"/>
              <a:ext cx="473" cy="132"/>
            </a:xfrm>
            <a:custGeom>
              <a:gdLst>
                <a:gd name="T0" fmla="*/ 0 w 200"/>
                <a:gd name="T1" fmla="*/ 56 h 56"/>
                <a:gd name="T2" fmla="*/ 0 w 200"/>
                <a:gd name="T3" fmla="*/ 56 h 56"/>
                <a:gd name="T4" fmla="*/ 1 w 200"/>
                <a:gd name="T5" fmla="*/ 54 h 56"/>
                <a:gd name="T6" fmla="*/ 1 w 200"/>
                <a:gd name="T7" fmla="*/ 52 h 56"/>
                <a:gd name="T8" fmla="*/ 199 w 200"/>
                <a:gd name="T9" fmla="*/ 0 h 56"/>
                <a:gd name="T10" fmla="*/ 200 w 200"/>
                <a:gd name="T11" fmla="*/ 4 h 56"/>
                <a:gd name="T12" fmla="*/ 0 w 200"/>
                <a:gd name="T13" fmla="*/ 56 h 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6" y="51"/>
                    <a:pt x="145" y="14"/>
                    <a:pt x="199" y="0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8" y="53"/>
                    <a:pt x="2" y="56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25" name="Freeform 91"/>
            <p:cNvSpPr/>
            <p:nvPr/>
          </p:nvSpPr>
          <p:spPr bwMode="auto">
            <a:xfrm>
              <a:off x="2618" y="1357"/>
              <a:ext cx="225" cy="163"/>
            </a:xfrm>
            <a:custGeom>
              <a:gdLst>
                <a:gd name="T0" fmla="*/ 7 w 225"/>
                <a:gd name="T1" fmla="*/ 163 h 163"/>
                <a:gd name="T2" fmla="*/ 0 w 225"/>
                <a:gd name="T3" fmla="*/ 154 h 163"/>
                <a:gd name="T4" fmla="*/ 218 w 225"/>
                <a:gd name="T5" fmla="*/ 0 h 163"/>
                <a:gd name="T6" fmla="*/ 225 w 225"/>
                <a:gd name="T7" fmla="*/ 10 h 163"/>
                <a:gd name="T8" fmla="*/ 7 w 225"/>
                <a:gd name="T9" fmla="*/ 163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3">
                  <a:moveTo>
                    <a:pt x="7" y="163"/>
                  </a:moveTo>
                  <a:lnTo>
                    <a:pt x="0" y="154"/>
                  </a:lnTo>
                  <a:lnTo>
                    <a:pt x="218" y="0"/>
                  </a:lnTo>
                  <a:lnTo>
                    <a:pt x="225" y="10"/>
                  </a:lnTo>
                  <a:lnTo>
                    <a:pt x="7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26" name="Freeform 92"/>
            <p:cNvSpPr/>
            <p:nvPr/>
          </p:nvSpPr>
          <p:spPr bwMode="auto">
            <a:xfrm>
              <a:off x="2845" y="1258"/>
              <a:ext cx="395" cy="99"/>
            </a:xfrm>
            <a:custGeom>
              <a:gdLst>
                <a:gd name="T0" fmla="*/ 2 w 395"/>
                <a:gd name="T1" fmla="*/ 99 h 99"/>
                <a:gd name="T2" fmla="*/ 0 w 395"/>
                <a:gd name="T3" fmla="*/ 88 h 99"/>
                <a:gd name="T4" fmla="*/ 392 w 395"/>
                <a:gd name="T5" fmla="*/ 0 h 99"/>
                <a:gd name="T6" fmla="*/ 395 w 395"/>
                <a:gd name="T7" fmla="*/ 12 h 99"/>
                <a:gd name="T8" fmla="*/ 2 w 395"/>
                <a:gd name="T9" fmla="*/ 99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99">
                  <a:moveTo>
                    <a:pt x="2" y="99"/>
                  </a:moveTo>
                  <a:lnTo>
                    <a:pt x="0" y="88"/>
                  </a:lnTo>
                  <a:lnTo>
                    <a:pt x="392" y="0"/>
                  </a:lnTo>
                  <a:lnTo>
                    <a:pt x="395" y="12"/>
                  </a:lnTo>
                  <a:lnTo>
                    <a:pt x="2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27" name="Freeform 93"/>
            <p:cNvSpPr/>
            <p:nvPr/>
          </p:nvSpPr>
          <p:spPr bwMode="auto">
            <a:xfrm>
              <a:off x="3086" y="1393"/>
              <a:ext cx="69" cy="198"/>
            </a:xfrm>
            <a:custGeom>
              <a:gdLst>
                <a:gd name="T0" fmla="*/ 59 w 69"/>
                <a:gd name="T1" fmla="*/ 198 h 198"/>
                <a:gd name="T2" fmla="*/ 0 w 69"/>
                <a:gd name="T3" fmla="*/ 2 h 198"/>
                <a:gd name="T4" fmla="*/ 12 w 69"/>
                <a:gd name="T5" fmla="*/ 0 h 198"/>
                <a:gd name="T6" fmla="*/ 69 w 69"/>
                <a:gd name="T7" fmla="*/ 196 h 198"/>
                <a:gd name="T8" fmla="*/ 59 w 69"/>
                <a:gd name="T9" fmla="*/ 198 h 1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98">
                  <a:moveTo>
                    <a:pt x="59" y="198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9" y="196"/>
                  </a:lnTo>
                  <a:lnTo>
                    <a:pt x="59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28" name="Freeform 94"/>
            <p:cNvSpPr/>
            <p:nvPr/>
          </p:nvSpPr>
          <p:spPr bwMode="auto">
            <a:xfrm>
              <a:off x="2980" y="1105"/>
              <a:ext cx="401" cy="51"/>
            </a:xfrm>
            <a:custGeom>
              <a:gdLst>
                <a:gd name="T0" fmla="*/ 399 w 401"/>
                <a:gd name="T1" fmla="*/ 51 h 51"/>
                <a:gd name="T2" fmla="*/ 0 w 401"/>
                <a:gd name="T3" fmla="*/ 11 h 51"/>
                <a:gd name="T4" fmla="*/ 0 w 401"/>
                <a:gd name="T5" fmla="*/ 0 h 51"/>
                <a:gd name="T6" fmla="*/ 401 w 401"/>
                <a:gd name="T7" fmla="*/ 42 h 51"/>
                <a:gd name="T8" fmla="*/ 399 w 401"/>
                <a:gd name="T9" fmla="*/ 51 h 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51">
                  <a:moveTo>
                    <a:pt x="399" y="5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401" y="42"/>
                  </a:lnTo>
                  <a:lnTo>
                    <a:pt x="399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29" name="Freeform 95"/>
            <p:cNvSpPr/>
            <p:nvPr/>
          </p:nvSpPr>
          <p:spPr bwMode="auto">
            <a:xfrm>
              <a:off x="2977" y="944"/>
              <a:ext cx="232" cy="168"/>
            </a:xfrm>
            <a:custGeom>
              <a:gdLst>
                <a:gd name="T0" fmla="*/ 7 w 232"/>
                <a:gd name="T1" fmla="*/ 168 h 168"/>
                <a:gd name="T2" fmla="*/ 0 w 232"/>
                <a:gd name="T3" fmla="*/ 161 h 168"/>
                <a:gd name="T4" fmla="*/ 225 w 232"/>
                <a:gd name="T5" fmla="*/ 0 h 168"/>
                <a:gd name="T6" fmla="*/ 232 w 232"/>
                <a:gd name="T7" fmla="*/ 9 h 168"/>
                <a:gd name="T8" fmla="*/ 7 w 232"/>
                <a:gd name="T9" fmla="*/ 168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68">
                  <a:moveTo>
                    <a:pt x="7" y="168"/>
                  </a:moveTo>
                  <a:lnTo>
                    <a:pt x="0" y="161"/>
                  </a:lnTo>
                  <a:lnTo>
                    <a:pt x="225" y="0"/>
                  </a:lnTo>
                  <a:lnTo>
                    <a:pt x="232" y="9"/>
                  </a:lnTo>
                  <a:lnTo>
                    <a:pt x="7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30" name="Freeform 96"/>
            <p:cNvSpPr/>
            <p:nvPr/>
          </p:nvSpPr>
          <p:spPr bwMode="auto">
            <a:xfrm>
              <a:off x="2283" y="1038"/>
              <a:ext cx="111" cy="253"/>
            </a:xfrm>
            <a:custGeom>
              <a:gdLst>
                <a:gd name="T0" fmla="*/ 9 w 111"/>
                <a:gd name="T1" fmla="*/ 253 h 253"/>
                <a:gd name="T2" fmla="*/ 0 w 111"/>
                <a:gd name="T3" fmla="*/ 248 h 253"/>
                <a:gd name="T4" fmla="*/ 99 w 111"/>
                <a:gd name="T5" fmla="*/ 0 h 253"/>
                <a:gd name="T6" fmla="*/ 111 w 111"/>
                <a:gd name="T7" fmla="*/ 5 h 253"/>
                <a:gd name="T8" fmla="*/ 9 w 111"/>
                <a:gd name="T9" fmla="*/ 253 h 2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53">
                  <a:moveTo>
                    <a:pt x="9" y="253"/>
                  </a:moveTo>
                  <a:lnTo>
                    <a:pt x="0" y="248"/>
                  </a:lnTo>
                  <a:lnTo>
                    <a:pt x="99" y="0"/>
                  </a:lnTo>
                  <a:lnTo>
                    <a:pt x="111" y="5"/>
                  </a:lnTo>
                  <a:lnTo>
                    <a:pt x="9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31" name="Freeform 97"/>
            <p:cNvSpPr/>
            <p:nvPr/>
          </p:nvSpPr>
          <p:spPr bwMode="auto">
            <a:xfrm>
              <a:off x="2389" y="1034"/>
              <a:ext cx="173" cy="241"/>
            </a:xfrm>
            <a:custGeom>
              <a:gdLst>
                <a:gd name="T0" fmla="*/ 163 w 173"/>
                <a:gd name="T1" fmla="*/ 241 h 241"/>
                <a:gd name="T2" fmla="*/ 0 w 173"/>
                <a:gd name="T3" fmla="*/ 7 h 241"/>
                <a:gd name="T4" fmla="*/ 9 w 173"/>
                <a:gd name="T5" fmla="*/ 0 h 241"/>
                <a:gd name="T6" fmla="*/ 173 w 173"/>
                <a:gd name="T7" fmla="*/ 234 h 241"/>
                <a:gd name="T8" fmla="*/ 163 w 173"/>
                <a:gd name="T9" fmla="*/ 241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1">
                  <a:moveTo>
                    <a:pt x="163" y="24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73" y="234"/>
                  </a:lnTo>
                  <a:lnTo>
                    <a:pt x="163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32" name="Freeform 98"/>
            <p:cNvSpPr/>
            <p:nvPr/>
          </p:nvSpPr>
          <p:spPr bwMode="auto">
            <a:xfrm>
              <a:off x="2562" y="1263"/>
              <a:ext cx="285" cy="99"/>
            </a:xfrm>
            <a:custGeom>
              <a:gdLst>
                <a:gd name="T0" fmla="*/ 283 w 285"/>
                <a:gd name="T1" fmla="*/ 99 h 99"/>
                <a:gd name="T2" fmla="*/ 0 w 285"/>
                <a:gd name="T3" fmla="*/ 9 h 99"/>
                <a:gd name="T4" fmla="*/ 2 w 285"/>
                <a:gd name="T5" fmla="*/ 0 h 99"/>
                <a:gd name="T6" fmla="*/ 285 w 285"/>
                <a:gd name="T7" fmla="*/ 87 h 99"/>
                <a:gd name="T8" fmla="*/ 283 w 285"/>
                <a:gd name="T9" fmla="*/ 99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99">
                  <a:moveTo>
                    <a:pt x="283" y="99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85" y="87"/>
                  </a:lnTo>
                  <a:lnTo>
                    <a:pt x="283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33" name="Freeform 99"/>
            <p:cNvSpPr/>
            <p:nvPr/>
          </p:nvSpPr>
          <p:spPr bwMode="auto">
            <a:xfrm>
              <a:off x="2554" y="1265"/>
              <a:ext cx="48" cy="121"/>
            </a:xfrm>
            <a:custGeom>
              <a:gdLst>
                <a:gd name="T0" fmla="*/ 38 w 48"/>
                <a:gd name="T1" fmla="*/ 121 h 121"/>
                <a:gd name="T2" fmla="*/ 0 w 48"/>
                <a:gd name="T3" fmla="*/ 5 h 121"/>
                <a:gd name="T4" fmla="*/ 12 w 48"/>
                <a:gd name="T5" fmla="*/ 0 h 121"/>
                <a:gd name="T6" fmla="*/ 48 w 48"/>
                <a:gd name="T7" fmla="*/ 118 h 121"/>
                <a:gd name="T8" fmla="*/ 38 w 48"/>
                <a:gd name="T9" fmla="*/ 121 h 1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20">
                  <a:moveTo>
                    <a:pt x="38" y="121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48" y="118"/>
                  </a:lnTo>
                  <a:lnTo>
                    <a:pt x="38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34" name="Freeform 100"/>
            <p:cNvSpPr/>
            <p:nvPr/>
          </p:nvSpPr>
          <p:spPr bwMode="auto">
            <a:xfrm>
              <a:off x="2443" y="1263"/>
              <a:ext cx="121" cy="165"/>
            </a:xfrm>
            <a:custGeom>
              <a:gdLst>
                <a:gd name="T0" fmla="*/ 10 w 121"/>
                <a:gd name="T1" fmla="*/ 165 h 165"/>
                <a:gd name="T2" fmla="*/ 0 w 121"/>
                <a:gd name="T3" fmla="*/ 158 h 165"/>
                <a:gd name="T4" fmla="*/ 111 w 121"/>
                <a:gd name="T5" fmla="*/ 0 h 165"/>
                <a:gd name="T6" fmla="*/ 121 w 121"/>
                <a:gd name="T7" fmla="*/ 7 h 165"/>
                <a:gd name="T8" fmla="*/ 10 w 121"/>
                <a:gd name="T9" fmla="*/ 165 h 1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65">
                  <a:moveTo>
                    <a:pt x="10" y="165"/>
                  </a:moveTo>
                  <a:lnTo>
                    <a:pt x="0" y="158"/>
                  </a:lnTo>
                  <a:lnTo>
                    <a:pt x="111" y="0"/>
                  </a:lnTo>
                  <a:lnTo>
                    <a:pt x="121" y="7"/>
                  </a:lnTo>
                  <a:lnTo>
                    <a:pt x="10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35" name="Freeform 101"/>
            <p:cNvSpPr/>
            <p:nvPr/>
          </p:nvSpPr>
          <p:spPr bwMode="auto">
            <a:xfrm>
              <a:off x="2382" y="885"/>
              <a:ext cx="198" cy="160"/>
            </a:xfrm>
            <a:custGeom>
              <a:gdLst>
                <a:gd name="T0" fmla="*/ 7 w 198"/>
                <a:gd name="T1" fmla="*/ 160 h 160"/>
                <a:gd name="T2" fmla="*/ 0 w 198"/>
                <a:gd name="T3" fmla="*/ 151 h 160"/>
                <a:gd name="T4" fmla="*/ 191 w 198"/>
                <a:gd name="T5" fmla="*/ 0 h 160"/>
                <a:gd name="T6" fmla="*/ 198 w 198"/>
                <a:gd name="T7" fmla="*/ 7 h 160"/>
                <a:gd name="T8" fmla="*/ 7 w 198"/>
                <a:gd name="T9" fmla="*/ 160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60">
                  <a:moveTo>
                    <a:pt x="7" y="160"/>
                  </a:moveTo>
                  <a:lnTo>
                    <a:pt x="0" y="151"/>
                  </a:lnTo>
                  <a:lnTo>
                    <a:pt x="191" y="0"/>
                  </a:lnTo>
                  <a:lnTo>
                    <a:pt x="198" y="7"/>
                  </a:lnTo>
                  <a:lnTo>
                    <a:pt x="7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36" name="Freeform 102"/>
            <p:cNvSpPr/>
            <p:nvPr/>
          </p:nvSpPr>
          <p:spPr bwMode="auto">
            <a:xfrm>
              <a:off x="2569" y="885"/>
              <a:ext cx="208" cy="250"/>
            </a:xfrm>
            <a:custGeom>
              <a:gdLst>
                <a:gd name="T0" fmla="*/ 200 w 208"/>
                <a:gd name="T1" fmla="*/ 250 h 250"/>
                <a:gd name="T2" fmla="*/ 0 w 208"/>
                <a:gd name="T3" fmla="*/ 7 h 250"/>
                <a:gd name="T4" fmla="*/ 9 w 208"/>
                <a:gd name="T5" fmla="*/ 0 h 250"/>
                <a:gd name="T6" fmla="*/ 208 w 208"/>
                <a:gd name="T7" fmla="*/ 243 h 250"/>
                <a:gd name="T8" fmla="*/ 200 w 208"/>
                <a:gd name="T9" fmla="*/ 250 h 2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50">
                  <a:moveTo>
                    <a:pt x="200" y="25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08" y="243"/>
                  </a:lnTo>
                  <a:lnTo>
                    <a:pt x="200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37" name="Freeform 103"/>
            <p:cNvSpPr/>
            <p:nvPr/>
          </p:nvSpPr>
          <p:spPr bwMode="auto">
            <a:xfrm>
              <a:off x="2554" y="1123"/>
              <a:ext cx="220" cy="147"/>
            </a:xfrm>
            <a:custGeom>
              <a:gdLst>
                <a:gd name="T0" fmla="*/ 8 w 220"/>
                <a:gd name="T1" fmla="*/ 147 h 147"/>
                <a:gd name="T2" fmla="*/ 0 w 220"/>
                <a:gd name="T3" fmla="*/ 137 h 147"/>
                <a:gd name="T4" fmla="*/ 215 w 220"/>
                <a:gd name="T5" fmla="*/ 0 h 147"/>
                <a:gd name="T6" fmla="*/ 220 w 220"/>
                <a:gd name="T7" fmla="*/ 10 h 147"/>
                <a:gd name="T8" fmla="*/ 8 w 220"/>
                <a:gd name="T9" fmla="*/ 147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47">
                  <a:moveTo>
                    <a:pt x="8" y="147"/>
                  </a:moveTo>
                  <a:lnTo>
                    <a:pt x="0" y="137"/>
                  </a:lnTo>
                  <a:lnTo>
                    <a:pt x="215" y="0"/>
                  </a:lnTo>
                  <a:lnTo>
                    <a:pt x="220" y="10"/>
                  </a:lnTo>
                  <a:lnTo>
                    <a:pt x="8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38" name="Freeform 104"/>
            <p:cNvSpPr/>
            <p:nvPr/>
          </p:nvSpPr>
          <p:spPr bwMode="auto">
            <a:xfrm>
              <a:off x="2290" y="1263"/>
              <a:ext cx="269" cy="28"/>
            </a:xfrm>
            <a:custGeom>
              <a:gdLst>
                <a:gd name="T0" fmla="*/ 0 w 269"/>
                <a:gd name="T1" fmla="*/ 28 h 28"/>
                <a:gd name="T2" fmla="*/ 0 w 269"/>
                <a:gd name="T3" fmla="*/ 16 h 28"/>
                <a:gd name="T4" fmla="*/ 269 w 269"/>
                <a:gd name="T5" fmla="*/ 0 h 28"/>
                <a:gd name="T6" fmla="*/ 269 w 269"/>
                <a:gd name="T7" fmla="*/ 9 h 28"/>
                <a:gd name="T8" fmla="*/ 0 w 269"/>
                <a:gd name="T9" fmla="*/ 28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8">
                  <a:moveTo>
                    <a:pt x="0" y="28"/>
                  </a:moveTo>
                  <a:lnTo>
                    <a:pt x="0" y="16"/>
                  </a:lnTo>
                  <a:lnTo>
                    <a:pt x="269" y="0"/>
                  </a:lnTo>
                  <a:lnTo>
                    <a:pt x="269" y="9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39" name="Freeform 105"/>
            <p:cNvSpPr/>
            <p:nvPr/>
          </p:nvSpPr>
          <p:spPr bwMode="auto">
            <a:xfrm>
              <a:off x="2772" y="1102"/>
              <a:ext cx="210" cy="31"/>
            </a:xfrm>
            <a:custGeom>
              <a:gdLst>
                <a:gd name="T0" fmla="*/ 2 w 210"/>
                <a:gd name="T1" fmla="*/ 31 h 31"/>
                <a:gd name="T2" fmla="*/ 0 w 210"/>
                <a:gd name="T3" fmla="*/ 19 h 31"/>
                <a:gd name="T4" fmla="*/ 210 w 210"/>
                <a:gd name="T5" fmla="*/ 0 h 31"/>
                <a:gd name="T6" fmla="*/ 210 w 210"/>
                <a:gd name="T7" fmla="*/ 12 h 31"/>
                <a:gd name="T8" fmla="*/ 2 w 210"/>
                <a:gd name="T9" fmla="*/ 31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1">
                  <a:moveTo>
                    <a:pt x="2" y="31"/>
                  </a:moveTo>
                  <a:lnTo>
                    <a:pt x="0" y="19"/>
                  </a:lnTo>
                  <a:lnTo>
                    <a:pt x="210" y="0"/>
                  </a:lnTo>
                  <a:lnTo>
                    <a:pt x="210" y="12"/>
                  </a:lnTo>
                  <a:lnTo>
                    <a:pt x="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40" name="Freeform 106"/>
            <p:cNvSpPr/>
            <p:nvPr/>
          </p:nvSpPr>
          <p:spPr bwMode="auto">
            <a:xfrm>
              <a:off x="2899" y="814"/>
              <a:ext cx="308" cy="139"/>
            </a:xfrm>
            <a:custGeom>
              <a:gdLst>
                <a:gd name="T0" fmla="*/ 303 w 308"/>
                <a:gd name="T1" fmla="*/ 139 h 139"/>
                <a:gd name="T2" fmla="*/ 0 w 308"/>
                <a:gd name="T3" fmla="*/ 9 h 139"/>
                <a:gd name="T4" fmla="*/ 5 w 308"/>
                <a:gd name="T5" fmla="*/ 0 h 139"/>
                <a:gd name="T6" fmla="*/ 308 w 308"/>
                <a:gd name="T7" fmla="*/ 127 h 139"/>
                <a:gd name="T8" fmla="*/ 303 w 308"/>
                <a:gd name="T9" fmla="*/ 139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139">
                  <a:moveTo>
                    <a:pt x="303" y="139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308" y="127"/>
                  </a:lnTo>
                  <a:lnTo>
                    <a:pt x="303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41" name="Freeform 107"/>
            <p:cNvSpPr/>
            <p:nvPr/>
          </p:nvSpPr>
          <p:spPr bwMode="auto">
            <a:xfrm>
              <a:off x="2571" y="814"/>
              <a:ext cx="331" cy="78"/>
            </a:xfrm>
            <a:custGeom>
              <a:gdLst>
                <a:gd name="T0" fmla="*/ 2 w 331"/>
                <a:gd name="T1" fmla="*/ 78 h 78"/>
                <a:gd name="T2" fmla="*/ 0 w 331"/>
                <a:gd name="T3" fmla="*/ 66 h 78"/>
                <a:gd name="T4" fmla="*/ 328 w 331"/>
                <a:gd name="T5" fmla="*/ 0 h 78"/>
                <a:gd name="T6" fmla="*/ 331 w 331"/>
                <a:gd name="T7" fmla="*/ 12 h 78"/>
                <a:gd name="T8" fmla="*/ 2 w 331"/>
                <a:gd name="T9" fmla="*/ 78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78">
                  <a:moveTo>
                    <a:pt x="2" y="78"/>
                  </a:moveTo>
                  <a:lnTo>
                    <a:pt x="0" y="66"/>
                  </a:lnTo>
                  <a:lnTo>
                    <a:pt x="328" y="0"/>
                  </a:lnTo>
                  <a:lnTo>
                    <a:pt x="331" y="12"/>
                  </a:lnTo>
                  <a:lnTo>
                    <a:pt x="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42" name="Freeform 108"/>
            <p:cNvSpPr/>
            <p:nvPr/>
          </p:nvSpPr>
          <p:spPr bwMode="auto">
            <a:xfrm>
              <a:off x="2895" y="819"/>
              <a:ext cx="94" cy="290"/>
            </a:xfrm>
            <a:custGeom>
              <a:gdLst>
                <a:gd name="T0" fmla="*/ 82 w 94"/>
                <a:gd name="T1" fmla="*/ 290 h 290"/>
                <a:gd name="T2" fmla="*/ 0 w 94"/>
                <a:gd name="T3" fmla="*/ 2 h 290"/>
                <a:gd name="T4" fmla="*/ 11 w 94"/>
                <a:gd name="T5" fmla="*/ 0 h 290"/>
                <a:gd name="T6" fmla="*/ 94 w 94"/>
                <a:gd name="T7" fmla="*/ 288 h 290"/>
                <a:gd name="T8" fmla="*/ 82 w 94"/>
                <a:gd name="T9" fmla="*/ 290 h 2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90">
                  <a:moveTo>
                    <a:pt x="82" y="290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94" y="288"/>
                  </a:lnTo>
                  <a:lnTo>
                    <a:pt x="82" y="2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43" name="Freeform 109"/>
            <p:cNvSpPr/>
            <p:nvPr/>
          </p:nvSpPr>
          <p:spPr bwMode="auto">
            <a:xfrm>
              <a:off x="2762" y="823"/>
              <a:ext cx="142" cy="305"/>
            </a:xfrm>
            <a:custGeom>
              <a:gdLst>
                <a:gd name="T0" fmla="*/ 10 w 142"/>
                <a:gd name="T1" fmla="*/ 305 h 305"/>
                <a:gd name="T2" fmla="*/ 0 w 142"/>
                <a:gd name="T3" fmla="*/ 300 h 305"/>
                <a:gd name="T4" fmla="*/ 130 w 142"/>
                <a:gd name="T5" fmla="*/ 0 h 305"/>
                <a:gd name="T6" fmla="*/ 142 w 142"/>
                <a:gd name="T7" fmla="*/ 5 h 305"/>
                <a:gd name="T8" fmla="*/ 10 w 142"/>
                <a:gd name="T9" fmla="*/ 305 h 3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305">
                  <a:moveTo>
                    <a:pt x="10" y="305"/>
                  </a:moveTo>
                  <a:lnTo>
                    <a:pt x="0" y="300"/>
                  </a:lnTo>
                  <a:lnTo>
                    <a:pt x="130" y="0"/>
                  </a:lnTo>
                  <a:lnTo>
                    <a:pt x="142" y="5"/>
                  </a:lnTo>
                  <a:lnTo>
                    <a:pt x="10" y="3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44" name="Freeform 110"/>
            <p:cNvSpPr/>
            <p:nvPr/>
          </p:nvSpPr>
          <p:spPr bwMode="auto">
            <a:xfrm>
              <a:off x="2550" y="887"/>
              <a:ext cx="28" cy="373"/>
            </a:xfrm>
            <a:custGeom>
              <a:gdLst>
                <a:gd name="T0" fmla="*/ 12 w 28"/>
                <a:gd name="T1" fmla="*/ 373 h 373"/>
                <a:gd name="T2" fmla="*/ 0 w 28"/>
                <a:gd name="T3" fmla="*/ 373 h 373"/>
                <a:gd name="T4" fmla="*/ 16 w 28"/>
                <a:gd name="T5" fmla="*/ 0 h 373"/>
                <a:gd name="T6" fmla="*/ 28 w 28"/>
                <a:gd name="T7" fmla="*/ 0 h 373"/>
                <a:gd name="T8" fmla="*/ 12 w 28"/>
                <a:gd name="T9" fmla="*/ 373 h 3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73">
                  <a:moveTo>
                    <a:pt x="12" y="373"/>
                  </a:moveTo>
                  <a:lnTo>
                    <a:pt x="0" y="373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12" y="3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45" name="Freeform 111"/>
            <p:cNvSpPr/>
            <p:nvPr/>
          </p:nvSpPr>
          <p:spPr bwMode="auto">
            <a:xfrm>
              <a:off x="2977" y="1107"/>
              <a:ext cx="121" cy="281"/>
            </a:xfrm>
            <a:custGeom>
              <a:gdLst>
                <a:gd name="T0" fmla="*/ 109 w 121"/>
                <a:gd name="T1" fmla="*/ 281 h 281"/>
                <a:gd name="T2" fmla="*/ 0 w 121"/>
                <a:gd name="T3" fmla="*/ 2 h 281"/>
                <a:gd name="T4" fmla="*/ 12 w 121"/>
                <a:gd name="T5" fmla="*/ 0 h 281"/>
                <a:gd name="T6" fmla="*/ 121 w 121"/>
                <a:gd name="T7" fmla="*/ 276 h 281"/>
                <a:gd name="T8" fmla="*/ 109 w 121"/>
                <a:gd name="T9" fmla="*/ 281 h 2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81">
                  <a:moveTo>
                    <a:pt x="109" y="28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121" y="276"/>
                  </a:lnTo>
                  <a:lnTo>
                    <a:pt x="109" y="2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46" name="Freeform 112"/>
            <p:cNvSpPr/>
            <p:nvPr/>
          </p:nvSpPr>
          <p:spPr bwMode="auto">
            <a:xfrm>
              <a:off x="2769" y="1126"/>
              <a:ext cx="74" cy="224"/>
            </a:xfrm>
            <a:custGeom>
              <a:gdLst>
                <a:gd name="T0" fmla="*/ 62 w 74"/>
                <a:gd name="T1" fmla="*/ 224 h 224"/>
                <a:gd name="T2" fmla="*/ 0 w 74"/>
                <a:gd name="T3" fmla="*/ 5 h 224"/>
                <a:gd name="T4" fmla="*/ 12 w 74"/>
                <a:gd name="T5" fmla="*/ 0 h 224"/>
                <a:gd name="T6" fmla="*/ 74 w 74"/>
                <a:gd name="T7" fmla="*/ 222 h 224"/>
                <a:gd name="T8" fmla="*/ 62 w 74"/>
                <a:gd name="T9" fmla="*/ 224 h 2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24">
                  <a:moveTo>
                    <a:pt x="62" y="224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74" y="222"/>
                  </a:lnTo>
                  <a:lnTo>
                    <a:pt x="62" y="2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47" name="Freeform 113"/>
            <p:cNvSpPr/>
            <p:nvPr/>
          </p:nvSpPr>
          <p:spPr bwMode="auto">
            <a:xfrm>
              <a:off x="2836" y="1109"/>
              <a:ext cx="148" cy="248"/>
            </a:xfrm>
            <a:custGeom>
              <a:gdLst>
                <a:gd name="T0" fmla="*/ 9 w 148"/>
                <a:gd name="T1" fmla="*/ 248 h 248"/>
                <a:gd name="T2" fmla="*/ 0 w 148"/>
                <a:gd name="T3" fmla="*/ 244 h 248"/>
                <a:gd name="T4" fmla="*/ 139 w 148"/>
                <a:gd name="T5" fmla="*/ 0 h 248"/>
                <a:gd name="T6" fmla="*/ 148 w 148"/>
                <a:gd name="T7" fmla="*/ 7 h 248"/>
                <a:gd name="T8" fmla="*/ 9 w 148"/>
                <a:gd name="T9" fmla="*/ 248 h 2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8">
                  <a:moveTo>
                    <a:pt x="9" y="248"/>
                  </a:moveTo>
                  <a:lnTo>
                    <a:pt x="0" y="244"/>
                  </a:lnTo>
                  <a:lnTo>
                    <a:pt x="139" y="0"/>
                  </a:lnTo>
                  <a:lnTo>
                    <a:pt x="148" y="7"/>
                  </a:lnTo>
                  <a:lnTo>
                    <a:pt x="9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48" name="Freeform 114"/>
            <p:cNvSpPr/>
            <p:nvPr/>
          </p:nvSpPr>
          <p:spPr bwMode="auto">
            <a:xfrm>
              <a:off x="2987" y="1105"/>
              <a:ext cx="255" cy="160"/>
            </a:xfrm>
            <a:custGeom>
              <a:gdLst>
                <a:gd name="T0" fmla="*/ 250 w 255"/>
                <a:gd name="T1" fmla="*/ 160 h 160"/>
                <a:gd name="T2" fmla="*/ 0 w 255"/>
                <a:gd name="T3" fmla="*/ 9 h 160"/>
                <a:gd name="T4" fmla="*/ 5 w 255"/>
                <a:gd name="T5" fmla="*/ 0 h 160"/>
                <a:gd name="T6" fmla="*/ 255 w 255"/>
                <a:gd name="T7" fmla="*/ 151 h 160"/>
                <a:gd name="T8" fmla="*/ 250 w 255"/>
                <a:gd name="T9" fmla="*/ 160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60">
                  <a:moveTo>
                    <a:pt x="250" y="160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255" y="151"/>
                  </a:lnTo>
                  <a:lnTo>
                    <a:pt x="25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49" name="Freeform 115"/>
            <p:cNvSpPr/>
            <p:nvPr/>
          </p:nvSpPr>
          <p:spPr bwMode="auto">
            <a:xfrm>
              <a:off x="3235" y="1263"/>
              <a:ext cx="165" cy="217"/>
            </a:xfrm>
            <a:custGeom>
              <a:gdLst>
                <a:gd name="T0" fmla="*/ 156 w 165"/>
                <a:gd name="T1" fmla="*/ 217 h 217"/>
                <a:gd name="T2" fmla="*/ 0 w 165"/>
                <a:gd name="T3" fmla="*/ 7 h 217"/>
                <a:gd name="T4" fmla="*/ 9 w 165"/>
                <a:gd name="T5" fmla="*/ 0 h 217"/>
                <a:gd name="T6" fmla="*/ 165 w 165"/>
                <a:gd name="T7" fmla="*/ 212 h 217"/>
                <a:gd name="T8" fmla="*/ 156 w 165"/>
                <a:gd name="T9" fmla="*/ 217 h 2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16">
                  <a:moveTo>
                    <a:pt x="156" y="217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65" y="212"/>
                  </a:lnTo>
                  <a:lnTo>
                    <a:pt x="156" y="2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50" name="Freeform 116"/>
            <p:cNvSpPr/>
            <p:nvPr/>
          </p:nvSpPr>
          <p:spPr bwMode="auto">
            <a:xfrm>
              <a:off x="3150" y="1270"/>
              <a:ext cx="94" cy="321"/>
            </a:xfrm>
            <a:custGeom>
              <a:gdLst>
                <a:gd name="T0" fmla="*/ 9 w 94"/>
                <a:gd name="T1" fmla="*/ 321 h 321"/>
                <a:gd name="T2" fmla="*/ 0 w 94"/>
                <a:gd name="T3" fmla="*/ 319 h 321"/>
                <a:gd name="T4" fmla="*/ 83 w 94"/>
                <a:gd name="T5" fmla="*/ 0 h 321"/>
                <a:gd name="T6" fmla="*/ 94 w 94"/>
                <a:gd name="T7" fmla="*/ 2 h 321"/>
                <a:gd name="T8" fmla="*/ 9 w 94"/>
                <a:gd name="T9" fmla="*/ 321 h 3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21">
                  <a:moveTo>
                    <a:pt x="9" y="321"/>
                  </a:moveTo>
                  <a:lnTo>
                    <a:pt x="0" y="319"/>
                  </a:lnTo>
                  <a:lnTo>
                    <a:pt x="83" y="0"/>
                  </a:lnTo>
                  <a:lnTo>
                    <a:pt x="94" y="2"/>
                  </a:lnTo>
                  <a:lnTo>
                    <a:pt x="9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51" name="Freeform 117"/>
            <p:cNvSpPr/>
            <p:nvPr/>
          </p:nvSpPr>
          <p:spPr bwMode="auto">
            <a:xfrm>
              <a:off x="2838" y="1357"/>
              <a:ext cx="158" cy="284"/>
            </a:xfrm>
            <a:custGeom>
              <a:gdLst>
                <a:gd name="T0" fmla="*/ 149 w 158"/>
                <a:gd name="T1" fmla="*/ 284 h 284"/>
                <a:gd name="T2" fmla="*/ 0 w 158"/>
                <a:gd name="T3" fmla="*/ 5 h 284"/>
                <a:gd name="T4" fmla="*/ 9 w 158"/>
                <a:gd name="T5" fmla="*/ 0 h 284"/>
                <a:gd name="T6" fmla="*/ 158 w 158"/>
                <a:gd name="T7" fmla="*/ 277 h 284"/>
                <a:gd name="T8" fmla="*/ 149 w 158"/>
                <a:gd name="T9" fmla="*/ 284 h 2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84">
                  <a:moveTo>
                    <a:pt x="149" y="284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158" y="277"/>
                  </a:lnTo>
                  <a:lnTo>
                    <a:pt x="149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52" name="Freeform 118"/>
            <p:cNvSpPr/>
            <p:nvPr/>
          </p:nvSpPr>
          <p:spPr bwMode="auto">
            <a:xfrm>
              <a:off x="2987" y="1390"/>
              <a:ext cx="109" cy="246"/>
            </a:xfrm>
            <a:custGeom>
              <a:gdLst>
                <a:gd name="T0" fmla="*/ 9 w 109"/>
                <a:gd name="T1" fmla="*/ 246 h 246"/>
                <a:gd name="T2" fmla="*/ 0 w 109"/>
                <a:gd name="T3" fmla="*/ 241 h 246"/>
                <a:gd name="T4" fmla="*/ 99 w 109"/>
                <a:gd name="T5" fmla="*/ 0 h 246"/>
                <a:gd name="T6" fmla="*/ 109 w 109"/>
                <a:gd name="T7" fmla="*/ 5 h 246"/>
                <a:gd name="T8" fmla="*/ 9 w 109"/>
                <a:gd name="T9" fmla="*/ 246 h 2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46">
                  <a:moveTo>
                    <a:pt x="9" y="246"/>
                  </a:moveTo>
                  <a:lnTo>
                    <a:pt x="0" y="241"/>
                  </a:lnTo>
                  <a:lnTo>
                    <a:pt x="99" y="0"/>
                  </a:lnTo>
                  <a:lnTo>
                    <a:pt x="109" y="5"/>
                  </a:lnTo>
                  <a:lnTo>
                    <a:pt x="9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53" name="Freeform 119"/>
            <p:cNvSpPr/>
            <p:nvPr/>
          </p:nvSpPr>
          <p:spPr bwMode="auto">
            <a:xfrm>
              <a:off x="2850" y="1634"/>
              <a:ext cx="142" cy="196"/>
            </a:xfrm>
            <a:custGeom>
              <a:gdLst>
                <a:gd name="T0" fmla="*/ 9 w 142"/>
                <a:gd name="T1" fmla="*/ 196 h 196"/>
                <a:gd name="T2" fmla="*/ 0 w 142"/>
                <a:gd name="T3" fmla="*/ 189 h 196"/>
                <a:gd name="T4" fmla="*/ 132 w 142"/>
                <a:gd name="T5" fmla="*/ 0 h 196"/>
                <a:gd name="T6" fmla="*/ 142 w 142"/>
                <a:gd name="T7" fmla="*/ 7 h 196"/>
                <a:gd name="T8" fmla="*/ 9 w 142"/>
                <a:gd name="T9" fmla="*/ 196 h 1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96">
                  <a:moveTo>
                    <a:pt x="9" y="196"/>
                  </a:moveTo>
                  <a:lnTo>
                    <a:pt x="0" y="189"/>
                  </a:lnTo>
                  <a:lnTo>
                    <a:pt x="132" y="0"/>
                  </a:lnTo>
                  <a:lnTo>
                    <a:pt x="142" y="7"/>
                  </a:lnTo>
                  <a:lnTo>
                    <a:pt x="9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54" name="Freeform 120"/>
            <p:cNvSpPr/>
            <p:nvPr/>
          </p:nvSpPr>
          <p:spPr bwMode="auto">
            <a:xfrm>
              <a:off x="2850" y="1837"/>
              <a:ext cx="175" cy="205"/>
            </a:xfrm>
            <a:custGeom>
              <a:gdLst>
                <a:gd name="T0" fmla="*/ 165 w 175"/>
                <a:gd name="T1" fmla="*/ 205 h 205"/>
                <a:gd name="T2" fmla="*/ 0 w 175"/>
                <a:gd name="T3" fmla="*/ 7 h 205"/>
                <a:gd name="T4" fmla="*/ 7 w 175"/>
                <a:gd name="T5" fmla="*/ 0 h 205"/>
                <a:gd name="T6" fmla="*/ 175 w 175"/>
                <a:gd name="T7" fmla="*/ 198 h 205"/>
                <a:gd name="T8" fmla="*/ 165 w 175"/>
                <a:gd name="T9" fmla="*/ 205 h 2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05">
                  <a:moveTo>
                    <a:pt x="165" y="20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75" y="198"/>
                  </a:lnTo>
                  <a:lnTo>
                    <a:pt x="165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55" name="Freeform 121"/>
            <p:cNvSpPr/>
            <p:nvPr/>
          </p:nvSpPr>
          <p:spPr bwMode="auto">
            <a:xfrm>
              <a:off x="2616" y="1523"/>
              <a:ext cx="241" cy="321"/>
            </a:xfrm>
            <a:custGeom>
              <a:gdLst>
                <a:gd name="T0" fmla="*/ 234 w 241"/>
                <a:gd name="T1" fmla="*/ 321 h 321"/>
                <a:gd name="T2" fmla="*/ 0 w 241"/>
                <a:gd name="T3" fmla="*/ 7 h 321"/>
                <a:gd name="T4" fmla="*/ 9 w 241"/>
                <a:gd name="T5" fmla="*/ 0 h 321"/>
                <a:gd name="T6" fmla="*/ 241 w 241"/>
                <a:gd name="T7" fmla="*/ 316 h 321"/>
                <a:gd name="T8" fmla="*/ 234 w 241"/>
                <a:gd name="T9" fmla="*/ 321 h 3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21">
                  <a:moveTo>
                    <a:pt x="234" y="32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41" y="316"/>
                  </a:lnTo>
                  <a:lnTo>
                    <a:pt x="234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  <p:sp>
          <p:nvSpPr>
            <p:cNvPr id="156" name="Oval 122"/>
            <p:cNvSpPr>
              <a:spLocks noChangeArrowheads="1"/>
            </p:cNvSpPr>
            <p:nvPr/>
          </p:nvSpPr>
          <p:spPr bwMode="auto">
            <a:xfrm>
              <a:off x="2786" y="1291"/>
              <a:ext cx="111" cy="111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57" name="Oval 123"/>
            <p:cNvSpPr>
              <a:spLocks noChangeArrowheads="1"/>
            </p:cNvSpPr>
            <p:nvPr/>
          </p:nvSpPr>
          <p:spPr bwMode="auto">
            <a:xfrm>
              <a:off x="2306" y="1591"/>
              <a:ext cx="111" cy="114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58" name="Oval 124"/>
            <p:cNvSpPr>
              <a:spLocks noChangeArrowheads="1"/>
            </p:cNvSpPr>
            <p:nvPr/>
          </p:nvSpPr>
          <p:spPr bwMode="auto">
            <a:xfrm>
              <a:off x="2798" y="2137"/>
              <a:ext cx="111" cy="111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59" name="Oval 125"/>
            <p:cNvSpPr>
              <a:spLocks noChangeArrowheads="1"/>
            </p:cNvSpPr>
            <p:nvPr/>
          </p:nvSpPr>
          <p:spPr bwMode="auto">
            <a:xfrm>
              <a:off x="2798" y="1579"/>
              <a:ext cx="111" cy="111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60" name="Oval 126"/>
            <p:cNvSpPr>
              <a:spLocks noChangeArrowheads="1"/>
            </p:cNvSpPr>
            <p:nvPr/>
          </p:nvSpPr>
          <p:spPr bwMode="auto">
            <a:xfrm>
              <a:off x="2781" y="1761"/>
              <a:ext cx="144" cy="144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61" name="Oval 127"/>
            <p:cNvSpPr>
              <a:spLocks noChangeArrowheads="1"/>
            </p:cNvSpPr>
            <p:nvPr/>
          </p:nvSpPr>
          <p:spPr bwMode="auto">
            <a:xfrm>
              <a:off x="3341" y="1421"/>
              <a:ext cx="114" cy="111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62" name="Oval 128"/>
            <p:cNvSpPr>
              <a:spLocks noChangeArrowheads="1"/>
            </p:cNvSpPr>
            <p:nvPr/>
          </p:nvSpPr>
          <p:spPr bwMode="auto">
            <a:xfrm>
              <a:off x="2524" y="835"/>
              <a:ext cx="111" cy="111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63" name="Oval 129"/>
            <p:cNvSpPr>
              <a:spLocks noChangeArrowheads="1"/>
            </p:cNvSpPr>
            <p:nvPr/>
          </p:nvSpPr>
          <p:spPr bwMode="auto">
            <a:xfrm>
              <a:off x="2521" y="1227"/>
              <a:ext cx="81" cy="81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64" name="Oval 130"/>
            <p:cNvSpPr>
              <a:spLocks noChangeArrowheads="1"/>
            </p:cNvSpPr>
            <p:nvPr/>
          </p:nvSpPr>
          <p:spPr bwMode="auto">
            <a:xfrm>
              <a:off x="2250" y="1249"/>
              <a:ext cx="80" cy="80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65" name="Oval 131"/>
            <p:cNvSpPr>
              <a:spLocks noChangeArrowheads="1"/>
            </p:cNvSpPr>
            <p:nvPr/>
          </p:nvSpPr>
          <p:spPr bwMode="auto">
            <a:xfrm>
              <a:off x="2351" y="1001"/>
              <a:ext cx="81" cy="80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66" name="Oval 132"/>
            <p:cNvSpPr>
              <a:spLocks noChangeArrowheads="1"/>
            </p:cNvSpPr>
            <p:nvPr/>
          </p:nvSpPr>
          <p:spPr bwMode="auto">
            <a:xfrm>
              <a:off x="2942" y="1069"/>
              <a:ext cx="80" cy="80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67" name="Oval 133"/>
            <p:cNvSpPr>
              <a:spLocks noChangeArrowheads="1"/>
            </p:cNvSpPr>
            <p:nvPr/>
          </p:nvSpPr>
          <p:spPr bwMode="auto">
            <a:xfrm>
              <a:off x="3346" y="1109"/>
              <a:ext cx="80" cy="81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68" name="Oval 134"/>
            <p:cNvSpPr>
              <a:spLocks noChangeArrowheads="1"/>
            </p:cNvSpPr>
            <p:nvPr/>
          </p:nvSpPr>
          <p:spPr bwMode="auto">
            <a:xfrm>
              <a:off x="3110" y="1558"/>
              <a:ext cx="80" cy="80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69" name="Oval 135"/>
            <p:cNvSpPr>
              <a:spLocks noChangeArrowheads="1"/>
            </p:cNvSpPr>
            <p:nvPr/>
          </p:nvSpPr>
          <p:spPr bwMode="auto">
            <a:xfrm>
              <a:off x="3204" y="1225"/>
              <a:ext cx="78" cy="78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70" name="Oval 136"/>
            <p:cNvSpPr>
              <a:spLocks noChangeArrowheads="1"/>
            </p:cNvSpPr>
            <p:nvPr/>
          </p:nvSpPr>
          <p:spPr bwMode="auto">
            <a:xfrm>
              <a:off x="2491" y="1962"/>
              <a:ext cx="80" cy="80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71" name="Oval 137"/>
            <p:cNvSpPr>
              <a:spLocks noChangeArrowheads="1"/>
            </p:cNvSpPr>
            <p:nvPr/>
          </p:nvSpPr>
          <p:spPr bwMode="auto">
            <a:xfrm>
              <a:off x="3136" y="1901"/>
              <a:ext cx="80" cy="80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72" name="Oval 138"/>
            <p:cNvSpPr>
              <a:spLocks noChangeArrowheads="1"/>
            </p:cNvSpPr>
            <p:nvPr/>
          </p:nvSpPr>
          <p:spPr bwMode="auto">
            <a:xfrm>
              <a:off x="2746" y="1102"/>
              <a:ext cx="57" cy="59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73" name="Oval 139"/>
            <p:cNvSpPr>
              <a:spLocks noChangeArrowheads="1"/>
            </p:cNvSpPr>
            <p:nvPr/>
          </p:nvSpPr>
          <p:spPr bwMode="auto">
            <a:xfrm>
              <a:off x="2422" y="1395"/>
              <a:ext cx="57" cy="59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74" name="Oval 140"/>
            <p:cNvSpPr>
              <a:spLocks noChangeArrowheads="1"/>
            </p:cNvSpPr>
            <p:nvPr/>
          </p:nvSpPr>
          <p:spPr bwMode="auto">
            <a:xfrm>
              <a:off x="2573" y="1357"/>
              <a:ext cx="57" cy="59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75" name="Oval 141"/>
            <p:cNvSpPr>
              <a:spLocks noChangeArrowheads="1"/>
            </p:cNvSpPr>
            <p:nvPr/>
          </p:nvSpPr>
          <p:spPr bwMode="auto">
            <a:xfrm>
              <a:off x="3065" y="1362"/>
              <a:ext cx="59" cy="57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76" name="Oval 142"/>
            <p:cNvSpPr>
              <a:spLocks noChangeArrowheads="1"/>
            </p:cNvSpPr>
            <p:nvPr/>
          </p:nvSpPr>
          <p:spPr bwMode="auto">
            <a:xfrm>
              <a:off x="2968" y="1610"/>
              <a:ext cx="57" cy="57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77" name="Oval 143"/>
            <p:cNvSpPr>
              <a:spLocks noChangeArrowheads="1"/>
            </p:cNvSpPr>
            <p:nvPr/>
          </p:nvSpPr>
          <p:spPr bwMode="auto">
            <a:xfrm>
              <a:off x="2873" y="790"/>
              <a:ext cx="57" cy="59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78" name="Oval 144"/>
            <p:cNvSpPr>
              <a:spLocks noChangeArrowheads="1"/>
            </p:cNvSpPr>
            <p:nvPr/>
          </p:nvSpPr>
          <p:spPr bwMode="auto">
            <a:xfrm>
              <a:off x="3178" y="923"/>
              <a:ext cx="57" cy="56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79" name="Oval 145"/>
            <p:cNvSpPr>
              <a:spLocks noChangeArrowheads="1"/>
            </p:cNvSpPr>
            <p:nvPr/>
          </p:nvSpPr>
          <p:spPr bwMode="auto">
            <a:xfrm>
              <a:off x="3254" y="1707"/>
              <a:ext cx="57" cy="59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80" name="Oval 146"/>
            <p:cNvSpPr>
              <a:spLocks noChangeArrowheads="1"/>
            </p:cNvSpPr>
            <p:nvPr/>
          </p:nvSpPr>
          <p:spPr bwMode="auto">
            <a:xfrm>
              <a:off x="3119" y="2139"/>
              <a:ext cx="57" cy="59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81" name="Oval 147"/>
            <p:cNvSpPr>
              <a:spLocks noChangeArrowheads="1"/>
            </p:cNvSpPr>
            <p:nvPr/>
          </p:nvSpPr>
          <p:spPr bwMode="auto">
            <a:xfrm>
              <a:off x="2994" y="2170"/>
              <a:ext cx="57" cy="59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82" name="Oval 148"/>
            <p:cNvSpPr>
              <a:spLocks noChangeArrowheads="1"/>
            </p:cNvSpPr>
            <p:nvPr/>
          </p:nvSpPr>
          <p:spPr bwMode="auto">
            <a:xfrm>
              <a:off x="2557" y="2172"/>
              <a:ext cx="56" cy="59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83" name="Oval 149"/>
            <p:cNvSpPr>
              <a:spLocks noChangeArrowheads="1"/>
            </p:cNvSpPr>
            <p:nvPr/>
          </p:nvSpPr>
          <p:spPr bwMode="auto">
            <a:xfrm>
              <a:off x="2618" y="1735"/>
              <a:ext cx="81" cy="81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84" name="Oval 150"/>
            <p:cNvSpPr>
              <a:spLocks noChangeArrowheads="1"/>
            </p:cNvSpPr>
            <p:nvPr/>
          </p:nvSpPr>
          <p:spPr bwMode="auto">
            <a:xfrm>
              <a:off x="2989" y="1809"/>
              <a:ext cx="81" cy="80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85" name="Oval 151"/>
            <p:cNvSpPr>
              <a:spLocks noChangeArrowheads="1"/>
            </p:cNvSpPr>
            <p:nvPr/>
          </p:nvSpPr>
          <p:spPr bwMode="auto">
            <a:xfrm>
              <a:off x="2994" y="2009"/>
              <a:ext cx="80" cy="81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86" name="Oval 152"/>
            <p:cNvSpPr>
              <a:spLocks noChangeArrowheads="1"/>
            </p:cNvSpPr>
            <p:nvPr/>
          </p:nvSpPr>
          <p:spPr bwMode="auto">
            <a:xfrm>
              <a:off x="2694" y="1991"/>
              <a:ext cx="80" cy="80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87" name="Oval 153"/>
            <p:cNvSpPr>
              <a:spLocks noChangeArrowheads="1"/>
            </p:cNvSpPr>
            <p:nvPr/>
          </p:nvSpPr>
          <p:spPr bwMode="auto">
            <a:xfrm>
              <a:off x="2583" y="1483"/>
              <a:ext cx="80" cy="80"/>
            </a:xfrm>
            <a:prstGeom prst="ellipse">
              <a:avLst/>
            </a:prstGeom>
            <a:grp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188" name="Freeform 154"/>
            <p:cNvSpPr/>
            <p:nvPr/>
          </p:nvSpPr>
          <p:spPr bwMode="auto">
            <a:xfrm>
              <a:off x="2810" y="1787"/>
              <a:ext cx="87" cy="90"/>
            </a:xfrm>
            <a:custGeom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3639752" y="4058601"/>
            <a:ext cx="588874" cy="588874"/>
            <a:chOff x="2771800" y="2974815"/>
            <a:chExt cx="265776" cy="265776"/>
          </a:xfrm>
        </p:grpSpPr>
        <p:sp>
          <p:nvSpPr>
            <p:cNvPr id="190" name="椭圆 189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srgbClr val="000000"/>
                </a:solidFill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rgbClr val="F2F2F2"/>
              </a:solidFill>
            </a:ln>
            <a:effectLst>
              <a:outerShdw blurRad="88900" dist="75434" dir="270000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srgbClr val="000000"/>
                </a:solidFill>
              </a:endParaRPr>
            </a:p>
          </p:txBody>
        </p:sp>
        <p:sp>
          <p:nvSpPr>
            <p:cNvPr id="192" name="Freeform 154"/>
            <p:cNvSpPr/>
            <p:nvPr/>
          </p:nvSpPr>
          <p:spPr bwMode="auto">
            <a:xfrm>
              <a:off x="2838622" y="3032686"/>
              <a:ext cx="132129" cy="136685"/>
            </a:xfrm>
            <a:custGeom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  <a:round/>
            </a:ln>
            <a:effectLst>
              <a:outerShdw blurRad="88900" dist="75434" dir="2700000">
                <a:srgbClr val="000000">
                  <a:alpha val="23000"/>
                </a:srgbClr>
              </a:outerShdw>
            </a:effectLst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87">
                <a:solidFill>
                  <a:srgbClr val="000000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3639752" y="2120181"/>
            <a:ext cx="588874" cy="588874"/>
            <a:chOff x="2771800" y="2974815"/>
            <a:chExt cx="265776" cy="265776"/>
          </a:xfrm>
          <a:effectLst/>
        </p:grpSpPr>
        <p:sp>
          <p:nvSpPr>
            <p:cNvPr id="196" name="椭圆 195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000000"/>
                </a:solidFill>
              </a:endParaRPr>
            </a:p>
          </p:txBody>
        </p:sp>
        <p:sp>
          <p:nvSpPr>
            <p:cNvPr id="197" name="椭圆 196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rgbClr val="F2F2F2"/>
              </a:solidFill>
            </a:ln>
            <a:effectLst>
              <a:outerShdw blurRad="88900" dist="75434" dir="270000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000000"/>
                </a:solidFill>
              </a:endParaRPr>
            </a:p>
          </p:txBody>
        </p:sp>
        <p:sp>
          <p:nvSpPr>
            <p:cNvPr id="198" name="Freeform 154"/>
            <p:cNvSpPr/>
            <p:nvPr/>
          </p:nvSpPr>
          <p:spPr bwMode="auto">
            <a:xfrm>
              <a:off x="2838622" y="3032686"/>
              <a:ext cx="132129" cy="136685"/>
            </a:xfrm>
            <a:custGeom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  <a:round/>
            </a:ln>
            <a:effectLst>
              <a:outerShdw blurRad="88900" dist="75434" dir="2700000">
                <a:srgbClr val="000000">
                  <a:alpha val="23000"/>
                </a:srgbClr>
              </a:outerShdw>
            </a:effectLst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8571702" y="2065106"/>
            <a:ext cx="588874" cy="588874"/>
            <a:chOff x="2771800" y="2974815"/>
            <a:chExt cx="265776" cy="265776"/>
          </a:xfrm>
        </p:grpSpPr>
        <p:sp>
          <p:nvSpPr>
            <p:cNvPr id="202" name="椭圆 201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000000"/>
                </a:solidFill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rgbClr val="F2F2F2"/>
              </a:solidFill>
            </a:ln>
            <a:effectLst>
              <a:outerShdw blurRad="88900" dist="75434" dir="270000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000000"/>
                </a:solidFill>
              </a:endParaRPr>
            </a:p>
          </p:txBody>
        </p:sp>
        <p:sp>
          <p:nvSpPr>
            <p:cNvPr id="204" name="Freeform 154"/>
            <p:cNvSpPr/>
            <p:nvPr/>
          </p:nvSpPr>
          <p:spPr bwMode="auto">
            <a:xfrm>
              <a:off x="2838622" y="3032686"/>
              <a:ext cx="132129" cy="136685"/>
            </a:xfrm>
            <a:custGeom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  <a:round/>
            </a:ln>
            <a:effectLst>
              <a:outerShdw blurRad="88900" dist="75434" dir="2700000">
                <a:srgbClr val="000000">
                  <a:alpha val="23000"/>
                </a:srgbClr>
              </a:outerShdw>
            </a:effectLst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8571702" y="4182111"/>
            <a:ext cx="588874" cy="588874"/>
            <a:chOff x="2771800" y="2974815"/>
            <a:chExt cx="265776" cy="265776"/>
          </a:xfrm>
        </p:grpSpPr>
        <p:sp>
          <p:nvSpPr>
            <p:cNvPr id="208" name="椭圆 207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srgbClr val="000000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rgbClr val="F2F2F2"/>
              </a:solidFill>
            </a:ln>
            <a:effectLst>
              <a:outerShdw blurRad="88900" dist="75434" dir="270000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srgbClr val="000000"/>
                </a:solidFill>
              </a:endParaRPr>
            </a:p>
          </p:txBody>
        </p:sp>
        <p:sp>
          <p:nvSpPr>
            <p:cNvPr id="210" name="Freeform 154"/>
            <p:cNvSpPr/>
            <p:nvPr/>
          </p:nvSpPr>
          <p:spPr bwMode="auto">
            <a:xfrm>
              <a:off x="2838622" y="3032686"/>
              <a:ext cx="132129" cy="136685"/>
            </a:xfrm>
            <a:custGeom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28575">
              <a:solidFill>
                <a:srgbClr val="F2F2F2"/>
              </a:solidFill>
              <a:round/>
            </a:ln>
            <a:effectLst>
              <a:outerShdw blurRad="88900" dist="75434" dir="2700000">
                <a:srgbClr val="000000">
                  <a:alpha val="23000"/>
                </a:srgbClr>
              </a:outerShdw>
            </a:effectLst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87">
                <a:solidFill>
                  <a:srgbClr val="000000"/>
                </a:solidFill>
              </a:endParaRPr>
            </a:p>
          </p:txBody>
        </p:sp>
      </p:grpSp>
      <p:sp>
        <p:nvSpPr>
          <p:cNvPr id="215" name="Text Placeholder 7"/>
          <p:cNvSpPr txBox="1"/>
          <p:nvPr/>
        </p:nvSpPr>
        <p:spPr>
          <a:xfrm>
            <a:off x="1299174" y="2730705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6" name="Text Placeholder 2"/>
          <p:cNvSpPr txBox="1"/>
          <p:nvPr/>
        </p:nvSpPr>
        <p:spPr>
          <a:xfrm>
            <a:off x="1299174" y="3115551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7" name="Text Placeholder 7"/>
          <p:cNvSpPr txBox="1"/>
          <p:nvPr/>
        </p:nvSpPr>
        <p:spPr>
          <a:xfrm>
            <a:off x="1299174" y="482966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8" name="Text Placeholder 2"/>
          <p:cNvSpPr txBox="1"/>
          <p:nvPr/>
        </p:nvSpPr>
        <p:spPr>
          <a:xfrm>
            <a:off x="1299174" y="5214515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9" name="Text Placeholder 7"/>
          <p:cNvSpPr txBox="1"/>
          <p:nvPr/>
        </p:nvSpPr>
        <p:spPr>
          <a:xfrm>
            <a:off x="9278887" y="2730705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0" name="Text Placeholder 2"/>
          <p:cNvSpPr txBox="1"/>
          <p:nvPr/>
        </p:nvSpPr>
        <p:spPr>
          <a:xfrm>
            <a:off x="9278887" y="3115551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1" name="Text Placeholder 7"/>
          <p:cNvSpPr txBox="1"/>
          <p:nvPr/>
        </p:nvSpPr>
        <p:spPr>
          <a:xfrm>
            <a:off x="9278887" y="482966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2" name="Text Placeholder 2"/>
          <p:cNvSpPr txBox="1"/>
          <p:nvPr/>
        </p:nvSpPr>
        <p:spPr>
          <a:xfrm>
            <a:off x="9278887" y="5214515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3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194" name="直接连接符 19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矩形 198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1042773985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/>
      <p:bldP spid="216" grpId="0"/>
      <p:bldP spid="217" grpId="0"/>
      <p:bldP spid="218" grpId="0"/>
      <p:bldP spid="219" grpId="0"/>
      <p:bldP spid="220" grpId="0"/>
      <p:bldP spid="221" grpId="0"/>
      <p:bldP spid="2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空心弧 44"/>
          <p:cNvSpPr/>
          <p:nvPr/>
        </p:nvSpPr>
        <p:spPr>
          <a:xfrm rot="11968239">
            <a:off x="1759404" y="1316068"/>
            <a:ext cx="4725878" cy="4725880"/>
          </a:xfrm>
          <a:prstGeom prst="blockArc">
            <a:avLst>
              <a:gd name="adj1" fmla="val 5692214"/>
              <a:gd name="adj2" fmla="val 21588400"/>
              <a:gd name="adj3" fmla="val 751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24" name="空心弧 45"/>
          <p:cNvSpPr/>
          <p:nvPr/>
        </p:nvSpPr>
        <p:spPr>
          <a:xfrm rot="483470">
            <a:off x="2496063" y="2042074"/>
            <a:ext cx="3368235" cy="3368235"/>
          </a:xfrm>
          <a:prstGeom prst="blockArc">
            <a:avLst>
              <a:gd name="adj1" fmla="val 5692214"/>
              <a:gd name="adj2" fmla="val 42522"/>
              <a:gd name="adj3" fmla="val 1111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25" name="椭圆 46"/>
          <p:cNvSpPr/>
          <p:nvPr/>
        </p:nvSpPr>
        <p:spPr bwMode="auto">
          <a:xfrm>
            <a:off x="2696969" y="2242981"/>
            <a:ext cx="2967944" cy="2967944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innerShdw blurRad="101600">
              <a:prstClr val="black"/>
            </a:inn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26" name="椭圆 47"/>
          <p:cNvSpPr/>
          <p:nvPr/>
        </p:nvSpPr>
        <p:spPr bwMode="auto">
          <a:xfrm>
            <a:off x="2830907" y="2363220"/>
            <a:ext cx="2690937" cy="269245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>
            <a:outerShdw blurRad="177800" dist="38100" dir="5400000" algn="t" rotWithShape="0">
              <a:prstClr val="black">
                <a:alpha val="76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27" name="椭圆 48"/>
          <p:cNvSpPr/>
          <p:nvPr/>
        </p:nvSpPr>
        <p:spPr bwMode="auto">
          <a:xfrm>
            <a:off x="3085085" y="2632618"/>
            <a:ext cx="2191713" cy="2193234"/>
          </a:xfrm>
          <a:prstGeom prst="ellipse">
            <a:avLst/>
          </a:prstGeom>
          <a:gradFill flip="none" rotWithShape="1">
            <a:gsLst>
              <a:gs pos="39000">
                <a:sysClr val="window" lastClr="FFFFFF"/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162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28" name="椭圆 49"/>
          <p:cNvSpPr/>
          <p:nvPr/>
        </p:nvSpPr>
        <p:spPr bwMode="auto">
          <a:xfrm>
            <a:off x="3150532" y="2679800"/>
            <a:ext cx="2069950" cy="20699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bg1">
                  <a:lumMod val="95000"/>
                  <a:tint val="0"/>
                </a:schemeClr>
              </a:gs>
            </a:gsLst>
            <a:lin ang="2700000" scaled="1"/>
          </a:gradFill>
          <a:ln w="28575" cap="flat" cmpd="sng" algn="ctr">
            <a:solidFill>
              <a:srgbClr val="F2F2F2"/>
            </a:solidFill>
            <a:prstDash val="solid"/>
          </a:ln>
          <a:effectLst>
            <a:outerShdw blurRad="88900" dist="75434" dir="2699993" algn="t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000000"/>
              </a:solidFill>
              <a:latin typeface="Calibri"/>
              <a:ea typeface="宋体"/>
            </a:endParaRPr>
          </a:p>
        </p:txBody>
      </p:sp>
      <p:sp>
        <p:nvSpPr>
          <p:cNvPr id="29" name="同心圆 52"/>
          <p:cNvSpPr/>
          <p:nvPr/>
        </p:nvSpPr>
        <p:spPr bwMode="auto">
          <a:xfrm>
            <a:off x="5281364" y="1568724"/>
            <a:ext cx="971051" cy="971051"/>
          </a:xfrm>
          <a:prstGeom prst="donut">
            <a:avLst>
              <a:gd name="adj" fmla="val 3142"/>
            </a:avLst>
          </a:prstGeom>
          <a:solidFill>
            <a:schemeClr val="accent1"/>
          </a:solidFill>
          <a:ln w="635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30" name="椭圆 54"/>
          <p:cNvSpPr/>
          <p:nvPr/>
        </p:nvSpPr>
        <p:spPr bwMode="auto">
          <a:xfrm>
            <a:off x="5515755" y="1819857"/>
            <a:ext cx="503790" cy="50379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</a:gradFill>
          <a:ln w="28575" cap="flat" cmpd="sng" algn="ctr">
            <a:solidFill>
              <a:srgbClr val="F2F2F2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000000"/>
              </a:solidFill>
              <a:latin typeface="Calibri"/>
              <a:ea typeface="宋体"/>
            </a:endParaRPr>
          </a:p>
        </p:txBody>
      </p:sp>
      <p:sp>
        <p:nvSpPr>
          <p:cNvPr id="31" name="TextBox 53"/>
          <p:cNvSpPr txBox="1">
            <a:spLocks noChangeArrowheads="1"/>
          </p:cNvSpPr>
          <p:nvPr/>
        </p:nvSpPr>
        <p:spPr bwMode="auto">
          <a:xfrm>
            <a:off x="5551763" y="1817901"/>
            <a:ext cx="349776" cy="4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531" b="1"/>
              <a:t>1</a:t>
            </a:r>
            <a:endParaRPr lang="en-GB" altLang="en-US" sz="2531" b="1"/>
          </a:p>
        </p:txBody>
      </p:sp>
      <p:sp>
        <p:nvSpPr>
          <p:cNvPr id="32" name="同心圆 59"/>
          <p:cNvSpPr/>
          <p:nvPr/>
        </p:nvSpPr>
        <p:spPr bwMode="auto">
          <a:xfrm>
            <a:off x="5920613" y="2868532"/>
            <a:ext cx="972572" cy="972574"/>
          </a:xfrm>
          <a:prstGeom prst="donut">
            <a:avLst>
              <a:gd name="adj" fmla="val 3142"/>
            </a:avLst>
          </a:prstGeom>
          <a:solidFill>
            <a:schemeClr val="accent1"/>
          </a:solidFill>
          <a:ln w="635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33" name="椭圆 61"/>
          <p:cNvSpPr/>
          <p:nvPr/>
        </p:nvSpPr>
        <p:spPr bwMode="auto">
          <a:xfrm>
            <a:off x="6156526" y="3119666"/>
            <a:ext cx="503791" cy="505311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</a:gradFill>
          <a:ln w="28575" cap="flat" cmpd="sng" algn="ctr">
            <a:solidFill>
              <a:srgbClr val="F2F2F2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latin typeface="Calibri"/>
              <a:ea typeface="宋体"/>
            </a:endParaRPr>
          </a:p>
        </p:txBody>
      </p:sp>
      <p:sp>
        <p:nvSpPr>
          <p:cNvPr id="34" name="TextBox 54"/>
          <p:cNvSpPr txBox="1">
            <a:spLocks noChangeArrowheads="1"/>
          </p:cNvSpPr>
          <p:nvPr/>
        </p:nvSpPr>
        <p:spPr bwMode="auto">
          <a:xfrm>
            <a:off x="6209177" y="3106423"/>
            <a:ext cx="349776" cy="4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531" b="1"/>
              <a:t>2</a:t>
            </a:r>
            <a:endParaRPr lang="en-GB" altLang="en-US" sz="2531" b="1"/>
          </a:p>
        </p:txBody>
      </p:sp>
      <p:sp>
        <p:nvSpPr>
          <p:cNvPr id="35" name="同心圆 66"/>
          <p:cNvSpPr/>
          <p:nvPr/>
        </p:nvSpPr>
        <p:spPr bwMode="auto">
          <a:xfrm>
            <a:off x="5608598" y="4338805"/>
            <a:ext cx="972574" cy="972574"/>
          </a:xfrm>
          <a:prstGeom prst="donut">
            <a:avLst>
              <a:gd name="adj" fmla="val 3142"/>
            </a:avLst>
          </a:prstGeom>
          <a:solidFill>
            <a:schemeClr val="accent1"/>
          </a:solidFill>
          <a:ln w="635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36" name="椭圆 68"/>
          <p:cNvSpPr/>
          <p:nvPr/>
        </p:nvSpPr>
        <p:spPr bwMode="auto">
          <a:xfrm>
            <a:off x="5844511" y="4589939"/>
            <a:ext cx="503790" cy="505311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</a:gradFill>
          <a:ln w="28575" cap="flat" cmpd="sng" algn="ctr">
            <a:solidFill>
              <a:srgbClr val="F2F2F2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000000"/>
              </a:solidFill>
              <a:latin typeface="Calibri"/>
              <a:ea typeface="宋体"/>
            </a:endParaRPr>
          </a:p>
        </p:txBody>
      </p:sp>
      <p:sp>
        <p:nvSpPr>
          <p:cNvPr id="37" name="TextBox 55"/>
          <p:cNvSpPr txBox="1">
            <a:spLocks noChangeArrowheads="1"/>
          </p:cNvSpPr>
          <p:nvPr/>
        </p:nvSpPr>
        <p:spPr bwMode="auto">
          <a:xfrm>
            <a:off x="5891678" y="4582923"/>
            <a:ext cx="349776" cy="4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531" b="1"/>
              <a:t>3</a:t>
            </a:r>
            <a:endParaRPr lang="en-GB" altLang="en-US" sz="2531" b="1"/>
          </a:p>
        </p:txBody>
      </p:sp>
      <p:sp>
        <p:nvSpPr>
          <p:cNvPr id="38" name="同心圆 73"/>
          <p:cNvSpPr/>
          <p:nvPr/>
        </p:nvSpPr>
        <p:spPr bwMode="auto">
          <a:xfrm>
            <a:off x="3917632" y="5468145"/>
            <a:ext cx="972572" cy="972574"/>
          </a:xfrm>
          <a:prstGeom prst="donut">
            <a:avLst>
              <a:gd name="adj" fmla="val 3142"/>
            </a:avLst>
          </a:prstGeom>
          <a:solidFill>
            <a:schemeClr val="accent1"/>
          </a:solidFill>
          <a:ln w="635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39" name="椭圆 75"/>
          <p:cNvSpPr/>
          <p:nvPr/>
        </p:nvSpPr>
        <p:spPr bwMode="auto">
          <a:xfrm>
            <a:off x="4153546" y="5719280"/>
            <a:ext cx="503791" cy="505311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</a:gradFill>
          <a:ln w="28575" cap="flat" cmpd="sng" algn="ctr">
            <a:solidFill>
              <a:srgbClr val="F2F2F2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000000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185506" y="5724513"/>
            <a:ext cx="349776" cy="4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531" b="1"/>
              <a:t>4</a:t>
            </a:r>
            <a:endParaRPr lang="en-GB" altLang="en-US" sz="2531" b="1"/>
          </a:p>
        </p:txBody>
      </p:sp>
      <p:sp>
        <p:nvSpPr>
          <p:cNvPr id="41" name="Freeform 62"/>
          <p:cNvSpPr>
            <a:spLocks noEditPoints="1"/>
          </p:cNvSpPr>
          <p:nvPr/>
        </p:nvSpPr>
        <p:spPr bwMode="auto">
          <a:xfrm>
            <a:off x="3876778" y="3034235"/>
            <a:ext cx="617459" cy="631262"/>
          </a:xfrm>
          <a:custGeom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80480" y="3774332"/>
            <a:ext cx="1159292" cy="384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43" name="Rectangle 64"/>
          <p:cNvSpPr/>
          <p:nvPr/>
        </p:nvSpPr>
        <p:spPr>
          <a:xfrm>
            <a:off x="7372812" y="1579507"/>
            <a:ext cx="3145728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Rectangle 65"/>
          <p:cNvSpPr/>
          <p:nvPr/>
        </p:nvSpPr>
        <p:spPr>
          <a:xfrm>
            <a:off x="7851980" y="2960358"/>
            <a:ext cx="3171620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Rectangle 66"/>
          <p:cNvSpPr/>
          <p:nvPr/>
        </p:nvSpPr>
        <p:spPr>
          <a:xfrm>
            <a:off x="7519407" y="4453086"/>
            <a:ext cx="3297005" cy="928374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Rectangle 67"/>
          <p:cNvSpPr/>
          <p:nvPr/>
        </p:nvSpPr>
        <p:spPr>
          <a:xfrm>
            <a:off x="6046740" y="5807792"/>
            <a:ext cx="4629211" cy="6513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1025475548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 animBg="1"/>
      <p:bldP spid="39" grpId="0" animBg="1"/>
      <p:bldP spid="40" grpId="0"/>
      <p:bldP spid="41" grpId="0" animBg="1"/>
      <p:bldP spid="42" grpId="0"/>
      <p:bldP spid="43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  </a:t>
            </a:r>
            <a:endParaRPr lang="zh-CN" altLang="en-US" sz="1600"/>
          </a:p>
        </p:txBody>
      </p:sp>
      <p:sp>
        <p:nvSpPr>
          <p:cNvPr id="7" name="TextBox 3"/>
          <p:cNvSpPr txBox="1"/>
          <p:nvPr/>
        </p:nvSpPr>
        <p:spPr>
          <a:xfrm>
            <a:off x="4496464" y="1600101"/>
            <a:ext cx="3871526" cy="616592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ctr"/>
            <a:r>
              <a:rPr lang="zh-CN" altLang="en-US" sz="3374" spc="300">
                <a:solidFill>
                  <a:schemeClr val="accent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添加标题文字</a:t>
            </a:r>
            <a:endParaRPr lang="en-US" altLang="zh-CN" sz="3374" spc="300">
              <a:solidFill>
                <a:schemeClr val="accent3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9" name="TextBox 89"/>
          <p:cNvSpPr txBox="1"/>
          <p:nvPr/>
        </p:nvSpPr>
        <p:spPr>
          <a:xfrm>
            <a:off x="5077407" y="2491646"/>
            <a:ext cx="4808161" cy="681353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6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/>
              </a:rPr>
              <a:t>您的内容打在这里，或者通过复制您的文本后，在此框中选择粘贴，并选择只保留文字；</a:t>
            </a:r>
            <a:endParaRPr lang="zh-CN" altLang="en-US" sz="1265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微软雅黑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A58B873-720F-4DF2-9950-A98EA6D978E9}"/>
              </a:ext>
            </a:extLst>
          </p:cNvPr>
          <p:cNvGrpSpPr/>
          <p:nvPr/>
        </p:nvGrpSpPr>
        <p:grpSpPr>
          <a:xfrm>
            <a:off x="3172886" y="1368939"/>
            <a:ext cx="1904521" cy="1904520"/>
            <a:chOff x="3029144" y="1491630"/>
            <a:chExt cx="1584176" cy="1584176"/>
          </a:xfrm>
          <a:solidFill>
            <a:schemeClr val="accent2"/>
          </a:solidFill>
        </p:grpSpPr>
        <p:sp>
          <p:nvSpPr>
            <p:cNvPr id="11" name="菱形 10">
              <a:extLst>
                <a:ext uri="{FF2B5EF4-FFF2-40B4-BE49-F238E27FC236}">
                  <a16:creationId xmlns:a16="http://schemas.microsoft.com/office/drawing/2014/main" id="{A8C19E7A-E000-4BE0-ABF9-63BFC224AC48}"/>
                </a:ext>
              </a:extLst>
            </p:cNvPr>
            <p:cNvSpPr/>
            <p:nvPr/>
          </p:nvSpPr>
          <p:spPr>
            <a:xfrm>
              <a:off x="3029144" y="1491630"/>
              <a:ext cx="1584176" cy="1584176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8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TextBox 64">
              <a:extLst>
                <a:ext uri="{FF2B5EF4-FFF2-40B4-BE49-F238E27FC236}">
                  <a16:creationId xmlns:a16="http://schemas.microsoft.com/office/drawing/2014/main" id="{77A29297-74C1-4D7D-BBED-AB739E5D3B60}"/>
                </a:ext>
              </a:extLst>
            </p:cNvPr>
            <p:cNvSpPr txBox="1"/>
            <p:nvPr/>
          </p:nvSpPr>
          <p:spPr>
            <a:xfrm flipH="1">
              <a:off x="3184523" y="2103778"/>
              <a:ext cx="1156569" cy="364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49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PART 02</a:t>
              </a:r>
              <a:endParaRPr lang="zh-CN" altLang="en-US" sz="22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5F931BD-FD16-4513-97D6-1C9DE42B81C0}"/>
              </a:ext>
            </a:extLst>
          </p:cNvPr>
          <p:cNvCxnSpPr/>
          <p:nvPr/>
        </p:nvCxnSpPr>
        <p:spPr>
          <a:xfrm>
            <a:off x="5077409" y="2321199"/>
            <a:ext cx="3149068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798459651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106145" y="1615292"/>
            <a:ext cx="4535675" cy="4359590"/>
            <a:chOff x="1106145" y="1615292"/>
            <a:chExt cx="4535675" cy="4359590"/>
          </a:xfrm>
        </p:grpSpPr>
        <p:sp>
          <p:nvSpPr>
            <p:cNvPr id="8" name="矩形 7"/>
            <p:cNvSpPr/>
            <p:nvPr/>
          </p:nvSpPr>
          <p:spPr>
            <a:xfrm>
              <a:off x="1106145" y="1615292"/>
              <a:ext cx="4535675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69144" y="4600177"/>
              <a:ext cx="780667" cy="7806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906834" y="4600177"/>
              <a:ext cx="780667" cy="780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496076" y="4600176"/>
              <a:ext cx="780667" cy="7806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06145" y="5590481"/>
              <a:ext cx="1159292" cy="384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712904" y="5590481"/>
              <a:ext cx="1159292" cy="384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348117" y="5585523"/>
              <a:ext cx="1159292" cy="384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454451" y="4689401"/>
              <a:ext cx="401431" cy="505783"/>
              <a:chOff x="5951469" y="4470684"/>
              <a:chExt cx="204316" cy="228354"/>
            </a:xfrm>
            <a:solidFill>
              <a:schemeClr val="bg1"/>
            </a:solidFill>
          </p:grpSpPr>
          <p:sp>
            <p:nvSpPr>
              <p:cNvPr id="22" name="Freeform 1213"/>
              <p:cNvSpPr/>
              <p:nvPr/>
            </p:nvSpPr>
            <p:spPr bwMode="auto">
              <a:xfrm>
                <a:off x="6035599" y="4470684"/>
                <a:ext cx="16641" cy="85979"/>
              </a:xfrm>
              <a:custGeom>
                <a:gdLst>
                  <a:gd name="T0" fmla="*/ 5 w 15"/>
                  <a:gd name="T1" fmla="*/ 37 h 79"/>
                  <a:gd name="T2" fmla="*/ 2 w 15"/>
                  <a:gd name="T3" fmla="*/ 46 h 79"/>
                  <a:gd name="T4" fmla="*/ 4 w 15"/>
                  <a:gd name="T5" fmla="*/ 77 h 79"/>
                  <a:gd name="T6" fmla="*/ 7 w 15"/>
                  <a:gd name="T7" fmla="*/ 79 h 79"/>
                  <a:gd name="T8" fmla="*/ 8 w 15"/>
                  <a:gd name="T9" fmla="*/ 78 h 79"/>
                  <a:gd name="T10" fmla="*/ 10 w 15"/>
                  <a:gd name="T11" fmla="*/ 74 h 79"/>
                  <a:gd name="T12" fmla="*/ 8 w 15"/>
                  <a:gd name="T13" fmla="*/ 47 h 79"/>
                  <a:gd name="T14" fmla="*/ 10 w 15"/>
                  <a:gd name="T15" fmla="*/ 39 h 79"/>
                  <a:gd name="T16" fmla="*/ 13 w 15"/>
                  <a:gd name="T17" fmla="*/ 30 h 79"/>
                  <a:gd name="T18" fmla="*/ 7 w 15"/>
                  <a:gd name="T19" fmla="*/ 2 h 79"/>
                  <a:gd name="T20" fmla="*/ 3 w 15"/>
                  <a:gd name="T21" fmla="*/ 0 h 79"/>
                  <a:gd name="T22" fmla="*/ 2 w 15"/>
                  <a:gd name="T23" fmla="*/ 4 h 79"/>
                  <a:gd name="T24" fmla="*/ 7 w 15"/>
                  <a:gd name="T25" fmla="*/ 29 h 79"/>
                  <a:gd name="T26" fmla="*/ 5 w 15"/>
                  <a:gd name="T27" fmla="*/ 37 h 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79">
                    <a:moveTo>
                      <a:pt x="5" y="37"/>
                    </a:moveTo>
                    <a:cubicBezTo>
                      <a:pt x="4" y="40"/>
                      <a:pt x="2" y="43"/>
                      <a:pt x="2" y="46"/>
                    </a:cubicBezTo>
                    <a:cubicBezTo>
                      <a:pt x="0" y="56"/>
                      <a:pt x="0" y="69"/>
                      <a:pt x="4" y="77"/>
                    </a:cubicBezTo>
                    <a:cubicBezTo>
                      <a:pt x="5" y="78"/>
                      <a:pt x="6" y="79"/>
                      <a:pt x="7" y="79"/>
                    </a:cubicBezTo>
                    <a:cubicBezTo>
                      <a:pt x="7" y="79"/>
                      <a:pt x="8" y="79"/>
                      <a:pt x="8" y="78"/>
                    </a:cubicBezTo>
                    <a:cubicBezTo>
                      <a:pt x="10" y="78"/>
                      <a:pt x="10" y="76"/>
                      <a:pt x="10" y="74"/>
                    </a:cubicBezTo>
                    <a:cubicBezTo>
                      <a:pt x="6" y="67"/>
                      <a:pt x="6" y="55"/>
                      <a:pt x="8" y="47"/>
                    </a:cubicBezTo>
                    <a:cubicBezTo>
                      <a:pt x="8" y="44"/>
                      <a:pt x="9" y="42"/>
                      <a:pt x="10" y="39"/>
                    </a:cubicBezTo>
                    <a:cubicBezTo>
                      <a:pt x="12" y="37"/>
                      <a:pt x="13" y="34"/>
                      <a:pt x="13" y="30"/>
                    </a:cubicBezTo>
                    <a:cubicBezTo>
                      <a:pt x="15" y="21"/>
                      <a:pt x="11" y="11"/>
                      <a:pt x="7" y="2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4" y="10"/>
                      <a:pt x="9" y="20"/>
                      <a:pt x="7" y="29"/>
                    </a:cubicBezTo>
                    <a:cubicBezTo>
                      <a:pt x="7" y="32"/>
                      <a:pt x="6" y="34"/>
                      <a:pt x="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214"/>
              <p:cNvSpPr/>
              <p:nvPr/>
            </p:nvSpPr>
            <p:spPr bwMode="auto">
              <a:xfrm>
                <a:off x="6010638" y="4501193"/>
                <a:ext cx="18490" cy="55470"/>
              </a:xfrm>
              <a:custGeom>
                <a:gdLst>
                  <a:gd name="T0" fmla="*/ 6 w 17"/>
                  <a:gd name="T1" fmla="*/ 27 h 51"/>
                  <a:gd name="T2" fmla="*/ 9 w 17"/>
                  <a:gd name="T3" fmla="*/ 31 h 51"/>
                  <a:gd name="T4" fmla="*/ 7 w 17"/>
                  <a:gd name="T5" fmla="*/ 46 h 51"/>
                  <a:gd name="T6" fmla="*/ 8 w 17"/>
                  <a:gd name="T7" fmla="*/ 50 h 51"/>
                  <a:gd name="T8" fmla="*/ 10 w 17"/>
                  <a:gd name="T9" fmla="*/ 51 h 51"/>
                  <a:gd name="T10" fmla="*/ 12 w 17"/>
                  <a:gd name="T11" fmla="*/ 50 h 51"/>
                  <a:gd name="T12" fmla="*/ 14 w 17"/>
                  <a:gd name="T13" fmla="*/ 29 h 51"/>
                  <a:gd name="T14" fmla="*/ 11 w 17"/>
                  <a:gd name="T15" fmla="*/ 23 h 51"/>
                  <a:gd name="T16" fmla="*/ 8 w 17"/>
                  <a:gd name="T17" fmla="*/ 19 h 51"/>
                  <a:gd name="T18" fmla="*/ 13 w 17"/>
                  <a:gd name="T19" fmla="*/ 5 h 51"/>
                  <a:gd name="T20" fmla="*/ 13 w 17"/>
                  <a:gd name="T21" fmla="*/ 1 h 51"/>
                  <a:gd name="T22" fmla="*/ 9 w 17"/>
                  <a:gd name="T23" fmla="*/ 1 h 51"/>
                  <a:gd name="T24" fmla="*/ 2 w 17"/>
                  <a:gd name="T25" fmla="*/ 21 h 51"/>
                  <a:gd name="T26" fmla="*/ 6 w 17"/>
                  <a:gd name="T27" fmla="*/ 27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1">
                    <a:moveTo>
                      <a:pt x="6" y="27"/>
                    </a:moveTo>
                    <a:cubicBezTo>
                      <a:pt x="7" y="28"/>
                      <a:pt x="8" y="30"/>
                      <a:pt x="9" y="31"/>
                    </a:cubicBezTo>
                    <a:cubicBezTo>
                      <a:pt x="10" y="36"/>
                      <a:pt x="10" y="43"/>
                      <a:pt x="7" y="46"/>
                    </a:cubicBezTo>
                    <a:cubicBezTo>
                      <a:pt x="6" y="47"/>
                      <a:pt x="6" y="49"/>
                      <a:pt x="8" y="50"/>
                    </a:cubicBezTo>
                    <a:cubicBezTo>
                      <a:pt x="8" y="51"/>
                      <a:pt x="9" y="51"/>
                      <a:pt x="10" y="51"/>
                    </a:cubicBezTo>
                    <a:cubicBezTo>
                      <a:pt x="10" y="51"/>
                      <a:pt x="11" y="51"/>
                      <a:pt x="12" y="50"/>
                    </a:cubicBezTo>
                    <a:cubicBezTo>
                      <a:pt x="17" y="44"/>
                      <a:pt x="16" y="36"/>
                      <a:pt x="14" y="29"/>
                    </a:cubicBezTo>
                    <a:cubicBezTo>
                      <a:pt x="14" y="27"/>
                      <a:pt x="12" y="25"/>
                      <a:pt x="11" y="23"/>
                    </a:cubicBezTo>
                    <a:cubicBezTo>
                      <a:pt x="10" y="22"/>
                      <a:pt x="9" y="20"/>
                      <a:pt x="8" y="19"/>
                    </a:cubicBezTo>
                    <a:cubicBezTo>
                      <a:pt x="7" y="14"/>
                      <a:pt x="11" y="8"/>
                      <a:pt x="13" y="5"/>
                    </a:cubicBezTo>
                    <a:cubicBezTo>
                      <a:pt x="14" y="4"/>
                      <a:pt x="14" y="2"/>
                      <a:pt x="13" y="1"/>
                    </a:cubicBezTo>
                    <a:cubicBezTo>
                      <a:pt x="11" y="0"/>
                      <a:pt x="10" y="0"/>
                      <a:pt x="9" y="1"/>
                    </a:cubicBezTo>
                    <a:cubicBezTo>
                      <a:pt x="6" y="6"/>
                      <a:pt x="0" y="13"/>
                      <a:pt x="2" y="21"/>
                    </a:cubicBezTo>
                    <a:cubicBezTo>
                      <a:pt x="3" y="23"/>
                      <a:pt x="5" y="25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15"/>
              <p:cNvSpPr/>
              <p:nvPr/>
            </p:nvSpPr>
            <p:spPr bwMode="auto">
              <a:xfrm>
                <a:off x="6055476" y="4498883"/>
                <a:ext cx="20802" cy="57782"/>
              </a:xfrm>
              <a:custGeom>
                <a:gdLst>
                  <a:gd name="T0" fmla="*/ 7 w 19"/>
                  <a:gd name="T1" fmla="*/ 28 h 53"/>
                  <a:gd name="T2" fmla="*/ 11 w 19"/>
                  <a:gd name="T3" fmla="*/ 33 h 53"/>
                  <a:gd name="T4" fmla="*/ 9 w 19"/>
                  <a:gd name="T5" fmla="*/ 48 h 53"/>
                  <a:gd name="T6" fmla="*/ 8 w 19"/>
                  <a:gd name="T7" fmla="*/ 52 h 53"/>
                  <a:gd name="T8" fmla="*/ 11 w 19"/>
                  <a:gd name="T9" fmla="*/ 53 h 53"/>
                  <a:gd name="T10" fmla="*/ 13 w 19"/>
                  <a:gd name="T11" fmla="*/ 52 h 53"/>
                  <a:gd name="T12" fmla="*/ 16 w 19"/>
                  <a:gd name="T13" fmla="*/ 30 h 53"/>
                  <a:gd name="T14" fmla="*/ 12 w 19"/>
                  <a:gd name="T15" fmla="*/ 24 h 53"/>
                  <a:gd name="T16" fmla="*/ 8 w 19"/>
                  <a:gd name="T17" fmla="*/ 20 h 53"/>
                  <a:gd name="T18" fmla="*/ 15 w 19"/>
                  <a:gd name="T19" fmla="*/ 6 h 53"/>
                  <a:gd name="T20" fmla="*/ 15 w 19"/>
                  <a:gd name="T21" fmla="*/ 1 h 53"/>
                  <a:gd name="T22" fmla="*/ 11 w 19"/>
                  <a:gd name="T23" fmla="*/ 2 h 53"/>
                  <a:gd name="T24" fmla="*/ 3 w 19"/>
                  <a:gd name="T25" fmla="*/ 22 h 53"/>
                  <a:gd name="T26" fmla="*/ 7 w 19"/>
                  <a:gd name="T27" fmla="*/ 28 h 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52">
                    <a:moveTo>
                      <a:pt x="7" y="28"/>
                    </a:moveTo>
                    <a:cubicBezTo>
                      <a:pt x="9" y="30"/>
                      <a:pt x="10" y="31"/>
                      <a:pt x="11" y="33"/>
                    </a:cubicBezTo>
                    <a:cubicBezTo>
                      <a:pt x="12" y="37"/>
                      <a:pt x="13" y="44"/>
                      <a:pt x="9" y="48"/>
                    </a:cubicBezTo>
                    <a:cubicBezTo>
                      <a:pt x="7" y="49"/>
                      <a:pt x="7" y="51"/>
                      <a:pt x="8" y="52"/>
                    </a:cubicBezTo>
                    <a:cubicBezTo>
                      <a:pt x="9" y="52"/>
                      <a:pt x="10" y="53"/>
                      <a:pt x="11" y="53"/>
                    </a:cubicBezTo>
                    <a:cubicBezTo>
                      <a:pt x="11" y="53"/>
                      <a:pt x="12" y="53"/>
                      <a:pt x="13" y="52"/>
                    </a:cubicBezTo>
                    <a:cubicBezTo>
                      <a:pt x="19" y="46"/>
                      <a:pt x="19" y="37"/>
                      <a:pt x="16" y="30"/>
                    </a:cubicBezTo>
                    <a:cubicBezTo>
                      <a:pt x="15" y="28"/>
                      <a:pt x="13" y="26"/>
                      <a:pt x="12" y="24"/>
                    </a:cubicBezTo>
                    <a:cubicBezTo>
                      <a:pt x="10" y="22"/>
                      <a:pt x="9" y="21"/>
                      <a:pt x="8" y="20"/>
                    </a:cubicBezTo>
                    <a:cubicBezTo>
                      <a:pt x="7" y="15"/>
                      <a:pt x="12" y="9"/>
                      <a:pt x="15" y="6"/>
                    </a:cubicBezTo>
                    <a:cubicBezTo>
                      <a:pt x="16" y="5"/>
                      <a:pt x="16" y="3"/>
                      <a:pt x="15" y="1"/>
                    </a:cubicBezTo>
                    <a:cubicBezTo>
                      <a:pt x="14" y="0"/>
                      <a:pt x="12" y="0"/>
                      <a:pt x="11" y="2"/>
                    </a:cubicBezTo>
                    <a:cubicBezTo>
                      <a:pt x="7" y="6"/>
                      <a:pt x="0" y="14"/>
                      <a:pt x="3" y="22"/>
                    </a:cubicBezTo>
                    <a:cubicBezTo>
                      <a:pt x="4" y="24"/>
                      <a:pt x="5" y="26"/>
                      <a:pt x="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216"/>
              <p:cNvSpPr>
                <a:spLocks noEditPoints="1"/>
              </p:cNvSpPr>
              <p:nvPr/>
            </p:nvSpPr>
            <p:spPr bwMode="auto">
              <a:xfrm>
                <a:off x="6070731" y="4577465"/>
                <a:ext cx="85054" cy="77659"/>
              </a:xfrm>
              <a:custGeom>
                <a:gdLst>
                  <a:gd name="T0" fmla="*/ 39 w 78"/>
                  <a:gd name="T1" fmla="*/ 71 h 71"/>
                  <a:gd name="T2" fmla="*/ 0 w 78"/>
                  <a:gd name="T3" fmla="*/ 36 h 71"/>
                  <a:gd name="T4" fmla="*/ 39 w 78"/>
                  <a:gd name="T5" fmla="*/ 0 h 71"/>
                  <a:gd name="T6" fmla="*/ 78 w 78"/>
                  <a:gd name="T7" fmla="*/ 36 h 71"/>
                  <a:gd name="T8" fmla="*/ 39 w 78"/>
                  <a:gd name="T9" fmla="*/ 71 h 71"/>
                  <a:gd name="T10" fmla="*/ 39 w 78"/>
                  <a:gd name="T11" fmla="*/ 12 h 71"/>
                  <a:gd name="T12" fmla="*/ 11 w 78"/>
                  <a:gd name="T13" fmla="*/ 36 h 71"/>
                  <a:gd name="T14" fmla="*/ 39 w 78"/>
                  <a:gd name="T15" fmla="*/ 60 h 71"/>
                  <a:gd name="T16" fmla="*/ 67 w 78"/>
                  <a:gd name="T17" fmla="*/ 36 h 71"/>
                  <a:gd name="T18" fmla="*/ 39 w 78"/>
                  <a:gd name="T19" fmla="*/ 12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71">
                    <a:moveTo>
                      <a:pt x="39" y="71"/>
                    </a:moveTo>
                    <a:cubicBezTo>
                      <a:pt x="17" y="71"/>
                      <a:pt x="0" y="55"/>
                      <a:pt x="0" y="36"/>
                    </a:cubicBezTo>
                    <a:cubicBezTo>
                      <a:pt x="0" y="16"/>
                      <a:pt x="17" y="0"/>
                      <a:pt x="39" y="0"/>
                    </a:cubicBezTo>
                    <a:cubicBezTo>
                      <a:pt x="61" y="0"/>
                      <a:pt x="78" y="16"/>
                      <a:pt x="78" y="36"/>
                    </a:cubicBezTo>
                    <a:cubicBezTo>
                      <a:pt x="78" y="55"/>
                      <a:pt x="61" y="71"/>
                      <a:pt x="39" y="71"/>
                    </a:cubicBezTo>
                    <a:close/>
                    <a:moveTo>
                      <a:pt x="39" y="12"/>
                    </a:moveTo>
                    <a:cubicBezTo>
                      <a:pt x="23" y="12"/>
                      <a:pt x="11" y="22"/>
                      <a:pt x="11" y="36"/>
                    </a:cubicBezTo>
                    <a:cubicBezTo>
                      <a:pt x="11" y="49"/>
                      <a:pt x="23" y="60"/>
                      <a:pt x="39" y="60"/>
                    </a:cubicBezTo>
                    <a:cubicBezTo>
                      <a:pt x="54" y="60"/>
                      <a:pt x="67" y="49"/>
                      <a:pt x="67" y="36"/>
                    </a:cubicBezTo>
                    <a:cubicBezTo>
                      <a:pt x="67" y="22"/>
                      <a:pt x="54" y="12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217"/>
              <p:cNvSpPr/>
              <p:nvPr/>
            </p:nvSpPr>
            <p:spPr bwMode="auto">
              <a:xfrm>
                <a:off x="5972271" y="4568683"/>
                <a:ext cx="145610" cy="97535"/>
              </a:xfrm>
              <a:custGeom>
                <a:gdLst>
                  <a:gd name="T0" fmla="*/ 18 w 133"/>
                  <a:gd name="T1" fmla="*/ 89 h 89"/>
                  <a:gd name="T2" fmla="*/ 115 w 133"/>
                  <a:gd name="T3" fmla="*/ 89 h 89"/>
                  <a:gd name="T4" fmla="*/ 133 w 133"/>
                  <a:gd name="T5" fmla="*/ 54 h 89"/>
                  <a:gd name="T6" fmla="*/ 133 w 133"/>
                  <a:gd name="T7" fmla="*/ 0 h 89"/>
                  <a:gd name="T8" fmla="*/ 0 w 133"/>
                  <a:gd name="T9" fmla="*/ 0 h 89"/>
                  <a:gd name="T10" fmla="*/ 0 w 133"/>
                  <a:gd name="T11" fmla="*/ 54 h 89"/>
                  <a:gd name="T12" fmla="*/ 18 w 133"/>
                  <a:gd name="T13" fmla="*/ 89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89">
                    <a:moveTo>
                      <a:pt x="18" y="89"/>
                    </a:moveTo>
                    <a:cubicBezTo>
                      <a:pt x="115" y="89"/>
                      <a:pt x="115" y="89"/>
                      <a:pt x="115" y="89"/>
                    </a:cubicBezTo>
                    <a:cubicBezTo>
                      <a:pt x="126" y="81"/>
                      <a:pt x="133" y="69"/>
                      <a:pt x="133" y="54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9"/>
                      <a:pt x="7" y="81"/>
                      <a:pt x="1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218"/>
              <p:cNvSpPr/>
              <p:nvPr/>
            </p:nvSpPr>
            <p:spPr bwMode="auto">
              <a:xfrm>
                <a:off x="5951469" y="4667142"/>
                <a:ext cx="187212" cy="31896"/>
              </a:xfrm>
              <a:custGeom>
                <a:gdLst>
                  <a:gd name="T0" fmla="*/ 171 w 171"/>
                  <a:gd name="T1" fmla="*/ 0 h 29"/>
                  <a:gd name="T2" fmla="*/ 86 w 171"/>
                  <a:gd name="T3" fmla="*/ 29 h 29"/>
                  <a:gd name="T4" fmla="*/ 0 w 171"/>
                  <a:gd name="T5" fmla="*/ 0 h 29"/>
                  <a:gd name="T6" fmla="*/ 171 w 171"/>
                  <a:gd name="T7" fmla="*/ 0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28">
                    <a:moveTo>
                      <a:pt x="171" y="0"/>
                    </a:moveTo>
                    <a:cubicBezTo>
                      <a:pt x="158" y="17"/>
                      <a:pt x="124" y="29"/>
                      <a:pt x="86" y="29"/>
                    </a:cubicBezTo>
                    <a:cubicBezTo>
                      <a:pt x="47" y="29"/>
                      <a:pt x="14" y="17"/>
                      <a:pt x="0" y="0"/>
                    </a:cubicBezTo>
                    <a:cubicBezTo>
                      <a:pt x="171" y="0"/>
                      <a:pt x="171" y="0"/>
                      <a:pt x="17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122299" y="4759898"/>
              <a:ext cx="373835" cy="447609"/>
              <a:chOff x="5586753" y="1161422"/>
              <a:chExt cx="189062" cy="271804"/>
            </a:xfrm>
            <a:solidFill>
              <a:schemeClr val="bg1"/>
            </a:solidFill>
          </p:grpSpPr>
          <p:sp>
            <p:nvSpPr>
              <p:cNvPr id="29" name="Freeform 473"/>
              <p:cNvSpPr/>
              <p:nvPr/>
            </p:nvSpPr>
            <p:spPr bwMode="auto">
              <a:xfrm>
                <a:off x="5592299" y="1244165"/>
                <a:ext cx="178891" cy="189061"/>
              </a:xfrm>
              <a:custGeom>
                <a:gdLst>
                  <a:gd name="T0" fmla="*/ 125 w 164"/>
                  <a:gd name="T1" fmla="*/ 12 h 173"/>
                  <a:gd name="T2" fmla="*/ 125 w 164"/>
                  <a:gd name="T3" fmla="*/ 12 h 173"/>
                  <a:gd name="T4" fmla="*/ 120 w 164"/>
                  <a:gd name="T5" fmla="*/ 9 h 173"/>
                  <a:gd name="T6" fmla="*/ 118 w 164"/>
                  <a:gd name="T7" fmla="*/ 8 h 173"/>
                  <a:gd name="T8" fmla="*/ 114 w 164"/>
                  <a:gd name="T9" fmla="*/ 6 h 173"/>
                  <a:gd name="T10" fmla="*/ 111 w 164"/>
                  <a:gd name="T11" fmla="*/ 5 h 173"/>
                  <a:gd name="T12" fmla="*/ 107 w 164"/>
                  <a:gd name="T13" fmla="*/ 4 h 173"/>
                  <a:gd name="T14" fmla="*/ 105 w 164"/>
                  <a:gd name="T15" fmla="*/ 3 h 173"/>
                  <a:gd name="T16" fmla="*/ 98 w 164"/>
                  <a:gd name="T17" fmla="*/ 2 h 173"/>
                  <a:gd name="T18" fmla="*/ 96 w 164"/>
                  <a:gd name="T19" fmla="*/ 1 h 173"/>
                  <a:gd name="T20" fmla="*/ 91 w 164"/>
                  <a:gd name="T21" fmla="*/ 1 h 173"/>
                  <a:gd name="T22" fmla="*/ 89 w 164"/>
                  <a:gd name="T23" fmla="*/ 0 h 173"/>
                  <a:gd name="T24" fmla="*/ 82 w 164"/>
                  <a:gd name="T25" fmla="*/ 0 h 173"/>
                  <a:gd name="T26" fmla="*/ 82 w 164"/>
                  <a:gd name="T27" fmla="*/ 0 h 173"/>
                  <a:gd name="T28" fmla="*/ 82 w 164"/>
                  <a:gd name="T29" fmla="*/ 0 h 173"/>
                  <a:gd name="T30" fmla="*/ 82 w 164"/>
                  <a:gd name="T31" fmla="*/ 0 h 173"/>
                  <a:gd name="T32" fmla="*/ 82 w 164"/>
                  <a:gd name="T33" fmla="*/ 0 h 173"/>
                  <a:gd name="T34" fmla="*/ 82 w 164"/>
                  <a:gd name="T35" fmla="*/ 0 h 173"/>
                  <a:gd name="T36" fmla="*/ 74 w 164"/>
                  <a:gd name="T37" fmla="*/ 0 h 173"/>
                  <a:gd name="T38" fmla="*/ 72 w 164"/>
                  <a:gd name="T39" fmla="*/ 0 h 173"/>
                  <a:gd name="T40" fmla="*/ 67 w 164"/>
                  <a:gd name="T41" fmla="*/ 1 h 173"/>
                  <a:gd name="T42" fmla="*/ 65 w 164"/>
                  <a:gd name="T43" fmla="*/ 1 h 173"/>
                  <a:gd name="T44" fmla="*/ 58 w 164"/>
                  <a:gd name="T45" fmla="*/ 3 h 173"/>
                  <a:gd name="T46" fmla="*/ 57 w 164"/>
                  <a:gd name="T47" fmla="*/ 4 h 173"/>
                  <a:gd name="T48" fmla="*/ 52 w 164"/>
                  <a:gd name="T49" fmla="*/ 5 h 173"/>
                  <a:gd name="T50" fmla="*/ 50 w 164"/>
                  <a:gd name="T51" fmla="*/ 6 h 173"/>
                  <a:gd name="T52" fmla="*/ 45 w 164"/>
                  <a:gd name="T53" fmla="*/ 8 h 173"/>
                  <a:gd name="T54" fmla="*/ 43 w 164"/>
                  <a:gd name="T55" fmla="*/ 9 h 173"/>
                  <a:gd name="T56" fmla="*/ 38 w 164"/>
                  <a:gd name="T57" fmla="*/ 12 h 173"/>
                  <a:gd name="T58" fmla="*/ 38 w 164"/>
                  <a:gd name="T59" fmla="*/ 12 h 173"/>
                  <a:gd name="T60" fmla="*/ 0 w 164"/>
                  <a:gd name="T61" fmla="*/ 76 h 173"/>
                  <a:gd name="T62" fmla="*/ 18 w 164"/>
                  <a:gd name="T63" fmla="*/ 67 h 173"/>
                  <a:gd name="T64" fmla="*/ 39 w 164"/>
                  <a:gd name="T65" fmla="*/ 79 h 173"/>
                  <a:gd name="T66" fmla="*/ 39 w 164"/>
                  <a:gd name="T67" fmla="*/ 80 h 173"/>
                  <a:gd name="T68" fmla="*/ 60 w 164"/>
                  <a:gd name="T69" fmla="*/ 67 h 173"/>
                  <a:gd name="T70" fmla="*/ 78 w 164"/>
                  <a:gd name="T71" fmla="*/ 74 h 173"/>
                  <a:gd name="T72" fmla="*/ 78 w 164"/>
                  <a:gd name="T73" fmla="*/ 158 h 173"/>
                  <a:gd name="T74" fmla="*/ 70 w 164"/>
                  <a:gd name="T75" fmla="*/ 166 h 173"/>
                  <a:gd name="T76" fmla="*/ 66 w 164"/>
                  <a:gd name="T77" fmla="*/ 170 h 173"/>
                  <a:gd name="T78" fmla="*/ 70 w 164"/>
                  <a:gd name="T79" fmla="*/ 173 h 173"/>
                  <a:gd name="T80" fmla="*/ 85 w 164"/>
                  <a:gd name="T81" fmla="*/ 158 h 173"/>
                  <a:gd name="T82" fmla="*/ 85 w 164"/>
                  <a:gd name="T83" fmla="*/ 74 h 173"/>
                  <a:gd name="T84" fmla="*/ 103 w 164"/>
                  <a:gd name="T85" fmla="*/ 68 h 173"/>
                  <a:gd name="T86" fmla="*/ 124 w 164"/>
                  <a:gd name="T87" fmla="*/ 80 h 173"/>
                  <a:gd name="T88" fmla="*/ 124 w 164"/>
                  <a:gd name="T89" fmla="*/ 80 h 173"/>
                  <a:gd name="T90" fmla="*/ 145 w 164"/>
                  <a:gd name="T91" fmla="*/ 68 h 173"/>
                  <a:gd name="T92" fmla="*/ 164 w 164"/>
                  <a:gd name="T93" fmla="*/ 76 h 173"/>
                  <a:gd name="T94" fmla="*/ 125 w 164"/>
                  <a:gd name="T95" fmla="*/ 12 h 1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4" h="173">
                    <a:moveTo>
                      <a:pt x="125" y="12"/>
                    </a:moveTo>
                    <a:cubicBezTo>
                      <a:pt x="125" y="12"/>
                      <a:pt x="125" y="12"/>
                      <a:pt x="125" y="12"/>
                    </a:cubicBezTo>
                    <a:cubicBezTo>
                      <a:pt x="123" y="11"/>
                      <a:pt x="122" y="10"/>
                      <a:pt x="120" y="9"/>
                    </a:cubicBezTo>
                    <a:cubicBezTo>
                      <a:pt x="119" y="9"/>
                      <a:pt x="118" y="9"/>
                      <a:pt x="118" y="8"/>
                    </a:cubicBezTo>
                    <a:cubicBezTo>
                      <a:pt x="116" y="8"/>
                      <a:pt x="115" y="7"/>
                      <a:pt x="114" y="6"/>
                    </a:cubicBezTo>
                    <a:cubicBezTo>
                      <a:pt x="113" y="6"/>
                      <a:pt x="112" y="6"/>
                      <a:pt x="111" y="5"/>
                    </a:cubicBezTo>
                    <a:cubicBezTo>
                      <a:pt x="110" y="5"/>
                      <a:pt x="108" y="4"/>
                      <a:pt x="107" y="4"/>
                    </a:cubicBezTo>
                    <a:cubicBezTo>
                      <a:pt x="106" y="4"/>
                      <a:pt x="105" y="3"/>
                      <a:pt x="105" y="3"/>
                    </a:cubicBezTo>
                    <a:cubicBezTo>
                      <a:pt x="103" y="3"/>
                      <a:pt x="100" y="2"/>
                      <a:pt x="98" y="2"/>
                    </a:cubicBezTo>
                    <a:cubicBezTo>
                      <a:pt x="97" y="1"/>
                      <a:pt x="97" y="1"/>
                      <a:pt x="96" y="1"/>
                    </a:cubicBezTo>
                    <a:cubicBezTo>
                      <a:pt x="94" y="1"/>
                      <a:pt x="93" y="1"/>
                      <a:pt x="91" y="1"/>
                    </a:cubicBezTo>
                    <a:cubicBezTo>
                      <a:pt x="90" y="0"/>
                      <a:pt x="89" y="0"/>
                      <a:pt x="89" y="0"/>
                    </a:cubicBezTo>
                    <a:cubicBezTo>
                      <a:pt x="86" y="0"/>
                      <a:pt x="84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9" y="0"/>
                      <a:pt x="77" y="0"/>
                      <a:pt x="74" y="0"/>
                    </a:cubicBezTo>
                    <a:cubicBezTo>
                      <a:pt x="74" y="0"/>
                      <a:pt x="73" y="0"/>
                      <a:pt x="72" y="0"/>
                    </a:cubicBezTo>
                    <a:cubicBezTo>
                      <a:pt x="70" y="0"/>
                      <a:pt x="69" y="1"/>
                      <a:pt x="67" y="1"/>
                    </a:cubicBezTo>
                    <a:cubicBezTo>
                      <a:pt x="66" y="1"/>
                      <a:pt x="66" y="1"/>
                      <a:pt x="65" y="1"/>
                    </a:cubicBezTo>
                    <a:cubicBezTo>
                      <a:pt x="63" y="2"/>
                      <a:pt x="61" y="2"/>
                      <a:pt x="58" y="3"/>
                    </a:cubicBezTo>
                    <a:cubicBezTo>
                      <a:pt x="58" y="3"/>
                      <a:pt x="57" y="3"/>
                      <a:pt x="57" y="4"/>
                    </a:cubicBezTo>
                    <a:cubicBezTo>
                      <a:pt x="55" y="4"/>
                      <a:pt x="53" y="5"/>
                      <a:pt x="52" y="5"/>
                    </a:cubicBezTo>
                    <a:cubicBezTo>
                      <a:pt x="51" y="6"/>
                      <a:pt x="50" y="6"/>
                      <a:pt x="50" y="6"/>
                    </a:cubicBezTo>
                    <a:cubicBezTo>
                      <a:pt x="48" y="7"/>
                      <a:pt x="47" y="7"/>
                      <a:pt x="45" y="8"/>
                    </a:cubicBezTo>
                    <a:cubicBezTo>
                      <a:pt x="45" y="8"/>
                      <a:pt x="44" y="9"/>
                      <a:pt x="43" y="9"/>
                    </a:cubicBezTo>
                    <a:cubicBezTo>
                      <a:pt x="42" y="10"/>
                      <a:pt x="40" y="11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16" y="26"/>
                      <a:pt x="1" y="49"/>
                      <a:pt x="0" y="76"/>
                    </a:cubicBezTo>
                    <a:cubicBezTo>
                      <a:pt x="4" y="71"/>
                      <a:pt x="11" y="67"/>
                      <a:pt x="18" y="67"/>
                    </a:cubicBezTo>
                    <a:cubicBezTo>
                      <a:pt x="27" y="67"/>
                      <a:pt x="35" y="72"/>
                      <a:pt x="39" y="79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3" y="72"/>
                      <a:pt x="51" y="67"/>
                      <a:pt x="60" y="67"/>
                    </a:cubicBezTo>
                    <a:cubicBezTo>
                      <a:pt x="66" y="67"/>
                      <a:pt x="73" y="70"/>
                      <a:pt x="78" y="74"/>
                    </a:cubicBezTo>
                    <a:cubicBezTo>
                      <a:pt x="78" y="158"/>
                      <a:pt x="78" y="158"/>
                      <a:pt x="78" y="158"/>
                    </a:cubicBezTo>
                    <a:cubicBezTo>
                      <a:pt x="78" y="162"/>
                      <a:pt x="75" y="166"/>
                      <a:pt x="70" y="166"/>
                    </a:cubicBezTo>
                    <a:cubicBezTo>
                      <a:pt x="68" y="166"/>
                      <a:pt x="66" y="168"/>
                      <a:pt x="66" y="170"/>
                    </a:cubicBezTo>
                    <a:cubicBezTo>
                      <a:pt x="66" y="172"/>
                      <a:pt x="68" y="173"/>
                      <a:pt x="70" y="173"/>
                    </a:cubicBezTo>
                    <a:cubicBezTo>
                      <a:pt x="78" y="173"/>
                      <a:pt x="85" y="167"/>
                      <a:pt x="85" y="158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90" y="71"/>
                      <a:pt x="97" y="68"/>
                      <a:pt x="103" y="68"/>
                    </a:cubicBezTo>
                    <a:cubicBezTo>
                      <a:pt x="112" y="68"/>
                      <a:pt x="120" y="73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9" y="72"/>
                      <a:pt x="136" y="68"/>
                      <a:pt x="145" y="68"/>
                    </a:cubicBezTo>
                    <a:cubicBezTo>
                      <a:pt x="153" y="68"/>
                      <a:pt x="159" y="71"/>
                      <a:pt x="164" y="76"/>
                    </a:cubicBezTo>
                    <a:cubicBezTo>
                      <a:pt x="162" y="49"/>
                      <a:pt x="147" y="26"/>
                      <a:pt x="1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474"/>
              <p:cNvSpPr/>
              <p:nvPr/>
            </p:nvSpPr>
            <p:spPr bwMode="auto">
              <a:xfrm>
                <a:off x="5676430" y="1161422"/>
                <a:ext cx="18490" cy="27273"/>
              </a:xfrm>
              <a:custGeom>
                <a:gdLst>
                  <a:gd name="T0" fmla="*/ 8 w 17"/>
                  <a:gd name="T1" fmla="*/ 25 h 25"/>
                  <a:gd name="T2" fmla="*/ 15 w 17"/>
                  <a:gd name="T3" fmla="*/ 23 h 25"/>
                  <a:gd name="T4" fmla="*/ 17 w 17"/>
                  <a:gd name="T5" fmla="*/ 17 h 25"/>
                  <a:gd name="T6" fmla="*/ 10 w 17"/>
                  <a:gd name="T7" fmla="*/ 3 h 25"/>
                  <a:gd name="T8" fmla="*/ 8 w 17"/>
                  <a:gd name="T9" fmla="*/ 0 h 25"/>
                  <a:gd name="T10" fmla="*/ 7 w 17"/>
                  <a:gd name="T11" fmla="*/ 3 h 25"/>
                  <a:gd name="T12" fmla="*/ 0 w 17"/>
                  <a:gd name="T13" fmla="*/ 17 h 25"/>
                  <a:gd name="T14" fmla="*/ 8 w 17"/>
                  <a:gd name="T15" fmla="*/ 25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5">
                    <a:moveTo>
                      <a:pt x="8" y="25"/>
                    </a:moveTo>
                    <a:cubicBezTo>
                      <a:pt x="11" y="25"/>
                      <a:pt x="13" y="25"/>
                      <a:pt x="15" y="23"/>
                    </a:cubicBezTo>
                    <a:cubicBezTo>
                      <a:pt x="16" y="21"/>
                      <a:pt x="17" y="19"/>
                      <a:pt x="17" y="17"/>
                    </a:cubicBezTo>
                    <a:cubicBezTo>
                      <a:pt x="17" y="14"/>
                      <a:pt x="13" y="7"/>
                      <a:pt x="10" y="3"/>
                    </a:cubicBezTo>
                    <a:cubicBezTo>
                      <a:pt x="9" y="2"/>
                      <a:pt x="9" y="1"/>
                      <a:pt x="8" y="0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22"/>
                      <a:pt x="4" y="25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475"/>
              <p:cNvSpPr/>
              <p:nvPr/>
            </p:nvSpPr>
            <p:spPr bwMode="auto">
              <a:xfrm>
                <a:off x="5694919" y="1204874"/>
                <a:ext cx="18490" cy="28660"/>
              </a:xfrm>
              <a:custGeom>
                <a:gdLst>
                  <a:gd name="T0" fmla="*/ 9 w 17"/>
                  <a:gd name="T1" fmla="*/ 26 h 26"/>
                  <a:gd name="T2" fmla="*/ 15 w 17"/>
                  <a:gd name="T3" fmla="*/ 23 h 26"/>
                  <a:gd name="T4" fmla="*/ 17 w 17"/>
                  <a:gd name="T5" fmla="*/ 17 h 26"/>
                  <a:gd name="T6" fmla="*/ 10 w 17"/>
                  <a:gd name="T7" fmla="*/ 3 h 26"/>
                  <a:gd name="T8" fmla="*/ 9 w 17"/>
                  <a:gd name="T9" fmla="*/ 0 h 26"/>
                  <a:gd name="T10" fmla="*/ 7 w 17"/>
                  <a:gd name="T11" fmla="*/ 3 h 26"/>
                  <a:gd name="T12" fmla="*/ 0 w 17"/>
                  <a:gd name="T13" fmla="*/ 17 h 26"/>
                  <a:gd name="T14" fmla="*/ 9 w 17"/>
                  <a:gd name="T15" fmla="*/ 26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6">
                    <a:moveTo>
                      <a:pt x="9" y="26"/>
                    </a:moveTo>
                    <a:cubicBezTo>
                      <a:pt x="11" y="26"/>
                      <a:pt x="13" y="25"/>
                      <a:pt x="15" y="23"/>
                    </a:cubicBezTo>
                    <a:cubicBezTo>
                      <a:pt x="16" y="21"/>
                      <a:pt x="17" y="19"/>
                      <a:pt x="17" y="17"/>
                    </a:cubicBezTo>
                    <a:cubicBezTo>
                      <a:pt x="17" y="14"/>
                      <a:pt x="13" y="7"/>
                      <a:pt x="10" y="3"/>
                    </a:cubicBezTo>
                    <a:cubicBezTo>
                      <a:pt x="10" y="2"/>
                      <a:pt x="9" y="1"/>
                      <a:pt x="9" y="0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22"/>
                      <a:pt x="4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76"/>
              <p:cNvSpPr/>
              <p:nvPr/>
            </p:nvSpPr>
            <p:spPr bwMode="auto">
              <a:xfrm>
                <a:off x="5657477" y="1204874"/>
                <a:ext cx="19877" cy="28660"/>
              </a:xfrm>
              <a:custGeom>
                <a:gdLst>
                  <a:gd name="T0" fmla="*/ 9 w 18"/>
                  <a:gd name="T1" fmla="*/ 26 h 26"/>
                  <a:gd name="T2" fmla="*/ 15 w 18"/>
                  <a:gd name="T3" fmla="*/ 23 h 26"/>
                  <a:gd name="T4" fmla="*/ 18 w 18"/>
                  <a:gd name="T5" fmla="*/ 17 h 26"/>
                  <a:gd name="T6" fmla="*/ 11 w 18"/>
                  <a:gd name="T7" fmla="*/ 3 h 26"/>
                  <a:gd name="T8" fmla="*/ 9 w 18"/>
                  <a:gd name="T9" fmla="*/ 0 h 26"/>
                  <a:gd name="T10" fmla="*/ 7 w 18"/>
                  <a:gd name="T11" fmla="*/ 3 h 26"/>
                  <a:gd name="T12" fmla="*/ 0 w 18"/>
                  <a:gd name="T13" fmla="*/ 17 h 26"/>
                  <a:gd name="T14" fmla="*/ 9 w 18"/>
                  <a:gd name="T15" fmla="*/ 26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6">
                    <a:moveTo>
                      <a:pt x="9" y="26"/>
                    </a:moveTo>
                    <a:cubicBezTo>
                      <a:pt x="12" y="26"/>
                      <a:pt x="14" y="25"/>
                      <a:pt x="15" y="23"/>
                    </a:cubicBez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4"/>
                      <a:pt x="14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1"/>
                      <a:pt x="8" y="2"/>
                      <a:pt x="7" y="3"/>
                    </a:cubicBezTo>
                    <a:cubicBezTo>
                      <a:pt x="5" y="7"/>
                      <a:pt x="0" y="14"/>
                      <a:pt x="0" y="17"/>
                    </a:cubicBezTo>
                    <a:cubicBezTo>
                      <a:pt x="0" y="22"/>
                      <a:pt x="4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477"/>
              <p:cNvSpPr/>
              <p:nvPr/>
            </p:nvSpPr>
            <p:spPr bwMode="auto">
              <a:xfrm>
                <a:off x="5724504" y="1219203"/>
                <a:ext cx="19415" cy="28197"/>
              </a:xfrm>
              <a:custGeom>
                <a:gdLst>
                  <a:gd name="T0" fmla="*/ 9 w 18"/>
                  <a:gd name="T1" fmla="*/ 26 h 26"/>
                  <a:gd name="T2" fmla="*/ 18 w 18"/>
                  <a:gd name="T3" fmla="*/ 17 h 26"/>
                  <a:gd name="T4" fmla="*/ 11 w 18"/>
                  <a:gd name="T5" fmla="*/ 3 h 26"/>
                  <a:gd name="T6" fmla="*/ 9 w 18"/>
                  <a:gd name="T7" fmla="*/ 0 h 26"/>
                  <a:gd name="T8" fmla="*/ 7 w 18"/>
                  <a:gd name="T9" fmla="*/ 3 h 26"/>
                  <a:gd name="T10" fmla="*/ 0 w 18"/>
                  <a:gd name="T11" fmla="*/ 17 h 26"/>
                  <a:gd name="T12" fmla="*/ 3 w 18"/>
                  <a:gd name="T13" fmla="*/ 24 h 26"/>
                  <a:gd name="T14" fmla="*/ 9 w 18"/>
                  <a:gd name="T15" fmla="*/ 26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6">
                    <a:moveTo>
                      <a:pt x="9" y="26"/>
                    </a:moveTo>
                    <a:cubicBezTo>
                      <a:pt x="14" y="26"/>
                      <a:pt x="17" y="22"/>
                      <a:pt x="18" y="17"/>
                    </a:cubicBezTo>
                    <a:cubicBezTo>
                      <a:pt x="18" y="14"/>
                      <a:pt x="13" y="8"/>
                      <a:pt x="11" y="3"/>
                    </a:cubicBezTo>
                    <a:cubicBezTo>
                      <a:pt x="10" y="2"/>
                      <a:pt x="9" y="1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4" y="8"/>
                      <a:pt x="0" y="14"/>
                      <a:pt x="0" y="17"/>
                    </a:cubicBezTo>
                    <a:cubicBezTo>
                      <a:pt x="0" y="20"/>
                      <a:pt x="1" y="22"/>
                      <a:pt x="3" y="24"/>
                    </a:cubicBezTo>
                    <a:cubicBezTo>
                      <a:pt x="4" y="25"/>
                      <a:pt x="6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478"/>
              <p:cNvSpPr/>
              <p:nvPr/>
            </p:nvSpPr>
            <p:spPr bwMode="auto">
              <a:xfrm>
                <a:off x="5756862" y="1253873"/>
                <a:ext cx="18953" cy="27735"/>
              </a:xfrm>
              <a:custGeom>
                <a:gdLst>
                  <a:gd name="T0" fmla="*/ 10 w 17"/>
                  <a:gd name="T1" fmla="*/ 3 h 25"/>
                  <a:gd name="T2" fmla="*/ 8 w 17"/>
                  <a:gd name="T3" fmla="*/ 0 h 25"/>
                  <a:gd name="T4" fmla="*/ 7 w 17"/>
                  <a:gd name="T5" fmla="*/ 3 h 25"/>
                  <a:gd name="T6" fmla="*/ 0 w 17"/>
                  <a:gd name="T7" fmla="*/ 17 h 25"/>
                  <a:gd name="T8" fmla="*/ 2 w 17"/>
                  <a:gd name="T9" fmla="*/ 23 h 25"/>
                  <a:gd name="T10" fmla="*/ 8 w 17"/>
                  <a:gd name="T11" fmla="*/ 25 h 25"/>
                  <a:gd name="T12" fmla="*/ 17 w 17"/>
                  <a:gd name="T13" fmla="*/ 17 h 25"/>
                  <a:gd name="T14" fmla="*/ 10 w 17"/>
                  <a:gd name="T15" fmla="*/ 3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5">
                    <a:moveTo>
                      <a:pt x="10" y="3"/>
                    </a:moveTo>
                    <a:cubicBezTo>
                      <a:pt x="10" y="2"/>
                      <a:pt x="9" y="1"/>
                      <a:pt x="8" y="0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19"/>
                      <a:pt x="1" y="21"/>
                      <a:pt x="2" y="23"/>
                    </a:cubicBezTo>
                    <a:cubicBezTo>
                      <a:pt x="4" y="24"/>
                      <a:pt x="6" y="25"/>
                      <a:pt x="8" y="25"/>
                    </a:cubicBezTo>
                    <a:cubicBezTo>
                      <a:pt x="13" y="25"/>
                      <a:pt x="17" y="21"/>
                      <a:pt x="17" y="17"/>
                    </a:cubicBezTo>
                    <a:cubicBezTo>
                      <a:pt x="17" y="14"/>
                      <a:pt x="13" y="7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79"/>
              <p:cNvSpPr/>
              <p:nvPr/>
            </p:nvSpPr>
            <p:spPr bwMode="auto">
              <a:xfrm>
                <a:off x="5620498" y="1219203"/>
                <a:ext cx="19877" cy="28197"/>
              </a:xfrm>
              <a:custGeom>
                <a:gdLst>
                  <a:gd name="T0" fmla="*/ 9 w 18"/>
                  <a:gd name="T1" fmla="*/ 26 h 26"/>
                  <a:gd name="T2" fmla="*/ 15 w 18"/>
                  <a:gd name="T3" fmla="*/ 24 h 26"/>
                  <a:gd name="T4" fmla="*/ 18 w 18"/>
                  <a:gd name="T5" fmla="*/ 17 h 26"/>
                  <a:gd name="T6" fmla="*/ 11 w 18"/>
                  <a:gd name="T7" fmla="*/ 3 h 26"/>
                  <a:gd name="T8" fmla="*/ 9 w 18"/>
                  <a:gd name="T9" fmla="*/ 0 h 26"/>
                  <a:gd name="T10" fmla="*/ 7 w 18"/>
                  <a:gd name="T11" fmla="*/ 3 h 26"/>
                  <a:gd name="T12" fmla="*/ 0 w 18"/>
                  <a:gd name="T13" fmla="*/ 17 h 26"/>
                  <a:gd name="T14" fmla="*/ 9 w 18"/>
                  <a:gd name="T15" fmla="*/ 26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6">
                    <a:moveTo>
                      <a:pt x="9" y="26"/>
                    </a:moveTo>
                    <a:cubicBezTo>
                      <a:pt x="11" y="26"/>
                      <a:pt x="14" y="25"/>
                      <a:pt x="15" y="24"/>
                    </a:cubicBezTo>
                    <a:cubicBezTo>
                      <a:pt x="17" y="22"/>
                      <a:pt x="18" y="20"/>
                      <a:pt x="18" y="17"/>
                    </a:cubicBezTo>
                    <a:cubicBezTo>
                      <a:pt x="18" y="14"/>
                      <a:pt x="14" y="8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1"/>
                      <a:pt x="8" y="2"/>
                      <a:pt x="7" y="3"/>
                    </a:cubicBezTo>
                    <a:cubicBezTo>
                      <a:pt x="5" y="8"/>
                      <a:pt x="0" y="14"/>
                      <a:pt x="0" y="17"/>
                    </a:cubicBezTo>
                    <a:cubicBezTo>
                      <a:pt x="0" y="22"/>
                      <a:pt x="4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80"/>
              <p:cNvSpPr/>
              <p:nvPr/>
            </p:nvSpPr>
            <p:spPr bwMode="auto">
              <a:xfrm>
                <a:off x="5586753" y="1253873"/>
                <a:ext cx="19415" cy="27735"/>
              </a:xfrm>
              <a:custGeom>
                <a:gdLst>
                  <a:gd name="T0" fmla="*/ 15 w 18"/>
                  <a:gd name="T1" fmla="*/ 23 h 25"/>
                  <a:gd name="T2" fmla="*/ 18 w 18"/>
                  <a:gd name="T3" fmla="*/ 17 h 25"/>
                  <a:gd name="T4" fmla="*/ 11 w 18"/>
                  <a:gd name="T5" fmla="*/ 3 h 25"/>
                  <a:gd name="T6" fmla="*/ 9 w 18"/>
                  <a:gd name="T7" fmla="*/ 0 h 25"/>
                  <a:gd name="T8" fmla="*/ 7 w 18"/>
                  <a:gd name="T9" fmla="*/ 3 h 25"/>
                  <a:gd name="T10" fmla="*/ 0 w 18"/>
                  <a:gd name="T11" fmla="*/ 17 h 25"/>
                  <a:gd name="T12" fmla="*/ 9 w 18"/>
                  <a:gd name="T13" fmla="*/ 25 h 25"/>
                  <a:gd name="T14" fmla="*/ 15 w 18"/>
                  <a:gd name="T15" fmla="*/ 23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5">
                    <a:moveTo>
                      <a:pt x="15" y="23"/>
                    </a:move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4"/>
                      <a:pt x="13" y="7"/>
                      <a:pt x="11" y="3"/>
                    </a:cubicBezTo>
                    <a:cubicBezTo>
                      <a:pt x="10" y="2"/>
                      <a:pt x="9" y="1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21"/>
                      <a:pt x="4" y="25"/>
                      <a:pt x="9" y="25"/>
                    </a:cubicBezTo>
                    <a:cubicBezTo>
                      <a:pt x="11" y="25"/>
                      <a:pt x="13" y="24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727429" y="4842106"/>
              <a:ext cx="335779" cy="329237"/>
              <a:chOff x="8166614" y="1279026"/>
              <a:chExt cx="228649" cy="280338"/>
            </a:xfrm>
            <a:solidFill>
              <a:schemeClr val="bg1"/>
            </a:solidFill>
          </p:grpSpPr>
          <p:sp>
            <p:nvSpPr>
              <p:cNvPr id="38" name="Freeform 145"/>
              <p:cNvSpPr>
                <a:spLocks noEditPoints="1"/>
              </p:cNvSpPr>
              <p:nvPr/>
            </p:nvSpPr>
            <p:spPr bwMode="auto">
              <a:xfrm>
                <a:off x="8189722" y="1330715"/>
                <a:ext cx="182432" cy="228649"/>
              </a:xfrm>
              <a:custGeom>
                <a:gdLst>
                  <a:gd name="T0" fmla="*/ 0 w 127"/>
                  <a:gd name="T1" fmla="*/ 0 h 159"/>
                  <a:gd name="T2" fmla="*/ 5 w 127"/>
                  <a:gd name="T3" fmla="*/ 138 h 159"/>
                  <a:gd name="T4" fmla="*/ 26 w 127"/>
                  <a:gd name="T5" fmla="*/ 159 h 159"/>
                  <a:gd name="T6" fmla="*/ 101 w 127"/>
                  <a:gd name="T7" fmla="*/ 159 h 159"/>
                  <a:gd name="T8" fmla="*/ 122 w 127"/>
                  <a:gd name="T9" fmla="*/ 138 h 159"/>
                  <a:gd name="T10" fmla="*/ 127 w 127"/>
                  <a:gd name="T11" fmla="*/ 0 h 159"/>
                  <a:gd name="T12" fmla="*/ 0 w 127"/>
                  <a:gd name="T13" fmla="*/ 0 h 159"/>
                  <a:gd name="T14" fmla="*/ 42 w 127"/>
                  <a:gd name="T15" fmla="*/ 110 h 159"/>
                  <a:gd name="T16" fmla="*/ 39 w 127"/>
                  <a:gd name="T17" fmla="*/ 113 h 159"/>
                  <a:gd name="T18" fmla="*/ 35 w 127"/>
                  <a:gd name="T19" fmla="*/ 110 h 159"/>
                  <a:gd name="T20" fmla="*/ 35 w 127"/>
                  <a:gd name="T21" fmla="*/ 42 h 159"/>
                  <a:gd name="T22" fmla="*/ 39 w 127"/>
                  <a:gd name="T23" fmla="*/ 39 h 159"/>
                  <a:gd name="T24" fmla="*/ 42 w 127"/>
                  <a:gd name="T25" fmla="*/ 42 h 159"/>
                  <a:gd name="T26" fmla="*/ 42 w 127"/>
                  <a:gd name="T27" fmla="*/ 110 h 159"/>
                  <a:gd name="T28" fmla="*/ 69 w 127"/>
                  <a:gd name="T29" fmla="*/ 127 h 159"/>
                  <a:gd name="T30" fmla="*/ 65 w 127"/>
                  <a:gd name="T31" fmla="*/ 130 h 159"/>
                  <a:gd name="T32" fmla="*/ 61 w 127"/>
                  <a:gd name="T33" fmla="*/ 127 h 159"/>
                  <a:gd name="T34" fmla="*/ 61 w 127"/>
                  <a:gd name="T35" fmla="*/ 27 h 159"/>
                  <a:gd name="T36" fmla="*/ 65 w 127"/>
                  <a:gd name="T37" fmla="*/ 24 h 159"/>
                  <a:gd name="T38" fmla="*/ 69 w 127"/>
                  <a:gd name="T39" fmla="*/ 27 h 159"/>
                  <a:gd name="T40" fmla="*/ 69 w 127"/>
                  <a:gd name="T41" fmla="*/ 127 h 159"/>
                  <a:gd name="T42" fmla="*/ 93 w 127"/>
                  <a:gd name="T43" fmla="*/ 110 h 159"/>
                  <a:gd name="T44" fmla="*/ 89 w 127"/>
                  <a:gd name="T45" fmla="*/ 113 h 159"/>
                  <a:gd name="T46" fmla="*/ 85 w 127"/>
                  <a:gd name="T47" fmla="*/ 110 h 159"/>
                  <a:gd name="T48" fmla="*/ 85 w 127"/>
                  <a:gd name="T49" fmla="*/ 42 h 159"/>
                  <a:gd name="T50" fmla="*/ 89 w 127"/>
                  <a:gd name="T51" fmla="*/ 39 h 159"/>
                  <a:gd name="T52" fmla="*/ 93 w 127"/>
                  <a:gd name="T53" fmla="*/ 42 h 159"/>
                  <a:gd name="T54" fmla="*/ 93 w 127"/>
                  <a:gd name="T55" fmla="*/ 110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7" h="159">
                    <a:moveTo>
                      <a:pt x="0" y="0"/>
                    </a:moveTo>
                    <a:cubicBezTo>
                      <a:pt x="5" y="138"/>
                      <a:pt x="5" y="138"/>
                      <a:pt x="5" y="138"/>
                    </a:cubicBezTo>
                    <a:cubicBezTo>
                      <a:pt x="5" y="149"/>
                      <a:pt x="15" y="159"/>
                      <a:pt x="26" y="159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113" y="159"/>
                      <a:pt x="122" y="149"/>
                      <a:pt x="122" y="138"/>
                    </a:cubicBezTo>
                    <a:cubicBezTo>
                      <a:pt x="127" y="0"/>
                      <a:pt x="127" y="0"/>
                      <a:pt x="127" y="0"/>
                    </a:cubicBezTo>
                    <a:lnTo>
                      <a:pt x="0" y="0"/>
                    </a:lnTo>
                    <a:close/>
                    <a:moveTo>
                      <a:pt x="42" y="110"/>
                    </a:moveTo>
                    <a:cubicBezTo>
                      <a:pt x="42" y="112"/>
                      <a:pt x="41" y="113"/>
                      <a:pt x="39" y="113"/>
                    </a:cubicBezTo>
                    <a:cubicBezTo>
                      <a:pt x="37" y="113"/>
                      <a:pt x="35" y="112"/>
                      <a:pt x="35" y="110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0"/>
                      <a:pt x="37" y="39"/>
                      <a:pt x="39" y="39"/>
                    </a:cubicBezTo>
                    <a:cubicBezTo>
                      <a:pt x="41" y="39"/>
                      <a:pt x="42" y="40"/>
                      <a:pt x="42" y="42"/>
                    </a:cubicBezTo>
                    <a:lnTo>
                      <a:pt x="42" y="110"/>
                    </a:lnTo>
                    <a:close/>
                    <a:moveTo>
                      <a:pt x="69" y="127"/>
                    </a:moveTo>
                    <a:cubicBezTo>
                      <a:pt x="69" y="129"/>
                      <a:pt x="67" y="130"/>
                      <a:pt x="65" y="130"/>
                    </a:cubicBezTo>
                    <a:cubicBezTo>
                      <a:pt x="63" y="130"/>
                      <a:pt x="61" y="129"/>
                      <a:pt x="61" y="1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1" y="26"/>
                      <a:pt x="63" y="24"/>
                      <a:pt x="65" y="24"/>
                    </a:cubicBezTo>
                    <a:cubicBezTo>
                      <a:pt x="67" y="24"/>
                      <a:pt x="69" y="26"/>
                      <a:pt x="69" y="27"/>
                    </a:cubicBezTo>
                    <a:lnTo>
                      <a:pt x="69" y="127"/>
                    </a:lnTo>
                    <a:close/>
                    <a:moveTo>
                      <a:pt x="93" y="110"/>
                    </a:moveTo>
                    <a:cubicBezTo>
                      <a:pt x="93" y="112"/>
                      <a:pt x="91" y="113"/>
                      <a:pt x="89" y="113"/>
                    </a:cubicBezTo>
                    <a:cubicBezTo>
                      <a:pt x="87" y="113"/>
                      <a:pt x="85" y="112"/>
                      <a:pt x="85" y="110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40"/>
                      <a:pt x="87" y="39"/>
                      <a:pt x="89" y="39"/>
                    </a:cubicBezTo>
                    <a:cubicBezTo>
                      <a:pt x="91" y="39"/>
                      <a:pt x="93" y="40"/>
                      <a:pt x="93" y="42"/>
                    </a:cubicBezTo>
                    <a:lnTo>
                      <a:pt x="93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6"/>
              <p:cNvSpPr>
                <a:spLocks noEditPoints="1"/>
              </p:cNvSpPr>
              <p:nvPr/>
            </p:nvSpPr>
            <p:spPr bwMode="auto">
              <a:xfrm>
                <a:off x="8166614" y="1279026"/>
                <a:ext cx="228649" cy="51689"/>
              </a:xfrm>
              <a:custGeom>
                <a:gdLst>
                  <a:gd name="T0" fmla="*/ 154 w 159"/>
                  <a:gd name="T1" fmla="*/ 26 h 36"/>
                  <a:gd name="T2" fmla="*/ 119 w 159"/>
                  <a:gd name="T3" fmla="*/ 26 h 36"/>
                  <a:gd name="T4" fmla="*/ 119 w 159"/>
                  <a:gd name="T5" fmla="*/ 13 h 36"/>
                  <a:gd name="T6" fmla="*/ 105 w 159"/>
                  <a:gd name="T7" fmla="*/ 0 h 36"/>
                  <a:gd name="T8" fmla="*/ 54 w 159"/>
                  <a:gd name="T9" fmla="*/ 0 h 36"/>
                  <a:gd name="T10" fmla="*/ 41 w 159"/>
                  <a:gd name="T11" fmla="*/ 13 h 36"/>
                  <a:gd name="T12" fmla="*/ 41 w 159"/>
                  <a:gd name="T13" fmla="*/ 26 h 36"/>
                  <a:gd name="T14" fmla="*/ 5 w 159"/>
                  <a:gd name="T15" fmla="*/ 26 h 36"/>
                  <a:gd name="T16" fmla="*/ 0 w 159"/>
                  <a:gd name="T17" fmla="*/ 31 h 36"/>
                  <a:gd name="T18" fmla="*/ 5 w 159"/>
                  <a:gd name="T19" fmla="*/ 36 h 36"/>
                  <a:gd name="T20" fmla="*/ 154 w 159"/>
                  <a:gd name="T21" fmla="*/ 36 h 36"/>
                  <a:gd name="T22" fmla="*/ 159 w 159"/>
                  <a:gd name="T23" fmla="*/ 31 h 36"/>
                  <a:gd name="T24" fmla="*/ 154 w 159"/>
                  <a:gd name="T25" fmla="*/ 26 h 36"/>
                  <a:gd name="T26" fmla="*/ 109 w 159"/>
                  <a:gd name="T27" fmla="*/ 26 h 36"/>
                  <a:gd name="T28" fmla="*/ 51 w 159"/>
                  <a:gd name="T29" fmla="*/ 26 h 36"/>
                  <a:gd name="T30" fmla="*/ 51 w 159"/>
                  <a:gd name="T31" fmla="*/ 13 h 36"/>
                  <a:gd name="T32" fmla="*/ 54 w 159"/>
                  <a:gd name="T33" fmla="*/ 10 h 36"/>
                  <a:gd name="T34" fmla="*/ 105 w 159"/>
                  <a:gd name="T35" fmla="*/ 10 h 36"/>
                  <a:gd name="T36" fmla="*/ 109 w 159"/>
                  <a:gd name="T37" fmla="*/ 13 h 36"/>
                  <a:gd name="T38" fmla="*/ 109 w 159"/>
                  <a:gd name="T39" fmla="*/ 26 h 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9" h="36">
                    <a:moveTo>
                      <a:pt x="154" y="26"/>
                    </a:moveTo>
                    <a:cubicBezTo>
                      <a:pt x="119" y="26"/>
                      <a:pt x="119" y="26"/>
                      <a:pt x="119" y="26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6"/>
                      <a:pt x="113" y="0"/>
                      <a:pt x="105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1" y="6"/>
                      <a:pt x="41" y="13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3" y="26"/>
                      <a:pt x="0" y="29"/>
                      <a:pt x="0" y="31"/>
                    </a:cubicBezTo>
                    <a:cubicBezTo>
                      <a:pt x="0" y="34"/>
                      <a:pt x="3" y="36"/>
                      <a:pt x="5" y="36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7" y="36"/>
                      <a:pt x="159" y="34"/>
                      <a:pt x="159" y="31"/>
                    </a:cubicBezTo>
                    <a:cubicBezTo>
                      <a:pt x="159" y="29"/>
                      <a:pt x="157" y="26"/>
                      <a:pt x="154" y="26"/>
                    </a:cubicBezTo>
                    <a:close/>
                    <a:moveTo>
                      <a:pt x="109" y="26"/>
                    </a:move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1"/>
                      <a:pt x="52" y="10"/>
                      <a:pt x="54" y="10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7" y="10"/>
                      <a:pt x="109" y="11"/>
                      <a:pt x="109" y="13"/>
                    </a:cubicBezTo>
                    <a:lnTo>
                      <a:pt x="109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6337300" y="1543873"/>
            <a:ext cx="6521450" cy="4339563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Content Placeholder 2"/>
          <p:cNvSpPr txBox="1"/>
          <p:nvPr/>
        </p:nvSpPr>
        <p:spPr>
          <a:xfrm>
            <a:off x="361949" y="142589"/>
            <a:ext cx="4339233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accent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点击添加相关标题文字</a:t>
            </a:r>
            <a:endParaRPr lang="en-US" sz="3200">
              <a:solidFill>
                <a:schemeClr val="accent1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3600659737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25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OUTPUT_FOLDER" val="C:\Users\Administrator\Desktop"/>
  <p:tag name="ISPRING_PLAYERS_CUSTOMIZATION" val="UEsDBBQAAgAIALS7WE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LS7WEm45zzyXgAAAGMAAAAcAAAAdW5pdmVyc2FsL2xvY2FsX3NldHRpbmdzLnhtbA3KvQ5AQAwA4N1TNN39bQbHZrTgARoakfRacUd4e7d9w9f2rxd4+AqHqcO6qBBYV9sO3R0u85A3CCGSbiSm7FANoe+yVmwlmTjGFAOcQh9fM/uEyCP5NIdbBMsu+w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tLtYSbd+K21kAQAA7wIAACkAAAB1bml2ZXJzYWwvc2tpbl9jdXN0b21pemF0aW9uX3NldHRpbmdzLnhtbI1Sy2ocMRC8+yuEf2AltV4DkwU9zYIPATv4POwoZrCtCSOZmKCPj8bxst54TaI+dVV3Nd2qPj9MyT7nMj9Nv4YyzekmljKl+7y9QKjfz4/z8nWJOZa8OSJ3Uxrnn7v0fV6xhuYypHFYRruyeYtReH1ISa2cahkzjCLJPPUKOc9t4zpwHdjGOUpsv/lL4o/uEvcxlfOq/eaE/diwSzkuZZfG+LKF0+r31OkGV8swTq0ubwVbox6mVsfWQIxwyX2lGgAEstwRh6uUndQEecw4hmoUBQqIcE46UYmkHFoWOtFUmO8EYpIx6ir1tHUjrY2jtkroCNFtmledrSEYiTEihABzlQsIBqNWDU1Dg1oPCA4MiKqNJgpQsMEEVr3zwnKkqBcYV2YMYHw87nG79+c6ov+9zuGc/xA8+wVn2dVbmzPm6vfPy9KKb+PTj8ehRDSNXy7Dt+vryzc/vnr3wK4mbdt+6unfUEsDBBQAAgAIAK67WE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rrtYSdZFKylNAAAAawAAABsAAAB1bml2ZXJzYWwvdW5pdmVyc2FsLnBuZy54bWyzsa/IzVEoSy0qzszPs1Uy1DNQsrfj5bIpKEoty0wtV6gAigEFIUBJodJWycQIwS3PTCnJAKowMDZDCGakZqZnlNgqmZubwwX1gWYCAFBLAQIAABQAAgAIALS7WEk9PC/RwQAAAOUBAAAaAAAAAAAAAAEAAAAAAAAAAAB1bml2ZXJzYWwvaTE4bl9wcmVzZXRzLnhtbFBLAQIAABQAAgAIALS7WEm45zzyXgAAAGMAAAAcAAAAAAAAAAEAAAAAAPkAAAB1bml2ZXJzYWwvbG9jYWxfc2V0dGluZ3MueG1sUEsBAgAAFAACAAgARJRXRyO0Tvv7AgAAsAgAABQAAAAAAAAAAQAAAAAAkQEAAHVuaXZlcnNhbC9wbGF5ZXIueG1sUEsBAgAAFAACAAgAtLtYSbd+K21kAQAA7wIAACkAAAAAAAAAAQAAAAAAvgQAAHVuaXZlcnNhbC9za2luX2N1c3RvbWl6YXRpb25fc2V0dGluZ3MueG1sUEsBAgAAFAACAAgArrtYSehkTujoLwAA6VsAABcAAAAAAAAAAAAAAAAAaQYAAHVuaXZlcnNhbC91bml2ZXJzYWwucG5nUEsBAgAAFAACAAgArrtYSdZFKylNAAAAawAAABsAAAAAAAAAAQAAAAAAhjYAAHVuaXZlcnNhbC91bml2ZXJzYWwucG5nLnhtbFBLBQYAAAAABgAGALkBAAAMNwAAAAA="/>
  <p:tag name="ISPRING_PRESENTATION_TITLE" val="61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0C281DE6-169F-4BF4-9473-D6367F2DD666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02红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595959"/>
      </a:accent2>
      <a:accent3>
        <a:srgbClr val="C00000"/>
      </a:accent3>
      <a:accent4>
        <a:srgbClr val="595959"/>
      </a:accent4>
      <a:accent5>
        <a:srgbClr val="C00000"/>
      </a:accent5>
      <a:accent6>
        <a:srgbClr val="595959"/>
      </a:accent6>
      <a:hlink>
        <a:srgbClr val="C00000"/>
      </a:hlink>
      <a:folHlink>
        <a:srgbClr val="595959"/>
      </a:folHlink>
    </a:clrScheme>
    <a:fontScheme name="自定义 4">
      <a:majorFont>
        <a:latin typeface="Calibri Light"/>
        <a:ea typeface="迷你简菱心"/>
        <a:cs typeface="Arial"/>
      </a:majorFont>
      <a:minorFont>
        <a:latin typeface="Calibri"/>
        <a:ea typeface="造字工房悦黑（非商用）常规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211</Paragraphs>
  <Slides>25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22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48">
      <vt:lpstr>Arial</vt:lpstr>
      <vt:lpstr>Calibri Light</vt:lpstr>
      <vt:lpstr>迷你简菱心</vt:lpstr>
      <vt:lpstr>Calibri</vt:lpstr>
      <vt:lpstr>造字工房悦黑（非商用）常规体</vt:lpstr>
      <vt:lpstr>等线 Light</vt:lpstr>
      <vt:lpstr>等线</vt:lpstr>
      <vt:lpstr>微软雅黑</vt:lpstr>
      <vt:lpstr>腾祥潮黑简</vt:lpstr>
      <vt:lpstr>Aharoni</vt:lpstr>
      <vt:lpstr>方正尚酷简体</vt:lpstr>
      <vt:lpstr>华文细黑</vt:lpstr>
      <vt:lpstr>Gill Sans</vt:lpstr>
      <vt:lpstr>Lato Regular</vt:lpstr>
      <vt:lpstr>宋体</vt:lpstr>
      <vt:lpstr>Franklin Gothic Book</vt:lpstr>
      <vt:lpstr>Segoe UI Emoji</vt:lpstr>
      <vt:lpstr>思源黑体 CN Medium</vt:lpstr>
      <vt:lpstr>Cambria Math</vt:lpstr>
      <vt:lpstr>Impact</vt:lpstr>
      <vt:lpstr>DFMincho-SU</vt:lpstr>
      <vt:lpstr>思源黑体 CN Light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dcterms:created xsi:type="dcterms:W3CDTF">2017-09-20T14:37:51Z</dcterms:created>
  <dcterms:modified xsi:type="dcterms:W3CDTF">2023-10-16T16:21:28Z</dcterms:modified>
</cp:coreProperties>
</file>