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259" r:id="rId4"/>
    <p:sldId id="264" r:id="rId5"/>
    <p:sldId id="265" r:id="rId6"/>
    <p:sldId id="266" r:id="rId7"/>
    <p:sldId id="267" r:id="rId8"/>
    <p:sldId id="268" r:id="rId9"/>
    <p:sldId id="260" r:id="rId10"/>
    <p:sldId id="269" r:id="rId11"/>
    <p:sldId id="270" r:id="rId12"/>
    <p:sldId id="261" r:id="rId13"/>
    <p:sldId id="271" r:id="rId14"/>
    <p:sldId id="272" r:id="rId15"/>
    <p:sldId id="273" r:id="rId16"/>
    <p:sldId id="262" r:id="rId17"/>
    <p:sldId id="274" r:id="rId18"/>
    <p:sldId id="275" r:id="rId19"/>
    <p:sldId id="276" r:id="rId20"/>
    <p:sldId id="263" r:id="rId21"/>
    <p:sldId id="277" r:id="rId22"/>
    <p:sldId id="278" r:id="rId23"/>
    <p:sldId id="279" r:id="rId24"/>
    <p:sldId id="280" r:id="rId25"/>
    <p:sldId id="281"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1E23"/>
    <a:srgbClr val="2121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3" d="100"/>
          <a:sy n="73" d="100"/>
        </p:scale>
        <p:origin x="774"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 Id="rId35"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79D575-E5FE-462C-BAF4-DD5E805E038E}" type="datetimeFigureOut">
              <a:rPr lang="zh-CN" altLang="en-US" smtClean="0"/>
              <a:t>2021/1/26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FD8D4E-5880-47B8-A7D4-B1E9999027C2}" type="slidenum">
              <a:rPr lang="zh-CN" altLang="en-US" smtClean="0"/>
              <a:t>‹#›</a:t>
            </a:fld>
            <a:endParaRPr lang="zh-CN" altLang="en-US"/>
          </a:p>
        </p:txBody>
      </p:sp>
    </p:spTree>
    <p:extLst>
      <p:ext uri="{BB962C8B-B14F-4D97-AF65-F5344CB8AC3E}">
        <p14:creationId xmlns:p14="http://schemas.microsoft.com/office/powerpoint/2010/main" val="2455986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8FD8D4E-5880-47B8-A7D4-B1E9999027C2}" type="slidenum">
              <a:rPr lang="zh-CN" altLang="en-US" smtClean="0"/>
              <a:t>1</a:t>
            </a:fld>
            <a:endParaRPr lang="zh-CN" altLang="en-US"/>
          </a:p>
        </p:txBody>
      </p:sp>
    </p:spTree>
    <p:extLst>
      <p:ext uri="{BB962C8B-B14F-4D97-AF65-F5344CB8AC3E}">
        <p14:creationId xmlns:p14="http://schemas.microsoft.com/office/powerpoint/2010/main" val="16846978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CD75-8DEA-4E64-8DEF-1BDDA26C6ED8}" type="slidenum">
              <a:rPr lang="zh-CN" altLang="en-US" smtClean="0"/>
              <a:t>10</a:t>
            </a:fld>
            <a:endParaRPr lang="zh-CN" altLang="en-US"/>
          </a:p>
        </p:txBody>
      </p:sp>
    </p:spTree>
    <p:extLst>
      <p:ext uri="{BB962C8B-B14F-4D97-AF65-F5344CB8AC3E}">
        <p14:creationId xmlns:p14="http://schemas.microsoft.com/office/powerpoint/2010/main" val="1559762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CD75-8DEA-4E64-8DEF-1BDDA26C6ED8}" type="slidenum">
              <a:rPr lang="zh-CN" altLang="en-US" smtClean="0"/>
              <a:t>11</a:t>
            </a:fld>
            <a:endParaRPr lang="zh-CN" altLang="en-US"/>
          </a:p>
        </p:txBody>
      </p:sp>
    </p:spTree>
    <p:extLst>
      <p:ext uri="{BB962C8B-B14F-4D97-AF65-F5344CB8AC3E}">
        <p14:creationId xmlns:p14="http://schemas.microsoft.com/office/powerpoint/2010/main" val="802537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357984-FA77-460E-8204-A568D7213E1C}" type="slidenum">
              <a:rPr lang="zh-CN" altLang="en-US" smtClean="0"/>
              <a:t>12</a:t>
            </a:fld>
            <a:endParaRPr lang="zh-CN" altLang="en-US"/>
          </a:p>
        </p:txBody>
      </p:sp>
    </p:spTree>
    <p:extLst>
      <p:ext uri="{BB962C8B-B14F-4D97-AF65-F5344CB8AC3E}">
        <p14:creationId xmlns:p14="http://schemas.microsoft.com/office/powerpoint/2010/main" val="20599812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CD75-8DEA-4E64-8DEF-1BDDA26C6ED8}" type="slidenum">
              <a:rPr lang="zh-CN" altLang="en-US" smtClean="0"/>
              <a:t>13</a:t>
            </a:fld>
            <a:endParaRPr lang="zh-CN" altLang="en-US"/>
          </a:p>
        </p:txBody>
      </p:sp>
    </p:spTree>
    <p:extLst>
      <p:ext uri="{BB962C8B-B14F-4D97-AF65-F5344CB8AC3E}">
        <p14:creationId xmlns:p14="http://schemas.microsoft.com/office/powerpoint/2010/main" val="13434414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CD75-8DEA-4E64-8DEF-1BDDA26C6ED8}" type="slidenum">
              <a:rPr lang="zh-CN" altLang="en-US" smtClean="0"/>
              <a:t>14</a:t>
            </a:fld>
            <a:endParaRPr lang="zh-CN" altLang="en-US"/>
          </a:p>
        </p:txBody>
      </p:sp>
    </p:spTree>
    <p:extLst>
      <p:ext uri="{BB962C8B-B14F-4D97-AF65-F5344CB8AC3E}">
        <p14:creationId xmlns:p14="http://schemas.microsoft.com/office/powerpoint/2010/main" val="2532034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CD75-8DEA-4E64-8DEF-1BDDA26C6ED8}" type="slidenum">
              <a:rPr lang="zh-CN" altLang="en-US" smtClean="0"/>
              <a:t>15</a:t>
            </a:fld>
            <a:endParaRPr lang="zh-CN" altLang="en-US"/>
          </a:p>
        </p:txBody>
      </p:sp>
    </p:spTree>
    <p:extLst>
      <p:ext uri="{BB962C8B-B14F-4D97-AF65-F5344CB8AC3E}">
        <p14:creationId xmlns:p14="http://schemas.microsoft.com/office/powerpoint/2010/main" val="2453991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357984-FA77-460E-8204-A568D7213E1C}" type="slidenum">
              <a:rPr lang="zh-CN" altLang="en-US" smtClean="0"/>
              <a:t>16</a:t>
            </a:fld>
            <a:endParaRPr lang="zh-CN" altLang="en-US"/>
          </a:p>
        </p:txBody>
      </p:sp>
    </p:spTree>
    <p:extLst>
      <p:ext uri="{BB962C8B-B14F-4D97-AF65-F5344CB8AC3E}">
        <p14:creationId xmlns:p14="http://schemas.microsoft.com/office/powerpoint/2010/main" val="1896588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CD75-8DEA-4E64-8DEF-1BDDA26C6ED8}" type="slidenum">
              <a:rPr lang="zh-CN" altLang="en-US" smtClean="0"/>
              <a:t>17</a:t>
            </a:fld>
            <a:endParaRPr lang="zh-CN" altLang="en-US"/>
          </a:p>
        </p:txBody>
      </p:sp>
    </p:spTree>
    <p:extLst>
      <p:ext uri="{BB962C8B-B14F-4D97-AF65-F5344CB8AC3E}">
        <p14:creationId xmlns:p14="http://schemas.microsoft.com/office/powerpoint/2010/main" val="33877822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CD75-8DEA-4E64-8DEF-1BDDA26C6ED8}" type="slidenum">
              <a:rPr lang="zh-CN" altLang="en-US" smtClean="0"/>
              <a:t>18</a:t>
            </a:fld>
            <a:endParaRPr lang="zh-CN" altLang="en-US"/>
          </a:p>
        </p:txBody>
      </p:sp>
    </p:spTree>
    <p:extLst>
      <p:ext uri="{BB962C8B-B14F-4D97-AF65-F5344CB8AC3E}">
        <p14:creationId xmlns:p14="http://schemas.microsoft.com/office/powerpoint/2010/main" val="8961840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CD75-8DEA-4E64-8DEF-1BDDA26C6ED8}" type="slidenum">
              <a:rPr lang="zh-CN" altLang="en-US" smtClean="0"/>
              <a:t>19</a:t>
            </a:fld>
            <a:endParaRPr lang="zh-CN" altLang="en-US"/>
          </a:p>
        </p:txBody>
      </p:sp>
    </p:spTree>
    <p:extLst>
      <p:ext uri="{BB962C8B-B14F-4D97-AF65-F5344CB8AC3E}">
        <p14:creationId xmlns:p14="http://schemas.microsoft.com/office/powerpoint/2010/main" val="439927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357984-FA77-460E-8204-A568D7213E1C}" type="slidenum">
              <a:rPr lang="zh-CN" altLang="en-US" smtClean="0"/>
              <a:t>2</a:t>
            </a:fld>
            <a:endParaRPr lang="zh-CN" altLang="en-US"/>
          </a:p>
        </p:txBody>
      </p:sp>
    </p:spTree>
    <p:extLst>
      <p:ext uri="{BB962C8B-B14F-4D97-AF65-F5344CB8AC3E}">
        <p14:creationId xmlns:p14="http://schemas.microsoft.com/office/powerpoint/2010/main" val="16514804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357984-FA77-460E-8204-A568D7213E1C}" type="slidenum">
              <a:rPr lang="zh-CN" altLang="en-US" smtClean="0"/>
              <a:t>20</a:t>
            </a:fld>
            <a:endParaRPr lang="zh-CN" altLang="en-US"/>
          </a:p>
        </p:txBody>
      </p:sp>
    </p:spTree>
    <p:extLst>
      <p:ext uri="{BB962C8B-B14F-4D97-AF65-F5344CB8AC3E}">
        <p14:creationId xmlns:p14="http://schemas.microsoft.com/office/powerpoint/2010/main" val="32583936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CD75-8DEA-4E64-8DEF-1BDDA26C6ED8}" type="slidenum">
              <a:rPr lang="zh-CN" altLang="en-US" smtClean="0"/>
              <a:t>21</a:t>
            </a:fld>
            <a:endParaRPr lang="zh-CN" altLang="en-US"/>
          </a:p>
        </p:txBody>
      </p:sp>
    </p:spTree>
    <p:extLst>
      <p:ext uri="{BB962C8B-B14F-4D97-AF65-F5344CB8AC3E}">
        <p14:creationId xmlns:p14="http://schemas.microsoft.com/office/powerpoint/2010/main" val="1917928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CD75-8DEA-4E64-8DEF-1BDDA26C6ED8}" type="slidenum">
              <a:rPr lang="zh-CN" altLang="en-US" smtClean="0"/>
              <a:t>22</a:t>
            </a:fld>
            <a:endParaRPr lang="zh-CN" altLang="en-US"/>
          </a:p>
        </p:txBody>
      </p:sp>
    </p:spTree>
    <p:extLst>
      <p:ext uri="{BB962C8B-B14F-4D97-AF65-F5344CB8AC3E}">
        <p14:creationId xmlns:p14="http://schemas.microsoft.com/office/powerpoint/2010/main" val="26659996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CD75-8DEA-4E64-8DEF-1BDDA26C6ED8}" type="slidenum">
              <a:rPr lang="zh-CN" altLang="en-US" smtClean="0"/>
              <a:t>23</a:t>
            </a:fld>
            <a:endParaRPr lang="zh-CN" altLang="en-US"/>
          </a:p>
        </p:txBody>
      </p:sp>
    </p:spTree>
    <p:extLst>
      <p:ext uri="{BB962C8B-B14F-4D97-AF65-F5344CB8AC3E}">
        <p14:creationId xmlns:p14="http://schemas.microsoft.com/office/powerpoint/2010/main" val="6734235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CD75-8DEA-4E64-8DEF-1BDDA26C6ED8}" type="slidenum">
              <a:rPr lang="zh-CN" altLang="en-US" smtClean="0"/>
              <a:t>24</a:t>
            </a:fld>
            <a:endParaRPr lang="zh-CN" altLang="en-US"/>
          </a:p>
        </p:txBody>
      </p:sp>
    </p:spTree>
    <p:extLst>
      <p:ext uri="{BB962C8B-B14F-4D97-AF65-F5344CB8AC3E}">
        <p14:creationId xmlns:p14="http://schemas.microsoft.com/office/powerpoint/2010/main" val="42856639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D8D4E-5880-47B8-A7D4-B1E9999027C2}" type="slidenum">
              <a:rPr lang="zh-CN" altLang="en-US" smtClean="0"/>
              <a:t>25</a:t>
            </a:fld>
            <a:endParaRPr lang="zh-CN" altLang="en-US"/>
          </a:p>
        </p:txBody>
      </p:sp>
    </p:spTree>
    <p:extLst>
      <p:ext uri="{BB962C8B-B14F-4D97-AF65-F5344CB8AC3E}">
        <p14:creationId xmlns:p14="http://schemas.microsoft.com/office/powerpoint/2010/main" val="3374139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357984-FA77-460E-8204-A568D7213E1C}" type="slidenum">
              <a:rPr lang="zh-CN" altLang="en-US" smtClean="0"/>
              <a:t>3</a:t>
            </a:fld>
            <a:endParaRPr lang="zh-CN" altLang="en-US"/>
          </a:p>
        </p:txBody>
      </p:sp>
    </p:spTree>
    <p:extLst>
      <p:ext uri="{BB962C8B-B14F-4D97-AF65-F5344CB8AC3E}">
        <p14:creationId xmlns:p14="http://schemas.microsoft.com/office/powerpoint/2010/main" val="23488814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CD75-8DEA-4E64-8DEF-1BDDA26C6ED8}" type="slidenum">
              <a:rPr lang="zh-CN" altLang="en-US" smtClean="0"/>
              <a:t>4</a:t>
            </a:fld>
            <a:endParaRPr lang="zh-CN" altLang="en-US"/>
          </a:p>
        </p:txBody>
      </p:sp>
    </p:spTree>
    <p:extLst>
      <p:ext uri="{BB962C8B-B14F-4D97-AF65-F5344CB8AC3E}">
        <p14:creationId xmlns:p14="http://schemas.microsoft.com/office/powerpoint/2010/main" val="1758336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CD75-8DEA-4E64-8DEF-1BDDA26C6ED8}" type="slidenum">
              <a:rPr lang="zh-CN" altLang="en-US" smtClean="0"/>
              <a:t>5</a:t>
            </a:fld>
            <a:endParaRPr lang="zh-CN" altLang="en-US"/>
          </a:p>
        </p:txBody>
      </p:sp>
    </p:spTree>
    <p:extLst>
      <p:ext uri="{BB962C8B-B14F-4D97-AF65-F5344CB8AC3E}">
        <p14:creationId xmlns:p14="http://schemas.microsoft.com/office/powerpoint/2010/main" val="1150303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CD75-8DEA-4E64-8DEF-1BDDA26C6ED8}" type="slidenum">
              <a:rPr lang="zh-CN" altLang="en-US" smtClean="0"/>
              <a:t>6</a:t>
            </a:fld>
            <a:endParaRPr lang="zh-CN" altLang="en-US"/>
          </a:p>
        </p:txBody>
      </p:sp>
    </p:spTree>
    <p:extLst>
      <p:ext uri="{BB962C8B-B14F-4D97-AF65-F5344CB8AC3E}">
        <p14:creationId xmlns:p14="http://schemas.microsoft.com/office/powerpoint/2010/main" val="928462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CD75-8DEA-4E64-8DEF-1BDDA26C6ED8}" type="slidenum">
              <a:rPr lang="zh-CN" altLang="en-US" smtClean="0"/>
              <a:t>7</a:t>
            </a:fld>
            <a:endParaRPr lang="zh-CN" altLang="en-US"/>
          </a:p>
        </p:txBody>
      </p:sp>
    </p:spTree>
    <p:extLst>
      <p:ext uri="{BB962C8B-B14F-4D97-AF65-F5344CB8AC3E}">
        <p14:creationId xmlns:p14="http://schemas.microsoft.com/office/powerpoint/2010/main" val="25434987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CD75-8DEA-4E64-8DEF-1BDDA26C6ED8}" type="slidenum">
              <a:rPr lang="zh-CN" altLang="en-US" smtClean="0"/>
              <a:t>8</a:t>
            </a:fld>
            <a:endParaRPr lang="zh-CN" altLang="en-US"/>
          </a:p>
        </p:txBody>
      </p:sp>
    </p:spTree>
    <p:extLst>
      <p:ext uri="{BB962C8B-B14F-4D97-AF65-F5344CB8AC3E}">
        <p14:creationId xmlns:p14="http://schemas.microsoft.com/office/powerpoint/2010/main" val="1189898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357984-FA77-460E-8204-A568D7213E1C}" type="slidenum">
              <a:rPr lang="zh-CN" altLang="en-US" smtClean="0"/>
              <a:t>9</a:t>
            </a:fld>
            <a:endParaRPr lang="zh-CN" altLang="en-US"/>
          </a:p>
        </p:txBody>
      </p:sp>
    </p:spTree>
    <p:extLst>
      <p:ext uri="{BB962C8B-B14F-4D97-AF65-F5344CB8AC3E}">
        <p14:creationId xmlns:p14="http://schemas.microsoft.com/office/powerpoint/2010/main" val="2357207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BC63603-CD51-4A3C-9297-92F7CFF0D278}" type="datetimeFigureOut">
              <a:rPr lang="zh-CN" altLang="en-US" smtClean="0"/>
              <a:t>2021/1/26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F0057B-D6C0-4D53-B527-15C1932369D5}" type="slidenum">
              <a:rPr lang="zh-CN" altLang="en-US" smtClean="0"/>
              <a:t>‹#›</a:t>
            </a:fld>
            <a:endParaRPr lang="zh-CN" altLang="en-US"/>
          </a:p>
        </p:txBody>
      </p:sp>
    </p:spTree>
    <p:extLst>
      <p:ext uri="{BB962C8B-B14F-4D97-AF65-F5344CB8AC3E}">
        <p14:creationId xmlns:p14="http://schemas.microsoft.com/office/powerpoint/2010/main" val="109889507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C63603-CD51-4A3C-9297-92F7CFF0D278}" type="datetimeFigureOut">
              <a:rPr lang="zh-CN" altLang="en-US" smtClean="0"/>
              <a:t>2021/1/26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F0057B-D6C0-4D53-B527-15C1932369D5}" type="slidenum">
              <a:rPr lang="zh-CN" altLang="en-US" smtClean="0"/>
              <a:t>‹#›</a:t>
            </a:fld>
            <a:endParaRPr lang="zh-CN" altLang="en-US"/>
          </a:p>
        </p:txBody>
      </p:sp>
    </p:spTree>
    <p:extLst>
      <p:ext uri="{BB962C8B-B14F-4D97-AF65-F5344CB8AC3E}">
        <p14:creationId xmlns:p14="http://schemas.microsoft.com/office/powerpoint/2010/main" val="93394076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C63603-CD51-4A3C-9297-92F7CFF0D278}" type="datetimeFigureOut">
              <a:rPr lang="zh-CN" altLang="en-US" smtClean="0"/>
              <a:t>2021/1/26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F0057B-D6C0-4D53-B527-15C1932369D5}" type="slidenum">
              <a:rPr lang="zh-CN" altLang="en-US" smtClean="0"/>
              <a:t>‹#›</a:t>
            </a:fld>
            <a:endParaRPr lang="zh-CN" altLang="en-US"/>
          </a:p>
        </p:txBody>
      </p:sp>
    </p:spTree>
    <p:extLst>
      <p:ext uri="{BB962C8B-B14F-4D97-AF65-F5344CB8AC3E}">
        <p14:creationId xmlns:p14="http://schemas.microsoft.com/office/powerpoint/2010/main" val="294761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C63603-CD51-4A3C-9297-92F7CFF0D278}" type="datetimeFigureOut">
              <a:rPr lang="zh-CN" altLang="en-US" smtClean="0"/>
              <a:t>2021/1/26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F0057B-D6C0-4D53-B527-15C1932369D5}" type="slidenum">
              <a:rPr lang="zh-CN" altLang="en-US" smtClean="0"/>
              <a:t>‹#›</a:t>
            </a:fld>
            <a:endParaRPr lang="zh-CN" altLang="en-US"/>
          </a:p>
        </p:txBody>
      </p:sp>
    </p:spTree>
    <p:extLst>
      <p:ext uri="{BB962C8B-B14F-4D97-AF65-F5344CB8AC3E}">
        <p14:creationId xmlns:p14="http://schemas.microsoft.com/office/powerpoint/2010/main" val="1757253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BC63603-CD51-4A3C-9297-92F7CFF0D278}" type="datetimeFigureOut">
              <a:rPr lang="zh-CN" altLang="en-US" smtClean="0"/>
              <a:t>2021/1/26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F0057B-D6C0-4D53-B527-15C1932369D5}" type="slidenum">
              <a:rPr lang="zh-CN" altLang="en-US" smtClean="0"/>
              <a:t>‹#›</a:t>
            </a:fld>
            <a:endParaRPr lang="zh-CN" altLang="en-US"/>
          </a:p>
        </p:txBody>
      </p:sp>
    </p:spTree>
    <p:extLst>
      <p:ext uri="{BB962C8B-B14F-4D97-AF65-F5344CB8AC3E}">
        <p14:creationId xmlns:p14="http://schemas.microsoft.com/office/powerpoint/2010/main" val="14951293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BC63603-CD51-4A3C-9297-92F7CFF0D278}" type="datetimeFigureOut">
              <a:rPr lang="zh-CN" altLang="en-US" smtClean="0"/>
              <a:t>2021/1/26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F0057B-D6C0-4D53-B527-15C1932369D5}" type="slidenum">
              <a:rPr lang="zh-CN" altLang="en-US" smtClean="0"/>
              <a:t>‹#›</a:t>
            </a:fld>
            <a:endParaRPr lang="zh-CN" altLang="en-US"/>
          </a:p>
        </p:txBody>
      </p:sp>
    </p:spTree>
    <p:extLst>
      <p:ext uri="{BB962C8B-B14F-4D97-AF65-F5344CB8AC3E}">
        <p14:creationId xmlns:p14="http://schemas.microsoft.com/office/powerpoint/2010/main" val="83271018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BC63603-CD51-4A3C-9297-92F7CFF0D278}" type="datetimeFigureOut">
              <a:rPr lang="zh-CN" altLang="en-US" smtClean="0"/>
              <a:t>2021/1/26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7F0057B-D6C0-4D53-B527-15C1932369D5}" type="slidenum">
              <a:rPr lang="zh-CN" altLang="en-US" smtClean="0"/>
              <a:t>‹#›</a:t>
            </a:fld>
            <a:endParaRPr lang="zh-CN" altLang="en-US"/>
          </a:p>
        </p:txBody>
      </p:sp>
    </p:spTree>
    <p:extLst>
      <p:ext uri="{BB962C8B-B14F-4D97-AF65-F5344CB8AC3E}">
        <p14:creationId xmlns:p14="http://schemas.microsoft.com/office/powerpoint/2010/main" val="33200992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BC63603-CD51-4A3C-9297-92F7CFF0D278}" type="datetimeFigureOut">
              <a:rPr lang="zh-CN" altLang="en-US" smtClean="0"/>
              <a:t>2021/1/26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7F0057B-D6C0-4D53-B527-15C1932369D5}" type="slidenum">
              <a:rPr lang="zh-CN" altLang="en-US" smtClean="0"/>
              <a:t>‹#›</a:t>
            </a:fld>
            <a:endParaRPr lang="zh-CN" altLang="en-US"/>
          </a:p>
        </p:txBody>
      </p:sp>
    </p:spTree>
    <p:extLst>
      <p:ext uri="{BB962C8B-B14F-4D97-AF65-F5344CB8AC3E}">
        <p14:creationId xmlns:p14="http://schemas.microsoft.com/office/powerpoint/2010/main" val="385939552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C63603-CD51-4A3C-9297-92F7CFF0D278}" type="datetimeFigureOut">
              <a:rPr lang="zh-CN" altLang="en-US" smtClean="0"/>
              <a:t>2021/1/26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7F0057B-D6C0-4D53-B527-15C1932369D5}" type="slidenum">
              <a:rPr lang="zh-CN" altLang="en-US" smtClean="0"/>
              <a:t>‹#›</a:t>
            </a:fld>
            <a:endParaRPr lang="zh-CN" altLang="en-US"/>
          </a:p>
        </p:txBody>
      </p:sp>
    </p:spTree>
    <p:extLst>
      <p:ext uri="{BB962C8B-B14F-4D97-AF65-F5344CB8AC3E}">
        <p14:creationId xmlns:p14="http://schemas.microsoft.com/office/powerpoint/2010/main" val="10181537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BC63603-CD51-4A3C-9297-92F7CFF0D278}" type="datetimeFigureOut">
              <a:rPr lang="zh-CN" altLang="en-US" smtClean="0"/>
              <a:t>2021/1/26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F0057B-D6C0-4D53-B527-15C1932369D5}" type="slidenum">
              <a:rPr lang="zh-CN" altLang="en-US" smtClean="0"/>
              <a:t>‹#›</a:t>
            </a:fld>
            <a:endParaRPr lang="zh-CN" altLang="en-US"/>
          </a:p>
        </p:txBody>
      </p:sp>
    </p:spTree>
    <p:extLst>
      <p:ext uri="{BB962C8B-B14F-4D97-AF65-F5344CB8AC3E}">
        <p14:creationId xmlns:p14="http://schemas.microsoft.com/office/powerpoint/2010/main" val="247819292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BC63603-CD51-4A3C-9297-92F7CFF0D278}" type="datetimeFigureOut">
              <a:rPr lang="zh-CN" altLang="en-US" smtClean="0"/>
              <a:t>2021/1/26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F0057B-D6C0-4D53-B527-15C1932369D5}" type="slidenum">
              <a:rPr lang="zh-CN" altLang="en-US" smtClean="0"/>
              <a:t>‹#›</a:t>
            </a:fld>
            <a:endParaRPr lang="zh-CN" altLang="en-US"/>
          </a:p>
        </p:txBody>
      </p:sp>
    </p:spTree>
    <p:extLst>
      <p:ext uri="{BB962C8B-B14F-4D97-AF65-F5344CB8AC3E}">
        <p14:creationId xmlns:p14="http://schemas.microsoft.com/office/powerpoint/2010/main" val="40366239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C63603-CD51-4A3C-9297-92F7CFF0D278}" type="datetimeFigureOut">
              <a:rPr lang="zh-CN" altLang="en-US" smtClean="0"/>
              <a:t>2021/1/26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F0057B-D6C0-4D53-B527-15C1932369D5}" type="slidenum">
              <a:rPr lang="zh-CN" altLang="en-US" smtClean="0"/>
              <a:t>‹#›</a:t>
            </a:fld>
            <a:endParaRPr lang="zh-CN" altLang="en-US"/>
          </a:p>
        </p:txBody>
      </p:sp>
    </p:spTree>
    <p:extLst>
      <p:ext uri="{BB962C8B-B14F-4D97-AF65-F5344CB8AC3E}">
        <p14:creationId xmlns:p14="http://schemas.microsoft.com/office/powerpoint/2010/main" val="10483676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9.jpeg"/><Relationship Id="rId7"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529" b="1796"/>
          <a:stretch/>
        </p:blipFill>
        <p:spPr bwMode="auto">
          <a:xfrm flipH="1" flipV="1">
            <a:off x="0" y="0"/>
            <a:ext cx="12197037" cy="3865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6"/>
          <p:cNvSpPr>
            <a:spLocks/>
          </p:cNvSpPr>
          <p:nvPr/>
        </p:nvSpPr>
        <p:spPr bwMode="auto">
          <a:xfrm flipH="1" flipV="1">
            <a:off x="0" y="1346918"/>
            <a:ext cx="12192000" cy="3194457"/>
          </a:xfrm>
          <a:custGeom>
            <a:avLst/>
            <a:gdLst>
              <a:gd name="T0" fmla="*/ 5570 w 5570"/>
              <a:gd name="T1" fmla="*/ 341 h 1455"/>
              <a:gd name="T2" fmla="*/ 5570 w 5570"/>
              <a:gd name="T3" fmla="*/ 0 h 1455"/>
              <a:gd name="T4" fmla="*/ 4158 w 5570"/>
              <a:gd name="T5" fmla="*/ 716 h 1455"/>
              <a:gd name="T6" fmla="*/ 2784 w 5570"/>
              <a:gd name="T7" fmla="*/ 775 h 1455"/>
              <a:gd name="T8" fmla="*/ 1391 w 5570"/>
              <a:gd name="T9" fmla="*/ 1358 h 1455"/>
              <a:gd name="T10" fmla="*/ 0 w 5570"/>
              <a:gd name="T11" fmla="*/ 1417 h 1455"/>
              <a:gd name="T12" fmla="*/ 0 w 5570"/>
              <a:gd name="T13" fmla="*/ 1455 h 1455"/>
              <a:gd name="T14" fmla="*/ 1391 w 5570"/>
              <a:gd name="T15" fmla="*/ 1453 h 1455"/>
              <a:gd name="T16" fmla="*/ 2784 w 5570"/>
              <a:gd name="T17" fmla="*/ 898 h 1455"/>
              <a:gd name="T18" fmla="*/ 4177 w 5570"/>
              <a:gd name="T19" fmla="*/ 896 h 1455"/>
              <a:gd name="T20" fmla="*/ 5570 w 5570"/>
              <a:gd name="T21" fmla="*/ 341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70" h="1455">
                <a:moveTo>
                  <a:pt x="5570" y="341"/>
                </a:moveTo>
                <a:lnTo>
                  <a:pt x="5570" y="0"/>
                </a:lnTo>
                <a:lnTo>
                  <a:pt x="4158" y="716"/>
                </a:lnTo>
                <a:lnTo>
                  <a:pt x="2784" y="775"/>
                </a:lnTo>
                <a:lnTo>
                  <a:pt x="1391" y="1358"/>
                </a:lnTo>
                <a:lnTo>
                  <a:pt x="0" y="1417"/>
                </a:lnTo>
                <a:lnTo>
                  <a:pt x="0" y="1455"/>
                </a:lnTo>
                <a:lnTo>
                  <a:pt x="1391" y="1453"/>
                </a:lnTo>
                <a:lnTo>
                  <a:pt x="2784" y="898"/>
                </a:lnTo>
                <a:lnTo>
                  <a:pt x="4177" y="896"/>
                </a:lnTo>
                <a:lnTo>
                  <a:pt x="5570" y="341"/>
                </a:lnTo>
                <a:close/>
              </a:path>
            </a:pathLst>
          </a:custGeom>
          <a:solidFill>
            <a:srgbClr val="9B1E2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36950" y="1130628"/>
            <a:ext cx="12228950" cy="3194457"/>
          </a:xfrm>
          <a:custGeom>
            <a:avLst/>
            <a:gdLst>
              <a:gd name="T0" fmla="*/ 5570 w 5570"/>
              <a:gd name="T1" fmla="*/ 341 h 1455"/>
              <a:gd name="T2" fmla="*/ 5570 w 5570"/>
              <a:gd name="T3" fmla="*/ 0 h 1455"/>
              <a:gd name="T4" fmla="*/ 4158 w 5570"/>
              <a:gd name="T5" fmla="*/ 716 h 1455"/>
              <a:gd name="T6" fmla="*/ 2784 w 5570"/>
              <a:gd name="T7" fmla="*/ 775 h 1455"/>
              <a:gd name="T8" fmla="*/ 1391 w 5570"/>
              <a:gd name="T9" fmla="*/ 1358 h 1455"/>
              <a:gd name="T10" fmla="*/ 0 w 5570"/>
              <a:gd name="T11" fmla="*/ 1417 h 1455"/>
              <a:gd name="T12" fmla="*/ 0 w 5570"/>
              <a:gd name="T13" fmla="*/ 1455 h 1455"/>
              <a:gd name="T14" fmla="*/ 1391 w 5570"/>
              <a:gd name="T15" fmla="*/ 1453 h 1455"/>
              <a:gd name="T16" fmla="*/ 2784 w 5570"/>
              <a:gd name="T17" fmla="*/ 898 h 1455"/>
              <a:gd name="T18" fmla="*/ 4177 w 5570"/>
              <a:gd name="T19" fmla="*/ 896 h 1455"/>
              <a:gd name="T20" fmla="*/ 5570 w 5570"/>
              <a:gd name="T21" fmla="*/ 341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70" h="1455">
                <a:moveTo>
                  <a:pt x="5570" y="341"/>
                </a:moveTo>
                <a:lnTo>
                  <a:pt x="5570" y="0"/>
                </a:lnTo>
                <a:lnTo>
                  <a:pt x="4158" y="716"/>
                </a:lnTo>
                <a:lnTo>
                  <a:pt x="2784" y="775"/>
                </a:lnTo>
                <a:lnTo>
                  <a:pt x="1391" y="1358"/>
                </a:lnTo>
                <a:lnTo>
                  <a:pt x="0" y="1417"/>
                </a:lnTo>
                <a:lnTo>
                  <a:pt x="0" y="1455"/>
                </a:lnTo>
                <a:lnTo>
                  <a:pt x="1391" y="1453"/>
                </a:lnTo>
                <a:lnTo>
                  <a:pt x="2784" y="898"/>
                </a:lnTo>
                <a:lnTo>
                  <a:pt x="4177" y="896"/>
                </a:lnTo>
                <a:lnTo>
                  <a:pt x="5570" y="34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TextBox 14"/>
          <p:cNvSpPr txBox="1"/>
          <p:nvPr/>
        </p:nvSpPr>
        <p:spPr>
          <a:xfrm>
            <a:off x="3108960" y="4464865"/>
            <a:ext cx="7982007" cy="1015663"/>
          </a:xfrm>
          <a:prstGeom prst="rect">
            <a:avLst/>
          </a:prstGeom>
          <a:noFill/>
        </p:spPr>
        <p:txBody>
          <a:bodyPr wrap="square" rtlCol="0">
            <a:spAutoFit/>
          </a:bodyPr>
          <a:lstStyle/>
          <a:p>
            <a:pPr algn="r"/>
            <a:r>
              <a:rPr lang="zh-CN" altLang="en-US" sz="6000" dirty="0" smtClean="0">
                <a:solidFill>
                  <a:srgbClr val="9B1E23"/>
                </a:solidFill>
                <a:latin typeface="方正尚酷简体" panose="03000509000000000000" pitchFamily="65" charset="-122"/>
                <a:ea typeface="方正尚酷简体" panose="03000509000000000000" pitchFamily="65" charset="-122"/>
              </a:rPr>
              <a:t>创妹设计</a:t>
            </a:r>
            <a:r>
              <a:rPr lang="en-US" altLang="zh-CN" sz="6000" dirty="0">
                <a:solidFill>
                  <a:srgbClr val="9B1E23"/>
                </a:solidFill>
                <a:latin typeface="方正尚酷简体" panose="03000509000000000000" pitchFamily="65" charset="-122"/>
                <a:ea typeface="方正尚酷简体" panose="03000509000000000000" pitchFamily="65" charset="-122"/>
              </a:rPr>
              <a:t>PPT</a:t>
            </a:r>
            <a:r>
              <a:rPr lang="zh-CN" altLang="en-US" sz="6000" dirty="0">
                <a:solidFill>
                  <a:srgbClr val="9B1E23"/>
                </a:solidFill>
                <a:latin typeface="方正尚酷简体" panose="03000509000000000000" pitchFamily="65" charset="-122"/>
                <a:ea typeface="方正尚酷简体" panose="03000509000000000000" pitchFamily="65" charset="-122"/>
              </a:rPr>
              <a:t>模版</a:t>
            </a:r>
          </a:p>
        </p:txBody>
      </p:sp>
      <p:sp>
        <p:nvSpPr>
          <p:cNvPr id="11" name="TextBox 16"/>
          <p:cNvSpPr txBox="1"/>
          <p:nvPr/>
        </p:nvSpPr>
        <p:spPr>
          <a:xfrm>
            <a:off x="4760540" y="5511082"/>
            <a:ext cx="6330427" cy="369332"/>
          </a:xfrm>
          <a:prstGeom prst="rect">
            <a:avLst/>
          </a:prstGeom>
          <a:noFill/>
        </p:spPr>
        <p:txBody>
          <a:bodyPr wrap="square" rtlCol="0">
            <a:spAutoFit/>
          </a:bodyPr>
          <a:lstStyle/>
          <a:p>
            <a:pPr algn="r"/>
            <a:r>
              <a:rPr lang="zh-CN" altLang="en-US" dirty="0">
                <a:latin typeface="微软雅黑 Light" panose="020B0502040204020203" pitchFamily="34" charset="-122"/>
                <a:ea typeface="微软雅黑 Light" panose="020B0502040204020203" pitchFamily="34" charset="-122"/>
              </a:rPr>
              <a:t>同样适用于工作汇报、商业计划书、创业融资、岗位竞聘等</a:t>
            </a:r>
          </a:p>
        </p:txBody>
      </p:sp>
      <p:sp>
        <p:nvSpPr>
          <p:cNvPr id="12" name="TextBox 2"/>
          <p:cNvSpPr txBox="1"/>
          <p:nvPr/>
        </p:nvSpPr>
        <p:spPr>
          <a:xfrm>
            <a:off x="7340339" y="2105561"/>
            <a:ext cx="3993402" cy="2646878"/>
          </a:xfrm>
          <a:prstGeom prst="rect">
            <a:avLst/>
          </a:prstGeom>
          <a:noFill/>
        </p:spPr>
        <p:txBody>
          <a:bodyPr vert="horz" wrap="none" rtlCol="0">
            <a:spAutoFit/>
          </a:bodyPr>
          <a:lstStyle>
            <a:defPPr>
              <a:defRPr lang="zh-CN"/>
            </a:defPPr>
            <a:lvl1pPr algn="ctr">
              <a:defRPr sz="16600" b="1">
                <a:ln>
                  <a:gradFill>
                    <a:gsLst>
                      <a:gs pos="0">
                        <a:schemeClr val="accent1">
                          <a:lumMod val="5000"/>
                          <a:lumOff val="95000"/>
                          <a:alpha val="0"/>
                        </a:schemeClr>
                      </a:gs>
                      <a:gs pos="56000">
                        <a:schemeClr val="bg1"/>
                      </a:gs>
                      <a:gs pos="100000">
                        <a:schemeClr val="bg1">
                          <a:alpha val="0"/>
                        </a:schemeClr>
                      </a:gs>
                    </a:gsLst>
                    <a:lin ang="7200000" scaled="0"/>
                  </a:gradFill>
                </a:ln>
                <a:solidFill>
                  <a:srgbClr val="A5C846"/>
                </a:solidFill>
                <a:effectLst>
                  <a:outerShdw blurRad="38100" dist="38100" dir="2700000" algn="tl">
                    <a:srgbClr val="000000">
                      <a:alpha val="43137"/>
                    </a:srgbClr>
                  </a:outerShdw>
                </a:effectLst>
                <a:latin typeface="Agency FB" panose="020B0503020202020204" pitchFamily="34" charset="0"/>
              </a:defRPr>
            </a:lvl1pPr>
            <a:lvl2pPr>
              <a:defRPr/>
            </a:lvl2pPr>
            <a:lvl3pPr>
              <a:defRPr/>
            </a:lvl3pPr>
            <a:lvl4pPr>
              <a:defRPr/>
            </a:lvl4pPr>
            <a:lvl5pPr>
              <a:defRPr/>
            </a:lvl5pPr>
            <a:lvl6pPr>
              <a:defRPr/>
            </a:lvl6pPr>
            <a:lvl7pPr>
              <a:defRPr/>
            </a:lvl7pPr>
            <a:lvl8pPr>
              <a:defRPr/>
            </a:lvl8pPr>
            <a:lvl9pPr>
              <a:defRPr/>
            </a:lvl9pPr>
          </a:lstStyle>
          <a:p>
            <a:r>
              <a:rPr lang="en-US" altLang="zh-CN" dirty="0" smtClean="0">
                <a:solidFill>
                  <a:srgbClr val="9B1E23"/>
                </a:solidFill>
              </a:rPr>
              <a:t>202X</a:t>
            </a:r>
            <a:endParaRPr lang="zh-CN" altLang="en-US" dirty="0">
              <a:solidFill>
                <a:srgbClr val="9B1E23"/>
              </a:solidFill>
            </a:endParaRPr>
          </a:p>
        </p:txBody>
      </p:sp>
      <p:grpSp>
        <p:nvGrpSpPr>
          <p:cNvPr id="13" name="组合 12"/>
          <p:cNvGrpSpPr/>
          <p:nvPr/>
        </p:nvGrpSpPr>
        <p:grpSpPr>
          <a:xfrm>
            <a:off x="8327521" y="6049486"/>
            <a:ext cx="458433" cy="413329"/>
            <a:chOff x="4634991" y="2138335"/>
            <a:chExt cx="428348" cy="386204"/>
          </a:xfrm>
        </p:grpSpPr>
        <p:sp>
          <p:nvSpPr>
            <p:cNvPr id="14"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B1E23"/>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15"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grpSp>
        <p:nvGrpSpPr>
          <p:cNvPr id="16" name="组合 15"/>
          <p:cNvGrpSpPr/>
          <p:nvPr/>
        </p:nvGrpSpPr>
        <p:grpSpPr>
          <a:xfrm>
            <a:off x="10500315" y="6049486"/>
            <a:ext cx="458433" cy="413329"/>
            <a:chOff x="5076056" y="2138335"/>
            <a:chExt cx="428348" cy="386204"/>
          </a:xfrm>
        </p:grpSpPr>
        <p:sp>
          <p:nvSpPr>
            <p:cNvPr id="17"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B1E23"/>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18"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grpSp>
        <p:nvGrpSpPr>
          <p:cNvPr id="19" name="组合 18"/>
          <p:cNvGrpSpPr/>
          <p:nvPr/>
        </p:nvGrpSpPr>
        <p:grpSpPr>
          <a:xfrm>
            <a:off x="8847533" y="6049452"/>
            <a:ext cx="458433" cy="413329"/>
            <a:chOff x="5557128" y="2138335"/>
            <a:chExt cx="428348" cy="386204"/>
          </a:xfrm>
        </p:grpSpPr>
        <p:sp>
          <p:nvSpPr>
            <p:cNvPr id="20"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12121"/>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21"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grpSp>
        <p:nvGrpSpPr>
          <p:cNvPr id="22" name="组合 21"/>
          <p:cNvGrpSpPr/>
          <p:nvPr/>
        </p:nvGrpSpPr>
        <p:grpSpPr>
          <a:xfrm>
            <a:off x="9919733" y="6049486"/>
            <a:ext cx="458433" cy="413329"/>
            <a:chOff x="6068610" y="2138335"/>
            <a:chExt cx="428348" cy="386204"/>
          </a:xfrm>
        </p:grpSpPr>
        <p:sp>
          <p:nvSpPr>
            <p:cNvPr id="23"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12121"/>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24"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grpSp>
        <p:nvGrpSpPr>
          <p:cNvPr id="25" name="组合 24"/>
          <p:cNvGrpSpPr/>
          <p:nvPr/>
        </p:nvGrpSpPr>
        <p:grpSpPr>
          <a:xfrm>
            <a:off x="9389560" y="6044353"/>
            <a:ext cx="458433" cy="413329"/>
            <a:chOff x="6623914" y="2138335"/>
            <a:chExt cx="428348" cy="386204"/>
          </a:xfrm>
        </p:grpSpPr>
        <p:sp>
          <p:nvSpPr>
            <p:cNvPr id="26"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B1E23"/>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27"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spTree>
    <p:extLst>
      <p:ext uri="{BB962C8B-B14F-4D97-AF65-F5344CB8AC3E}">
        <p14:creationId xmlns:p14="http://schemas.microsoft.com/office/powerpoint/2010/main" val="121331963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wipe(right)">
                                      <p:cBhvr>
                                        <p:cTn id="7" dur="750"/>
                                        <p:tgtEl>
                                          <p:spTgt spid="102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750"/>
                                        <p:tgtEl>
                                          <p:spTgt spid="5"/>
                                        </p:tgtEl>
                                      </p:cBhvr>
                                    </p:animEffect>
                                  </p:childTnLst>
                                </p:cTn>
                              </p:par>
                            </p:childTnLst>
                          </p:cTn>
                        </p:par>
                        <p:par>
                          <p:cTn id="11" fill="hold">
                            <p:stCondLst>
                              <p:cond delay="75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2"/>
                                        </p:tgtEl>
                                        <p:attrNameLst>
                                          <p:attrName>style.visibility</p:attrName>
                                        </p:attrNameLst>
                                      </p:cBhvr>
                                      <p:to>
                                        <p:strVal val="visible"/>
                                      </p:to>
                                    </p:set>
                                    <p:anim by="(-#ppt_w*2)" calcmode="lin" valueType="num">
                                      <p:cBhvr rctx="PPT">
                                        <p:cTn id="14" dur="500" autoRev="1" fill="hold">
                                          <p:stCondLst>
                                            <p:cond delay="0"/>
                                          </p:stCondLst>
                                        </p:cTn>
                                        <p:tgtEl>
                                          <p:spTgt spid="12"/>
                                        </p:tgtEl>
                                        <p:attrNameLst>
                                          <p:attrName>ppt_w</p:attrName>
                                        </p:attrNameLst>
                                      </p:cBhvr>
                                    </p:anim>
                                    <p:anim by="(#ppt_w*0.50)" calcmode="lin" valueType="num">
                                      <p:cBhvr>
                                        <p:cTn id="15" dur="500" decel="50000" autoRev="1" fill="hold">
                                          <p:stCondLst>
                                            <p:cond delay="0"/>
                                          </p:stCondLst>
                                        </p:cTn>
                                        <p:tgtEl>
                                          <p:spTgt spid="12"/>
                                        </p:tgtEl>
                                        <p:attrNameLst>
                                          <p:attrName>ppt_x</p:attrName>
                                        </p:attrNameLst>
                                      </p:cBhvr>
                                    </p:anim>
                                    <p:anim from="(-#ppt_h/2)" to="(#ppt_y)" calcmode="lin" valueType="num">
                                      <p:cBhvr>
                                        <p:cTn id="16" dur="1000" fill="hold">
                                          <p:stCondLst>
                                            <p:cond delay="0"/>
                                          </p:stCondLst>
                                        </p:cTn>
                                        <p:tgtEl>
                                          <p:spTgt spid="12"/>
                                        </p:tgtEl>
                                        <p:attrNameLst>
                                          <p:attrName>ppt_y</p:attrName>
                                        </p:attrNameLst>
                                      </p:cBhvr>
                                    </p:anim>
                                    <p:animRot by="21600000">
                                      <p:cBhvr>
                                        <p:cTn id="17" dur="1000" fill="hold">
                                          <p:stCondLst>
                                            <p:cond delay="0"/>
                                          </p:stCondLst>
                                        </p:cTn>
                                        <p:tgtEl>
                                          <p:spTgt spid="12"/>
                                        </p:tgtEl>
                                        <p:attrNameLst>
                                          <p:attrName>r</p:attrName>
                                        </p:attrNameLst>
                                      </p:cBhvr>
                                    </p:animRot>
                                  </p:childTnLst>
                                </p:cTn>
                              </p:par>
                            </p:childTnLst>
                          </p:cTn>
                        </p:par>
                        <p:par>
                          <p:cTn id="18" fill="hold">
                            <p:stCondLst>
                              <p:cond delay="20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0"/>
                                        </p:tgtEl>
                                        <p:attrNameLst>
                                          <p:attrName>ppt_y</p:attrName>
                                        </p:attrNameLst>
                                      </p:cBhvr>
                                      <p:tavLst>
                                        <p:tav tm="0">
                                          <p:val>
                                            <p:strVal val="#ppt_y"/>
                                          </p:val>
                                        </p:tav>
                                        <p:tav tm="100000">
                                          <p:val>
                                            <p:strVal val="#ppt_y"/>
                                          </p:val>
                                        </p:tav>
                                      </p:tavLst>
                                    </p:anim>
                                    <p:anim calcmode="lin" valueType="num">
                                      <p:cBhvr>
                                        <p:cTn id="2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0"/>
                                        </p:tgtEl>
                                      </p:cBhvr>
                                    </p:animEffect>
                                  </p:childTnLst>
                                </p:cTn>
                              </p:par>
                            </p:childTnLst>
                          </p:cTn>
                        </p:par>
                        <p:par>
                          <p:cTn id="26" fill="hold">
                            <p:stCondLst>
                              <p:cond delay="295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1000"/>
                                        <p:tgtEl>
                                          <p:spTgt spid="11"/>
                                        </p:tgtEl>
                                      </p:cBhvr>
                                    </p:animEffect>
                                  </p:childTnLst>
                                </p:cTn>
                              </p:par>
                            </p:childTnLst>
                          </p:cTn>
                        </p:par>
                        <p:par>
                          <p:cTn id="30" fill="hold">
                            <p:stCondLst>
                              <p:cond delay="3950"/>
                            </p:stCondLst>
                            <p:childTnLst>
                              <p:par>
                                <p:cTn id="31" presetID="2" presetClass="entr" presetSubtype="2"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1+#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25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1+#ppt_w/2"/>
                                          </p:val>
                                        </p:tav>
                                        <p:tav tm="100000">
                                          <p:val>
                                            <p:strVal val="#ppt_x"/>
                                          </p:val>
                                        </p:tav>
                                      </p:tavLst>
                                    </p:anim>
                                    <p:anim calcmode="lin" valueType="num">
                                      <p:cBhvr additive="base">
                                        <p:cTn id="38" dur="500" fill="hold"/>
                                        <p:tgtEl>
                                          <p:spTgt spid="19"/>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45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1+#ppt_w/2"/>
                                          </p:val>
                                        </p:tav>
                                        <p:tav tm="100000">
                                          <p:val>
                                            <p:strVal val="#ppt_x"/>
                                          </p:val>
                                        </p:tav>
                                      </p:tavLst>
                                    </p:anim>
                                    <p:anim calcmode="lin" valueType="num">
                                      <p:cBhvr additive="base">
                                        <p:cTn id="42" dur="500" fill="hold"/>
                                        <p:tgtEl>
                                          <p:spTgt spid="2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65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1+#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85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5670607" y="0"/>
            <a:ext cx="850786" cy="429664"/>
          </a:xfrm>
          <a:custGeom>
            <a:avLst/>
            <a:gdLst>
              <a:gd name="connsiteX0" fmla="*/ 0 w 850786"/>
              <a:gd name="connsiteY0" fmla="*/ 0 h 429664"/>
              <a:gd name="connsiteX1" fmla="*/ 850786 w 850786"/>
              <a:gd name="connsiteY1" fmla="*/ 0 h 429664"/>
              <a:gd name="connsiteX2" fmla="*/ 850786 w 850786"/>
              <a:gd name="connsiteY2" fmla="*/ 294654 h 429664"/>
              <a:gd name="connsiteX3" fmla="*/ 0 w 850786"/>
              <a:gd name="connsiteY3" fmla="*/ 294654 h 429664"/>
            </a:gdLst>
            <a:ahLst/>
            <a:cxnLst>
              <a:cxn ang="0">
                <a:pos x="connsiteX0" y="connsiteY0"/>
              </a:cxn>
              <a:cxn ang="0">
                <a:pos x="connsiteX1" y="connsiteY1"/>
              </a:cxn>
              <a:cxn ang="0">
                <a:pos x="connsiteX2" y="connsiteY2"/>
              </a:cxn>
              <a:cxn ang="0">
                <a:pos x="connsiteX3" y="connsiteY3"/>
              </a:cxn>
            </a:cxnLst>
            <a:rect l="l" t="t" r="r" b="b"/>
            <a:pathLst>
              <a:path w="850786" h="429664">
                <a:moveTo>
                  <a:pt x="0" y="0"/>
                </a:moveTo>
                <a:lnTo>
                  <a:pt x="850786" y="0"/>
                </a:lnTo>
                <a:lnTo>
                  <a:pt x="850786" y="294654"/>
                </a:lnTo>
                <a:cubicBezTo>
                  <a:pt x="422780" y="467813"/>
                  <a:pt x="441545" y="481394"/>
                  <a:pt x="0" y="294654"/>
                </a:cubicBezTo>
                <a:close/>
              </a:path>
            </a:pathLst>
          </a:custGeom>
          <a:solidFill>
            <a:srgbClr val="9B1E23"/>
          </a:solidFill>
          <a:ln>
            <a:noFill/>
          </a:ln>
          <a:effectLst>
            <a:outerShdw blurRad="63500" algn="ctr" rotWithShape="0">
              <a:prstClr val="black">
                <a:alpha val="40000"/>
              </a:prstClr>
            </a:outerShdw>
          </a:effectLst>
        </p:spPr>
        <p:txBody>
          <a:bodyPr wrap="square" rtlCol="0" anchor="ctr">
            <a:noAutofit/>
          </a:bodyP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endParaRPr>
          </a:p>
        </p:txBody>
      </p:sp>
      <p:sp>
        <p:nvSpPr>
          <p:cNvPr id="5" name="TextBox 11"/>
          <p:cNvSpPr txBox="1">
            <a:spLocks noChangeArrowheads="1"/>
          </p:cNvSpPr>
          <p:nvPr/>
        </p:nvSpPr>
        <p:spPr bwMode="auto">
          <a:xfrm>
            <a:off x="4977744" y="500784"/>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2"/>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None/>
            </a:pPr>
            <a:r>
              <a:rPr lang="zh-CN" altLang="en-US" sz="4000" dirty="0">
                <a:solidFill>
                  <a:srgbClr val="9B1E23"/>
                </a:solidFill>
                <a:latin typeface="方正尚酷简体" panose="03000509000000000000" pitchFamily="65" charset="-122"/>
                <a:ea typeface="方正尚酷简体" panose="03000509000000000000" pitchFamily="65" charset="-122"/>
              </a:rPr>
              <a:t>团队激励</a:t>
            </a:r>
          </a:p>
        </p:txBody>
      </p:sp>
      <p:sp>
        <p:nvSpPr>
          <p:cNvPr id="34" name="Hexagon 23"/>
          <p:cNvSpPr/>
          <p:nvPr/>
        </p:nvSpPr>
        <p:spPr>
          <a:xfrm>
            <a:off x="6725547" y="2421467"/>
            <a:ext cx="1673570" cy="1442734"/>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210">
              <a:latin typeface="Arial" panose="020B0604020202020204" pitchFamily="34" charset="0"/>
              <a:ea typeface="微软雅黑" panose="020B0503020204020204" pitchFamily="34" charset="-122"/>
              <a:sym typeface="Arial" panose="020B0604020202020204" pitchFamily="34" charset="0"/>
            </a:endParaRPr>
          </a:p>
        </p:txBody>
      </p:sp>
      <p:sp>
        <p:nvSpPr>
          <p:cNvPr id="35" name="Hexagon 24"/>
          <p:cNvSpPr/>
          <p:nvPr/>
        </p:nvSpPr>
        <p:spPr>
          <a:xfrm>
            <a:off x="5259215" y="1716396"/>
            <a:ext cx="1673570" cy="1442734"/>
          </a:xfrm>
          <a:prstGeom prst="hexagon">
            <a:avLst/>
          </a:prstGeom>
          <a:blipFill>
            <a:blip r:embed="rId4"/>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399">
              <a:sym typeface="Arial" panose="020B0604020202020204" pitchFamily="34" charset="0"/>
            </a:endParaRPr>
          </a:p>
        </p:txBody>
      </p:sp>
      <p:sp>
        <p:nvSpPr>
          <p:cNvPr id="36" name="Hexagon 32"/>
          <p:cNvSpPr/>
          <p:nvPr/>
        </p:nvSpPr>
        <p:spPr>
          <a:xfrm>
            <a:off x="6720571" y="4040442"/>
            <a:ext cx="1673570" cy="1442734"/>
          </a:xfrm>
          <a:prstGeom prst="hexagon">
            <a:avLst/>
          </a:prstGeom>
          <a:blipFill>
            <a:blip r:embed="rId5"/>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399">
              <a:sym typeface="Arial" panose="020B0604020202020204" pitchFamily="34" charset="0"/>
            </a:endParaRPr>
          </a:p>
        </p:txBody>
      </p:sp>
      <p:sp>
        <p:nvSpPr>
          <p:cNvPr id="37" name="Hexagon 33"/>
          <p:cNvSpPr/>
          <p:nvPr/>
        </p:nvSpPr>
        <p:spPr>
          <a:xfrm>
            <a:off x="3782875" y="2421467"/>
            <a:ext cx="1673570" cy="1442734"/>
          </a:xfrm>
          <a:prstGeom prst="hexagon">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lnSpc>
                <a:spcPct val="150000"/>
              </a:lnSpc>
            </a:pPr>
            <a:endParaRPr lang="en-US" sz="1210">
              <a:latin typeface="Arial" panose="020B0604020202020204" pitchFamily="34" charset="0"/>
              <a:ea typeface="微软雅黑" panose="020B0503020204020204" pitchFamily="34" charset="-122"/>
              <a:sym typeface="Arial" panose="020B0604020202020204" pitchFamily="34" charset="0"/>
            </a:endParaRPr>
          </a:p>
        </p:txBody>
      </p:sp>
      <p:sp>
        <p:nvSpPr>
          <p:cNvPr id="38" name="Hexagon 34"/>
          <p:cNvSpPr/>
          <p:nvPr/>
        </p:nvSpPr>
        <p:spPr>
          <a:xfrm>
            <a:off x="3782875" y="4040442"/>
            <a:ext cx="1673570" cy="1442734"/>
          </a:xfrm>
          <a:prstGeom prst="hexagon">
            <a:avLst/>
          </a:prstGeom>
          <a:blipFill>
            <a:blip r:embed="rId7"/>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399">
              <a:sym typeface="Arial" panose="020B0604020202020204" pitchFamily="34" charset="0"/>
            </a:endParaRPr>
          </a:p>
        </p:txBody>
      </p:sp>
      <p:sp>
        <p:nvSpPr>
          <p:cNvPr id="39" name="Hexagon 36"/>
          <p:cNvSpPr/>
          <p:nvPr/>
        </p:nvSpPr>
        <p:spPr>
          <a:xfrm>
            <a:off x="5278125" y="4761575"/>
            <a:ext cx="1673570" cy="1442734"/>
          </a:xfrm>
          <a:prstGeom prst="hexagon">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lnSpc>
                <a:spcPct val="150000"/>
              </a:lnSpc>
            </a:pPr>
            <a:endParaRPr lang="en-US" sz="1210">
              <a:latin typeface="Arial" panose="020B0604020202020204" pitchFamily="34" charset="0"/>
              <a:ea typeface="微软雅黑" panose="020B0503020204020204" pitchFamily="34" charset="-122"/>
              <a:sym typeface="Arial" panose="020B0604020202020204" pitchFamily="34" charset="0"/>
            </a:endParaRPr>
          </a:p>
        </p:txBody>
      </p:sp>
      <p:sp>
        <p:nvSpPr>
          <p:cNvPr id="40" name="Hexagon 22"/>
          <p:cNvSpPr/>
          <p:nvPr/>
        </p:nvSpPr>
        <p:spPr>
          <a:xfrm>
            <a:off x="5247389" y="3233218"/>
            <a:ext cx="1673570" cy="1442732"/>
          </a:xfrm>
          <a:prstGeom prst="hexagon">
            <a:avLst/>
          </a:prstGeom>
          <a:blipFill>
            <a:blip r:embed="rId9"/>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399">
              <a:sym typeface="Arial" panose="020B0604020202020204" pitchFamily="34" charset="0"/>
            </a:endParaRPr>
          </a:p>
        </p:txBody>
      </p:sp>
      <p:sp>
        <p:nvSpPr>
          <p:cNvPr id="41" name="Hexagon 60"/>
          <p:cNvSpPr/>
          <p:nvPr/>
        </p:nvSpPr>
        <p:spPr>
          <a:xfrm>
            <a:off x="8167062" y="2482087"/>
            <a:ext cx="3424508" cy="2952160"/>
          </a:xfrm>
          <a:prstGeom prst="hexagon">
            <a:avLst/>
          </a:pr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399">
              <a:sym typeface="Arial" panose="020B0604020202020204" pitchFamily="34" charset="0"/>
            </a:endParaRPr>
          </a:p>
        </p:txBody>
      </p:sp>
      <p:sp>
        <p:nvSpPr>
          <p:cNvPr id="42" name="Hexagon 60"/>
          <p:cNvSpPr/>
          <p:nvPr/>
        </p:nvSpPr>
        <p:spPr>
          <a:xfrm>
            <a:off x="607514" y="2482087"/>
            <a:ext cx="3424508" cy="2952160"/>
          </a:xfrm>
          <a:prstGeom prst="hexagon">
            <a:avLst/>
          </a:pr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399">
              <a:sym typeface="Arial" panose="020B0604020202020204" pitchFamily="34" charset="0"/>
            </a:endParaRPr>
          </a:p>
        </p:txBody>
      </p:sp>
      <p:grpSp>
        <p:nvGrpSpPr>
          <p:cNvPr id="43" name="组合 42"/>
          <p:cNvGrpSpPr/>
          <p:nvPr/>
        </p:nvGrpSpPr>
        <p:grpSpPr>
          <a:xfrm>
            <a:off x="1099601" y="3255363"/>
            <a:ext cx="2440334" cy="1398442"/>
            <a:chOff x="957092" y="4314179"/>
            <a:chExt cx="2440334" cy="1398442"/>
          </a:xfrm>
        </p:grpSpPr>
        <p:sp>
          <p:nvSpPr>
            <p:cNvPr id="44" name="矩形 43"/>
            <p:cNvSpPr/>
            <p:nvPr/>
          </p:nvSpPr>
          <p:spPr>
            <a:xfrm>
              <a:off x="1201360" y="4314179"/>
              <a:ext cx="1951799" cy="400101"/>
            </a:xfrm>
            <a:prstGeom prst="rect">
              <a:avLst/>
            </a:prstGeom>
          </p:spPr>
          <p:txBody>
            <a:bodyPr wrap="square" lIns="91431" tIns="45716" rIns="91431" bIns="45716">
              <a:spAutoFit/>
            </a:bodyPr>
            <a:lstStyle/>
            <a:p>
              <a:pPr algn="ctr"/>
              <a:r>
                <a:rPr lang="zh-CN" altLang="en-US" sz="2000" dirty="0">
                  <a:solidFill>
                    <a:schemeClr val="bg1"/>
                  </a:solidFill>
                  <a:latin typeface="方正尚酷简体" panose="03000509000000000000" pitchFamily="65" charset="-122"/>
                  <a:ea typeface="方正尚酷简体" panose="03000509000000000000" pitchFamily="65" charset="-122"/>
                </a:rPr>
                <a:t>团队激励概述</a:t>
              </a:r>
            </a:p>
          </p:txBody>
        </p:sp>
        <p:sp>
          <p:nvSpPr>
            <p:cNvPr id="45" name="矩形 47"/>
            <p:cNvSpPr>
              <a:spLocks noChangeArrowheads="1"/>
            </p:cNvSpPr>
            <p:nvPr/>
          </p:nvSpPr>
          <p:spPr bwMode="auto">
            <a:xfrm>
              <a:off x="957092" y="4733900"/>
              <a:ext cx="244033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600" dirty="0">
                  <a:solidFill>
                    <a:schemeClr val="bg1"/>
                  </a:solidFill>
                  <a:sym typeface="微软雅黑" pitchFamily="34" charset="-122"/>
                </a:rPr>
                <a:t>添加标题此处添加标题此处添加标题此处添加标题此处添加标题此处添加</a:t>
              </a:r>
            </a:p>
          </p:txBody>
        </p:sp>
      </p:grpSp>
      <p:grpSp>
        <p:nvGrpSpPr>
          <p:cNvPr id="46" name="组合 45"/>
          <p:cNvGrpSpPr/>
          <p:nvPr/>
        </p:nvGrpSpPr>
        <p:grpSpPr>
          <a:xfrm>
            <a:off x="8659149" y="3255363"/>
            <a:ext cx="2440334" cy="1398442"/>
            <a:chOff x="957092" y="4314179"/>
            <a:chExt cx="2440334" cy="1398442"/>
          </a:xfrm>
        </p:grpSpPr>
        <p:sp>
          <p:nvSpPr>
            <p:cNvPr id="47" name="矩形 46"/>
            <p:cNvSpPr/>
            <p:nvPr/>
          </p:nvSpPr>
          <p:spPr>
            <a:xfrm>
              <a:off x="1201360" y="4314179"/>
              <a:ext cx="1951799" cy="400101"/>
            </a:xfrm>
            <a:prstGeom prst="rect">
              <a:avLst/>
            </a:prstGeom>
          </p:spPr>
          <p:txBody>
            <a:bodyPr wrap="square" lIns="91431" tIns="45716" rIns="91431" bIns="45716">
              <a:spAutoFit/>
            </a:bodyPr>
            <a:lstStyle/>
            <a:p>
              <a:pPr algn="ctr"/>
              <a:r>
                <a:rPr lang="zh-CN" altLang="en-US" sz="2000" dirty="0">
                  <a:solidFill>
                    <a:schemeClr val="bg1"/>
                  </a:solidFill>
                  <a:latin typeface="方正尚酷简体" panose="03000509000000000000" pitchFamily="65" charset="-122"/>
                  <a:ea typeface="方正尚酷简体" panose="03000509000000000000" pitchFamily="65" charset="-122"/>
                </a:rPr>
                <a:t>团队激励概述</a:t>
              </a:r>
            </a:p>
          </p:txBody>
        </p:sp>
        <p:sp>
          <p:nvSpPr>
            <p:cNvPr id="48" name="矩形 47"/>
            <p:cNvSpPr>
              <a:spLocks noChangeArrowheads="1"/>
            </p:cNvSpPr>
            <p:nvPr/>
          </p:nvSpPr>
          <p:spPr bwMode="auto">
            <a:xfrm>
              <a:off x="957092" y="4733900"/>
              <a:ext cx="244033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600" dirty="0">
                  <a:solidFill>
                    <a:schemeClr val="bg1"/>
                  </a:solidFill>
                  <a:sym typeface="微软雅黑" pitchFamily="34" charset="-122"/>
                </a:rPr>
                <a:t>添加标题此处添加标题此处添加标题此处添加标题此处添加标题此处添加</a:t>
              </a:r>
            </a:p>
          </p:txBody>
        </p:sp>
      </p:grpSp>
    </p:spTree>
    <p:extLst>
      <p:ext uri="{BB962C8B-B14F-4D97-AF65-F5344CB8AC3E}">
        <p14:creationId xmlns:p14="http://schemas.microsoft.com/office/powerpoint/2010/main" val="289126668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150"/>
                            </p:stCondLst>
                            <p:childTnLst>
                              <p:par>
                                <p:cTn id="15" presetID="53" presetClass="entr" presetSubtype="16"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Effect transition="in" filter="fade">
                                      <p:cBhvr>
                                        <p:cTn id="19" dur="500"/>
                                        <p:tgtEl>
                                          <p:spTgt spid="4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p:cTn id="42" dur="500" fill="hold"/>
                                        <p:tgtEl>
                                          <p:spTgt spid="36"/>
                                        </p:tgtEl>
                                        <p:attrNameLst>
                                          <p:attrName>ppt_w</p:attrName>
                                        </p:attrNameLst>
                                      </p:cBhvr>
                                      <p:tavLst>
                                        <p:tav tm="0">
                                          <p:val>
                                            <p:fltVal val="0"/>
                                          </p:val>
                                        </p:tav>
                                        <p:tav tm="100000">
                                          <p:val>
                                            <p:strVal val="#ppt_w"/>
                                          </p:val>
                                        </p:tav>
                                      </p:tavLst>
                                    </p:anim>
                                    <p:anim calcmode="lin" valueType="num">
                                      <p:cBhvr>
                                        <p:cTn id="43" dur="500" fill="hold"/>
                                        <p:tgtEl>
                                          <p:spTgt spid="36"/>
                                        </p:tgtEl>
                                        <p:attrNameLst>
                                          <p:attrName>ppt_h</p:attrName>
                                        </p:attrNameLst>
                                      </p:cBhvr>
                                      <p:tavLst>
                                        <p:tav tm="0">
                                          <p:val>
                                            <p:fltVal val="0"/>
                                          </p:val>
                                        </p:tav>
                                        <p:tav tm="100000">
                                          <p:val>
                                            <p:strVal val="#ppt_h"/>
                                          </p:val>
                                        </p:tav>
                                      </p:tavLst>
                                    </p:anim>
                                    <p:animEffect transition="in" filter="fade">
                                      <p:cBhvr>
                                        <p:cTn id="44" dur="500"/>
                                        <p:tgtEl>
                                          <p:spTgt spid="3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500" fill="hold"/>
                                        <p:tgtEl>
                                          <p:spTgt spid="42"/>
                                        </p:tgtEl>
                                        <p:attrNameLst>
                                          <p:attrName>ppt_w</p:attrName>
                                        </p:attrNameLst>
                                      </p:cBhvr>
                                      <p:tavLst>
                                        <p:tav tm="0">
                                          <p:val>
                                            <p:fltVal val="0"/>
                                          </p:val>
                                        </p:tav>
                                        <p:tav tm="100000">
                                          <p:val>
                                            <p:strVal val="#ppt_w"/>
                                          </p:val>
                                        </p:tav>
                                      </p:tavLst>
                                    </p:anim>
                                    <p:anim calcmode="lin" valueType="num">
                                      <p:cBhvr>
                                        <p:cTn id="53" dur="500" fill="hold"/>
                                        <p:tgtEl>
                                          <p:spTgt spid="42"/>
                                        </p:tgtEl>
                                        <p:attrNameLst>
                                          <p:attrName>ppt_h</p:attrName>
                                        </p:attrNameLst>
                                      </p:cBhvr>
                                      <p:tavLst>
                                        <p:tav tm="0">
                                          <p:val>
                                            <p:fltVal val="0"/>
                                          </p:val>
                                        </p:tav>
                                        <p:tav tm="100000">
                                          <p:val>
                                            <p:strVal val="#ppt_h"/>
                                          </p:val>
                                        </p:tav>
                                      </p:tavLst>
                                    </p:anim>
                                    <p:animEffect transition="in" filter="fade">
                                      <p:cBhvr>
                                        <p:cTn id="54" dur="500"/>
                                        <p:tgtEl>
                                          <p:spTgt spid="4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p:cTn id="57" dur="500" fill="hold"/>
                                        <p:tgtEl>
                                          <p:spTgt spid="41"/>
                                        </p:tgtEl>
                                        <p:attrNameLst>
                                          <p:attrName>ppt_w</p:attrName>
                                        </p:attrNameLst>
                                      </p:cBhvr>
                                      <p:tavLst>
                                        <p:tav tm="0">
                                          <p:val>
                                            <p:fltVal val="0"/>
                                          </p:val>
                                        </p:tav>
                                        <p:tav tm="100000">
                                          <p:val>
                                            <p:strVal val="#ppt_w"/>
                                          </p:val>
                                        </p:tav>
                                      </p:tavLst>
                                    </p:anim>
                                    <p:anim calcmode="lin" valueType="num">
                                      <p:cBhvr>
                                        <p:cTn id="58" dur="500" fill="hold"/>
                                        <p:tgtEl>
                                          <p:spTgt spid="41"/>
                                        </p:tgtEl>
                                        <p:attrNameLst>
                                          <p:attrName>ppt_h</p:attrName>
                                        </p:attrNameLst>
                                      </p:cBhvr>
                                      <p:tavLst>
                                        <p:tav tm="0">
                                          <p:val>
                                            <p:fltVal val="0"/>
                                          </p:val>
                                        </p:tav>
                                        <p:tav tm="100000">
                                          <p:val>
                                            <p:strVal val="#ppt_h"/>
                                          </p:val>
                                        </p:tav>
                                      </p:tavLst>
                                    </p:anim>
                                    <p:animEffect transition="in" filter="fade">
                                      <p:cBhvr>
                                        <p:cTn id="59" dur="500"/>
                                        <p:tgtEl>
                                          <p:spTgt spid="41"/>
                                        </p:tgtEl>
                                      </p:cBhvr>
                                    </p:animEffect>
                                  </p:childTnLst>
                                </p:cTn>
                              </p:par>
                            </p:childTnLst>
                          </p:cTn>
                        </p:par>
                        <p:par>
                          <p:cTn id="60" fill="hold">
                            <p:stCondLst>
                              <p:cond delay="1650"/>
                            </p:stCondLst>
                            <p:childTnLst>
                              <p:par>
                                <p:cTn id="61" presetID="22" presetClass="entr" presetSubtype="1" fill="hold"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up)">
                                      <p:cBhvr>
                                        <p:cTn id="63" dur="500"/>
                                        <p:tgtEl>
                                          <p:spTgt spid="43"/>
                                        </p:tgtEl>
                                      </p:cBhvr>
                                    </p:animEffect>
                                  </p:childTnLst>
                                </p:cTn>
                              </p:par>
                            </p:childTnLst>
                          </p:cTn>
                        </p:par>
                        <p:par>
                          <p:cTn id="64" fill="hold">
                            <p:stCondLst>
                              <p:cond delay="2150"/>
                            </p:stCondLst>
                            <p:childTnLst>
                              <p:par>
                                <p:cTn id="65" presetID="22" presetClass="entr" presetSubtype="1" fill="hold"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up)">
                                      <p:cBhvr>
                                        <p:cTn id="6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34" grpId="0" animBg="1"/>
      <p:bldP spid="35" grpId="0" animBg="1"/>
      <p:bldP spid="36" grpId="0" animBg="1"/>
      <p:bldP spid="37" grpId="0" animBg="1"/>
      <p:bldP spid="38" grpId="0" animBg="1"/>
      <p:bldP spid="39" grpId="0" animBg="1"/>
      <p:bldP spid="40" grpId="0" animBg="1"/>
      <p:bldP spid="41" grpId="0" animBg="1"/>
      <p:bldP spid="4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5670607" y="0"/>
            <a:ext cx="850786" cy="429664"/>
          </a:xfrm>
          <a:custGeom>
            <a:avLst/>
            <a:gdLst>
              <a:gd name="connsiteX0" fmla="*/ 0 w 850786"/>
              <a:gd name="connsiteY0" fmla="*/ 0 h 429664"/>
              <a:gd name="connsiteX1" fmla="*/ 850786 w 850786"/>
              <a:gd name="connsiteY1" fmla="*/ 0 h 429664"/>
              <a:gd name="connsiteX2" fmla="*/ 850786 w 850786"/>
              <a:gd name="connsiteY2" fmla="*/ 294654 h 429664"/>
              <a:gd name="connsiteX3" fmla="*/ 0 w 850786"/>
              <a:gd name="connsiteY3" fmla="*/ 294654 h 429664"/>
            </a:gdLst>
            <a:ahLst/>
            <a:cxnLst>
              <a:cxn ang="0">
                <a:pos x="connsiteX0" y="connsiteY0"/>
              </a:cxn>
              <a:cxn ang="0">
                <a:pos x="connsiteX1" y="connsiteY1"/>
              </a:cxn>
              <a:cxn ang="0">
                <a:pos x="connsiteX2" y="connsiteY2"/>
              </a:cxn>
              <a:cxn ang="0">
                <a:pos x="connsiteX3" y="connsiteY3"/>
              </a:cxn>
            </a:cxnLst>
            <a:rect l="l" t="t" r="r" b="b"/>
            <a:pathLst>
              <a:path w="850786" h="429664">
                <a:moveTo>
                  <a:pt x="0" y="0"/>
                </a:moveTo>
                <a:lnTo>
                  <a:pt x="850786" y="0"/>
                </a:lnTo>
                <a:lnTo>
                  <a:pt x="850786" y="294654"/>
                </a:lnTo>
                <a:cubicBezTo>
                  <a:pt x="422780" y="467813"/>
                  <a:pt x="441545" y="481394"/>
                  <a:pt x="0" y="294654"/>
                </a:cubicBezTo>
                <a:close/>
              </a:path>
            </a:pathLst>
          </a:custGeom>
          <a:solidFill>
            <a:srgbClr val="9B1E23"/>
          </a:solidFill>
          <a:ln>
            <a:noFill/>
          </a:ln>
          <a:effectLst>
            <a:outerShdw blurRad="63500" algn="ctr" rotWithShape="0">
              <a:prstClr val="black">
                <a:alpha val="40000"/>
              </a:prstClr>
            </a:outerShdw>
          </a:effectLst>
        </p:spPr>
        <p:txBody>
          <a:bodyPr wrap="square" rtlCol="0" anchor="ctr">
            <a:noAutofit/>
          </a:bodyP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endParaRPr>
          </a:p>
        </p:txBody>
      </p:sp>
      <p:sp>
        <p:nvSpPr>
          <p:cNvPr id="5" name="TextBox 11"/>
          <p:cNvSpPr txBox="1">
            <a:spLocks noChangeArrowheads="1"/>
          </p:cNvSpPr>
          <p:nvPr/>
        </p:nvSpPr>
        <p:spPr bwMode="auto">
          <a:xfrm>
            <a:off x="4977744" y="500784"/>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2"/>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None/>
            </a:pPr>
            <a:r>
              <a:rPr lang="zh-CN" altLang="en-US" sz="4000" dirty="0">
                <a:solidFill>
                  <a:srgbClr val="9B1E23"/>
                </a:solidFill>
                <a:latin typeface="方正尚酷简体" panose="03000509000000000000" pitchFamily="65" charset="-122"/>
                <a:ea typeface="方正尚酷简体" panose="03000509000000000000" pitchFamily="65" charset="-122"/>
              </a:rPr>
              <a:t>团队激励</a:t>
            </a:r>
          </a:p>
        </p:txBody>
      </p:sp>
      <p:grpSp>
        <p:nvGrpSpPr>
          <p:cNvPr id="6" name="组合 5"/>
          <p:cNvGrpSpPr/>
          <p:nvPr/>
        </p:nvGrpSpPr>
        <p:grpSpPr>
          <a:xfrm>
            <a:off x="9106321" y="4662804"/>
            <a:ext cx="2003308" cy="1351978"/>
            <a:chOff x="9095110" y="1900692"/>
            <a:chExt cx="1197235" cy="1351978"/>
          </a:xfrm>
        </p:grpSpPr>
        <p:sp>
          <p:nvSpPr>
            <p:cNvPr id="7" name="文本框 6"/>
            <p:cNvSpPr txBox="1"/>
            <p:nvPr/>
          </p:nvSpPr>
          <p:spPr>
            <a:xfrm>
              <a:off x="9109024" y="1900692"/>
              <a:ext cx="1183321" cy="400108"/>
            </a:xfrm>
            <a:prstGeom prst="rect">
              <a:avLst/>
            </a:prstGeom>
            <a:noFill/>
          </p:spPr>
          <p:txBody>
            <a:bodyPr wrap="none" lIns="91438" tIns="45719" rIns="91438" bIns="45719" rtlCol="0">
              <a:spAutoFit/>
            </a:bodyPr>
            <a:lstStyle>
              <a:defPPr>
                <a:defRPr lang="zh-CN"/>
              </a:defPPr>
              <a:lvl1pPr fontAlgn="auto">
                <a:spcBef>
                  <a:spcPts val="0"/>
                </a:spcBef>
                <a:spcAft>
                  <a:spcPts val="0"/>
                </a:spcAft>
                <a:defRPr sz="2000">
                  <a:solidFill>
                    <a:prstClr val="black">
                      <a:lumMod val="75000"/>
                      <a:lumOff val="25000"/>
                    </a:prst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solidFill>
                  <a:latin typeface="方正尚酷简体" panose="03000509000000000000" pitchFamily="65" charset="-122"/>
                  <a:ea typeface="方正尚酷简体" panose="03000509000000000000" pitchFamily="65" charset="-122"/>
                  <a:cs typeface="+mn-ea"/>
                  <a:sym typeface="+mn-lt"/>
                </a:rPr>
                <a:t>团队激励的方法</a:t>
              </a:r>
            </a:p>
          </p:txBody>
        </p:sp>
        <p:sp>
          <p:nvSpPr>
            <p:cNvPr id="8" name="文本框 7"/>
            <p:cNvSpPr txBox="1"/>
            <p:nvPr/>
          </p:nvSpPr>
          <p:spPr>
            <a:xfrm>
              <a:off x="9095110" y="2273941"/>
              <a:ext cx="1183066" cy="978729"/>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pitchFamily="34" charset="-122"/>
                  <a:ea typeface="微软雅黑" panose="020B0503020204020204" pitchFamily="34" charset="-122"/>
                </a:defRPr>
              </a:lvl1pPr>
            </a:lstStyle>
            <a:p>
              <a:pPr algn="ctr" fontAlgn="auto">
                <a:spcAft>
                  <a:spcPts val="0"/>
                </a:spcAft>
              </a:pPr>
              <a:r>
                <a:rPr lang="zh-CN" altLang="en-US" b="0" dirty="0">
                  <a:solidFill>
                    <a:schemeClr val="tx1"/>
                  </a:solidFill>
                  <a:cs typeface="+mn-ea"/>
                  <a:sym typeface="+mn-lt"/>
                </a:rPr>
                <a:t>在此录入上述图表的描述说明，在此录入上述图表的描述说明，在此录入上述图表的描述说明。</a:t>
              </a:r>
            </a:p>
          </p:txBody>
        </p:sp>
      </p:grpSp>
      <p:grpSp>
        <p:nvGrpSpPr>
          <p:cNvPr id="9" name="组合 8"/>
          <p:cNvGrpSpPr/>
          <p:nvPr/>
        </p:nvGrpSpPr>
        <p:grpSpPr>
          <a:xfrm>
            <a:off x="5148703" y="4663481"/>
            <a:ext cx="1980026" cy="1351301"/>
            <a:chOff x="9094982" y="1901369"/>
            <a:chExt cx="1183321" cy="1351301"/>
          </a:xfrm>
        </p:grpSpPr>
        <p:sp>
          <p:nvSpPr>
            <p:cNvPr id="10" name="文本框 9"/>
            <p:cNvSpPr txBox="1"/>
            <p:nvPr/>
          </p:nvSpPr>
          <p:spPr>
            <a:xfrm>
              <a:off x="9094982" y="1901369"/>
              <a:ext cx="1183321" cy="400108"/>
            </a:xfrm>
            <a:prstGeom prst="rect">
              <a:avLst/>
            </a:prstGeom>
            <a:noFill/>
          </p:spPr>
          <p:txBody>
            <a:bodyPr wrap="none" lIns="91438" tIns="45719" rIns="91438" bIns="45719" rtlCol="0">
              <a:spAutoFit/>
            </a:bodyPr>
            <a:lstStyle>
              <a:defPPr>
                <a:defRPr lang="zh-CN"/>
              </a:defPPr>
              <a:lvl1pPr fontAlgn="auto">
                <a:spcBef>
                  <a:spcPts val="0"/>
                </a:spcBef>
                <a:spcAft>
                  <a:spcPts val="0"/>
                </a:spcAft>
                <a:defRPr sz="2000">
                  <a:solidFill>
                    <a:prstClr val="black">
                      <a:lumMod val="75000"/>
                      <a:lumOff val="25000"/>
                    </a:prst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solidFill>
                  <a:latin typeface="方正尚酷简体" panose="03000509000000000000" pitchFamily="65" charset="-122"/>
                  <a:ea typeface="方正尚酷简体" panose="03000509000000000000" pitchFamily="65" charset="-122"/>
                  <a:cs typeface="+mn-ea"/>
                  <a:sym typeface="+mn-lt"/>
                </a:rPr>
                <a:t>团队激励的方法</a:t>
              </a:r>
            </a:p>
          </p:txBody>
        </p:sp>
        <p:sp>
          <p:nvSpPr>
            <p:cNvPr id="11" name="文本框 10"/>
            <p:cNvSpPr txBox="1"/>
            <p:nvPr/>
          </p:nvSpPr>
          <p:spPr>
            <a:xfrm>
              <a:off x="9095110" y="2273941"/>
              <a:ext cx="1183066" cy="978729"/>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pitchFamily="34" charset="-122"/>
                  <a:ea typeface="微软雅黑" panose="020B0503020204020204" pitchFamily="34" charset="-122"/>
                </a:defRPr>
              </a:lvl1pPr>
            </a:lstStyle>
            <a:p>
              <a:pPr algn="ctr" fontAlgn="auto">
                <a:spcAft>
                  <a:spcPts val="0"/>
                </a:spcAft>
              </a:pPr>
              <a:r>
                <a:rPr lang="zh-CN" altLang="en-US" b="0" dirty="0">
                  <a:solidFill>
                    <a:schemeClr val="tx1"/>
                  </a:solidFill>
                  <a:cs typeface="+mn-ea"/>
                  <a:sym typeface="+mn-lt"/>
                </a:rPr>
                <a:t>在此录入上述图表的描述说明，在此录入上述图表的描述说明，在此录入上述图表的描述说明。</a:t>
              </a:r>
            </a:p>
          </p:txBody>
        </p:sp>
      </p:grpSp>
      <p:grpSp>
        <p:nvGrpSpPr>
          <p:cNvPr id="12" name="组合 11"/>
          <p:cNvGrpSpPr/>
          <p:nvPr/>
        </p:nvGrpSpPr>
        <p:grpSpPr>
          <a:xfrm>
            <a:off x="1170655" y="4708365"/>
            <a:ext cx="2032764" cy="1306417"/>
            <a:chOff x="9095110" y="1946253"/>
            <a:chExt cx="1214839" cy="1306417"/>
          </a:xfrm>
        </p:grpSpPr>
        <p:sp>
          <p:nvSpPr>
            <p:cNvPr id="13" name="文本框 12"/>
            <p:cNvSpPr txBox="1"/>
            <p:nvPr/>
          </p:nvSpPr>
          <p:spPr>
            <a:xfrm>
              <a:off x="9126628" y="1946253"/>
              <a:ext cx="1183321" cy="400108"/>
            </a:xfrm>
            <a:prstGeom prst="rect">
              <a:avLst/>
            </a:prstGeom>
            <a:noFill/>
          </p:spPr>
          <p:txBody>
            <a:bodyPr wrap="none" lIns="91438" tIns="45719" rIns="91438" bIns="45719" rtlCol="0">
              <a:spAutoFit/>
            </a:bodyPr>
            <a:lstStyle>
              <a:defPPr>
                <a:defRPr lang="zh-CN"/>
              </a:defPPr>
              <a:lvl1pPr fontAlgn="auto">
                <a:spcBef>
                  <a:spcPts val="0"/>
                </a:spcBef>
                <a:spcAft>
                  <a:spcPts val="0"/>
                </a:spcAft>
                <a:defRPr sz="2000">
                  <a:solidFill>
                    <a:prstClr val="black">
                      <a:lumMod val="75000"/>
                      <a:lumOff val="25000"/>
                    </a:prst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solidFill>
                  <a:latin typeface="方正尚酷简体" panose="03000509000000000000" pitchFamily="65" charset="-122"/>
                  <a:ea typeface="方正尚酷简体" panose="03000509000000000000" pitchFamily="65" charset="-122"/>
                  <a:cs typeface="+mn-ea"/>
                  <a:sym typeface="+mn-lt"/>
                </a:rPr>
                <a:t>团队激励的方法</a:t>
              </a:r>
            </a:p>
          </p:txBody>
        </p:sp>
        <p:sp>
          <p:nvSpPr>
            <p:cNvPr id="14" name="文本框 13"/>
            <p:cNvSpPr txBox="1"/>
            <p:nvPr/>
          </p:nvSpPr>
          <p:spPr>
            <a:xfrm>
              <a:off x="9095110" y="2273941"/>
              <a:ext cx="1183066" cy="978729"/>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pitchFamily="34" charset="-122"/>
                  <a:ea typeface="微软雅黑" panose="020B0503020204020204" pitchFamily="34" charset="-122"/>
                </a:defRPr>
              </a:lvl1pPr>
            </a:lstStyle>
            <a:p>
              <a:pPr algn="ctr" fontAlgn="auto">
                <a:spcAft>
                  <a:spcPts val="0"/>
                </a:spcAft>
              </a:pPr>
              <a:r>
                <a:rPr lang="zh-CN" altLang="en-US" b="0" dirty="0">
                  <a:solidFill>
                    <a:schemeClr val="tx1"/>
                  </a:solidFill>
                  <a:cs typeface="+mn-ea"/>
                  <a:sym typeface="+mn-lt"/>
                </a:rPr>
                <a:t>在此录入上述图表的描述说明，在此录入上述图表的描述说明，在此录入上述图表的描述说明。</a:t>
              </a:r>
            </a:p>
          </p:txBody>
        </p:sp>
      </p:grpSp>
      <p:grpSp>
        <p:nvGrpSpPr>
          <p:cNvPr id="15" name="组合 14"/>
          <p:cNvGrpSpPr/>
          <p:nvPr/>
        </p:nvGrpSpPr>
        <p:grpSpPr>
          <a:xfrm>
            <a:off x="7179639" y="1872566"/>
            <a:ext cx="2068490" cy="1339421"/>
            <a:chOff x="9095110" y="1913249"/>
            <a:chExt cx="1236190" cy="1339421"/>
          </a:xfrm>
        </p:grpSpPr>
        <p:sp>
          <p:nvSpPr>
            <p:cNvPr id="16" name="文本框 15"/>
            <p:cNvSpPr txBox="1"/>
            <p:nvPr/>
          </p:nvSpPr>
          <p:spPr>
            <a:xfrm>
              <a:off x="9147979" y="1913249"/>
              <a:ext cx="1183321" cy="400108"/>
            </a:xfrm>
            <a:prstGeom prst="rect">
              <a:avLst/>
            </a:prstGeom>
            <a:noFill/>
          </p:spPr>
          <p:txBody>
            <a:bodyPr wrap="none" lIns="91438" tIns="45719" rIns="91438" bIns="45719" rtlCol="0">
              <a:spAutoFit/>
            </a:bodyPr>
            <a:lstStyle>
              <a:defPPr>
                <a:defRPr lang="zh-CN"/>
              </a:defPPr>
              <a:lvl1pPr fontAlgn="auto">
                <a:spcBef>
                  <a:spcPts val="0"/>
                </a:spcBef>
                <a:spcAft>
                  <a:spcPts val="0"/>
                </a:spcAft>
                <a:defRPr sz="2000">
                  <a:solidFill>
                    <a:prstClr val="black">
                      <a:lumMod val="75000"/>
                      <a:lumOff val="25000"/>
                    </a:prst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solidFill>
                  <a:latin typeface="方正尚酷简体" panose="03000509000000000000" pitchFamily="65" charset="-122"/>
                  <a:ea typeface="方正尚酷简体" panose="03000509000000000000" pitchFamily="65" charset="-122"/>
                  <a:cs typeface="+mn-ea"/>
                  <a:sym typeface="+mn-lt"/>
                </a:rPr>
                <a:t>团队激励的方法</a:t>
              </a:r>
            </a:p>
          </p:txBody>
        </p:sp>
        <p:sp>
          <p:nvSpPr>
            <p:cNvPr id="17" name="文本框 16"/>
            <p:cNvSpPr txBox="1"/>
            <p:nvPr/>
          </p:nvSpPr>
          <p:spPr>
            <a:xfrm>
              <a:off x="9095110" y="2273941"/>
              <a:ext cx="1183066" cy="978729"/>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pitchFamily="34" charset="-122"/>
                  <a:ea typeface="微软雅黑" panose="020B0503020204020204" pitchFamily="34" charset="-122"/>
                </a:defRPr>
              </a:lvl1pPr>
            </a:lstStyle>
            <a:p>
              <a:pPr algn="ctr" fontAlgn="auto">
                <a:spcAft>
                  <a:spcPts val="0"/>
                </a:spcAft>
              </a:pPr>
              <a:r>
                <a:rPr lang="zh-CN" altLang="en-US" b="0" dirty="0">
                  <a:solidFill>
                    <a:schemeClr val="tx1"/>
                  </a:solidFill>
                  <a:cs typeface="+mn-ea"/>
                  <a:sym typeface="+mn-lt"/>
                </a:rPr>
                <a:t>在此录入上述图表的描述说明，在此录入上述图表的描述说明，在此录入上述图表的描述说明。</a:t>
              </a:r>
            </a:p>
          </p:txBody>
        </p:sp>
      </p:grpSp>
      <p:grpSp>
        <p:nvGrpSpPr>
          <p:cNvPr id="18" name="组合 17"/>
          <p:cNvGrpSpPr/>
          <p:nvPr/>
        </p:nvGrpSpPr>
        <p:grpSpPr>
          <a:xfrm>
            <a:off x="1240508" y="1801057"/>
            <a:ext cx="1908000" cy="2239264"/>
            <a:chOff x="1240508" y="1830083"/>
            <a:chExt cx="1908000" cy="2239264"/>
          </a:xfrm>
        </p:grpSpPr>
        <p:cxnSp>
          <p:nvCxnSpPr>
            <p:cNvPr id="19" name="直接连接符 18"/>
            <p:cNvCxnSpPr/>
            <p:nvPr/>
          </p:nvCxnSpPr>
          <p:spPr>
            <a:xfrm rot="5400000">
              <a:off x="1835472" y="3314691"/>
              <a:ext cx="648000" cy="0"/>
            </a:xfrm>
            <a:prstGeom prst="line">
              <a:avLst/>
            </a:prstGeom>
            <a:noFill/>
            <a:ln w="12700" cap="flat" cmpd="sng" algn="ctr">
              <a:solidFill>
                <a:srgbClr val="545E69"/>
              </a:solidFill>
              <a:prstDash val="solid"/>
              <a:miter lim="800000"/>
            </a:ln>
            <a:effectLst/>
          </p:spPr>
        </p:cxnSp>
        <p:sp>
          <p:nvSpPr>
            <p:cNvPr id="20" name="泪滴形 19"/>
            <p:cNvSpPr>
              <a:spLocks noChangeAspect="1"/>
            </p:cNvSpPr>
            <p:nvPr/>
          </p:nvSpPr>
          <p:spPr>
            <a:xfrm rot="8100000">
              <a:off x="1673472" y="1830083"/>
              <a:ext cx="972000" cy="972000"/>
            </a:xfrm>
            <a:prstGeom prst="teardrop">
              <a:avLst/>
            </a:pr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endParaRPr>
            </a:p>
          </p:txBody>
        </p:sp>
        <p:sp>
          <p:nvSpPr>
            <p:cNvPr id="21" name="Freeform 112"/>
            <p:cNvSpPr>
              <a:spLocks noChangeAspect="1" noEditPoints="1"/>
            </p:cNvSpPr>
            <p:nvPr/>
          </p:nvSpPr>
          <p:spPr bwMode="auto">
            <a:xfrm>
              <a:off x="1992692" y="2118083"/>
              <a:ext cx="333561" cy="396000"/>
            </a:xfrm>
            <a:custGeom>
              <a:avLst/>
              <a:gdLst>
                <a:gd name="T0" fmla="*/ 4 w 86"/>
                <a:gd name="T1" fmla="*/ 0 h 102"/>
                <a:gd name="T2" fmla="*/ 8 w 86"/>
                <a:gd name="T3" fmla="*/ 10 h 102"/>
                <a:gd name="T4" fmla="*/ 49 w 86"/>
                <a:gd name="T5" fmla="*/ 3 h 102"/>
                <a:gd name="T6" fmla="*/ 52 w 86"/>
                <a:gd name="T7" fmla="*/ 6 h 102"/>
                <a:gd name="T8" fmla="*/ 52 w 86"/>
                <a:gd name="T9" fmla="*/ 13 h 102"/>
                <a:gd name="T10" fmla="*/ 81 w 86"/>
                <a:gd name="T11" fmla="*/ 3 h 102"/>
                <a:gd name="T12" fmla="*/ 86 w 86"/>
                <a:gd name="T13" fmla="*/ 6 h 102"/>
                <a:gd name="T14" fmla="*/ 84 w 86"/>
                <a:gd name="T15" fmla="*/ 60 h 102"/>
                <a:gd name="T16" fmla="*/ 62 w 86"/>
                <a:gd name="T17" fmla="*/ 67 h 102"/>
                <a:gd name="T18" fmla="*/ 36 w 86"/>
                <a:gd name="T19" fmla="*/ 66 h 102"/>
                <a:gd name="T20" fmla="*/ 36 w 86"/>
                <a:gd name="T21" fmla="*/ 66 h 102"/>
                <a:gd name="T22" fmla="*/ 28 w 86"/>
                <a:gd name="T23" fmla="*/ 60 h 102"/>
                <a:gd name="T24" fmla="*/ 8 w 86"/>
                <a:gd name="T25" fmla="*/ 98 h 102"/>
                <a:gd name="T26" fmla="*/ 4 w 86"/>
                <a:gd name="T27" fmla="*/ 102 h 102"/>
                <a:gd name="T28" fmla="*/ 0 w 86"/>
                <a:gd name="T29" fmla="*/ 4 h 102"/>
                <a:gd name="T30" fmla="*/ 52 w 86"/>
                <a:gd name="T31" fmla="*/ 56 h 102"/>
                <a:gd name="T32" fmla="*/ 61 w 86"/>
                <a:gd name="T33" fmla="*/ 61 h 102"/>
                <a:gd name="T34" fmla="*/ 52 w 86"/>
                <a:gd name="T35" fmla="*/ 53 h 102"/>
                <a:gd name="T36" fmla="*/ 52 w 86"/>
                <a:gd name="T37" fmla="*/ 42 h 102"/>
                <a:gd name="T38" fmla="*/ 61 w 86"/>
                <a:gd name="T39" fmla="*/ 28 h 102"/>
                <a:gd name="T40" fmla="*/ 52 w 86"/>
                <a:gd name="T41" fmla="*/ 42 h 102"/>
                <a:gd name="T42" fmla="*/ 61 w 86"/>
                <a:gd name="T43" fmla="*/ 52 h 102"/>
                <a:gd name="T44" fmla="*/ 71 w 86"/>
                <a:gd name="T45" fmla="*/ 37 h 102"/>
                <a:gd name="T46" fmla="*/ 71 w 86"/>
                <a:gd name="T47" fmla="*/ 49 h 102"/>
                <a:gd name="T48" fmla="*/ 79 w 86"/>
                <a:gd name="T49" fmla="*/ 55 h 102"/>
                <a:gd name="T50" fmla="*/ 71 w 86"/>
                <a:gd name="T51" fmla="*/ 49 h 102"/>
                <a:gd name="T52" fmla="*/ 71 w 86"/>
                <a:gd name="T53" fmla="*/ 25 h 102"/>
                <a:gd name="T54" fmla="*/ 80 w 86"/>
                <a:gd name="T55" fmla="*/ 34 h 102"/>
                <a:gd name="T56" fmla="*/ 71 w 86"/>
                <a:gd name="T57" fmla="*/ 25 h 102"/>
                <a:gd name="T58" fmla="*/ 67 w 86"/>
                <a:gd name="T59" fmla="*/ 16 h 102"/>
                <a:gd name="T60" fmla="*/ 61 w 86"/>
                <a:gd name="T61" fmla="*/ 28 h 102"/>
                <a:gd name="T62" fmla="*/ 38 w 86"/>
                <a:gd name="T63" fmla="*/ 30 h 102"/>
                <a:gd name="T64" fmla="*/ 46 w 86"/>
                <a:gd name="T65" fmla="*/ 18 h 102"/>
                <a:gd name="T66" fmla="*/ 38 w 86"/>
                <a:gd name="T67" fmla="*/ 30 h 102"/>
                <a:gd name="T68" fmla="*/ 38 w 86"/>
                <a:gd name="T69" fmla="*/ 42 h 102"/>
                <a:gd name="T70" fmla="*/ 39 w 86"/>
                <a:gd name="T71" fmla="*/ 52 h 102"/>
                <a:gd name="T72" fmla="*/ 44 w 86"/>
                <a:gd name="T73" fmla="*/ 51 h 102"/>
                <a:gd name="T74" fmla="*/ 46 w 86"/>
                <a:gd name="T75" fmla="*/ 48 h 102"/>
                <a:gd name="T76" fmla="*/ 46 w 86"/>
                <a:gd name="T77" fmla="*/ 42 h 102"/>
                <a:gd name="T78" fmla="*/ 38 w 86"/>
                <a:gd name="T79" fmla="*/ 30 h 102"/>
                <a:gd name="T80" fmla="*/ 28 w 86"/>
                <a:gd name="T81" fmla="*/ 43 h 102"/>
                <a:gd name="T82" fmla="*/ 38 w 86"/>
                <a:gd name="T83" fmla="*/ 18 h 102"/>
                <a:gd name="T84" fmla="*/ 28 w 86"/>
                <a:gd name="T85" fmla="*/ 10 h 102"/>
                <a:gd name="T86" fmla="*/ 38 w 86"/>
                <a:gd name="T87" fmla="*/ 18 h 102"/>
                <a:gd name="T88" fmla="*/ 28 w 86"/>
                <a:gd name="T89" fmla="*/ 43 h 102"/>
                <a:gd name="T90" fmla="*/ 18 w 86"/>
                <a:gd name="T91" fmla="*/ 57 h 102"/>
                <a:gd name="T92" fmla="*/ 28 w 86"/>
                <a:gd name="T93" fmla="*/ 54 h 102"/>
                <a:gd name="T94" fmla="*/ 18 w 86"/>
                <a:gd name="T95" fmla="*/ 46 h 102"/>
                <a:gd name="T96" fmla="*/ 9 w 86"/>
                <a:gd name="T97" fmla="*/ 37 h 102"/>
                <a:gd name="T98" fmla="*/ 9 w 86"/>
                <a:gd name="T99" fmla="*/ 49 h 102"/>
                <a:gd name="T100" fmla="*/ 28 w 86"/>
                <a:gd name="T101" fmla="*/ 31 h 102"/>
                <a:gd name="T102" fmla="*/ 18 w 86"/>
                <a:gd name="T103" fmla="*/ 23 h 102"/>
                <a:gd name="T104" fmla="*/ 18 w 86"/>
                <a:gd name="T105" fmla="*/ 23 h 102"/>
                <a:gd name="T106" fmla="*/ 9 w 86"/>
                <a:gd name="T107" fmla="*/ 17 h 102"/>
                <a:gd name="T108" fmla="*/ 18 w 86"/>
                <a:gd name="T109"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 h="102">
                  <a:moveTo>
                    <a:pt x="4" y="0"/>
                  </a:moveTo>
                  <a:cubicBezTo>
                    <a:pt x="4" y="0"/>
                    <a:pt x="4" y="0"/>
                    <a:pt x="4" y="0"/>
                  </a:cubicBezTo>
                  <a:cubicBezTo>
                    <a:pt x="6" y="0"/>
                    <a:pt x="8" y="2"/>
                    <a:pt x="8" y="4"/>
                  </a:cubicBezTo>
                  <a:cubicBezTo>
                    <a:pt x="8" y="10"/>
                    <a:pt x="8" y="10"/>
                    <a:pt x="8" y="10"/>
                  </a:cubicBezTo>
                  <a:cubicBezTo>
                    <a:pt x="13" y="7"/>
                    <a:pt x="20" y="6"/>
                    <a:pt x="26" y="4"/>
                  </a:cubicBezTo>
                  <a:cubicBezTo>
                    <a:pt x="34" y="3"/>
                    <a:pt x="42" y="3"/>
                    <a:pt x="49" y="3"/>
                  </a:cubicBezTo>
                  <a:cubicBezTo>
                    <a:pt x="51" y="3"/>
                    <a:pt x="52" y="4"/>
                    <a:pt x="52" y="6"/>
                  </a:cubicBezTo>
                  <a:cubicBezTo>
                    <a:pt x="52" y="6"/>
                    <a:pt x="52" y="6"/>
                    <a:pt x="52" y="6"/>
                  </a:cubicBezTo>
                  <a:cubicBezTo>
                    <a:pt x="52" y="6"/>
                    <a:pt x="52" y="6"/>
                    <a:pt x="52" y="6"/>
                  </a:cubicBezTo>
                  <a:cubicBezTo>
                    <a:pt x="52" y="13"/>
                    <a:pt x="52" y="13"/>
                    <a:pt x="52" y="13"/>
                  </a:cubicBezTo>
                  <a:cubicBezTo>
                    <a:pt x="57" y="13"/>
                    <a:pt x="61" y="12"/>
                    <a:pt x="65" y="10"/>
                  </a:cubicBezTo>
                  <a:cubicBezTo>
                    <a:pt x="70" y="9"/>
                    <a:pt x="76" y="6"/>
                    <a:pt x="81" y="3"/>
                  </a:cubicBezTo>
                  <a:cubicBezTo>
                    <a:pt x="83" y="2"/>
                    <a:pt x="85" y="3"/>
                    <a:pt x="86" y="5"/>
                  </a:cubicBezTo>
                  <a:cubicBezTo>
                    <a:pt x="86" y="5"/>
                    <a:pt x="86" y="6"/>
                    <a:pt x="86" y="6"/>
                  </a:cubicBezTo>
                  <a:cubicBezTo>
                    <a:pt x="86" y="57"/>
                    <a:pt x="86" y="57"/>
                    <a:pt x="86" y="57"/>
                  </a:cubicBezTo>
                  <a:cubicBezTo>
                    <a:pt x="86" y="58"/>
                    <a:pt x="85" y="59"/>
                    <a:pt x="84" y="60"/>
                  </a:cubicBezTo>
                  <a:cubicBezTo>
                    <a:pt x="84" y="60"/>
                    <a:pt x="84" y="60"/>
                    <a:pt x="84" y="60"/>
                  </a:cubicBezTo>
                  <a:cubicBezTo>
                    <a:pt x="78" y="64"/>
                    <a:pt x="70" y="66"/>
                    <a:pt x="62" y="67"/>
                  </a:cubicBezTo>
                  <a:cubicBezTo>
                    <a:pt x="55" y="69"/>
                    <a:pt x="47" y="69"/>
                    <a:pt x="39" y="69"/>
                  </a:cubicBezTo>
                  <a:cubicBezTo>
                    <a:pt x="38" y="69"/>
                    <a:pt x="36" y="68"/>
                    <a:pt x="36" y="66"/>
                  </a:cubicBezTo>
                  <a:cubicBezTo>
                    <a:pt x="36" y="66"/>
                    <a:pt x="36" y="66"/>
                    <a:pt x="36" y="66"/>
                  </a:cubicBezTo>
                  <a:cubicBezTo>
                    <a:pt x="36" y="66"/>
                    <a:pt x="36" y="66"/>
                    <a:pt x="36" y="66"/>
                  </a:cubicBezTo>
                  <a:cubicBezTo>
                    <a:pt x="36" y="59"/>
                    <a:pt x="36" y="59"/>
                    <a:pt x="36" y="59"/>
                  </a:cubicBezTo>
                  <a:cubicBezTo>
                    <a:pt x="34" y="59"/>
                    <a:pt x="31" y="59"/>
                    <a:pt x="28" y="60"/>
                  </a:cubicBezTo>
                  <a:cubicBezTo>
                    <a:pt x="22" y="62"/>
                    <a:pt x="15" y="65"/>
                    <a:pt x="8" y="68"/>
                  </a:cubicBezTo>
                  <a:cubicBezTo>
                    <a:pt x="8" y="98"/>
                    <a:pt x="8" y="98"/>
                    <a:pt x="8" y="98"/>
                  </a:cubicBezTo>
                  <a:cubicBezTo>
                    <a:pt x="8" y="100"/>
                    <a:pt x="6" y="102"/>
                    <a:pt x="4" y="102"/>
                  </a:cubicBezTo>
                  <a:cubicBezTo>
                    <a:pt x="4" y="102"/>
                    <a:pt x="4" y="102"/>
                    <a:pt x="4" y="102"/>
                  </a:cubicBezTo>
                  <a:cubicBezTo>
                    <a:pt x="1" y="102"/>
                    <a:pt x="0" y="100"/>
                    <a:pt x="0" y="98"/>
                  </a:cubicBezTo>
                  <a:cubicBezTo>
                    <a:pt x="0" y="4"/>
                    <a:pt x="0" y="4"/>
                    <a:pt x="0" y="4"/>
                  </a:cubicBezTo>
                  <a:cubicBezTo>
                    <a:pt x="0" y="2"/>
                    <a:pt x="1" y="0"/>
                    <a:pt x="4" y="0"/>
                  </a:cubicBezTo>
                  <a:close/>
                  <a:moveTo>
                    <a:pt x="52" y="56"/>
                  </a:moveTo>
                  <a:cubicBezTo>
                    <a:pt x="52" y="62"/>
                    <a:pt x="52" y="62"/>
                    <a:pt x="52" y="62"/>
                  </a:cubicBezTo>
                  <a:cubicBezTo>
                    <a:pt x="55" y="62"/>
                    <a:pt x="58" y="62"/>
                    <a:pt x="61" y="61"/>
                  </a:cubicBezTo>
                  <a:cubicBezTo>
                    <a:pt x="61" y="52"/>
                    <a:pt x="61" y="52"/>
                    <a:pt x="61" y="52"/>
                  </a:cubicBezTo>
                  <a:cubicBezTo>
                    <a:pt x="52" y="53"/>
                    <a:pt x="52" y="53"/>
                    <a:pt x="52" y="53"/>
                  </a:cubicBezTo>
                  <a:cubicBezTo>
                    <a:pt x="52" y="56"/>
                    <a:pt x="52" y="56"/>
                    <a:pt x="52" y="56"/>
                  </a:cubicBezTo>
                  <a:close/>
                  <a:moveTo>
                    <a:pt x="52" y="42"/>
                  </a:moveTo>
                  <a:cubicBezTo>
                    <a:pt x="61" y="40"/>
                    <a:pt x="61" y="40"/>
                    <a:pt x="61" y="40"/>
                  </a:cubicBezTo>
                  <a:cubicBezTo>
                    <a:pt x="61" y="28"/>
                    <a:pt x="61" y="28"/>
                    <a:pt x="61" y="28"/>
                  </a:cubicBezTo>
                  <a:cubicBezTo>
                    <a:pt x="52" y="30"/>
                    <a:pt x="52" y="30"/>
                    <a:pt x="52" y="30"/>
                  </a:cubicBezTo>
                  <a:cubicBezTo>
                    <a:pt x="52" y="42"/>
                    <a:pt x="52" y="42"/>
                    <a:pt x="52" y="42"/>
                  </a:cubicBezTo>
                  <a:close/>
                  <a:moveTo>
                    <a:pt x="61" y="40"/>
                  </a:moveTo>
                  <a:cubicBezTo>
                    <a:pt x="61" y="52"/>
                    <a:pt x="61" y="52"/>
                    <a:pt x="61" y="52"/>
                  </a:cubicBezTo>
                  <a:cubicBezTo>
                    <a:pt x="71" y="49"/>
                    <a:pt x="71" y="49"/>
                    <a:pt x="71" y="49"/>
                  </a:cubicBezTo>
                  <a:cubicBezTo>
                    <a:pt x="71" y="37"/>
                    <a:pt x="71" y="37"/>
                    <a:pt x="71" y="37"/>
                  </a:cubicBezTo>
                  <a:cubicBezTo>
                    <a:pt x="61" y="40"/>
                    <a:pt x="61" y="40"/>
                    <a:pt x="61" y="40"/>
                  </a:cubicBezTo>
                  <a:close/>
                  <a:moveTo>
                    <a:pt x="71" y="49"/>
                  </a:moveTo>
                  <a:cubicBezTo>
                    <a:pt x="71" y="59"/>
                    <a:pt x="71" y="59"/>
                    <a:pt x="71" y="59"/>
                  </a:cubicBezTo>
                  <a:cubicBezTo>
                    <a:pt x="74" y="58"/>
                    <a:pt x="77" y="57"/>
                    <a:pt x="79" y="55"/>
                  </a:cubicBezTo>
                  <a:cubicBezTo>
                    <a:pt x="80" y="46"/>
                    <a:pt x="80" y="46"/>
                    <a:pt x="80" y="46"/>
                  </a:cubicBezTo>
                  <a:cubicBezTo>
                    <a:pt x="71" y="49"/>
                    <a:pt x="71" y="49"/>
                    <a:pt x="71" y="49"/>
                  </a:cubicBezTo>
                  <a:close/>
                  <a:moveTo>
                    <a:pt x="80" y="23"/>
                  </a:moveTo>
                  <a:cubicBezTo>
                    <a:pt x="71" y="25"/>
                    <a:pt x="71" y="25"/>
                    <a:pt x="71" y="25"/>
                  </a:cubicBezTo>
                  <a:cubicBezTo>
                    <a:pt x="71" y="37"/>
                    <a:pt x="71" y="37"/>
                    <a:pt x="71" y="37"/>
                  </a:cubicBezTo>
                  <a:cubicBezTo>
                    <a:pt x="80" y="34"/>
                    <a:pt x="80" y="34"/>
                    <a:pt x="80" y="34"/>
                  </a:cubicBezTo>
                  <a:cubicBezTo>
                    <a:pt x="80" y="23"/>
                    <a:pt x="80" y="23"/>
                    <a:pt x="80" y="23"/>
                  </a:cubicBezTo>
                  <a:close/>
                  <a:moveTo>
                    <a:pt x="71" y="25"/>
                  </a:moveTo>
                  <a:cubicBezTo>
                    <a:pt x="71" y="15"/>
                    <a:pt x="71" y="15"/>
                    <a:pt x="71" y="15"/>
                  </a:cubicBezTo>
                  <a:cubicBezTo>
                    <a:pt x="70" y="15"/>
                    <a:pt x="68" y="16"/>
                    <a:pt x="67" y="16"/>
                  </a:cubicBezTo>
                  <a:cubicBezTo>
                    <a:pt x="65" y="17"/>
                    <a:pt x="63" y="17"/>
                    <a:pt x="61" y="18"/>
                  </a:cubicBezTo>
                  <a:cubicBezTo>
                    <a:pt x="61" y="28"/>
                    <a:pt x="61" y="28"/>
                    <a:pt x="61" y="28"/>
                  </a:cubicBezTo>
                  <a:cubicBezTo>
                    <a:pt x="71" y="25"/>
                    <a:pt x="71" y="25"/>
                    <a:pt x="71" y="25"/>
                  </a:cubicBezTo>
                  <a:close/>
                  <a:moveTo>
                    <a:pt x="38" y="30"/>
                  </a:moveTo>
                  <a:cubicBezTo>
                    <a:pt x="46" y="30"/>
                    <a:pt x="46" y="30"/>
                    <a:pt x="46" y="30"/>
                  </a:cubicBezTo>
                  <a:cubicBezTo>
                    <a:pt x="46" y="18"/>
                    <a:pt x="46" y="18"/>
                    <a:pt x="46" y="18"/>
                  </a:cubicBezTo>
                  <a:cubicBezTo>
                    <a:pt x="38" y="18"/>
                    <a:pt x="38" y="18"/>
                    <a:pt x="38" y="18"/>
                  </a:cubicBezTo>
                  <a:cubicBezTo>
                    <a:pt x="38" y="30"/>
                    <a:pt x="38" y="30"/>
                    <a:pt x="38" y="30"/>
                  </a:cubicBezTo>
                  <a:close/>
                  <a:moveTo>
                    <a:pt x="46" y="42"/>
                  </a:moveTo>
                  <a:cubicBezTo>
                    <a:pt x="38" y="42"/>
                    <a:pt x="38" y="42"/>
                    <a:pt x="38" y="42"/>
                  </a:cubicBezTo>
                  <a:cubicBezTo>
                    <a:pt x="38" y="52"/>
                    <a:pt x="38" y="52"/>
                    <a:pt x="38" y="52"/>
                  </a:cubicBezTo>
                  <a:cubicBezTo>
                    <a:pt x="38" y="52"/>
                    <a:pt x="38" y="52"/>
                    <a:pt x="39" y="52"/>
                  </a:cubicBezTo>
                  <a:cubicBezTo>
                    <a:pt x="39" y="52"/>
                    <a:pt x="39" y="52"/>
                    <a:pt x="39" y="52"/>
                  </a:cubicBezTo>
                  <a:cubicBezTo>
                    <a:pt x="41" y="52"/>
                    <a:pt x="42" y="52"/>
                    <a:pt x="44" y="51"/>
                  </a:cubicBezTo>
                  <a:cubicBezTo>
                    <a:pt x="45" y="51"/>
                    <a:pt x="46" y="51"/>
                    <a:pt x="46" y="51"/>
                  </a:cubicBezTo>
                  <a:cubicBezTo>
                    <a:pt x="46" y="48"/>
                    <a:pt x="46" y="48"/>
                    <a:pt x="46" y="48"/>
                  </a:cubicBezTo>
                  <a:cubicBezTo>
                    <a:pt x="46" y="45"/>
                    <a:pt x="46" y="45"/>
                    <a:pt x="46" y="45"/>
                  </a:cubicBezTo>
                  <a:cubicBezTo>
                    <a:pt x="46" y="42"/>
                    <a:pt x="46" y="42"/>
                    <a:pt x="46" y="42"/>
                  </a:cubicBezTo>
                  <a:close/>
                  <a:moveTo>
                    <a:pt x="38" y="42"/>
                  </a:moveTo>
                  <a:cubicBezTo>
                    <a:pt x="38" y="30"/>
                    <a:pt x="38" y="30"/>
                    <a:pt x="38" y="30"/>
                  </a:cubicBezTo>
                  <a:cubicBezTo>
                    <a:pt x="28" y="31"/>
                    <a:pt x="28" y="31"/>
                    <a:pt x="28" y="31"/>
                  </a:cubicBezTo>
                  <a:cubicBezTo>
                    <a:pt x="28" y="43"/>
                    <a:pt x="28" y="43"/>
                    <a:pt x="28" y="43"/>
                  </a:cubicBezTo>
                  <a:cubicBezTo>
                    <a:pt x="38" y="42"/>
                    <a:pt x="38" y="42"/>
                    <a:pt x="38" y="42"/>
                  </a:cubicBezTo>
                  <a:close/>
                  <a:moveTo>
                    <a:pt x="38" y="18"/>
                  </a:moveTo>
                  <a:cubicBezTo>
                    <a:pt x="38" y="9"/>
                    <a:pt x="38" y="9"/>
                    <a:pt x="38" y="9"/>
                  </a:cubicBezTo>
                  <a:cubicBezTo>
                    <a:pt x="34" y="10"/>
                    <a:pt x="31" y="10"/>
                    <a:pt x="28" y="10"/>
                  </a:cubicBezTo>
                  <a:cubicBezTo>
                    <a:pt x="28" y="20"/>
                    <a:pt x="28" y="20"/>
                    <a:pt x="28" y="20"/>
                  </a:cubicBezTo>
                  <a:cubicBezTo>
                    <a:pt x="38" y="18"/>
                    <a:pt x="38" y="18"/>
                    <a:pt x="38" y="18"/>
                  </a:cubicBezTo>
                  <a:close/>
                  <a:moveTo>
                    <a:pt x="28" y="54"/>
                  </a:moveTo>
                  <a:cubicBezTo>
                    <a:pt x="28" y="43"/>
                    <a:pt x="28" y="43"/>
                    <a:pt x="28" y="43"/>
                  </a:cubicBezTo>
                  <a:cubicBezTo>
                    <a:pt x="18" y="46"/>
                    <a:pt x="18" y="46"/>
                    <a:pt x="18" y="46"/>
                  </a:cubicBezTo>
                  <a:cubicBezTo>
                    <a:pt x="18" y="57"/>
                    <a:pt x="18" y="57"/>
                    <a:pt x="18" y="57"/>
                  </a:cubicBezTo>
                  <a:cubicBezTo>
                    <a:pt x="21" y="56"/>
                    <a:pt x="24" y="55"/>
                    <a:pt x="27" y="54"/>
                  </a:cubicBezTo>
                  <a:cubicBezTo>
                    <a:pt x="27" y="54"/>
                    <a:pt x="27" y="54"/>
                    <a:pt x="28" y="54"/>
                  </a:cubicBezTo>
                  <a:close/>
                  <a:moveTo>
                    <a:pt x="9" y="49"/>
                  </a:moveTo>
                  <a:cubicBezTo>
                    <a:pt x="18" y="46"/>
                    <a:pt x="18" y="46"/>
                    <a:pt x="18" y="46"/>
                  </a:cubicBezTo>
                  <a:cubicBezTo>
                    <a:pt x="18" y="35"/>
                    <a:pt x="18" y="35"/>
                    <a:pt x="18" y="35"/>
                  </a:cubicBezTo>
                  <a:cubicBezTo>
                    <a:pt x="9" y="37"/>
                    <a:pt x="9" y="37"/>
                    <a:pt x="9" y="37"/>
                  </a:cubicBezTo>
                  <a:cubicBezTo>
                    <a:pt x="9" y="40"/>
                    <a:pt x="9" y="40"/>
                    <a:pt x="9" y="40"/>
                  </a:cubicBezTo>
                  <a:cubicBezTo>
                    <a:pt x="9" y="43"/>
                    <a:pt x="9" y="46"/>
                    <a:pt x="9" y="49"/>
                  </a:cubicBezTo>
                  <a:close/>
                  <a:moveTo>
                    <a:pt x="18" y="35"/>
                  </a:moveTo>
                  <a:cubicBezTo>
                    <a:pt x="28" y="31"/>
                    <a:pt x="28" y="31"/>
                    <a:pt x="28" y="31"/>
                  </a:cubicBezTo>
                  <a:cubicBezTo>
                    <a:pt x="28" y="20"/>
                    <a:pt x="28" y="20"/>
                    <a:pt x="28" y="20"/>
                  </a:cubicBezTo>
                  <a:cubicBezTo>
                    <a:pt x="18" y="23"/>
                    <a:pt x="18" y="23"/>
                    <a:pt x="18" y="23"/>
                  </a:cubicBezTo>
                  <a:cubicBezTo>
                    <a:pt x="18" y="35"/>
                    <a:pt x="18" y="35"/>
                    <a:pt x="18" y="35"/>
                  </a:cubicBezTo>
                  <a:close/>
                  <a:moveTo>
                    <a:pt x="18" y="23"/>
                  </a:moveTo>
                  <a:cubicBezTo>
                    <a:pt x="18" y="13"/>
                    <a:pt x="18" y="13"/>
                    <a:pt x="18" y="13"/>
                  </a:cubicBezTo>
                  <a:cubicBezTo>
                    <a:pt x="15" y="14"/>
                    <a:pt x="12" y="15"/>
                    <a:pt x="9" y="17"/>
                  </a:cubicBezTo>
                  <a:cubicBezTo>
                    <a:pt x="9" y="20"/>
                    <a:pt x="9" y="22"/>
                    <a:pt x="9" y="25"/>
                  </a:cubicBezTo>
                  <a:lnTo>
                    <a:pt x="18" y="23"/>
                  </a:lnTo>
                  <a:close/>
                </a:path>
              </a:pathLst>
            </a:custGeom>
            <a:solidFill>
              <a:sysClr val="window" lastClr="FFFFFF"/>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endParaRPr>
            </a:p>
          </p:txBody>
        </p:sp>
        <p:sp>
          <p:nvSpPr>
            <p:cNvPr id="22" name="任意多边形 21"/>
            <p:cNvSpPr/>
            <p:nvPr/>
          </p:nvSpPr>
          <p:spPr>
            <a:xfrm>
              <a:off x="1240508"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endParaRPr>
            </a:p>
          </p:txBody>
        </p:sp>
        <p:sp>
          <p:nvSpPr>
            <p:cNvPr id="23" name="文本框 22"/>
            <p:cNvSpPr txBox="1"/>
            <p:nvPr/>
          </p:nvSpPr>
          <p:spPr>
            <a:xfrm>
              <a:off x="1580460" y="3710510"/>
              <a:ext cx="126588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0" normalizeH="0" baseline="0" noProof="0" dirty="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rPr>
                <a:t>标题文档内容</a:t>
              </a:r>
            </a:p>
          </p:txBody>
        </p:sp>
      </p:grpSp>
      <p:grpSp>
        <p:nvGrpSpPr>
          <p:cNvPr id="24" name="组合 23"/>
          <p:cNvGrpSpPr/>
          <p:nvPr/>
        </p:nvGrpSpPr>
        <p:grpSpPr>
          <a:xfrm>
            <a:off x="3225611" y="3608321"/>
            <a:ext cx="1908000" cy="2227791"/>
            <a:chOff x="3225611" y="3637347"/>
            <a:chExt cx="1908000" cy="2227791"/>
          </a:xfrm>
        </p:grpSpPr>
        <p:cxnSp>
          <p:nvCxnSpPr>
            <p:cNvPr id="25" name="直接连接符 24"/>
            <p:cNvCxnSpPr/>
            <p:nvPr/>
          </p:nvCxnSpPr>
          <p:spPr>
            <a:xfrm rot="5400000">
              <a:off x="3797504" y="4367830"/>
              <a:ext cx="648000" cy="0"/>
            </a:xfrm>
            <a:prstGeom prst="line">
              <a:avLst/>
            </a:prstGeom>
            <a:noFill/>
            <a:ln w="12700" cap="flat" cmpd="sng" algn="ctr">
              <a:solidFill>
                <a:srgbClr val="545E69"/>
              </a:solidFill>
              <a:prstDash val="solid"/>
              <a:miter lim="800000"/>
            </a:ln>
            <a:effectLst/>
          </p:spPr>
        </p:cxnSp>
        <p:sp>
          <p:nvSpPr>
            <p:cNvPr id="26" name="泪滴形 25"/>
            <p:cNvSpPr>
              <a:spLocks noChangeAspect="1"/>
            </p:cNvSpPr>
            <p:nvPr/>
          </p:nvSpPr>
          <p:spPr>
            <a:xfrm rot="13500000" flipV="1">
              <a:off x="3635504" y="4893138"/>
              <a:ext cx="972000" cy="972000"/>
            </a:xfrm>
            <a:prstGeom prst="teardrop">
              <a:avLst/>
            </a:pr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endParaRPr>
            </a:p>
          </p:txBody>
        </p:sp>
        <p:sp>
          <p:nvSpPr>
            <p:cNvPr id="27" name="Freeform 189"/>
            <p:cNvSpPr>
              <a:spLocks noChangeAspect="1" noEditPoints="1"/>
            </p:cNvSpPr>
            <p:nvPr/>
          </p:nvSpPr>
          <p:spPr bwMode="auto">
            <a:xfrm>
              <a:off x="3884713" y="5199138"/>
              <a:ext cx="473582" cy="360000"/>
            </a:xfrm>
            <a:custGeom>
              <a:avLst/>
              <a:gdLst>
                <a:gd name="T0" fmla="*/ 48 w 104"/>
                <a:gd name="T1" fmla="*/ 57 h 79"/>
                <a:gd name="T2" fmla="*/ 54 w 104"/>
                <a:gd name="T3" fmla="*/ 65 h 79"/>
                <a:gd name="T4" fmla="*/ 0 w 104"/>
                <a:gd name="T5" fmla="*/ 79 h 79"/>
                <a:gd name="T6" fmla="*/ 6 w 104"/>
                <a:gd name="T7" fmla="*/ 65 h 79"/>
                <a:gd name="T8" fmla="*/ 104 w 104"/>
                <a:gd name="T9" fmla="*/ 39 h 79"/>
                <a:gd name="T10" fmla="*/ 87 w 104"/>
                <a:gd name="T11" fmla="*/ 29 h 79"/>
                <a:gd name="T12" fmla="*/ 65 w 104"/>
                <a:gd name="T13" fmla="*/ 34 h 79"/>
                <a:gd name="T14" fmla="*/ 68 w 104"/>
                <a:gd name="T15" fmla="*/ 37 h 79"/>
                <a:gd name="T16" fmla="*/ 61 w 104"/>
                <a:gd name="T17" fmla="*/ 32 h 79"/>
                <a:gd name="T18" fmla="*/ 54 w 104"/>
                <a:gd name="T19" fmla="*/ 31 h 79"/>
                <a:gd name="T20" fmla="*/ 52 w 104"/>
                <a:gd name="T21" fmla="*/ 26 h 79"/>
                <a:gd name="T22" fmla="*/ 51 w 104"/>
                <a:gd name="T23" fmla="*/ 15 h 79"/>
                <a:gd name="T24" fmla="*/ 55 w 104"/>
                <a:gd name="T25" fmla="*/ 12 h 79"/>
                <a:gd name="T26" fmla="*/ 27 w 104"/>
                <a:gd name="T27" fmla="*/ 4 h 79"/>
                <a:gd name="T28" fmla="*/ 25 w 104"/>
                <a:gd name="T29" fmla="*/ 16 h 79"/>
                <a:gd name="T30" fmla="*/ 18 w 104"/>
                <a:gd name="T31" fmla="*/ 24 h 79"/>
                <a:gd name="T32" fmla="*/ 14 w 104"/>
                <a:gd name="T33" fmla="*/ 38 h 79"/>
                <a:gd name="T34" fmla="*/ 10 w 104"/>
                <a:gd name="T35" fmla="*/ 42 h 79"/>
                <a:gd name="T36" fmla="*/ 38 w 104"/>
                <a:gd name="T37" fmla="*/ 49 h 79"/>
                <a:gd name="T38" fmla="*/ 40 w 104"/>
                <a:gd name="T39" fmla="*/ 39 h 79"/>
                <a:gd name="T40" fmla="*/ 47 w 104"/>
                <a:gd name="T41" fmla="*/ 38 h 79"/>
                <a:gd name="T42" fmla="*/ 49 w 104"/>
                <a:gd name="T43" fmla="*/ 41 h 79"/>
                <a:gd name="T44" fmla="*/ 56 w 104"/>
                <a:gd name="T45" fmla="*/ 42 h 79"/>
                <a:gd name="T46" fmla="*/ 62 w 104"/>
                <a:gd name="T47" fmla="*/ 49 h 79"/>
                <a:gd name="T48" fmla="*/ 65 w 104"/>
                <a:gd name="T49" fmla="*/ 55 h 79"/>
                <a:gd name="T50" fmla="*/ 67 w 104"/>
                <a:gd name="T51" fmla="*/ 57 h 79"/>
                <a:gd name="T52" fmla="*/ 74 w 104"/>
                <a:gd name="T53" fmla="*/ 56 h 79"/>
                <a:gd name="T54" fmla="*/ 79 w 104"/>
                <a:gd name="T55" fmla="*/ 61 h 79"/>
                <a:gd name="T56" fmla="*/ 82 w 104"/>
                <a:gd name="T57" fmla="*/ 58 h 79"/>
                <a:gd name="T58" fmla="*/ 87 w 104"/>
                <a:gd name="T59" fmla="*/ 63 h 79"/>
                <a:gd name="T60" fmla="*/ 91 w 104"/>
                <a:gd name="T61" fmla="*/ 60 h 79"/>
                <a:gd name="T62" fmla="*/ 102 w 104"/>
                <a:gd name="T63" fmla="*/ 52 h 79"/>
                <a:gd name="T64" fmla="*/ 99 w 104"/>
                <a:gd name="T65" fmla="*/ 51 h 79"/>
                <a:gd name="T66" fmla="*/ 104 w 104"/>
                <a:gd name="T67" fmla="*/ 39 h 79"/>
                <a:gd name="T68" fmla="*/ 24 w 104"/>
                <a:gd name="T69" fmla="*/ 32 h 79"/>
                <a:gd name="T70" fmla="*/ 17 w 104"/>
                <a:gd name="T71" fmla="*/ 39 h 79"/>
                <a:gd name="T72" fmla="*/ 22 w 104"/>
                <a:gd name="T73" fmla="*/ 27 h 79"/>
                <a:gd name="T74" fmla="*/ 35 w 104"/>
                <a:gd name="T75"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79">
                  <a:moveTo>
                    <a:pt x="6" y="57"/>
                  </a:moveTo>
                  <a:cubicBezTo>
                    <a:pt x="48" y="57"/>
                    <a:pt x="48" y="57"/>
                    <a:pt x="48" y="57"/>
                  </a:cubicBezTo>
                  <a:cubicBezTo>
                    <a:pt x="48" y="65"/>
                    <a:pt x="48" y="65"/>
                    <a:pt x="48"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0" y="25"/>
                    <a:pt x="20" y="25"/>
                    <a:pt x="20"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6"/>
                    <a:pt x="74" y="56"/>
                    <a:pt x="74" y="56"/>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8" y="62"/>
                    <a:pt x="88" y="62"/>
                    <a:pt x="88"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rgbClr val="E7E7E7"/>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endParaRPr>
            </a:p>
          </p:txBody>
        </p:sp>
        <p:sp>
          <p:nvSpPr>
            <p:cNvPr id="28" name="任意多边形 27"/>
            <p:cNvSpPr/>
            <p:nvPr/>
          </p:nvSpPr>
          <p:spPr>
            <a:xfrm>
              <a:off x="3225611"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endParaRPr>
            </a:p>
          </p:txBody>
        </p:sp>
        <p:sp>
          <p:nvSpPr>
            <p:cNvPr id="29" name="文本框 28"/>
            <p:cNvSpPr txBox="1"/>
            <p:nvPr/>
          </p:nvSpPr>
          <p:spPr>
            <a:xfrm>
              <a:off x="3517843" y="3700988"/>
              <a:ext cx="1303411"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0" normalizeH="0" baseline="0" noProof="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rPr>
                <a:t>标题文档内容</a:t>
              </a:r>
            </a:p>
          </p:txBody>
        </p:sp>
      </p:grpSp>
      <p:grpSp>
        <p:nvGrpSpPr>
          <p:cNvPr id="30" name="组合 29"/>
          <p:cNvGrpSpPr/>
          <p:nvPr/>
        </p:nvGrpSpPr>
        <p:grpSpPr>
          <a:xfrm>
            <a:off x="5210714" y="1801057"/>
            <a:ext cx="1908000" cy="2239264"/>
            <a:chOff x="5210714" y="1830083"/>
            <a:chExt cx="1908000" cy="2239264"/>
          </a:xfrm>
        </p:grpSpPr>
        <p:cxnSp>
          <p:nvCxnSpPr>
            <p:cNvPr id="31" name="直接连接符 30"/>
            <p:cNvCxnSpPr/>
            <p:nvPr/>
          </p:nvCxnSpPr>
          <p:spPr>
            <a:xfrm rot="5400000">
              <a:off x="5844570" y="3314691"/>
              <a:ext cx="648000" cy="0"/>
            </a:xfrm>
            <a:prstGeom prst="line">
              <a:avLst/>
            </a:prstGeom>
            <a:noFill/>
            <a:ln w="12700" cap="flat" cmpd="sng" algn="ctr">
              <a:solidFill>
                <a:srgbClr val="545E69"/>
              </a:solidFill>
              <a:prstDash val="solid"/>
              <a:miter lim="800000"/>
            </a:ln>
            <a:effectLst/>
          </p:spPr>
        </p:cxnSp>
        <p:sp>
          <p:nvSpPr>
            <p:cNvPr id="32" name="泪滴形 31"/>
            <p:cNvSpPr>
              <a:spLocks noChangeAspect="1"/>
            </p:cNvSpPr>
            <p:nvPr/>
          </p:nvSpPr>
          <p:spPr>
            <a:xfrm rot="8100000">
              <a:off x="5682570" y="1830083"/>
              <a:ext cx="972000" cy="972000"/>
            </a:xfrm>
            <a:prstGeom prst="teardrop">
              <a:avLst/>
            </a:pr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endParaRPr>
            </a:p>
          </p:txBody>
        </p:sp>
        <p:sp>
          <p:nvSpPr>
            <p:cNvPr id="33" name="Freeform 206"/>
            <p:cNvSpPr>
              <a:spLocks noChangeAspect="1" noEditPoints="1"/>
            </p:cNvSpPr>
            <p:nvPr/>
          </p:nvSpPr>
          <p:spPr bwMode="auto">
            <a:xfrm>
              <a:off x="5989879" y="2100083"/>
              <a:ext cx="357382" cy="43200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ysClr val="window" lastClr="FFFFFF"/>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endParaRPr>
            </a:p>
          </p:txBody>
        </p:sp>
        <p:sp>
          <p:nvSpPr>
            <p:cNvPr id="34" name="任意多边形 33"/>
            <p:cNvSpPr/>
            <p:nvPr/>
          </p:nvSpPr>
          <p:spPr>
            <a:xfrm>
              <a:off x="5210714"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endParaRPr>
            </a:p>
          </p:txBody>
        </p:sp>
        <p:sp>
          <p:nvSpPr>
            <p:cNvPr id="35" name="文本框 34"/>
            <p:cNvSpPr txBox="1"/>
            <p:nvPr/>
          </p:nvSpPr>
          <p:spPr>
            <a:xfrm>
              <a:off x="5566069" y="3677915"/>
              <a:ext cx="126588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0" normalizeH="0" baseline="0" noProof="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rPr>
                <a:t>标题文档内容</a:t>
              </a:r>
            </a:p>
          </p:txBody>
        </p:sp>
      </p:grpSp>
      <p:grpSp>
        <p:nvGrpSpPr>
          <p:cNvPr id="36" name="组合 35"/>
          <p:cNvGrpSpPr/>
          <p:nvPr/>
        </p:nvGrpSpPr>
        <p:grpSpPr>
          <a:xfrm>
            <a:off x="7195817" y="3608321"/>
            <a:ext cx="1908000" cy="2227791"/>
            <a:chOff x="7195817" y="3637347"/>
            <a:chExt cx="1908000" cy="2227791"/>
          </a:xfrm>
        </p:grpSpPr>
        <p:cxnSp>
          <p:nvCxnSpPr>
            <p:cNvPr id="37" name="直接连接符 36"/>
            <p:cNvCxnSpPr/>
            <p:nvPr/>
          </p:nvCxnSpPr>
          <p:spPr>
            <a:xfrm rot="5400000">
              <a:off x="7788381" y="4367830"/>
              <a:ext cx="648000" cy="0"/>
            </a:xfrm>
            <a:prstGeom prst="line">
              <a:avLst/>
            </a:prstGeom>
            <a:noFill/>
            <a:ln w="12700" cap="flat" cmpd="sng" algn="ctr">
              <a:solidFill>
                <a:srgbClr val="545E69"/>
              </a:solidFill>
              <a:prstDash val="solid"/>
              <a:miter lim="800000"/>
            </a:ln>
            <a:effectLst/>
          </p:spPr>
        </p:cxnSp>
        <p:sp>
          <p:nvSpPr>
            <p:cNvPr id="38" name="泪滴形 37"/>
            <p:cNvSpPr>
              <a:spLocks noChangeAspect="1"/>
            </p:cNvSpPr>
            <p:nvPr/>
          </p:nvSpPr>
          <p:spPr>
            <a:xfrm rot="13500000" flipV="1">
              <a:off x="7626381" y="4893138"/>
              <a:ext cx="972000" cy="972000"/>
            </a:xfrm>
            <a:prstGeom prst="teardrop">
              <a:avLst/>
            </a:pr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endParaRPr>
            </a:p>
          </p:txBody>
        </p:sp>
        <p:sp>
          <p:nvSpPr>
            <p:cNvPr id="39" name="Freeform 109"/>
            <p:cNvSpPr>
              <a:spLocks noChangeAspect="1" noEditPoints="1"/>
            </p:cNvSpPr>
            <p:nvPr/>
          </p:nvSpPr>
          <p:spPr bwMode="auto">
            <a:xfrm>
              <a:off x="7915754" y="5163138"/>
              <a:ext cx="393255" cy="432000"/>
            </a:xfrm>
            <a:custGeom>
              <a:avLst/>
              <a:gdLst>
                <a:gd name="T0" fmla="*/ 74 w 86"/>
                <a:gd name="T1" fmla="*/ 63 h 94"/>
                <a:gd name="T2" fmla="*/ 70 w 86"/>
                <a:gd name="T3" fmla="*/ 62 h 94"/>
                <a:gd name="T4" fmla="*/ 72 w 86"/>
                <a:gd name="T5" fmla="*/ 57 h 94"/>
                <a:gd name="T6" fmla="*/ 76 w 86"/>
                <a:gd name="T7" fmla="*/ 53 h 94"/>
                <a:gd name="T8" fmla="*/ 80 w 86"/>
                <a:gd name="T9" fmla="*/ 50 h 94"/>
                <a:gd name="T10" fmla="*/ 83 w 86"/>
                <a:gd name="T11" fmla="*/ 48 h 94"/>
                <a:gd name="T12" fmla="*/ 85 w 86"/>
                <a:gd name="T13" fmla="*/ 49 h 94"/>
                <a:gd name="T14" fmla="*/ 85 w 86"/>
                <a:gd name="T15" fmla="*/ 58 h 94"/>
                <a:gd name="T16" fmla="*/ 85 w 86"/>
                <a:gd name="T17" fmla="*/ 64 h 94"/>
                <a:gd name="T18" fmla="*/ 83 w 86"/>
                <a:gd name="T19" fmla="*/ 68 h 94"/>
                <a:gd name="T20" fmla="*/ 80 w 86"/>
                <a:gd name="T21" fmla="*/ 67 h 94"/>
                <a:gd name="T22" fmla="*/ 65 w 86"/>
                <a:gd name="T23" fmla="*/ 84 h 94"/>
                <a:gd name="T24" fmla="*/ 44 w 86"/>
                <a:gd name="T25" fmla="*/ 93 h 94"/>
                <a:gd name="T26" fmla="*/ 43 w 86"/>
                <a:gd name="T27" fmla="*/ 94 h 94"/>
                <a:gd name="T28" fmla="*/ 41 w 86"/>
                <a:gd name="T29" fmla="*/ 93 h 94"/>
                <a:gd name="T30" fmla="*/ 20 w 86"/>
                <a:gd name="T31" fmla="*/ 84 h 94"/>
                <a:gd name="T32" fmla="*/ 6 w 86"/>
                <a:gd name="T33" fmla="*/ 67 h 94"/>
                <a:gd name="T34" fmla="*/ 3 w 86"/>
                <a:gd name="T35" fmla="*/ 68 h 94"/>
                <a:gd name="T36" fmla="*/ 1 w 86"/>
                <a:gd name="T37" fmla="*/ 64 h 94"/>
                <a:gd name="T38" fmla="*/ 0 w 86"/>
                <a:gd name="T39" fmla="*/ 58 h 94"/>
                <a:gd name="T40" fmla="*/ 0 w 86"/>
                <a:gd name="T41" fmla="*/ 49 h 94"/>
                <a:gd name="T42" fmla="*/ 3 w 86"/>
                <a:gd name="T43" fmla="*/ 48 h 94"/>
                <a:gd name="T44" fmla="*/ 6 w 86"/>
                <a:gd name="T45" fmla="*/ 50 h 94"/>
                <a:gd name="T46" fmla="*/ 9 w 86"/>
                <a:gd name="T47" fmla="*/ 53 h 94"/>
                <a:gd name="T48" fmla="*/ 14 w 86"/>
                <a:gd name="T49" fmla="*/ 57 h 94"/>
                <a:gd name="T50" fmla="*/ 16 w 86"/>
                <a:gd name="T51" fmla="*/ 62 h 94"/>
                <a:gd name="T52" fmla="*/ 12 w 86"/>
                <a:gd name="T53" fmla="*/ 63 h 94"/>
                <a:gd name="T54" fmla="*/ 37 w 86"/>
                <a:gd name="T55" fmla="*/ 78 h 94"/>
                <a:gd name="T56" fmla="*/ 37 w 86"/>
                <a:gd name="T57" fmla="*/ 36 h 94"/>
                <a:gd name="T58" fmla="*/ 27 w 86"/>
                <a:gd name="T59" fmla="*/ 36 h 94"/>
                <a:gd name="T60" fmla="*/ 23 w 86"/>
                <a:gd name="T61" fmla="*/ 38 h 94"/>
                <a:gd name="T62" fmla="*/ 17 w 86"/>
                <a:gd name="T63" fmla="*/ 32 h 94"/>
                <a:gd name="T64" fmla="*/ 23 w 86"/>
                <a:gd name="T65" fmla="*/ 26 h 94"/>
                <a:gd name="T66" fmla="*/ 28 w 86"/>
                <a:gd name="T67" fmla="*/ 28 h 94"/>
                <a:gd name="T68" fmla="*/ 37 w 86"/>
                <a:gd name="T69" fmla="*/ 28 h 94"/>
                <a:gd name="T70" fmla="*/ 37 w 86"/>
                <a:gd name="T71" fmla="*/ 23 h 94"/>
                <a:gd name="T72" fmla="*/ 30 w 86"/>
                <a:gd name="T73" fmla="*/ 12 h 94"/>
                <a:gd name="T74" fmla="*/ 42 w 86"/>
                <a:gd name="T75" fmla="*/ 0 h 94"/>
                <a:gd name="T76" fmla="*/ 55 w 86"/>
                <a:gd name="T77" fmla="*/ 12 h 94"/>
                <a:gd name="T78" fmla="*/ 48 w 86"/>
                <a:gd name="T79" fmla="*/ 23 h 94"/>
                <a:gd name="T80" fmla="*/ 48 w 86"/>
                <a:gd name="T81" fmla="*/ 28 h 94"/>
                <a:gd name="T82" fmla="*/ 57 w 86"/>
                <a:gd name="T83" fmla="*/ 28 h 94"/>
                <a:gd name="T84" fmla="*/ 62 w 86"/>
                <a:gd name="T85" fmla="*/ 26 h 94"/>
                <a:gd name="T86" fmla="*/ 68 w 86"/>
                <a:gd name="T87" fmla="*/ 32 h 94"/>
                <a:gd name="T88" fmla="*/ 62 w 86"/>
                <a:gd name="T89" fmla="*/ 38 h 94"/>
                <a:gd name="T90" fmla="*/ 58 w 86"/>
                <a:gd name="T91" fmla="*/ 36 h 94"/>
                <a:gd name="T92" fmla="*/ 48 w 86"/>
                <a:gd name="T93" fmla="*/ 36 h 94"/>
                <a:gd name="T94" fmla="*/ 48 w 86"/>
                <a:gd name="T95" fmla="*/ 78 h 94"/>
                <a:gd name="T96" fmla="*/ 74 w 86"/>
                <a:gd name="T97" fmla="*/ 63 h 94"/>
                <a:gd name="T98" fmla="*/ 42 w 86"/>
                <a:gd name="T99" fmla="*/ 7 h 94"/>
                <a:gd name="T100" fmla="*/ 38 w 86"/>
                <a:gd name="T101" fmla="*/ 12 h 94"/>
                <a:gd name="T102" fmla="*/ 42 w 86"/>
                <a:gd name="T103" fmla="*/ 17 h 94"/>
                <a:gd name="T104" fmla="*/ 47 w 86"/>
                <a:gd name="T105" fmla="*/ 12 h 94"/>
                <a:gd name="T106" fmla="*/ 42 w 86"/>
                <a:gd name="T107" fmla="*/ 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94">
                  <a:moveTo>
                    <a:pt x="74" y="63"/>
                  </a:moveTo>
                  <a:cubicBezTo>
                    <a:pt x="72" y="63"/>
                    <a:pt x="71" y="63"/>
                    <a:pt x="70" y="62"/>
                  </a:cubicBezTo>
                  <a:cubicBezTo>
                    <a:pt x="69" y="60"/>
                    <a:pt x="71" y="58"/>
                    <a:pt x="72" y="57"/>
                  </a:cubicBezTo>
                  <a:cubicBezTo>
                    <a:pt x="73" y="56"/>
                    <a:pt x="75" y="54"/>
                    <a:pt x="76" y="53"/>
                  </a:cubicBezTo>
                  <a:cubicBezTo>
                    <a:pt x="78" y="52"/>
                    <a:pt x="79" y="51"/>
                    <a:pt x="80" y="50"/>
                  </a:cubicBezTo>
                  <a:cubicBezTo>
                    <a:pt x="81" y="49"/>
                    <a:pt x="82" y="49"/>
                    <a:pt x="83" y="48"/>
                  </a:cubicBezTo>
                  <a:cubicBezTo>
                    <a:pt x="85" y="49"/>
                    <a:pt x="85" y="49"/>
                    <a:pt x="85" y="49"/>
                  </a:cubicBezTo>
                  <a:cubicBezTo>
                    <a:pt x="85" y="52"/>
                    <a:pt x="86" y="55"/>
                    <a:pt x="85" y="58"/>
                  </a:cubicBezTo>
                  <a:cubicBezTo>
                    <a:pt x="85" y="60"/>
                    <a:pt x="85" y="62"/>
                    <a:pt x="85" y="64"/>
                  </a:cubicBezTo>
                  <a:cubicBezTo>
                    <a:pt x="85" y="65"/>
                    <a:pt x="84" y="67"/>
                    <a:pt x="83" y="68"/>
                  </a:cubicBezTo>
                  <a:cubicBezTo>
                    <a:pt x="82" y="68"/>
                    <a:pt x="81" y="67"/>
                    <a:pt x="80" y="67"/>
                  </a:cubicBezTo>
                  <a:cubicBezTo>
                    <a:pt x="77" y="74"/>
                    <a:pt x="72" y="79"/>
                    <a:pt x="65" y="84"/>
                  </a:cubicBezTo>
                  <a:cubicBezTo>
                    <a:pt x="59" y="88"/>
                    <a:pt x="51" y="90"/>
                    <a:pt x="44" y="93"/>
                  </a:cubicBezTo>
                  <a:cubicBezTo>
                    <a:pt x="43" y="94"/>
                    <a:pt x="43" y="94"/>
                    <a:pt x="43" y="94"/>
                  </a:cubicBezTo>
                  <a:cubicBezTo>
                    <a:pt x="41" y="93"/>
                    <a:pt x="41" y="93"/>
                    <a:pt x="41" y="93"/>
                  </a:cubicBezTo>
                  <a:cubicBezTo>
                    <a:pt x="34" y="90"/>
                    <a:pt x="27" y="88"/>
                    <a:pt x="20" y="84"/>
                  </a:cubicBezTo>
                  <a:cubicBezTo>
                    <a:pt x="14" y="79"/>
                    <a:pt x="9" y="74"/>
                    <a:pt x="6" y="67"/>
                  </a:cubicBezTo>
                  <a:cubicBezTo>
                    <a:pt x="5" y="67"/>
                    <a:pt x="4" y="68"/>
                    <a:pt x="3" y="68"/>
                  </a:cubicBezTo>
                  <a:cubicBezTo>
                    <a:pt x="1" y="67"/>
                    <a:pt x="1" y="65"/>
                    <a:pt x="1" y="64"/>
                  </a:cubicBezTo>
                  <a:cubicBezTo>
                    <a:pt x="0" y="62"/>
                    <a:pt x="0" y="60"/>
                    <a:pt x="0" y="58"/>
                  </a:cubicBezTo>
                  <a:cubicBezTo>
                    <a:pt x="0" y="55"/>
                    <a:pt x="0" y="52"/>
                    <a:pt x="0" y="49"/>
                  </a:cubicBezTo>
                  <a:cubicBezTo>
                    <a:pt x="3" y="48"/>
                    <a:pt x="3" y="48"/>
                    <a:pt x="3" y="48"/>
                  </a:cubicBezTo>
                  <a:cubicBezTo>
                    <a:pt x="4" y="49"/>
                    <a:pt x="5" y="49"/>
                    <a:pt x="6" y="50"/>
                  </a:cubicBezTo>
                  <a:cubicBezTo>
                    <a:pt x="7" y="51"/>
                    <a:pt x="8" y="52"/>
                    <a:pt x="9" y="53"/>
                  </a:cubicBezTo>
                  <a:cubicBezTo>
                    <a:pt x="11" y="54"/>
                    <a:pt x="12" y="56"/>
                    <a:pt x="14" y="57"/>
                  </a:cubicBezTo>
                  <a:cubicBezTo>
                    <a:pt x="15" y="58"/>
                    <a:pt x="16" y="60"/>
                    <a:pt x="16" y="62"/>
                  </a:cubicBezTo>
                  <a:cubicBezTo>
                    <a:pt x="15" y="63"/>
                    <a:pt x="14" y="63"/>
                    <a:pt x="12" y="63"/>
                  </a:cubicBezTo>
                  <a:cubicBezTo>
                    <a:pt x="17" y="71"/>
                    <a:pt x="28" y="76"/>
                    <a:pt x="37" y="78"/>
                  </a:cubicBezTo>
                  <a:cubicBezTo>
                    <a:pt x="37" y="36"/>
                    <a:pt x="37" y="36"/>
                    <a:pt x="37" y="36"/>
                  </a:cubicBezTo>
                  <a:cubicBezTo>
                    <a:pt x="27" y="36"/>
                    <a:pt x="27" y="36"/>
                    <a:pt x="27" y="36"/>
                  </a:cubicBezTo>
                  <a:cubicBezTo>
                    <a:pt x="26" y="37"/>
                    <a:pt x="25" y="38"/>
                    <a:pt x="23" y="38"/>
                  </a:cubicBezTo>
                  <a:cubicBezTo>
                    <a:pt x="20" y="38"/>
                    <a:pt x="17" y="35"/>
                    <a:pt x="17" y="32"/>
                  </a:cubicBezTo>
                  <a:cubicBezTo>
                    <a:pt x="17" y="28"/>
                    <a:pt x="20" y="26"/>
                    <a:pt x="23" y="26"/>
                  </a:cubicBezTo>
                  <a:cubicBezTo>
                    <a:pt x="25" y="26"/>
                    <a:pt x="27" y="27"/>
                    <a:pt x="28" y="28"/>
                  </a:cubicBezTo>
                  <a:cubicBezTo>
                    <a:pt x="37" y="28"/>
                    <a:pt x="37" y="28"/>
                    <a:pt x="37" y="28"/>
                  </a:cubicBezTo>
                  <a:cubicBezTo>
                    <a:pt x="37" y="23"/>
                    <a:pt x="37" y="23"/>
                    <a:pt x="37" y="23"/>
                  </a:cubicBezTo>
                  <a:cubicBezTo>
                    <a:pt x="33" y="21"/>
                    <a:pt x="30" y="17"/>
                    <a:pt x="30" y="12"/>
                  </a:cubicBezTo>
                  <a:cubicBezTo>
                    <a:pt x="30" y="5"/>
                    <a:pt x="36" y="0"/>
                    <a:pt x="42" y="0"/>
                  </a:cubicBezTo>
                  <a:cubicBezTo>
                    <a:pt x="49" y="0"/>
                    <a:pt x="55" y="5"/>
                    <a:pt x="55" y="12"/>
                  </a:cubicBezTo>
                  <a:cubicBezTo>
                    <a:pt x="55" y="17"/>
                    <a:pt x="52" y="21"/>
                    <a:pt x="48" y="23"/>
                  </a:cubicBezTo>
                  <a:cubicBezTo>
                    <a:pt x="48" y="28"/>
                    <a:pt x="48" y="28"/>
                    <a:pt x="48" y="28"/>
                  </a:cubicBezTo>
                  <a:cubicBezTo>
                    <a:pt x="57" y="28"/>
                    <a:pt x="57" y="28"/>
                    <a:pt x="57" y="28"/>
                  </a:cubicBezTo>
                  <a:cubicBezTo>
                    <a:pt x="58" y="27"/>
                    <a:pt x="60" y="26"/>
                    <a:pt x="62" y="26"/>
                  </a:cubicBezTo>
                  <a:cubicBezTo>
                    <a:pt x="66" y="26"/>
                    <a:pt x="68" y="28"/>
                    <a:pt x="68" y="32"/>
                  </a:cubicBezTo>
                  <a:cubicBezTo>
                    <a:pt x="68" y="35"/>
                    <a:pt x="66" y="38"/>
                    <a:pt x="62" y="38"/>
                  </a:cubicBezTo>
                  <a:cubicBezTo>
                    <a:pt x="60" y="38"/>
                    <a:pt x="59" y="37"/>
                    <a:pt x="58" y="36"/>
                  </a:cubicBezTo>
                  <a:cubicBezTo>
                    <a:pt x="48" y="36"/>
                    <a:pt x="48" y="36"/>
                    <a:pt x="48" y="36"/>
                  </a:cubicBezTo>
                  <a:cubicBezTo>
                    <a:pt x="48" y="78"/>
                    <a:pt x="48" y="78"/>
                    <a:pt x="48" y="78"/>
                  </a:cubicBezTo>
                  <a:cubicBezTo>
                    <a:pt x="57" y="76"/>
                    <a:pt x="69" y="72"/>
                    <a:pt x="74" y="63"/>
                  </a:cubicBezTo>
                  <a:close/>
                  <a:moveTo>
                    <a:pt x="42" y="7"/>
                  </a:moveTo>
                  <a:cubicBezTo>
                    <a:pt x="40" y="7"/>
                    <a:pt x="38" y="9"/>
                    <a:pt x="38" y="12"/>
                  </a:cubicBezTo>
                  <a:cubicBezTo>
                    <a:pt x="38" y="15"/>
                    <a:pt x="40" y="17"/>
                    <a:pt x="42" y="17"/>
                  </a:cubicBezTo>
                  <a:cubicBezTo>
                    <a:pt x="45" y="17"/>
                    <a:pt x="47" y="15"/>
                    <a:pt x="47" y="12"/>
                  </a:cubicBezTo>
                  <a:cubicBezTo>
                    <a:pt x="47" y="9"/>
                    <a:pt x="45" y="7"/>
                    <a:pt x="42" y="7"/>
                  </a:cubicBezTo>
                  <a:close/>
                </a:path>
              </a:pathLst>
            </a:custGeom>
            <a:solidFill>
              <a:srgbClr val="E7E7E7"/>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endParaRPr>
            </a:p>
          </p:txBody>
        </p:sp>
        <p:sp>
          <p:nvSpPr>
            <p:cNvPr id="40" name="任意多边形 39"/>
            <p:cNvSpPr/>
            <p:nvPr/>
          </p:nvSpPr>
          <p:spPr>
            <a:xfrm>
              <a:off x="7195817"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endParaRPr>
            </a:p>
          </p:txBody>
        </p:sp>
        <p:sp>
          <p:nvSpPr>
            <p:cNvPr id="41" name="文本框 40"/>
            <p:cNvSpPr txBox="1"/>
            <p:nvPr/>
          </p:nvSpPr>
          <p:spPr>
            <a:xfrm>
              <a:off x="7608091" y="3699459"/>
              <a:ext cx="1300051"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0" normalizeH="0" baseline="0" noProof="0" dirty="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rPr>
                <a:t>标题文档内容</a:t>
              </a:r>
            </a:p>
          </p:txBody>
        </p:sp>
      </p:grpSp>
      <p:grpSp>
        <p:nvGrpSpPr>
          <p:cNvPr id="42" name="组合 41"/>
          <p:cNvGrpSpPr/>
          <p:nvPr/>
        </p:nvGrpSpPr>
        <p:grpSpPr>
          <a:xfrm>
            <a:off x="9180920" y="1801057"/>
            <a:ext cx="1908000" cy="2239264"/>
            <a:chOff x="9180920" y="1830083"/>
            <a:chExt cx="1908000" cy="2239264"/>
          </a:xfrm>
        </p:grpSpPr>
        <p:cxnSp>
          <p:nvCxnSpPr>
            <p:cNvPr id="43" name="直接连接符 42"/>
            <p:cNvCxnSpPr/>
            <p:nvPr/>
          </p:nvCxnSpPr>
          <p:spPr>
            <a:xfrm rot="5400000">
              <a:off x="9795612" y="3327391"/>
              <a:ext cx="648000" cy="0"/>
            </a:xfrm>
            <a:prstGeom prst="line">
              <a:avLst/>
            </a:prstGeom>
            <a:noFill/>
            <a:ln w="12700" cap="flat" cmpd="sng" algn="ctr">
              <a:solidFill>
                <a:srgbClr val="545E69"/>
              </a:solidFill>
              <a:prstDash val="solid"/>
              <a:miter lim="800000"/>
            </a:ln>
            <a:effectLst/>
          </p:spPr>
        </p:cxnSp>
        <p:sp>
          <p:nvSpPr>
            <p:cNvPr id="44" name="泪滴形 43"/>
            <p:cNvSpPr>
              <a:spLocks noChangeAspect="1"/>
            </p:cNvSpPr>
            <p:nvPr/>
          </p:nvSpPr>
          <p:spPr>
            <a:xfrm rot="8100000">
              <a:off x="9633612" y="1830083"/>
              <a:ext cx="972000" cy="972000"/>
            </a:xfrm>
            <a:prstGeom prst="teardrop">
              <a:avLst/>
            </a:pr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endParaRPr>
            </a:p>
          </p:txBody>
        </p:sp>
        <p:sp>
          <p:nvSpPr>
            <p:cNvPr id="45" name="Freeform 196"/>
            <p:cNvSpPr>
              <a:spLocks noChangeAspect="1" noEditPoints="1"/>
            </p:cNvSpPr>
            <p:nvPr/>
          </p:nvSpPr>
          <p:spPr bwMode="auto">
            <a:xfrm>
              <a:off x="9933228" y="2064083"/>
              <a:ext cx="372769" cy="504000"/>
            </a:xfrm>
            <a:custGeom>
              <a:avLst/>
              <a:gdLst>
                <a:gd name="T0" fmla="*/ 15 w 83"/>
                <a:gd name="T1" fmla="*/ 35 h 112"/>
                <a:gd name="T2" fmla="*/ 38 w 83"/>
                <a:gd name="T3" fmla="*/ 78 h 112"/>
                <a:gd name="T4" fmla="*/ 80 w 83"/>
                <a:gd name="T5" fmla="*/ 55 h 112"/>
                <a:gd name="T6" fmla="*/ 58 w 83"/>
                <a:gd name="T7" fmla="*/ 13 h 112"/>
                <a:gd name="T8" fmla="*/ 34 w 83"/>
                <a:gd name="T9" fmla="*/ 68 h 112"/>
                <a:gd name="T10" fmla="*/ 46 w 83"/>
                <a:gd name="T11" fmla="*/ 72 h 112"/>
                <a:gd name="T12" fmla="*/ 34 w 83"/>
                <a:gd name="T13" fmla="*/ 68 h 112"/>
                <a:gd name="T14" fmla="*/ 56 w 83"/>
                <a:gd name="T15" fmla="*/ 61 h 112"/>
                <a:gd name="T16" fmla="*/ 62 w 83"/>
                <a:gd name="T17" fmla="*/ 60 h 112"/>
                <a:gd name="T18" fmla="*/ 51 w 83"/>
                <a:gd name="T19" fmla="*/ 66 h 112"/>
                <a:gd name="T20" fmla="*/ 69 w 83"/>
                <a:gd name="T21" fmla="*/ 52 h 112"/>
                <a:gd name="T22" fmla="*/ 73 w 83"/>
                <a:gd name="T23" fmla="*/ 53 h 112"/>
                <a:gd name="T24" fmla="*/ 69 w 83"/>
                <a:gd name="T25" fmla="*/ 52 h 112"/>
                <a:gd name="T26" fmla="*/ 54 w 83"/>
                <a:gd name="T27" fmla="*/ 24 h 112"/>
                <a:gd name="T28" fmla="*/ 56 w 83"/>
                <a:gd name="T29" fmla="*/ 20 h 112"/>
                <a:gd name="T30" fmla="*/ 46 w 83"/>
                <a:gd name="T31" fmla="*/ 27 h 112"/>
                <a:gd name="T32" fmla="*/ 33 w 83"/>
                <a:gd name="T33" fmla="*/ 33 h 112"/>
                <a:gd name="T34" fmla="*/ 35 w 83"/>
                <a:gd name="T35" fmla="*/ 22 h 112"/>
                <a:gd name="T36" fmla="*/ 46 w 83"/>
                <a:gd name="T37" fmla="*/ 27 h 112"/>
                <a:gd name="T38" fmla="*/ 21 w 83"/>
                <a:gd name="T39" fmla="*/ 44 h 112"/>
                <a:gd name="T40" fmla="*/ 25 w 83"/>
                <a:gd name="T41" fmla="*/ 32 h 112"/>
                <a:gd name="T42" fmla="*/ 33 w 83"/>
                <a:gd name="T43" fmla="*/ 60 h 112"/>
                <a:gd name="T44" fmla="*/ 27 w 83"/>
                <a:gd name="T45" fmla="*/ 49 h 112"/>
                <a:gd name="T46" fmla="*/ 32 w 83"/>
                <a:gd name="T47" fmla="*/ 54 h 112"/>
                <a:gd name="T48" fmla="*/ 33 w 83"/>
                <a:gd name="T49" fmla="*/ 60 h 112"/>
                <a:gd name="T50" fmla="*/ 43 w 83"/>
                <a:gd name="T51" fmla="*/ 36 h 112"/>
                <a:gd name="T52" fmla="*/ 57 w 83"/>
                <a:gd name="T53" fmla="*/ 41 h 112"/>
                <a:gd name="T54" fmla="*/ 52 w 83"/>
                <a:gd name="T55" fmla="*/ 54 h 112"/>
                <a:gd name="T56" fmla="*/ 39 w 83"/>
                <a:gd name="T57" fmla="*/ 50 h 112"/>
                <a:gd name="T58" fmla="*/ 60 w 83"/>
                <a:gd name="T59" fmla="*/ 31 h 112"/>
                <a:gd name="T60" fmla="*/ 71 w 83"/>
                <a:gd name="T61" fmla="*/ 33 h 112"/>
                <a:gd name="T62" fmla="*/ 66 w 83"/>
                <a:gd name="T63" fmla="*/ 44 h 112"/>
                <a:gd name="T64" fmla="*/ 60 w 83"/>
                <a:gd name="T65" fmla="*/ 31 h 112"/>
                <a:gd name="T66" fmla="*/ 71 w 83"/>
                <a:gd name="T67" fmla="*/ 112 h 112"/>
                <a:gd name="T68" fmla="*/ 30 w 83"/>
                <a:gd name="T69" fmla="*/ 104 h 112"/>
                <a:gd name="T70" fmla="*/ 44 w 83"/>
                <a:gd name="T71" fmla="*/ 93 h 112"/>
                <a:gd name="T72" fmla="*/ 0 w 83"/>
                <a:gd name="T73" fmla="*/ 45 h 112"/>
                <a:gd name="T74" fmla="*/ 32 w 83"/>
                <a:gd name="T75" fmla="*/ 0 h 112"/>
                <a:gd name="T76" fmla="*/ 21 w 83"/>
                <a:gd name="T77" fmla="*/ 18 h 112"/>
                <a:gd name="T78" fmla="*/ 21 w 83"/>
                <a:gd name="T79" fmla="*/ 72 h 112"/>
                <a:gd name="T80" fmla="*/ 72 w 83"/>
                <a:gd name="T81" fmla="*/ 75 h 112"/>
                <a:gd name="T82" fmla="*/ 56 w 83"/>
                <a:gd name="T83" fmla="*/ 92 h 112"/>
                <a:gd name="T84" fmla="*/ 71 w 83"/>
                <a:gd name="T85"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ysClr val="window" lastClr="FFFFFF"/>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endParaRPr>
            </a:p>
          </p:txBody>
        </p:sp>
        <p:sp>
          <p:nvSpPr>
            <p:cNvPr id="46" name="任意多边形 45"/>
            <p:cNvSpPr/>
            <p:nvPr/>
          </p:nvSpPr>
          <p:spPr>
            <a:xfrm>
              <a:off x="9180920"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endParaRPr>
            </a:p>
          </p:txBody>
        </p:sp>
        <p:sp>
          <p:nvSpPr>
            <p:cNvPr id="47" name="文本框 46"/>
            <p:cNvSpPr txBox="1"/>
            <p:nvPr/>
          </p:nvSpPr>
          <p:spPr>
            <a:xfrm>
              <a:off x="9550255" y="3677915"/>
              <a:ext cx="126588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0" normalizeH="0" baseline="0" noProof="0" dirty="0">
                  <a:ln>
                    <a:noFill/>
                  </a:ln>
                  <a:solidFill>
                    <a:schemeClr val="bg1"/>
                  </a:solidFill>
                  <a:effectLst/>
                  <a:uLnTx/>
                  <a:uFillTx/>
                  <a:latin typeface="方正尚酷简体" panose="03000509000000000000" pitchFamily="65" charset="-122"/>
                  <a:ea typeface="方正尚酷简体" panose="03000509000000000000" pitchFamily="65" charset="-122"/>
                  <a:cs typeface="+mn-ea"/>
                  <a:sym typeface="+mn-lt"/>
                </a:rPr>
                <a:t>标题文档内容</a:t>
              </a:r>
            </a:p>
          </p:txBody>
        </p:sp>
      </p:grpSp>
      <p:grpSp>
        <p:nvGrpSpPr>
          <p:cNvPr id="48" name="组合 47"/>
          <p:cNvGrpSpPr/>
          <p:nvPr/>
        </p:nvGrpSpPr>
        <p:grpSpPr>
          <a:xfrm>
            <a:off x="3132494" y="1871003"/>
            <a:ext cx="1998708" cy="1340984"/>
            <a:chOff x="9095110" y="1911686"/>
            <a:chExt cx="1194486" cy="1340984"/>
          </a:xfrm>
        </p:grpSpPr>
        <p:sp>
          <p:nvSpPr>
            <p:cNvPr id="49" name="文本框 48"/>
            <p:cNvSpPr txBox="1"/>
            <p:nvPr/>
          </p:nvSpPr>
          <p:spPr>
            <a:xfrm>
              <a:off x="9106275" y="1911686"/>
              <a:ext cx="1183321" cy="400108"/>
            </a:xfrm>
            <a:prstGeom prst="rect">
              <a:avLst/>
            </a:prstGeom>
            <a:noFill/>
          </p:spPr>
          <p:txBody>
            <a:bodyPr wrap="none" lIns="91438" tIns="45719" rIns="91438" bIns="45719" rtlCol="0">
              <a:spAutoFit/>
            </a:bodyPr>
            <a:lstStyle>
              <a:defPPr>
                <a:defRPr lang="zh-CN"/>
              </a:defPPr>
              <a:lvl1pPr fontAlgn="auto">
                <a:spcBef>
                  <a:spcPts val="0"/>
                </a:spcBef>
                <a:spcAft>
                  <a:spcPts val="0"/>
                </a:spcAft>
                <a:defRPr sz="2000">
                  <a:solidFill>
                    <a:prstClr val="black">
                      <a:lumMod val="75000"/>
                      <a:lumOff val="25000"/>
                    </a:prst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solidFill>
                  <a:latin typeface="方正尚酷简体" panose="03000509000000000000" pitchFamily="65" charset="-122"/>
                  <a:ea typeface="方正尚酷简体" panose="03000509000000000000" pitchFamily="65" charset="-122"/>
                  <a:cs typeface="+mn-ea"/>
                  <a:sym typeface="+mn-lt"/>
                </a:rPr>
                <a:t>团队激励的方法</a:t>
              </a:r>
            </a:p>
          </p:txBody>
        </p:sp>
        <p:sp>
          <p:nvSpPr>
            <p:cNvPr id="50" name="文本框 49"/>
            <p:cNvSpPr txBox="1"/>
            <p:nvPr/>
          </p:nvSpPr>
          <p:spPr>
            <a:xfrm>
              <a:off x="9095110" y="2273941"/>
              <a:ext cx="1183066" cy="978729"/>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pitchFamily="34" charset="-122"/>
                  <a:ea typeface="微软雅黑" panose="020B0503020204020204" pitchFamily="34" charset="-122"/>
                </a:defRPr>
              </a:lvl1pPr>
            </a:lstStyle>
            <a:p>
              <a:pPr algn="ctr" fontAlgn="auto">
                <a:spcAft>
                  <a:spcPts val="0"/>
                </a:spcAft>
              </a:pPr>
              <a:r>
                <a:rPr lang="zh-CN" altLang="en-US" b="0" dirty="0">
                  <a:solidFill>
                    <a:schemeClr val="tx1"/>
                  </a:solidFill>
                  <a:cs typeface="+mn-ea"/>
                  <a:sym typeface="+mn-lt"/>
                </a:rPr>
                <a:t>在此录入上述图表的描述说明，在此录入上述图表的描述说明，在此录入上述图表的描述说明。</a:t>
              </a:r>
            </a:p>
          </p:txBody>
        </p:sp>
      </p:grpSp>
    </p:spTree>
    <p:extLst>
      <p:ext uri="{BB962C8B-B14F-4D97-AF65-F5344CB8AC3E}">
        <p14:creationId xmlns:p14="http://schemas.microsoft.com/office/powerpoint/2010/main" val="8816744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150"/>
                                </p:stCondLst>
                                <p:childTnLst>
                                  <p:par>
                                    <p:cTn id="15" presetID="2" presetClass="entr" presetSubtype="8" fill="hold" nodeType="afterEffect" p14:presetBounceEnd="20000">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14:bounceEnd="20000">
                                          <p:cBhvr additive="base">
                                            <p:cTn id="17" dur="400" fill="hold"/>
                                            <p:tgtEl>
                                              <p:spTgt spid="18"/>
                                            </p:tgtEl>
                                            <p:attrNameLst>
                                              <p:attrName>ppt_x</p:attrName>
                                            </p:attrNameLst>
                                          </p:cBhvr>
                                          <p:tavLst>
                                            <p:tav tm="0">
                                              <p:val>
                                                <p:strVal val="0-#ppt_w/2"/>
                                              </p:val>
                                            </p:tav>
                                            <p:tav tm="100000">
                                              <p:val>
                                                <p:strVal val="#ppt_x"/>
                                              </p:val>
                                            </p:tav>
                                          </p:tavLst>
                                        </p:anim>
                                        <p:anim calcmode="lin" valueType="num" p14:bounceEnd="20000">
                                          <p:cBhvr additive="base">
                                            <p:cTn id="18" dur="4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550"/>
                                </p:stCondLst>
                                <p:childTnLst>
                                  <p:par>
                                    <p:cTn id="20" presetID="14" presetClass="entr" presetSubtype="1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400"/>
                                            <p:tgtEl>
                                              <p:spTgt spid="12"/>
                                            </p:tgtEl>
                                          </p:cBhvr>
                                        </p:animEffect>
                                      </p:childTnLst>
                                    </p:cTn>
                                  </p:par>
                                </p:childTnLst>
                              </p:cTn>
                            </p:par>
                            <p:par>
                              <p:cTn id="23" fill="hold">
                                <p:stCondLst>
                                  <p:cond delay="1950"/>
                                </p:stCondLst>
                                <p:childTnLst>
                                  <p:par>
                                    <p:cTn id="24" presetID="2" presetClass="entr" presetSubtype="8" fill="hold" nodeType="afterEffect" p14:presetBounceEnd="20000">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14:bounceEnd="20000">
                                          <p:cBhvr additive="base">
                                            <p:cTn id="26" dur="400" fill="hold"/>
                                            <p:tgtEl>
                                              <p:spTgt spid="24"/>
                                            </p:tgtEl>
                                            <p:attrNameLst>
                                              <p:attrName>ppt_x</p:attrName>
                                            </p:attrNameLst>
                                          </p:cBhvr>
                                          <p:tavLst>
                                            <p:tav tm="0">
                                              <p:val>
                                                <p:strVal val="0-#ppt_w/2"/>
                                              </p:val>
                                            </p:tav>
                                            <p:tav tm="100000">
                                              <p:val>
                                                <p:strVal val="#ppt_x"/>
                                              </p:val>
                                            </p:tav>
                                          </p:tavLst>
                                        </p:anim>
                                        <p:anim calcmode="lin" valueType="num" p14:bounceEnd="20000">
                                          <p:cBhvr additive="base">
                                            <p:cTn id="27" dur="400" fill="hold"/>
                                            <p:tgtEl>
                                              <p:spTgt spid="24"/>
                                            </p:tgtEl>
                                            <p:attrNameLst>
                                              <p:attrName>ppt_y</p:attrName>
                                            </p:attrNameLst>
                                          </p:cBhvr>
                                          <p:tavLst>
                                            <p:tav tm="0">
                                              <p:val>
                                                <p:strVal val="#ppt_y"/>
                                              </p:val>
                                            </p:tav>
                                            <p:tav tm="100000">
                                              <p:val>
                                                <p:strVal val="#ppt_y"/>
                                              </p:val>
                                            </p:tav>
                                          </p:tavLst>
                                        </p:anim>
                                      </p:childTnLst>
                                    </p:cTn>
                                  </p:par>
                                </p:childTnLst>
                              </p:cTn>
                            </p:par>
                            <p:par>
                              <p:cTn id="28" fill="hold">
                                <p:stCondLst>
                                  <p:cond delay="2350"/>
                                </p:stCondLst>
                                <p:childTnLst>
                                  <p:par>
                                    <p:cTn id="29" presetID="14" presetClass="entr" presetSubtype="10" fill="hold"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randombar(horizontal)">
                                          <p:cBhvr>
                                            <p:cTn id="31" dur="400"/>
                                            <p:tgtEl>
                                              <p:spTgt spid="48"/>
                                            </p:tgtEl>
                                          </p:cBhvr>
                                        </p:animEffect>
                                      </p:childTnLst>
                                    </p:cTn>
                                  </p:par>
                                </p:childTnLst>
                              </p:cTn>
                            </p:par>
                            <p:par>
                              <p:cTn id="32" fill="hold">
                                <p:stCondLst>
                                  <p:cond delay="2750"/>
                                </p:stCondLst>
                                <p:childTnLst>
                                  <p:par>
                                    <p:cTn id="33" presetID="2" presetClass="entr" presetSubtype="8" fill="hold" nodeType="afterEffect" p14:presetBounceEnd="20000">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14:bounceEnd="20000">
                                          <p:cBhvr additive="base">
                                            <p:cTn id="35" dur="400" fill="hold"/>
                                            <p:tgtEl>
                                              <p:spTgt spid="30"/>
                                            </p:tgtEl>
                                            <p:attrNameLst>
                                              <p:attrName>ppt_x</p:attrName>
                                            </p:attrNameLst>
                                          </p:cBhvr>
                                          <p:tavLst>
                                            <p:tav tm="0">
                                              <p:val>
                                                <p:strVal val="0-#ppt_w/2"/>
                                              </p:val>
                                            </p:tav>
                                            <p:tav tm="100000">
                                              <p:val>
                                                <p:strVal val="#ppt_x"/>
                                              </p:val>
                                            </p:tav>
                                          </p:tavLst>
                                        </p:anim>
                                        <p:anim calcmode="lin" valueType="num" p14:bounceEnd="20000">
                                          <p:cBhvr additive="base">
                                            <p:cTn id="36" dur="400" fill="hold"/>
                                            <p:tgtEl>
                                              <p:spTgt spid="30"/>
                                            </p:tgtEl>
                                            <p:attrNameLst>
                                              <p:attrName>ppt_y</p:attrName>
                                            </p:attrNameLst>
                                          </p:cBhvr>
                                          <p:tavLst>
                                            <p:tav tm="0">
                                              <p:val>
                                                <p:strVal val="#ppt_y"/>
                                              </p:val>
                                            </p:tav>
                                            <p:tav tm="100000">
                                              <p:val>
                                                <p:strVal val="#ppt_y"/>
                                              </p:val>
                                            </p:tav>
                                          </p:tavLst>
                                        </p:anim>
                                      </p:childTnLst>
                                    </p:cTn>
                                  </p:par>
                                </p:childTnLst>
                              </p:cTn>
                            </p:par>
                            <p:par>
                              <p:cTn id="37" fill="hold">
                                <p:stCondLst>
                                  <p:cond delay="3150"/>
                                </p:stCondLst>
                                <p:childTnLst>
                                  <p:par>
                                    <p:cTn id="38" presetID="14" presetClass="entr" presetSubtype="10"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randombar(horizontal)">
                                          <p:cBhvr>
                                            <p:cTn id="40" dur="400"/>
                                            <p:tgtEl>
                                              <p:spTgt spid="9"/>
                                            </p:tgtEl>
                                          </p:cBhvr>
                                        </p:animEffect>
                                      </p:childTnLst>
                                    </p:cTn>
                                  </p:par>
                                </p:childTnLst>
                              </p:cTn>
                            </p:par>
                            <p:par>
                              <p:cTn id="41" fill="hold">
                                <p:stCondLst>
                                  <p:cond delay="3550"/>
                                </p:stCondLst>
                                <p:childTnLst>
                                  <p:par>
                                    <p:cTn id="42" presetID="2" presetClass="entr" presetSubtype="8" fill="hold" nodeType="afterEffect" p14:presetBounceEnd="20000">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14:bounceEnd="20000">
                                          <p:cBhvr additive="base">
                                            <p:cTn id="44" dur="400" fill="hold"/>
                                            <p:tgtEl>
                                              <p:spTgt spid="36"/>
                                            </p:tgtEl>
                                            <p:attrNameLst>
                                              <p:attrName>ppt_x</p:attrName>
                                            </p:attrNameLst>
                                          </p:cBhvr>
                                          <p:tavLst>
                                            <p:tav tm="0">
                                              <p:val>
                                                <p:strVal val="0-#ppt_w/2"/>
                                              </p:val>
                                            </p:tav>
                                            <p:tav tm="100000">
                                              <p:val>
                                                <p:strVal val="#ppt_x"/>
                                              </p:val>
                                            </p:tav>
                                          </p:tavLst>
                                        </p:anim>
                                        <p:anim calcmode="lin" valueType="num" p14:bounceEnd="20000">
                                          <p:cBhvr additive="base">
                                            <p:cTn id="45" dur="4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3950"/>
                                </p:stCondLst>
                                <p:childTnLst>
                                  <p:par>
                                    <p:cTn id="47" presetID="14" presetClass="entr" presetSubtype="1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randombar(horizontal)">
                                          <p:cBhvr>
                                            <p:cTn id="49" dur="400"/>
                                            <p:tgtEl>
                                              <p:spTgt spid="15"/>
                                            </p:tgtEl>
                                          </p:cBhvr>
                                        </p:animEffect>
                                      </p:childTnLst>
                                    </p:cTn>
                                  </p:par>
                                </p:childTnLst>
                              </p:cTn>
                            </p:par>
                            <p:par>
                              <p:cTn id="50" fill="hold">
                                <p:stCondLst>
                                  <p:cond delay="4350"/>
                                </p:stCondLst>
                                <p:childTnLst>
                                  <p:par>
                                    <p:cTn id="51" presetID="2" presetClass="entr" presetSubtype="8" fill="hold" nodeType="afterEffect" p14:presetBounceEnd="20000">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14:bounceEnd="20000">
                                          <p:cBhvr additive="base">
                                            <p:cTn id="53" dur="400" fill="hold"/>
                                            <p:tgtEl>
                                              <p:spTgt spid="42"/>
                                            </p:tgtEl>
                                            <p:attrNameLst>
                                              <p:attrName>ppt_x</p:attrName>
                                            </p:attrNameLst>
                                          </p:cBhvr>
                                          <p:tavLst>
                                            <p:tav tm="0">
                                              <p:val>
                                                <p:strVal val="0-#ppt_w/2"/>
                                              </p:val>
                                            </p:tav>
                                            <p:tav tm="100000">
                                              <p:val>
                                                <p:strVal val="#ppt_x"/>
                                              </p:val>
                                            </p:tav>
                                          </p:tavLst>
                                        </p:anim>
                                        <p:anim calcmode="lin" valueType="num" p14:bounceEnd="20000">
                                          <p:cBhvr additive="base">
                                            <p:cTn id="54" dur="400" fill="hold"/>
                                            <p:tgtEl>
                                              <p:spTgt spid="42"/>
                                            </p:tgtEl>
                                            <p:attrNameLst>
                                              <p:attrName>ppt_y</p:attrName>
                                            </p:attrNameLst>
                                          </p:cBhvr>
                                          <p:tavLst>
                                            <p:tav tm="0">
                                              <p:val>
                                                <p:strVal val="#ppt_y"/>
                                              </p:val>
                                            </p:tav>
                                            <p:tav tm="100000">
                                              <p:val>
                                                <p:strVal val="#ppt_y"/>
                                              </p:val>
                                            </p:tav>
                                          </p:tavLst>
                                        </p:anim>
                                      </p:childTnLst>
                                    </p:cTn>
                                  </p:par>
                                </p:childTnLst>
                              </p:cTn>
                            </p:par>
                            <p:par>
                              <p:cTn id="55" fill="hold">
                                <p:stCondLst>
                                  <p:cond delay="4750"/>
                                </p:stCondLst>
                                <p:childTnLst>
                                  <p:par>
                                    <p:cTn id="56" presetID="14" presetClass="entr" presetSubtype="10" fill="hold"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randombar(horizontal)">
                                          <p:cBhvr>
                                            <p:cTn id="58"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150"/>
                                </p:stCondLst>
                                <p:childTnLst>
                                  <p:par>
                                    <p:cTn id="15" presetID="2" presetClass="entr" presetSubtype="8"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400" fill="hold"/>
                                            <p:tgtEl>
                                              <p:spTgt spid="18"/>
                                            </p:tgtEl>
                                            <p:attrNameLst>
                                              <p:attrName>ppt_x</p:attrName>
                                            </p:attrNameLst>
                                          </p:cBhvr>
                                          <p:tavLst>
                                            <p:tav tm="0">
                                              <p:val>
                                                <p:strVal val="0-#ppt_w/2"/>
                                              </p:val>
                                            </p:tav>
                                            <p:tav tm="100000">
                                              <p:val>
                                                <p:strVal val="#ppt_x"/>
                                              </p:val>
                                            </p:tav>
                                          </p:tavLst>
                                        </p:anim>
                                        <p:anim calcmode="lin" valueType="num">
                                          <p:cBhvr additive="base">
                                            <p:cTn id="18" dur="4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550"/>
                                </p:stCondLst>
                                <p:childTnLst>
                                  <p:par>
                                    <p:cTn id="20" presetID="14" presetClass="entr" presetSubtype="1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400"/>
                                            <p:tgtEl>
                                              <p:spTgt spid="12"/>
                                            </p:tgtEl>
                                          </p:cBhvr>
                                        </p:animEffect>
                                      </p:childTnLst>
                                    </p:cTn>
                                  </p:par>
                                </p:childTnLst>
                              </p:cTn>
                            </p:par>
                            <p:par>
                              <p:cTn id="23" fill="hold">
                                <p:stCondLst>
                                  <p:cond delay="1950"/>
                                </p:stCondLst>
                                <p:childTnLst>
                                  <p:par>
                                    <p:cTn id="24" presetID="2" presetClass="entr" presetSubtype="8"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400" fill="hold"/>
                                            <p:tgtEl>
                                              <p:spTgt spid="24"/>
                                            </p:tgtEl>
                                            <p:attrNameLst>
                                              <p:attrName>ppt_x</p:attrName>
                                            </p:attrNameLst>
                                          </p:cBhvr>
                                          <p:tavLst>
                                            <p:tav tm="0">
                                              <p:val>
                                                <p:strVal val="0-#ppt_w/2"/>
                                              </p:val>
                                            </p:tav>
                                            <p:tav tm="100000">
                                              <p:val>
                                                <p:strVal val="#ppt_x"/>
                                              </p:val>
                                            </p:tav>
                                          </p:tavLst>
                                        </p:anim>
                                        <p:anim calcmode="lin" valueType="num">
                                          <p:cBhvr additive="base">
                                            <p:cTn id="27" dur="400" fill="hold"/>
                                            <p:tgtEl>
                                              <p:spTgt spid="24"/>
                                            </p:tgtEl>
                                            <p:attrNameLst>
                                              <p:attrName>ppt_y</p:attrName>
                                            </p:attrNameLst>
                                          </p:cBhvr>
                                          <p:tavLst>
                                            <p:tav tm="0">
                                              <p:val>
                                                <p:strVal val="#ppt_y"/>
                                              </p:val>
                                            </p:tav>
                                            <p:tav tm="100000">
                                              <p:val>
                                                <p:strVal val="#ppt_y"/>
                                              </p:val>
                                            </p:tav>
                                          </p:tavLst>
                                        </p:anim>
                                      </p:childTnLst>
                                    </p:cTn>
                                  </p:par>
                                </p:childTnLst>
                              </p:cTn>
                            </p:par>
                            <p:par>
                              <p:cTn id="28" fill="hold">
                                <p:stCondLst>
                                  <p:cond delay="2350"/>
                                </p:stCondLst>
                                <p:childTnLst>
                                  <p:par>
                                    <p:cTn id="29" presetID="14" presetClass="entr" presetSubtype="10" fill="hold"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randombar(horizontal)">
                                          <p:cBhvr>
                                            <p:cTn id="31" dur="400"/>
                                            <p:tgtEl>
                                              <p:spTgt spid="48"/>
                                            </p:tgtEl>
                                          </p:cBhvr>
                                        </p:animEffect>
                                      </p:childTnLst>
                                    </p:cTn>
                                  </p:par>
                                </p:childTnLst>
                              </p:cTn>
                            </p:par>
                            <p:par>
                              <p:cTn id="32" fill="hold">
                                <p:stCondLst>
                                  <p:cond delay="2750"/>
                                </p:stCondLst>
                                <p:childTnLst>
                                  <p:par>
                                    <p:cTn id="33" presetID="2" presetClass="entr" presetSubtype="8"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400" fill="hold"/>
                                            <p:tgtEl>
                                              <p:spTgt spid="30"/>
                                            </p:tgtEl>
                                            <p:attrNameLst>
                                              <p:attrName>ppt_x</p:attrName>
                                            </p:attrNameLst>
                                          </p:cBhvr>
                                          <p:tavLst>
                                            <p:tav tm="0">
                                              <p:val>
                                                <p:strVal val="0-#ppt_w/2"/>
                                              </p:val>
                                            </p:tav>
                                            <p:tav tm="100000">
                                              <p:val>
                                                <p:strVal val="#ppt_x"/>
                                              </p:val>
                                            </p:tav>
                                          </p:tavLst>
                                        </p:anim>
                                        <p:anim calcmode="lin" valueType="num">
                                          <p:cBhvr additive="base">
                                            <p:cTn id="36" dur="400" fill="hold"/>
                                            <p:tgtEl>
                                              <p:spTgt spid="30"/>
                                            </p:tgtEl>
                                            <p:attrNameLst>
                                              <p:attrName>ppt_y</p:attrName>
                                            </p:attrNameLst>
                                          </p:cBhvr>
                                          <p:tavLst>
                                            <p:tav tm="0">
                                              <p:val>
                                                <p:strVal val="#ppt_y"/>
                                              </p:val>
                                            </p:tav>
                                            <p:tav tm="100000">
                                              <p:val>
                                                <p:strVal val="#ppt_y"/>
                                              </p:val>
                                            </p:tav>
                                          </p:tavLst>
                                        </p:anim>
                                      </p:childTnLst>
                                    </p:cTn>
                                  </p:par>
                                </p:childTnLst>
                              </p:cTn>
                            </p:par>
                            <p:par>
                              <p:cTn id="37" fill="hold">
                                <p:stCondLst>
                                  <p:cond delay="3150"/>
                                </p:stCondLst>
                                <p:childTnLst>
                                  <p:par>
                                    <p:cTn id="38" presetID="14" presetClass="entr" presetSubtype="10"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randombar(horizontal)">
                                          <p:cBhvr>
                                            <p:cTn id="40" dur="400"/>
                                            <p:tgtEl>
                                              <p:spTgt spid="9"/>
                                            </p:tgtEl>
                                          </p:cBhvr>
                                        </p:animEffect>
                                      </p:childTnLst>
                                    </p:cTn>
                                  </p:par>
                                </p:childTnLst>
                              </p:cTn>
                            </p:par>
                            <p:par>
                              <p:cTn id="41" fill="hold">
                                <p:stCondLst>
                                  <p:cond delay="3550"/>
                                </p:stCondLst>
                                <p:childTnLst>
                                  <p:par>
                                    <p:cTn id="42" presetID="2" presetClass="entr" presetSubtype="8" fill="hold" nodeType="after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400" fill="hold"/>
                                            <p:tgtEl>
                                              <p:spTgt spid="36"/>
                                            </p:tgtEl>
                                            <p:attrNameLst>
                                              <p:attrName>ppt_x</p:attrName>
                                            </p:attrNameLst>
                                          </p:cBhvr>
                                          <p:tavLst>
                                            <p:tav tm="0">
                                              <p:val>
                                                <p:strVal val="0-#ppt_w/2"/>
                                              </p:val>
                                            </p:tav>
                                            <p:tav tm="100000">
                                              <p:val>
                                                <p:strVal val="#ppt_x"/>
                                              </p:val>
                                            </p:tav>
                                          </p:tavLst>
                                        </p:anim>
                                        <p:anim calcmode="lin" valueType="num">
                                          <p:cBhvr additive="base">
                                            <p:cTn id="45" dur="4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3950"/>
                                </p:stCondLst>
                                <p:childTnLst>
                                  <p:par>
                                    <p:cTn id="47" presetID="14" presetClass="entr" presetSubtype="1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randombar(horizontal)">
                                          <p:cBhvr>
                                            <p:cTn id="49" dur="400"/>
                                            <p:tgtEl>
                                              <p:spTgt spid="15"/>
                                            </p:tgtEl>
                                          </p:cBhvr>
                                        </p:animEffect>
                                      </p:childTnLst>
                                    </p:cTn>
                                  </p:par>
                                </p:childTnLst>
                              </p:cTn>
                            </p:par>
                            <p:par>
                              <p:cTn id="50" fill="hold">
                                <p:stCondLst>
                                  <p:cond delay="4350"/>
                                </p:stCondLst>
                                <p:childTnLst>
                                  <p:par>
                                    <p:cTn id="51" presetID="2" presetClass="entr" presetSubtype="8"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additive="base">
                                            <p:cTn id="53" dur="400" fill="hold"/>
                                            <p:tgtEl>
                                              <p:spTgt spid="42"/>
                                            </p:tgtEl>
                                            <p:attrNameLst>
                                              <p:attrName>ppt_x</p:attrName>
                                            </p:attrNameLst>
                                          </p:cBhvr>
                                          <p:tavLst>
                                            <p:tav tm="0">
                                              <p:val>
                                                <p:strVal val="0-#ppt_w/2"/>
                                              </p:val>
                                            </p:tav>
                                            <p:tav tm="100000">
                                              <p:val>
                                                <p:strVal val="#ppt_x"/>
                                              </p:val>
                                            </p:tav>
                                          </p:tavLst>
                                        </p:anim>
                                        <p:anim calcmode="lin" valueType="num">
                                          <p:cBhvr additive="base">
                                            <p:cTn id="54" dur="400" fill="hold"/>
                                            <p:tgtEl>
                                              <p:spTgt spid="42"/>
                                            </p:tgtEl>
                                            <p:attrNameLst>
                                              <p:attrName>ppt_y</p:attrName>
                                            </p:attrNameLst>
                                          </p:cBhvr>
                                          <p:tavLst>
                                            <p:tav tm="0">
                                              <p:val>
                                                <p:strVal val="#ppt_y"/>
                                              </p:val>
                                            </p:tav>
                                            <p:tav tm="100000">
                                              <p:val>
                                                <p:strVal val="#ppt_y"/>
                                              </p:val>
                                            </p:tav>
                                          </p:tavLst>
                                        </p:anim>
                                      </p:childTnLst>
                                    </p:cTn>
                                  </p:par>
                                </p:childTnLst>
                              </p:cTn>
                            </p:par>
                            <p:par>
                              <p:cTn id="55" fill="hold">
                                <p:stCondLst>
                                  <p:cond delay="4750"/>
                                </p:stCondLst>
                                <p:childTnLst>
                                  <p:par>
                                    <p:cTn id="56" presetID="14" presetClass="entr" presetSubtype="10" fill="hold"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randombar(horizontal)">
                                          <p:cBhvr>
                                            <p:cTn id="58"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7"/>
          <p:cNvSpPr>
            <a:spLocks/>
          </p:cNvSpPr>
          <p:nvPr/>
        </p:nvSpPr>
        <p:spPr bwMode="auto">
          <a:xfrm>
            <a:off x="1" y="-1"/>
            <a:ext cx="5317331" cy="5301986"/>
          </a:xfrm>
          <a:custGeom>
            <a:avLst/>
            <a:gdLst>
              <a:gd name="T0" fmla="*/ 0 w 1386"/>
              <a:gd name="T1" fmla="*/ 0 h 1382"/>
              <a:gd name="T2" fmla="*/ 0 w 1386"/>
              <a:gd name="T3" fmla="*/ 1382 h 1382"/>
              <a:gd name="T4" fmla="*/ 1386 w 1386"/>
              <a:gd name="T5" fmla="*/ 0 h 1382"/>
              <a:gd name="T6" fmla="*/ 0 w 1386"/>
              <a:gd name="T7" fmla="*/ 0 h 1382"/>
            </a:gdLst>
            <a:ahLst/>
            <a:cxnLst>
              <a:cxn ang="0">
                <a:pos x="T0" y="T1"/>
              </a:cxn>
              <a:cxn ang="0">
                <a:pos x="T2" y="T3"/>
              </a:cxn>
              <a:cxn ang="0">
                <a:pos x="T4" y="T5"/>
              </a:cxn>
              <a:cxn ang="0">
                <a:pos x="T6" y="T7"/>
              </a:cxn>
            </a:cxnLst>
            <a:rect l="0" t="0" r="r" b="b"/>
            <a:pathLst>
              <a:path w="1386" h="1382">
                <a:moveTo>
                  <a:pt x="0" y="0"/>
                </a:moveTo>
                <a:lnTo>
                  <a:pt x="0" y="1382"/>
                </a:lnTo>
                <a:lnTo>
                  <a:pt x="1386" y="0"/>
                </a:lnTo>
                <a:lnTo>
                  <a:pt x="0" y="0"/>
                </a:lnTo>
                <a:close/>
              </a:path>
            </a:pathLst>
          </a:custGeom>
          <a:blipFill dpi="0" rotWithShape="1">
            <a:blip r:embed="rId3"/>
            <a:srcRect/>
            <a:stretch>
              <a:fillRect l="-31761" t="-23822" r="-61677" b="-5526"/>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b="1">
              <a:solidFill>
                <a:schemeClr val="lt1"/>
              </a:solidFill>
              <a:latin typeface="Agency FB" panose="020B0503020202020204" pitchFamily="34" charset="0"/>
              <a:ea typeface="腾祥澜黑简" panose="01010104010101010101" pitchFamily="2" charset="-122"/>
            </a:endParaRPr>
          </a:p>
        </p:txBody>
      </p:sp>
      <p:sp>
        <p:nvSpPr>
          <p:cNvPr id="22" name="任意多边形 21"/>
          <p:cNvSpPr>
            <a:spLocks/>
          </p:cNvSpPr>
          <p:nvPr/>
        </p:nvSpPr>
        <p:spPr bwMode="auto">
          <a:xfrm>
            <a:off x="1" y="-1"/>
            <a:ext cx="7891595" cy="6858002"/>
          </a:xfrm>
          <a:custGeom>
            <a:avLst/>
            <a:gdLst>
              <a:gd name="connsiteX0" fmla="*/ 6065441 w 7891595"/>
              <a:gd name="connsiteY0" fmla="*/ 0 h 6858002"/>
              <a:gd name="connsiteX1" fmla="*/ 7891595 w 7891595"/>
              <a:gd name="connsiteY1" fmla="*/ 0 h 6858002"/>
              <a:gd name="connsiteX2" fmla="*/ 1826154 w 7891595"/>
              <a:gd name="connsiteY2" fmla="*/ 6061605 h 6858002"/>
              <a:gd name="connsiteX3" fmla="*/ 2488791 w 7891595"/>
              <a:gd name="connsiteY3" fmla="*/ 6858002 h 6858002"/>
              <a:gd name="connsiteX4" fmla="*/ 662657 w 7891595"/>
              <a:gd name="connsiteY4" fmla="*/ 6858002 h 6858002"/>
              <a:gd name="connsiteX5" fmla="*/ 0 w 7891595"/>
              <a:gd name="connsiteY5" fmla="*/ 6061605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1595" h="6858002">
                <a:moveTo>
                  <a:pt x="6065441" y="0"/>
                </a:moveTo>
                <a:lnTo>
                  <a:pt x="7891595" y="0"/>
                </a:lnTo>
                <a:lnTo>
                  <a:pt x="1826154" y="6061605"/>
                </a:lnTo>
                <a:lnTo>
                  <a:pt x="2488791" y="6858002"/>
                </a:lnTo>
                <a:lnTo>
                  <a:pt x="662657" y="6858002"/>
                </a:lnTo>
                <a:lnTo>
                  <a:pt x="0" y="6061605"/>
                </a:lnTo>
                <a:close/>
              </a:path>
            </a:pathLst>
          </a:cu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24" name="任意多边形 23"/>
          <p:cNvSpPr>
            <a:spLocks/>
          </p:cNvSpPr>
          <p:nvPr/>
        </p:nvSpPr>
        <p:spPr bwMode="auto">
          <a:xfrm>
            <a:off x="1" y="2363258"/>
            <a:ext cx="3880063" cy="4494743"/>
          </a:xfrm>
          <a:custGeom>
            <a:avLst/>
            <a:gdLst>
              <a:gd name="connsiteX0" fmla="*/ 0 w 3880063"/>
              <a:gd name="connsiteY0" fmla="*/ 0 h 4494743"/>
              <a:gd name="connsiteX1" fmla="*/ 3880063 w 3880063"/>
              <a:gd name="connsiteY1" fmla="*/ 4494743 h 4494743"/>
              <a:gd name="connsiteX2" fmla="*/ 3082224 w 3880063"/>
              <a:gd name="connsiteY2" fmla="*/ 4494743 h 4494743"/>
              <a:gd name="connsiteX3" fmla="*/ 0 w 3880063"/>
              <a:gd name="connsiteY3" fmla="*/ 932260 h 4494743"/>
            </a:gdLst>
            <a:ahLst/>
            <a:cxnLst>
              <a:cxn ang="0">
                <a:pos x="connsiteX0" y="connsiteY0"/>
              </a:cxn>
              <a:cxn ang="0">
                <a:pos x="connsiteX1" y="connsiteY1"/>
              </a:cxn>
              <a:cxn ang="0">
                <a:pos x="connsiteX2" y="connsiteY2"/>
              </a:cxn>
              <a:cxn ang="0">
                <a:pos x="connsiteX3" y="connsiteY3"/>
              </a:cxn>
            </a:cxnLst>
            <a:rect l="l" t="t" r="r" b="b"/>
            <a:pathLst>
              <a:path w="3880063" h="4494743">
                <a:moveTo>
                  <a:pt x="0" y="0"/>
                </a:moveTo>
                <a:lnTo>
                  <a:pt x="3880063" y="4494743"/>
                </a:lnTo>
                <a:lnTo>
                  <a:pt x="3082224" y="4494743"/>
                </a:lnTo>
                <a:lnTo>
                  <a:pt x="0" y="932260"/>
                </a:lnTo>
                <a:close/>
              </a:path>
            </a:pathLst>
          </a:cu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47" name="矩形 259"/>
          <p:cNvSpPr>
            <a:spLocks noChangeArrowheads="1"/>
          </p:cNvSpPr>
          <p:nvPr/>
        </p:nvSpPr>
        <p:spPr bwMode="auto">
          <a:xfrm>
            <a:off x="5647424" y="3489767"/>
            <a:ext cx="558027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000" dirty="0">
                <a:solidFill>
                  <a:srgbClr val="9B1E23"/>
                </a:solidFill>
                <a:latin typeface="方正尚酷简体" panose="03000509000000000000" pitchFamily="65" charset="-122"/>
                <a:ea typeface="方正尚酷简体" panose="03000509000000000000" pitchFamily="65" charset="-122"/>
                <a:cs typeface="Arial" panose="020B0604020202020204" pitchFamily="34" charset="0"/>
              </a:rPr>
              <a:t>团队沟通</a:t>
            </a:r>
          </a:p>
        </p:txBody>
      </p:sp>
      <p:sp>
        <p:nvSpPr>
          <p:cNvPr id="48" name="TextBox 17"/>
          <p:cNvSpPr txBox="1"/>
          <p:nvPr/>
        </p:nvSpPr>
        <p:spPr>
          <a:xfrm>
            <a:off x="5599227" y="4549659"/>
            <a:ext cx="5457371" cy="687561"/>
          </a:xfrm>
          <a:prstGeom prst="rect">
            <a:avLst/>
          </a:prstGeom>
          <a:noFill/>
        </p:spPr>
        <p:txBody>
          <a:bodyPr wrap="square" rtlCol="0">
            <a:spAutoFit/>
          </a:bodyPr>
          <a:lstStyle/>
          <a:p>
            <a:pPr>
              <a:lnSpc>
                <a:spcPct val="110000"/>
              </a:lnSpc>
            </a:pPr>
            <a:r>
              <a:rPr lang="en-US" altLang="zh-CN" sz="1200" dirty="0">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grpSp>
        <p:nvGrpSpPr>
          <p:cNvPr id="49" name="Group 16"/>
          <p:cNvGrpSpPr>
            <a:grpSpLocks/>
          </p:cNvGrpSpPr>
          <p:nvPr/>
        </p:nvGrpSpPr>
        <p:grpSpPr bwMode="auto">
          <a:xfrm>
            <a:off x="7629592" y="5531437"/>
            <a:ext cx="386867" cy="386867"/>
            <a:chOff x="0" y="0"/>
            <a:chExt cx="965499" cy="965499"/>
          </a:xfrm>
          <a:solidFill>
            <a:schemeClr val="bg1"/>
          </a:solidFill>
          <a:effectLst/>
        </p:grpSpPr>
        <p:sp>
          <p:nvSpPr>
            <p:cNvPr id="50" name="AutoShape 17"/>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9B1E23"/>
            </a:solidFill>
            <a:ln>
              <a:noFill/>
            </a:ln>
            <a:effectLst>
              <a:outerShdw blurRad="63500" algn="ctr" rotWithShape="0">
                <a:prstClr val="black">
                  <a:alpha val="40000"/>
                </a:prstClr>
              </a:outerShdw>
            </a:effectLst>
            <a:extLst/>
          </p:spPr>
          <p:txBody>
            <a:bodyPr rtlCol="0" anchor="ctr"/>
            <a:lstStyle/>
            <a:p>
              <a:pPr algn="ctr"/>
              <a:endParaRPr lang="zh-CN" altLang="en-US" sz="2800">
                <a:solidFill>
                  <a:srgbClr val="9B1E23"/>
                </a:solidFill>
                <a:latin typeface="方正粗谭黑简体" panose="02000000000000000000" pitchFamily="2" charset="-122"/>
                <a:ea typeface="方正粗谭黑简体" panose="02000000000000000000" pitchFamily="2" charset="-122"/>
                <a:sym typeface="+mn-lt"/>
              </a:endParaRPr>
            </a:p>
          </p:txBody>
        </p:sp>
        <p:sp>
          <p:nvSpPr>
            <p:cNvPr id="51" name="AutoShape 18"/>
            <p:cNvSpPr>
              <a:spLocks/>
            </p:cNvSpPr>
            <p:nvPr/>
          </p:nvSpPr>
          <p:spPr bwMode="auto">
            <a:xfrm>
              <a:off x="293778" y="265194"/>
              <a:ext cx="393822" cy="393822"/>
            </a:xfrm>
            <a:custGeom>
              <a:avLst/>
              <a:gdLst>
                <a:gd name="T0" fmla="*/ 196911 w 21600"/>
                <a:gd name="T1" fmla="*/ 196911 h 21600"/>
                <a:gd name="T2" fmla="*/ 196911 w 21600"/>
                <a:gd name="T3" fmla="*/ 196911 h 21600"/>
                <a:gd name="T4" fmla="*/ 196911 w 21600"/>
                <a:gd name="T5" fmla="*/ 196911 h 21600"/>
                <a:gd name="T6" fmla="*/ 196911 w 21600"/>
                <a:gd name="T7" fmla="*/ 19691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50" tIns="19050" rIns="19050" bIns="19050" anchor="ctr"/>
            <a:lstStyle/>
            <a:p>
              <a:pPr>
                <a:defRPr/>
              </a:pPr>
              <a:endParaRPr lang="zh-CN" altLang="en-US" sz="900">
                <a:solidFill>
                  <a:srgbClr val="9B1E23"/>
                </a:solidFill>
                <a:cs typeface="+mn-ea"/>
                <a:sym typeface="+mn-lt"/>
              </a:endParaRPr>
            </a:p>
          </p:txBody>
        </p:sp>
      </p:grpSp>
      <p:grpSp>
        <p:nvGrpSpPr>
          <p:cNvPr id="52" name="组合 51"/>
          <p:cNvGrpSpPr/>
          <p:nvPr/>
        </p:nvGrpSpPr>
        <p:grpSpPr>
          <a:xfrm>
            <a:off x="5685088" y="5531437"/>
            <a:ext cx="386867" cy="386867"/>
            <a:chOff x="6316398" y="415834"/>
            <a:chExt cx="482600" cy="482600"/>
          </a:xfrm>
          <a:solidFill>
            <a:schemeClr val="bg1"/>
          </a:solidFill>
          <a:effectLst/>
        </p:grpSpPr>
        <p:sp>
          <p:nvSpPr>
            <p:cNvPr id="53" name="AutoShape 8" descr="tile_paper_medgray.jpeg"/>
            <p:cNvSpPr>
              <a:spLocks/>
            </p:cNvSpPr>
            <p:nvPr/>
          </p:nvSpPr>
          <p:spPr bwMode="auto">
            <a:xfrm>
              <a:off x="6316398"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212121"/>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sym typeface="+mn-lt"/>
              </a:endParaRPr>
            </a:p>
          </p:txBody>
        </p:sp>
        <p:sp>
          <p:nvSpPr>
            <p:cNvPr id="54" name="AutoShape 82"/>
            <p:cNvSpPr>
              <a:spLocks/>
            </p:cNvSpPr>
            <p:nvPr/>
          </p:nvSpPr>
          <p:spPr bwMode="auto">
            <a:xfrm>
              <a:off x="6457131" y="556567"/>
              <a:ext cx="201134" cy="201134"/>
            </a:xfrm>
            <a:custGeom>
              <a:avLst/>
              <a:gdLst>
                <a:gd name="T0" fmla="*/ 198438 w 21600"/>
                <a:gd name="T1" fmla="*/ 198438 h 21600"/>
                <a:gd name="T2" fmla="*/ 198438 w 21600"/>
                <a:gd name="T3" fmla="*/ 198438 h 21600"/>
                <a:gd name="T4" fmla="*/ 198438 w 21600"/>
                <a:gd name="T5" fmla="*/ 198438 h 21600"/>
                <a:gd name="T6" fmla="*/ 198438 w 21600"/>
                <a:gd name="T7" fmla="*/ 198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grpFill/>
            <a:ln>
              <a:noFill/>
            </a:ln>
            <a:effectLst/>
            <a:extLst/>
          </p:spPr>
          <p:txBody>
            <a:bodyPr lIns="38100" tIns="38100" rIns="38100" bIns="38100" anchor="ctr"/>
            <a:lstStyle/>
            <a:p>
              <a:pPr>
                <a:defRPr/>
              </a:pPr>
              <a:endParaRPr lang="zh-CN" altLang="en-US">
                <a:solidFill>
                  <a:srgbClr val="9B1E23"/>
                </a:solidFill>
                <a:cs typeface="+mn-ea"/>
                <a:sym typeface="+mn-lt"/>
              </a:endParaRPr>
            </a:p>
          </p:txBody>
        </p:sp>
      </p:grpSp>
      <p:grpSp>
        <p:nvGrpSpPr>
          <p:cNvPr id="55" name="组合 54"/>
          <p:cNvGrpSpPr/>
          <p:nvPr/>
        </p:nvGrpSpPr>
        <p:grpSpPr>
          <a:xfrm>
            <a:off x="6333256" y="5531437"/>
            <a:ext cx="386867" cy="386867"/>
            <a:chOff x="7068981" y="415834"/>
            <a:chExt cx="482600" cy="482600"/>
          </a:xfrm>
          <a:solidFill>
            <a:schemeClr val="bg1"/>
          </a:solidFill>
          <a:effectLst/>
        </p:grpSpPr>
        <p:sp>
          <p:nvSpPr>
            <p:cNvPr id="56" name="AutoShape 8" descr="tile_paper_medgray.jpeg"/>
            <p:cNvSpPr>
              <a:spLocks/>
            </p:cNvSpPr>
            <p:nvPr/>
          </p:nvSpPr>
          <p:spPr bwMode="auto">
            <a:xfrm>
              <a:off x="7068981"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9B1E23"/>
            </a:solidFill>
            <a:ln>
              <a:noFill/>
            </a:ln>
            <a:effectLst>
              <a:outerShdw blurRad="63500" algn="ctr" rotWithShape="0">
                <a:prstClr val="black">
                  <a:alpha val="40000"/>
                </a:prstClr>
              </a:outerShdw>
            </a:effectLst>
            <a:extLst/>
          </p:spPr>
          <p:txBody>
            <a:bodyPr rtlCol="0" anchor="ctr"/>
            <a:lstStyle/>
            <a:p>
              <a:pPr algn="ctr"/>
              <a:endParaRPr lang="zh-CN" altLang="en-US" sz="2800">
                <a:solidFill>
                  <a:srgbClr val="9B1E23"/>
                </a:solidFill>
                <a:latin typeface="方正粗谭黑简体" panose="02000000000000000000" pitchFamily="2" charset="-122"/>
                <a:ea typeface="方正粗谭黑简体" panose="02000000000000000000" pitchFamily="2" charset="-122"/>
                <a:sym typeface="+mn-lt"/>
              </a:endParaRPr>
            </a:p>
          </p:txBody>
        </p:sp>
        <p:sp>
          <p:nvSpPr>
            <p:cNvPr id="57" name="AutoShape 18"/>
            <p:cNvSpPr>
              <a:spLocks/>
            </p:cNvSpPr>
            <p:nvPr/>
          </p:nvSpPr>
          <p:spPr bwMode="auto">
            <a:xfrm>
              <a:off x="7209714"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grpFill/>
            <a:ln>
              <a:noFill/>
            </a:ln>
            <a:effectLst/>
            <a:extLst/>
          </p:spPr>
          <p:txBody>
            <a:bodyPr lIns="38100" tIns="38100" rIns="38100" bIns="38100" anchor="ctr"/>
            <a:lstStyle/>
            <a:p>
              <a:pPr>
                <a:defRPr/>
              </a:pPr>
              <a:endParaRPr lang="zh-CN" altLang="en-US" dirty="0">
                <a:solidFill>
                  <a:srgbClr val="9B1E23"/>
                </a:solidFill>
                <a:cs typeface="+mn-ea"/>
                <a:sym typeface="+mn-lt"/>
              </a:endParaRPr>
            </a:p>
          </p:txBody>
        </p:sp>
      </p:grpSp>
      <p:grpSp>
        <p:nvGrpSpPr>
          <p:cNvPr id="58" name="组合 57"/>
          <p:cNvGrpSpPr/>
          <p:nvPr/>
        </p:nvGrpSpPr>
        <p:grpSpPr>
          <a:xfrm>
            <a:off x="6981424" y="5531437"/>
            <a:ext cx="386867" cy="386867"/>
            <a:chOff x="7821564" y="415834"/>
            <a:chExt cx="482600" cy="482600"/>
          </a:xfrm>
          <a:solidFill>
            <a:schemeClr val="bg1"/>
          </a:solidFill>
          <a:effectLst/>
        </p:grpSpPr>
        <p:sp>
          <p:nvSpPr>
            <p:cNvPr id="59" name="AutoShape 8" descr="tile_paper_medgray.jpeg"/>
            <p:cNvSpPr>
              <a:spLocks/>
            </p:cNvSpPr>
            <p:nvPr/>
          </p:nvSpPr>
          <p:spPr bwMode="auto">
            <a:xfrm>
              <a:off x="7821564"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212121"/>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sym typeface="+mn-lt"/>
              </a:endParaRPr>
            </a:p>
          </p:txBody>
        </p:sp>
        <p:sp>
          <p:nvSpPr>
            <p:cNvPr id="60" name="AutoShape 20"/>
            <p:cNvSpPr>
              <a:spLocks/>
            </p:cNvSpPr>
            <p:nvPr/>
          </p:nvSpPr>
          <p:spPr bwMode="auto">
            <a:xfrm>
              <a:off x="7962297"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grpFill/>
            <a:ln>
              <a:noFill/>
            </a:ln>
            <a:effectLst/>
            <a:extLst/>
          </p:spPr>
          <p:txBody>
            <a:bodyPr lIns="38100" tIns="38100" rIns="38100" bIns="38100" anchor="ctr"/>
            <a:lstStyle/>
            <a:p>
              <a:pPr>
                <a:defRPr/>
              </a:pPr>
              <a:endParaRPr lang="zh-CN" altLang="en-US">
                <a:solidFill>
                  <a:srgbClr val="9B1E23"/>
                </a:solidFill>
                <a:cs typeface="+mn-ea"/>
                <a:sym typeface="+mn-lt"/>
              </a:endParaRPr>
            </a:p>
          </p:txBody>
        </p:sp>
      </p:grpSp>
    </p:spTree>
    <p:extLst>
      <p:ext uri="{BB962C8B-B14F-4D97-AF65-F5344CB8AC3E}">
        <p14:creationId xmlns:p14="http://schemas.microsoft.com/office/powerpoint/2010/main" val="27329232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14:presetBounceEnd="40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40000">
                                          <p:cBhvr additive="base">
                                            <p:cTn id="7" dur="10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40000">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14:bounceEnd="40000">
                                          <p:cBhvr additive="base">
                                            <p:cTn id="11" dur="10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14:presetBounceEnd="40000">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14:bounceEnd="40000">
                                          <p:cBhvr additive="base">
                                            <p:cTn id="15" dur="10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2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iterate type="lt">
                                        <p:tmPct val="0"/>
                                      </p:iterate>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20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7"/>
                                            </p:tgtEl>
                                          </p:cBhvr>
                                        </p:animEffect>
                                        <p:animScale>
                                          <p:cBhvr>
                                            <p:cTn id="26" dur="250" autoRev="1" fill="hold"/>
                                            <p:tgtEl>
                                              <p:spTgt spid="47"/>
                                            </p:tgtEl>
                                          </p:cBhvr>
                                          <p:by x="105000" y="105000"/>
                                        </p:animScale>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1000"/>
                                            <p:tgtEl>
                                              <p:spTgt spid="48"/>
                                            </p:tgtEl>
                                          </p:cBhvr>
                                        </p:animEffect>
                                      </p:childTnLst>
                                    </p:cTn>
                                  </p:par>
                                  <p:par>
                                    <p:cTn id="31" presetID="64" presetClass="path" presetSubtype="0" decel="100000" fill="hold" grpId="1" nodeType="withEffect">
                                      <p:stCondLst>
                                        <p:cond delay="0"/>
                                      </p:stCondLst>
                                      <p:childTnLst>
                                        <p:animMotion origin="layout" path="M -2.91667E-6 4.07407E-6 L -2.91667E-6 0.05 " pathEditMode="relative" rAng="0" ptsTypes="AA">
                                          <p:cBhvr>
                                            <p:cTn id="32" dur="1000" spd="-100000" fill="hold"/>
                                            <p:tgtEl>
                                              <p:spTgt spid="48"/>
                                            </p:tgtEl>
                                            <p:attrNameLst>
                                              <p:attrName>ppt_x</p:attrName>
                                              <p:attrName>ppt_y</p:attrName>
                                            </p:attrNameLst>
                                          </p:cBhvr>
                                          <p:rCtr x="0" y="2500"/>
                                        </p:animMotion>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p:cTn id="36" dur="800" fill="hold"/>
                                            <p:tgtEl>
                                              <p:spTgt spid="52"/>
                                            </p:tgtEl>
                                            <p:attrNameLst>
                                              <p:attrName>ppt_w</p:attrName>
                                            </p:attrNameLst>
                                          </p:cBhvr>
                                          <p:tavLst>
                                            <p:tav tm="0">
                                              <p:val>
                                                <p:fltVal val="0"/>
                                              </p:val>
                                            </p:tav>
                                            <p:tav tm="100000">
                                              <p:val>
                                                <p:strVal val="#ppt_w"/>
                                              </p:val>
                                            </p:tav>
                                          </p:tavLst>
                                        </p:anim>
                                        <p:anim calcmode="lin" valueType="num">
                                          <p:cBhvr>
                                            <p:cTn id="37" dur="800" fill="hold"/>
                                            <p:tgtEl>
                                              <p:spTgt spid="52"/>
                                            </p:tgtEl>
                                            <p:attrNameLst>
                                              <p:attrName>ppt_h</p:attrName>
                                            </p:attrNameLst>
                                          </p:cBhvr>
                                          <p:tavLst>
                                            <p:tav tm="0">
                                              <p:val>
                                                <p:fltVal val="0"/>
                                              </p:val>
                                            </p:tav>
                                            <p:tav tm="100000">
                                              <p:val>
                                                <p:strVal val="#ppt_h"/>
                                              </p:val>
                                            </p:tav>
                                          </p:tavLst>
                                        </p:anim>
                                        <p:animEffect transition="in" filter="fade">
                                          <p:cBhvr>
                                            <p:cTn id="38" dur="800"/>
                                            <p:tgtEl>
                                              <p:spTgt spid="52"/>
                                            </p:tgtEl>
                                          </p:cBhvr>
                                        </p:animEffect>
                                      </p:childTnLst>
                                    </p:cTn>
                                  </p:par>
                                  <p:par>
                                    <p:cTn id="39" presetID="53" presetClass="entr" presetSubtype="16" fill="hold" nodeType="withEffect">
                                      <p:stCondLst>
                                        <p:cond delay="200"/>
                                      </p:stCondLst>
                                      <p:childTnLst>
                                        <p:set>
                                          <p:cBhvr>
                                            <p:cTn id="40" dur="1" fill="hold">
                                              <p:stCondLst>
                                                <p:cond delay="0"/>
                                              </p:stCondLst>
                                            </p:cTn>
                                            <p:tgtEl>
                                              <p:spTgt spid="55"/>
                                            </p:tgtEl>
                                            <p:attrNameLst>
                                              <p:attrName>style.visibility</p:attrName>
                                            </p:attrNameLst>
                                          </p:cBhvr>
                                          <p:to>
                                            <p:strVal val="visible"/>
                                          </p:to>
                                        </p:set>
                                        <p:anim calcmode="lin" valueType="num">
                                          <p:cBhvr>
                                            <p:cTn id="41" dur="800" fill="hold"/>
                                            <p:tgtEl>
                                              <p:spTgt spid="55"/>
                                            </p:tgtEl>
                                            <p:attrNameLst>
                                              <p:attrName>ppt_w</p:attrName>
                                            </p:attrNameLst>
                                          </p:cBhvr>
                                          <p:tavLst>
                                            <p:tav tm="0">
                                              <p:val>
                                                <p:fltVal val="0"/>
                                              </p:val>
                                            </p:tav>
                                            <p:tav tm="100000">
                                              <p:val>
                                                <p:strVal val="#ppt_w"/>
                                              </p:val>
                                            </p:tav>
                                          </p:tavLst>
                                        </p:anim>
                                        <p:anim calcmode="lin" valueType="num">
                                          <p:cBhvr>
                                            <p:cTn id="42" dur="800" fill="hold"/>
                                            <p:tgtEl>
                                              <p:spTgt spid="55"/>
                                            </p:tgtEl>
                                            <p:attrNameLst>
                                              <p:attrName>ppt_h</p:attrName>
                                            </p:attrNameLst>
                                          </p:cBhvr>
                                          <p:tavLst>
                                            <p:tav tm="0">
                                              <p:val>
                                                <p:fltVal val="0"/>
                                              </p:val>
                                            </p:tav>
                                            <p:tav tm="100000">
                                              <p:val>
                                                <p:strVal val="#ppt_h"/>
                                              </p:val>
                                            </p:tav>
                                          </p:tavLst>
                                        </p:anim>
                                        <p:animEffect transition="in" filter="fade">
                                          <p:cBhvr>
                                            <p:cTn id="43" dur="800"/>
                                            <p:tgtEl>
                                              <p:spTgt spid="55"/>
                                            </p:tgtEl>
                                          </p:cBhvr>
                                        </p:animEffect>
                                      </p:childTnLst>
                                    </p:cTn>
                                  </p:par>
                                  <p:par>
                                    <p:cTn id="44" presetID="53" presetClass="entr" presetSubtype="16" fill="hold" nodeType="withEffect">
                                      <p:stCondLst>
                                        <p:cond delay="400"/>
                                      </p:stCondLst>
                                      <p:childTnLst>
                                        <p:set>
                                          <p:cBhvr>
                                            <p:cTn id="45" dur="1" fill="hold">
                                              <p:stCondLst>
                                                <p:cond delay="0"/>
                                              </p:stCondLst>
                                            </p:cTn>
                                            <p:tgtEl>
                                              <p:spTgt spid="58"/>
                                            </p:tgtEl>
                                            <p:attrNameLst>
                                              <p:attrName>style.visibility</p:attrName>
                                            </p:attrNameLst>
                                          </p:cBhvr>
                                          <p:to>
                                            <p:strVal val="visible"/>
                                          </p:to>
                                        </p:set>
                                        <p:anim calcmode="lin" valueType="num">
                                          <p:cBhvr>
                                            <p:cTn id="46" dur="800" fill="hold"/>
                                            <p:tgtEl>
                                              <p:spTgt spid="58"/>
                                            </p:tgtEl>
                                            <p:attrNameLst>
                                              <p:attrName>ppt_w</p:attrName>
                                            </p:attrNameLst>
                                          </p:cBhvr>
                                          <p:tavLst>
                                            <p:tav tm="0">
                                              <p:val>
                                                <p:fltVal val="0"/>
                                              </p:val>
                                            </p:tav>
                                            <p:tav tm="100000">
                                              <p:val>
                                                <p:strVal val="#ppt_w"/>
                                              </p:val>
                                            </p:tav>
                                          </p:tavLst>
                                        </p:anim>
                                        <p:anim calcmode="lin" valueType="num">
                                          <p:cBhvr>
                                            <p:cTn id="47" dur="800" fill="hold"/>
                                            <p:tgtEl>
                                              <p:spTgt spid="58"/>
                                            </p:tgtEl>
                                            <p:attrNameLst>
                                              <p:attrName>ppt_h</p:attrName>
                                            </p:attrNameLst>
                                          </p:cBhvr>
                                          <p:tavLst>
                                            <p:tav tm="0">
                                              <p:val>
                                                <p:fltVal val="0"/>
                                              </p:val>
                                            </p:tav>
                                            <p:tav tm="100000">
                                              <p:val>
                                                <p:strVal val="#ppt_h"/>
                                              </p:val>
                                            </p:tav>
                                          </p:tavLst>
                                        </p:anim>
                                        <p:animEffect transition="in" filter="fade">
                                          <p:cBhvr>
                                            <p:cTn id="48" dur="800"/>
                                            <p:tgtEl>
                                              <p:spTgt spid="58"/>
                                            </p:tgtEl>
                                          </p:cBhvr>
                                        </p:animEffect>
                                      </p:childTnLst>
                                    </p:cTn>
                                  </p:par>
                                  <p:par>
                                    <p:cTn id="49" presetID="53" presetClass="entr" presetSubtype="16" fill="hold" nodeType="withEffect">
                                      <p:stCondLst>
                                        <p:cond delay="600"/>
                                      </p:stCondLst>
                                      <p:childTnLst>
                                        <p:set>
                                          <p:cBhvr>
                                            <p:cTn id="50" dur="1" fill="hold">
                                              <p:stCondLst>
                                                <p:cond delay="0"/>
                                              </p:stCondLst>
                                            </p:cTn>
                                            <p:tgtEl>
                                              <p:spTgt spid="49"/>
                                            </p:tgtEl>
                                            <p:attrNameLst>
                                              <p:attrName>style.visibility</p:attrName>
                                            </p:attrNameLst>
                                          </p:cBhvr>
                                          <p:to>
                                            <p:strVal val="visible"/>
                                          </p:to>
                                        </p:set>
                                        <p:anim calcmode="lin" valueType="num">
                                          <p:cBhvr>
                                            <p:cTn id="51" dur="800" fill="hold"/>
                                            <p:tgtEl>
                                              <p:spTgt spid="49"/>
                                            </p:tgtEl>
                                            <p:attrNameLst>
                                              <p:attrName>ppt_w</p:attrName>
                                            </p:attrNameLst>
                                          </p:cBhvr>
                                          <p:tavLst>
                                            <p:tav tm="0">
                                              <p:val>
                                                <p:fltVal val="0"/>
                                              </p:val>
                                            </p:tav>
                                            <p:tav tm="100000">
                                              <p:val>
                                                <p:strVal val="#ppt_w"/>
                                              </p:val>
                                            </p:tav>
                                          </p:tavLst>
                                        </p:anim>
                                        <p:anim calcmode="lin" valueType="num">
                                          <p:cBhvr>
                                            <p:cTn id="52" dur="800" fill="hold"/>
                                            <p:tgtEl>
                                              <p:spTgt spid="49"/>
                                            </p:tgtEl>
                                            <p:attrNameLst>
                                              <p:attrName>ppt_h</p:attrName>
                                            </p:attrNameLst>
                                          </p:cBhvr>
                                          <p:tavLst>
                                            <p:tav tm="0">
                                              <p:val>
                                                <p:fltVal val="0"/>
                                              </p:val>
                                            </p:tav>
                                            <p:tav tm="100000">
                                              <p:val>
                                                <p:strVal val="#ppt_h"/>
                                              </p:val>
                                            </p:tav>
                                          </p:tavLst>
                                        </p:anim>
                                        <p:animEffect transition="in" filter="fade">
                                          <p:cBhvr>
                                            <p:cTn id="53" dur="8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2" grpId="0" animBg="1"/>
          <p:bldP spid="24" grpId="0" animBg="1"/>
          <p:bldP spid="47" grpId="0"/>
          <p:bldP spid="47" grpId="1"/>
          <p:bldP spid="48" grpId="0"/>
          <p:bldP spid="4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1+#ppt_w/2"/>
                                              </p:val>
                                            </p:tav>
                                            <p:tav tm="100000">
                                              <p:val>
                                                <p:strVal val="#ppt_x"/>
                                              </p:val>
                                            </p:tav>
                                          </p:tavLst>
                                        </p:anim>
                                        <p:anim calcmode="lin" valueType="num">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0-#ppt_w/2"/>
                                              </p:val>
                                            </p:tav>
                                            <p:tav tm="100000">
                                              <p:val>
                                                <p:strVal val="#ppt_x"/>
                                              </p:val>
                                            </p:tav>
                                          </p:tavLst>
                                        </p:anim>
                                        <p:anim calcmode="lin" valueType="num">
                                          <p:cBhvr additive="base">
                                            <p:cTn id="12" dur="10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1+#ppt_w/2"/>
                                              </p:val>
                                            </p:tav>
                                            <p:tav tm="100000">
                                              <p:val>
                                                <p:strVal val="#ppt_x"/>
                                              </p:val>
                                            </p:tav>
                                          </p:tavLst>
                                        </p:anim>
                                        <p:anim calcmode="lin" valueType="num">
                                          <p:cBhvr additive="base">
                                            <p:cTn id="16" dur="1000" fill="hold"/>
                                            <p:tgtEl>
                                              <p:spTgt spid="2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iterate type="lt">
                                        <p:tmPct val="0"/>
                                      </p:iterate>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20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7"/>
                                            </p:tgtEl>
                                          </p:cBhvr>
                                        </p:animEffect>
                                        <p:animScale>
                                          <p:cBhvr>
                                            <p:cTn id="26" dur="250" autoRev="1" fill="hold"/>
                                            <p:tgtEl>
                                              <p:spTgt spid="47"/>
                                            </p:tgtEl>
                                          </p:cBhvr>
                                          <p:by x="105000" y="105000"/>
                                        </p:animScale>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1000"/>
                                            <p:tgtEl>
                                              <p:spTgt spid="48"/>
                                            </p:tgtEl>
                                          </p:cBhvr>
                                        </p:animEffect>
                                      </p:childTnLst>
                                    </p:cTn>
                                  </p:par>
                                  <p:par>
                                    <p:cTn id="31" presetID="64" presetClass="path" presetSubtype="0" decel="100000" fill="hold" grpId="1" nodeType="withEffect">
                                      <p:stCondLst>
                                        <p:cond delay="0"/>
                                      </p:stCondLst>
                                      <p:childTnLst>
                                        <p:animMotion origin="layout" path="M -2.91667E-6 4.07407E-6 L -2.91667E-6 0.05 " pathEditMode="relative" rAng="0" ptsTypes="AA">
                                          <p:cBhvr>
                                            <p:cTn id="32" dur="1000" spd="-100000" fill="hold"/>
                                            <p:tgtEl>
                                              <p:spTgt spid="48"/>
                                            </p:tgtEl>
                                            <p:attrNameLst>
                                              <p:attrName>ppt_x</p:attrName>
                                              <p:attrName>ppt_y</p:attrName>
                                            </p:attrNameLst>
                                          </p:cBhvr>
                                          <p:rCtr x="0" y="2500"/>
                                        </p:animMotion>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p:cTn id="36" dur="800" fill="hold"/>
                                            <p:tgtEl>
                                              <p:spTgt spid="52"/>
                                            </p:tgtEl>
                                            <p:attrNameLst>
                                              <p:attrName>ppt_w</p:attrName>
                                            </p:attrNameLst>
                                          </p:cBhvr>
                                          <p:tavLst>
                                            <p:tav tm="0">
                                              <p:val>
                                                <p:fltVal val="0"/>
                                              </p:val>
                                            </p:tav>
                                            <p:tav tm="100000">
                                              <p:val>
                                                <p:strVal val="#ppt_w"/>
                                              </p:val>
                                            </p:tav>
                                          </p:tavLst>
                                        </p:anim>
                                        <p:anim calcmode="lin" valueType="num">
                                          <p:cBhvr>
                                            <p:cTn id="37" dur="800" fill="hold"/>
                                            <p:tgtEl>
                                              <p:spTgt spid="52"/>
                                            </p:tgtEl>
                                            <p:attrNameLst>
                                              <p:attrName>ppt_h</p:attrName>
                                            </p:attrNameLst>
                                          </p:cBhvr>
                                          <p:tavLst>
                                            <p:tav tm="0">
                                              <p:val>
                                                <p:fltVal val="0"/>
                                              </p:val>
                                            </p:tav>
                                            <p:tav tm="100000">
                                              <p:val>
                                                <p:strVal val="#ppt_h"/>
                                              </p:val>
                                            </p:tav>
                                          </p:tavLst>
                                        </p:anim>
                                        <p:animEffect transition="in" filter="fade">
                                          <p:cBhvr>
                                            <p:cTn id="38" dur="800"/>
                                            <p:tgtEl>
                                              <p:spTgt spid="52"/>
                                            </p:tgtEl>
                                          </p:cBhvr>
                                        </p:animEffect>
                                      </p:childTnLst>
                                    </p:cTn>
                                  </p:par>
                                  <p:par>
                                    <p:cTn id="39" presetID="53" presetClass="entr" presetSubtype="16" fill="hold" nodeType="withEffect">
                                      <p:stCondLst>
                                        <p:cond delay="200"/>
                                      </p:stCondLst>
                                      <p:childTnLst>
                                        <p:set>
                                          <p:cBhvr>
                                            <p:cTn id="40" dur="1" fill="hold">
                                              <p:stCondLst>
                                                <p:cond delay="0"/>
                                              </p:stCondLst>
                                            </p:cTn>
                                            <p:tgtEl>
                                              <p:spTgt spid="55"/>
                                            </p:tgtEl>
                                            <p:attrNameLst>
                                              <p:attrName>style.visibility</p:attrName>
                                            </p:attrNameLst>
                                          </p:cBhvr>
                                          <p:to>
                                            <p:strVal val="visible"/>
                                          </p:to>
                                        </p:set>
                                        <p:anim calcmode="lin" valueType="num">
                                          <p:cBhvr>
                                            <p:cTn id="41" dur="800" fill="hold"/>
                                            <p:tgtEl>
                                              <p:spTgt spid="55"/>
                                            </p:tgtEl>
                                            <p:attrNameLst>
                                              <p:attrName>ppt_w</p:attrName>
                                            </p:attrNameLst>
                                          </p:cBhvr>
                                          <p:tavLst>
                                            <p:tav tm="0">
                                              <p:val>
                                                <p:fltVal val="0"/>
                                              </p:val>
                                            </p:tav>
                                            <p:tav tm="100000">
                                              <p:val>
                                                <p:strVal val="#ppt_w"/>
                                              </p:val>
                                            </p:tav>
                                          </p:tavLst>
                                        </p:anim>
                                        <p:anim calcmode="lin" valueType="num">
                                          <p:cBhvr>
                                            <p:cTn id="42" dur="800" fill="hold"/>
                                            <p:tgtEl>
                                              <p:spTgt spid="55"/>
                                            </p:tgtEl>
                                            <p:attrNameLst>
                                              <p:attrName>ppt_h</p:attrName>
                                            </p:attrNameLst>
                                          </p:cBhvr>
                                          <p:tavLst>
                                            <p:tav tm="0">
                                              <p:val>
                                                <p:fltVal val="0"/>
                                              </p:val>
                                            </p:tav>
                                            <p:tav tm="100000">
                                              <p:val>
                                                <p:strVal val="#ppt_h"/>
                                              </p:val>
                                            </p:tav>
                                          </p:tavLst>
                                        </p:anim>
                                        <p:animEffect transition="in" filter="fade">
                                          <p:cBhvr>
                                            <p:cTn id="43" dur="800"/>
                                            <p:tgtEl>
                                              <p:spTgt spid="55"/>
                                            </p:tgtEl>
                                          </p:cBhvr>
                                        </p:animEffect>
                                      </p:childTnLst>
                                    </p:cTn>
                                  </p:par>
                                  <p:par>
                                    <p:cTn id="44" presetID="53" presetClass="entr" presetSubtype="16" fill="hold" nodeType="withEffect">
                                      <p:stCondLst>
                                        <p:cond delay="400"/>
                                      </p:stCondLst>
                                      <p:childTnLst>
                                        <p:set>
                                          <p:cBhvr>
                                            <p:cTn id="45" dur="1" fill="hold">
                                              <p:stCondLst>
                                                <p:cond delay="0"/>
                                              </p:stCondLst>
                                            </p:cTn>
                                            <p:tgtEl>
                                              <p:spTgt spid="58"/>
                                            </p:tgtEl>
                                            <p:attrNameLst>
                                              <p:attrName>style.visibility</p:attrName>
                                            </p:attrNameLst>
                                          </p:cBhvr>
                                          <p:to>
                                            <p:strVal val="visible"/>
                                          </p:to>
                                        </p:set>
                                        <p:anim calcmode="lin" valueType="num">
                                          <p:cBhvr>
                                            <p:cTn id="46" dur="800" fill="hold"/>
                                            <p:tgtEl>
                                              <p:spTgt spid="58"/>
                                            </p:tgtEl>
                                            <p:attrNameLst>
                                              <p:attrName>ppt_w</p:attrName>
                                            </p:attrNameLst>
                                          </p:cBhvr>
                                          <p:tavLst>
                                            <p:tav tm="0">
                                              <p:val>
                                                <p:fltVal val="0"/>
                                              </p:val>
                                            </p:tav>
                                            <p:tav tm="100000">
                                              <p:val>
                                                <p:strVal val="#ppt_w"/>
                                              </p:val>
                                            </p:tav>
                                          </p:tavLst>
                                        </p:anim>
                                        <p:anim calcmode="lin" valueType="num">
                                          <p:cBhvr>
                                            <p:cTn id="47" dur="800" fill="hold"/>
                                            <p:tgtEl>
                                              <p:spTgt spid="58"/>
                                            </p:tgtEl>
                                            <p:attrNameLst>
                                              <p:attrName>ppt_h</p:attrName>
                                            </p:attrNameLst>
                                          </p:cBhvr>
                                          <p:tavLst>
                                            <p:tav tm="0">
                                              <p:val>
                                                <p:fltVal val="0"/>
                                              </p:val>
                                            </p:tav>
                                            <p:tav tm="100000">
                                              <p:val>
                                                <p:strVal val="#ppt_h"/>
                                              </p:val>
                                            </p:tav>
                                          </p:tavLst>
                                        </p:anim>
                                        <p:animEffect transition="in" filter="fade">
                                          <p:cBhvr>
                                            <p:cTn id="48" dur="800"/>
                                            <p:tgtEl>
                                              <p:spTgt spid="58"/>
                                            </p:tgtEl>
                                          </p:cBhvr>
                                        </p:animEffect>
                                      </p:childTnLst>
                                    </p:cTn>
                                  </p:par>
                                  <p:par>
                                    <p:cTn id="49" presetID="53" presetClass="entr" presetSubtype="16" fill="hold" nodeType="withEffect">
                                      <p:stCondLst>
                                        <p:cond delay="600"/>
                                      </p:stCondLst>
                                      <p:childTnLst>
                                        <p:set>
                                          <p:cBhvr>
                                            <p:cTn id="50" dur="1" fill="hold">
                                              <p:stCondLst>
                                                <p:cond delay="0"/>
                                              </p:stCondLst>
                                            </p:cTn>
                                            <p:tgtEl>
                                              <p:spTgt spid="49"/>
                                            </p:tgtEl>
                                            <p:attrNameLst>
                                              <p:attrName>style.visibility</p:attrName>
                                            </p:attrNameLst>
                                          </p:cBhvr>
                                          <p:to>
                                            <p:strVal val="visible"/>
                                          </p:to>
                                        </p:set>
                                        <p:anim calcmode="lin" valueType="num">
                                          <p:cBhvr>
                                            <p:cTn id="51" dur="800" fill="hold"/>
                                            <p:tgtEl>
                                              <p:spTgt spid="49"/>
                                            </p:tgtEl>
                                            <p:attrNameLst>
                                              <p:attrName>ppt_w</p:attrName>
                                            </p:attrNameLst>
                                          </p:cBhvr>
                                          <p:tavLst>
                                            <p:tav tm="0">
                                              <p:val>
                                                <p:fltVal val="0"/>
                                              </p:val>
                                            </p:tav>
                                            <p:tav tm="100000">
                                              <p:val>
                                                <p:strVal val="#ppt_w"/>
                                              </p:val>
                                            </p:tav>
                                          </p:tavLst>
                                        </p:anim>
                                        <p:anim calcmode="lin" valueType="num">
                                          <p:cBhvr>
                                            <p:cTn id="52" dur="800" fill="hold"/>
                                            <p:tgtEl>
                                              <p:spTgt spid="49"/>
                                            </p:tgtEl>
                                            <p:attrNameLst>
                                              <p:attrName>ppt_h</p:attrName>
                                            </p:attrNameLst>
                                          </p:cBhvr>
                                          <p:tavLst>
                                            <p:tav tm="0">
                                              <p:val>
                                                <p:fltVal val="0"/>
                                              </p:val>
                                            </p:tav>
                                            <p:tav tm="100000">
                                              <p:val>
                                                <p:strVal val="#ppt_h"/>
                                              </p:val>
                                            </p:tav>
                                          </p:tavLst>
                                        </p:anim>
                                        <p:animEffect transition="in" filter="fade">
                                          <p:cBhvr>
                                            <p:cTn id="53" dur="8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2" grpId="0" animBg="1"/>
          <p:bldP spid="24" grpId="0" animBg="1"/>
          <p:bldP spid="47" grpId="0"/>
          <p:bldP spid="47" grpId="1"/>
          <p:bldP spid="48" grpId="0"/>
          <p:bldP spid="48" grpId="1"/>
        </p:bldLst>
      </p:timing>
    </mc:Fallback>
  </mc:AlternateContent>
  <p:extLst mod="1">
    <p:ext uri="{E180D4A7-C9FB-4DFB-919C-405C955672EB}">
      <p14:showEvtLst xmlns:p14="http://schemas.microsoft.com/office/powerpoint/2010/main">
        <p14:playEvt time="0" objId="46"/>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5670607" y="0"/>
            <a:ext cx="850786" cy="429664"/>
          </a:xfrm>
          <a:custGeom>
            <a:avLst/>
            <a:gdLst>
              <a:gd name="connsiteX0" fmla="*/ 0 w 850786"/>
              <a:gd name="connsiteY0" fmla="*/ 0 h 429664"/>
              <a:gd name="connsiteX1" fmla="*/ 850786 w 850786"/>
              <a:gd name="connsiteY1" fmla="*/ 0 h 429664"/>
              <a:gd name="connsiteX2" fmla="*/ 850786 w 850786"/>
              <a:gd name="connsiteY2" fmla="*/ 294654 h 429664"/>
              <a:gd name="connsiteX3" fmla="*/ 0 w 850786"/>
              <a:gd name="connsiteY3" fmla="*/ 294654 h 429664"/>
            </a:gdLst>
            <a:ahLst/>
            <a:cxnLst>
              <a:cxn ang="0">
                <a:pos x="connsiteX0" y="connsiteY0"/>
              </a:cxn>
              <a:cxn ang="0">
                <a:pos x="connsiteX1" y="connsiteY1"/>
              </a:cxn>
              <a:cxn ang="0">
                <a:pos x="connsiteX2" y="connsiteY2"/>
              </a:cxn>
              <a:cxn ang="0">
                <a:pos x="connsiteX3" y="connsiteY3"/>
              </a:cxn>
            </a:cxnLst>
            <a:rect l="l" t="t" r="r" b="b"/>
            <a:pathLst>
              <a:path w="850786" h="429664">
                <a:moveTo>
                  <a:pt x="0" y="0"/>
                </a:moveTo>
                <a:lnTo>
                  <a:pt x="850786" y="0"/>
                </a:lnTo>
                <a:lnTo>
                  <a:pt x="850786" y="294654"/>
                </a:lnTo>
                <a:cubicBezTo>
                  <a:pt x="422780" y="467813"/>
                  <a:pt x="441545" y="481394"/>
                  <a:pt x="0" y="294654"/>
                </a:cubicBezTo>
                <a:close/>
              </a:path>
            </a:pathLst>
          </a:custGeom>
          <a:solidFill>
            <a:srgbClr val="9B1E23"/>
          </a:solidFill>
          <a:ln>
            <a:noFill/>
          </a:ln>
          <a:effectLst>
            <a:outerShdw blurRad="63500" algn="ctr" rotWithShape="0">
              <a:prstClr val="black">
                <a:alpha val="40000"/>
              </a:prstClr>
            </a:outerShdw>
          </a:effectLst>
        </p:spPr>
        <p:txBody>
          <a:bodyPr wrap="square" rtlCol="0" anchor="ctr">
            <a:noAutofit/>
          </a:bodyP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endParaRPr>
          </a:p>
        </p:txBody>
      </p:sp>
      <p:sp>
        <p:nvSpPr>
          <p:cNvPr id="5" name="TextBox 11"/>
          <p:cNvSpPr txBox="1">
            <a:spLocks noChangeArrowheads="1"/>
          </p:cNvSpPr>
          <p:nvPr/>
        </p:nvSpPr>
        <p:spPr bwMode="auto">
          <a:xfrm>
            <a:off x="4977744" y="500784"/>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2"/>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None/>
            </a:pPr>
            <a:r>
              <a:rPr lang="zh-CN" altLang="en-US" sz="4000" dirty="0">
                <a:solidFill>
                  <a:srgbClr val="9B1E23"/>
                </a:solidFill>
                <a:latin typeface="方正尚酷简体" panose="03000509000000000000" pitchFamily="65" charset="-122"/>
                <a:ea typeface="方正尚酷简体" panose="03000509000000000000" pitchFamily="65" charset="-122"/>
              </a:rPr>
              <a:t>团队沟通</a:t>
            </a:r>
          </a:p>
        </p:txBody>
      </p:sp>
      <p:sp>
        <p:nvSpPr>
          <p:cNvPr id="51" name="矩形 50"/>
          <p:cNvSpPr/>
          <p:nvPr/>
        </p:nvSpPr>
        <p:spPr>
          <a:xfrm>
            <a:off x="-19352" y="1508788"/>
            <a:ext cx="12230704" cy="2688297"/>
          </a:xfrm>
          <a:prstGeom prst="rect">
            <a:avLst/>
          </a:prstGeom>
          <a:blipFill dpi="0" rotWithShape="1">
            <a:blip r:embed="rId3"/>
            <a:srcRect/>
            <a:stretch>
              <a:fillRect l="-3317" t="-53105" r="-3117" b="-75232"/>
            </a:stretch>
          </a:blipFill>
          <a:ln w="1905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p>
        </p:txBody>
      </p:sp>
      <p:sp>
        <p:nvSpPr>
          <p:cNvPr id="52" name="矩形 51"/>
          <p:cNvSpPr/>
          <p:nvPr/>
        </p:nvSpPr>
        <p:spPr>
          <a:xfrm>
            <a:off x="1488018" y="5087197"/>
            <a:ext cx="2872317" cy="1089529"/>
          </a:xfrm>
          <a:prstGeom prst="rect">
            <a:avLst/>
          </a:prstGeom>
        </p:spPr>
        <p:txBody>
          <a:bodyPr wrap="square">
            <a:spAutoFit/>
          </a:bodyPr>
          <a:lstStyle/>
          <a:p>
            <a:pPr algn="ctr" defTabSz="913765" fontAlgn="auto">
              <a:lnSpc>
                <a:spcPct val="120000"/>
              </a:lnSpc>
              <a:spcAft>
                <a:spcPts val="0"/>
              </a:spcAft>
              <a:buFont typeface="Arial" panose="020B0604020202020204" pitchFamily="34" charset="0"/>
              <a:buNone/>
            </a:pPr>
            <a:r>
              <a:rPr lang="zh-CN" altLang="en-US" dirty="0">
                <a:solidFill>
                  <a:srgbClr val="212121"/>
                </a:solidFill>
                <a:latin typeface="微软雅黑 Light" panose="020B0502040204020203" pitchFamily="34" charset="-122"/>
                <a:ea typeface="微软雅黑 Light" panose="020B0502040204020203" pitchFamily="34" charset="-122"/>
                <a:sym typeface="微软雅黑" panose="020B0503020204020204" pitchFamily="34" charset="-122"/>
              </a:rPr>
              <a:t>在此录入本图表的综合描述说明，在此录入本图表的综合描述说明。</a:t>
            </a:r>
          </a:p>
        </p:txBody>
      </p:sp>
      <p:sp>
        <p:nvSpPr>
          <p:cNvPr id="53" name="矩形 52"/>
          <p:cNvSpPr/>
          <p:nvPr/>
        </p:nvSpPr>
        <p:spPr>
          <a:xfrm>
            <a:off x="1765301" y="4655398"/>
            <a:ext cx="2317751" cy="461665"/>
          </a:xfrm>
          <a:prstGeom prst="rect">
            <a:avLst/>
          </a:prstGeom>
          <a:noFill/>
          <a:ln w="9525">
            <a:noFill/>
          </a:ln>
        </p:spPr>
        <p:txBody>
          <a:bodyPr>
            <a:spAutoFit/>
          </a:bodyPr>
          <a:lstStyle/>
          <a:p>
            <a:pPr lvl="0" algn="ctr"/>
            <a:r>
              <a:rPr lang="zh-CN" altLang="en-US" sz="2400" dirty="0">
                <a:solidFill>
                  <a:srgbClr val="9B1E23"/>
                </a:solidFill>
                <a:latin typeface="方正尚酷简体" panose="03000509000000000000" pitchFamily="65" charset="-122"/>
                <a:ea typeface="方正尚酷简体" panose="03000509000000000000" pitchFamily="65" charset="-122"/>
              </a:rPr>
              <a:t>团队沟通概述</a:t>
            </a:r>
          </a:p>
        </p:txBody>
      </p:sp>
      <p:sp>
        <p:nvSpPr>
          <p:cNvPr id="54" name="矩形 53"/>
          <p:cNvSpPr/>
          <p:nvPr/>
        </p:nvSpPr>
        <p:spPr>
          <a:xfrm>
            <a:off x="4936067" y="4655398"/>
            <a:ext cx="2319867" cy="461665"/>
          </a:xfrm>
          <a:prstGeom prst="rect">
            <a:avLst/>
          </a:prstGeom>
          <a:noFill/>
          <a:ln w="9525">
            <a:noFill/>
          </a:ln>
        </p:spPr>
        <p:txBody>
          <a:bodyPr>
            <a:spAutoFit/>
          </a:bodyPr>
          <a:lstStyle/>
          <a:p>
            <a:pPr lvl="0" algn="ctr"/>
            <a:r>
              <a:rPr lang="zh-CN" altLang="en-US" sz="2400" dirty="0">
                <a:solidFill>
                  <a:srgbClr val="212121"/>
                </a:solidFill>
                <a:latin typeface="方正尚酷简体" panose="03000509000000000000" pitchFamily="65" charset="-122"/>
                <a:ea typeface="方正尚酷简体" panose="03000509000000000000" pitchFamily="65" charset="-122"/>
              </a:rPr>
              <a:t>团队沟通概述</a:t>
            </a:r>
          </a:p>
        </p:txBody>
      </p:sp>
      <p:sp>
        <p:nvSpPr>
          <p:cNvPr id="55" name="矩形 54"/>
          <p:cNvSpPr/>
          <p:nvPr/>
        </p:nvSpPr>
        <p:spPr>
          <a:xfrm>
            <a:off x="8108951" y="4655398"/>
            <a:ext cx="2317749" cy="461665"/>
          </a:xfrm>
          <a:prstGeom prst="rect">
            <a:avLst/>
          </a:prstGeom>
          <a:noFill/>
          <a:ln w="9525">
            <a:noFill/>
          </a:ln>
        </p:spPr>
        <p:txBody>
          <a:bodyPr>
            <a:spAutoFit/>
          </a:bodyPr>
          <a:lstStyle/>
          <a:p>
            <a:pPr lvl="0" algn="ctr"/>
            <a:r>
              <a:rPr lang="zh-CN" altLang="en-US" sz="2400" dirty="0">
                <a:solidFill>
                  <a:srgbClr val="9B1E23"/>
                </a:solidFill>
                <a:latin typeface="方正尚酷简体" panose="03000509000000000000" pitchFamily="65" charset="-122"/>
                <a:ea typeface="方正尚酷简体" panose="03000509000000000000" pitchFamily="65" charset="-122"/>
              </a:rPr>
              <a:t>团队沟通概述</a:t>
            </a:r>
          </a:p>
        </p:txBody>
      </p:sp>
      <p:sp>
        <p:nvSpPr>
          <p:cNvPr id="56" name="矩形 55"/>
          <p:cNvSpPr/>
          <p:nvPr/>
        </p:nvSpPr>
        <p:spPr>
          <a:xfrm>
            <a:off x="4658785" y="5087197"/>
            <a:ext cx="2874433" cy="1089529"/>
          </a:xfrm>
          <a:prstGeom prst="rect">
            <a:avLst/>
          </a:prstGeom>
        </p:spPr>
        <p:txBody>
          <a:bodyPr wrap="square">
            <a:spAutoFit/>
          </a:bodyPr>
          <a:lstStyle/>
          <a:p>
            <a:pPr algn="ctr" defTabSz="913765" fontAlgn="auto">
              <a:lnSpc>
                <a:spcPct val="120000"/>
              </a:lnSpc>
              <a:spcAft>
                <a:spcPts val="0"/>
              </a:spcAft>
              <a:buFont typeface="Arial" panose="020B0604020202020204" pitchFamily="34" charset="0"/>
              <a:buNone/>
            </a:pPr>
            <a:r>
              <a:rPr lang="zh-CN" altLang="en-US" dirty="0">
                <a:solidFill>
                  <a:srgbClr val="212121"/>
                </a:solidFill>
                <a:latin typeface="微软雅黑 Light" panose="020B0502040204020203" pitchFamily="34" charset="-122"/>
                <a:ea typeface="微软雅黑 Light" panose="020B0502040204020203" pitchFamily="34" charset="-122"/>
                <a:sym typeface="微软雅黑" panose="020B0503020204020204" pitchFamily="34" charset="-122"/>
              </a:rPr>
              <a:t>在此录入本图表的综合描述说明，在此录入本图表的综合描述说明。</a:t>
            </a:r>
          </a:p>
        </p:txBody>
      </p:sp>
      <p:sp>
        <p:nvSpPr>
          <p:cNvPr id="57" name="矩形 56"/>
          <p:cNvSpPr/>
          <p:nvPr/>
        </p:nvSpPr>
        <p:spPr>
          <a:xfrm>
            <a:off x="7831667" y="5087197"/>
            <a:ext cx="2872317" cy="1089529"/>
          </a:xfrm>
          <a:prstGeom prst="rect">
            <a:avLst/>
          </a:prstGeom>
        </p:spPr>
        <p:txBody>
          <a:bodyPr wrap="square">
            <a:spAutoFit/>
          </a:bodyPr>
          <a:lstStyle/>
          <a:p>
            <a:pPr algn="ctr" defTabSz="913765" fontAlgn="auto">
              <a:lnSpc>
                <a:spcPct val="120000"/>
              </a:lnSpc>
              <a:spcAft>
                <a:spcPts val="0"/>
              </a:spcAft>
              <a:buFont typeface="Arial" panose="020B0604020202020204" pitchFamily="34" charset="0"/>
              <a:buNone/>
            </a:pPr>
            <a:r>
              <a:rPr lang="zh-CN" altLang="en-US" dirty="0">
                <a:solidFill>
                  <a:srgbClr val="212121"/>
                </a:solidFill>
                <a:latin typeface="微软雅黑 Light" panose="020B0502040204020203" pitchFamily="34" charset="-122"/>
                <a:ea typeface="微软雅黑 Light" panose="020B0502040204020203" pitchFamily="34" charset="-122"/>
                <a:sym typeface="微软雅黑" panose="020B0503020204020204" pitchFamily="34" charset="-122"/>
              </a:rPr>
              <a:t>在此录入本图表的综合描述说明，在此录入本图表的综合描述说明。</a:t>
            </a:r>
          </a:p>
        </p:txBody>
      </p:sp>
      <p:grpSp>
        <p:nvGrpSpPr>
          <p:cNvPr id="58" name="组合 57"/>
          <p:cNvGrpSpPr/>
          <p:nvPr/>
        </p:nvGrpSpPr>
        <p:grpSpPr>
          <a:xfrm>
            <a:off x="2504017" y="3765555"/>
            <a:ext cx="785283" cy="785283"/>
            <a:chOff x="1505114" y="3434341"/>
            <a:chExt cx="589156" cy="589303"/>
          </a:xfrm>
        </p:grpSpPr>
        <p:sp>
          <p:nvSpPr>
            <p:cNvPr id="59" name="Oval 53"/>
            <p:cNvSpPr>
              <a:spLocks noChangeArrowheads="1"/>
            </p:cNvSpPr>
            <p:nvPr/>
          </p:nvSpPr>
          <p:spPr bwMode="auto">
            <a:xfrm>
              <a:off x="1505114" y="3434341"/>
              <a:ext cx="589156" cy="589303"/>
            </a:xfrm>
            <a:prstGeom prst="ellipse">
              <a:avLst/>
            </a:pr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1219170">
                <a:defRPr/>
              </a:pP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60" name="文本框 9"/>
            <p:cNvSpPr txBox="1"/>
            <p:nvPr/>
          </p:nvSpPr>
          <p:spPr>
            <a:xfrm>
              <a:off x="1643781" y="3500218"/>
              <a:ext cx="294889" cy="438835"/>
            </a:xfrm>
            <a:prstGeom prst="rect">
              <a:avLst/>
            </a:prstGeom>
            <a:noFill/>
            <a:ln w="9525">
              <a:noFill/>
            </a:ln>
          </p:spPr>
          <p:txBody>
            <a:bodyPr wrap="none" anchor="ctr">
              <a:spAutoFit/>
            </a:bodyPr>
            <a:lstStyle/>
            <a:p>
              <a:pPr lvl="0" algn="ctr" eaLnBrk="1" hangingPunct="1"/>
              <a:r>
                <a:rPr lang="en-US" altLang="zh-CN" sz="3200" dirty="0">
                  <a:solidFill>
                    <a:schemeClr val="bg1"/>
                  </a:solidFill>
                  <a:latin typeface="Impact" panose="020B0806030902050204" pitchFamily="34" charset="0"/>
                  <a:ea typeface="汉仪菱心体简"/>
                </a:rPr>
                <a:t>A</a:t>
              </a:r>
              <a:endParaRPr lang="zh-CN" altLang="en-US" sz="3200" dirty="0">
                <a:solidFill>
                  <a:schemeClr val="bg1"/>
                </a:solidFill>
                <a:latin typeface="Impact" panose="020B0806030902050204" pitchFamily="34" charset="0"/>
                <a:ea typeface="汉仪菱心体简"/>
              </a:endParaRPr>
            </a:p>
          </p:txBody>
        </p:sp>
      </p:grpSp>
      <p:grpSp>
        <p:nvGrpSpPr>
          <p:cNvPr id="61" name="组合 60"/>
          <p:cNvGrpSpPr/>
          <p:nvPr/>
        </p:nvGrpSpPr>
        <p:grpSpPr>
          <a:xfrm>
            <a:off x="5686637" y="3765555"/>
            <a:ext cx="785283" cy="785283"/>
            <a:chOff x="1505114" y="3434341"/>
            <a:chExt cx="589156" cy="589303"/>
          </a:xfrm>
        </p:grpSpPr>
        <p:sp>
          <p:nvSpPr>
            <p:cNvPr id="62" name="Oval 53"/>
            <p:cNvSpPr>
              <a:spLocks noChangeArrowheads="1"/>
            </p:cNvSpPr>
            <p:nvPr/>
          </p:nvSpPr>
          <p:spPr bwMode="auto">
            <a:xfrm>
              <a:off x="1505114" y="3434341"/>
              <a:ext cx="589156" cy="589303"/>
            </a:xfrm>
            <a:prstGeom prst="ellipse">
              <a:avLst/>
            </a:pr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1219170">
                <a:defRPr/>
              </a:pP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63" name="文本框 9"/>
            <p:cNvSpPr txBox="1"/>
            <p:nvPr/>
          </p:nvSpPr>
          <p:spPr>
            <a:xfrm>
              <a:off x="1637167" y="3500218"/>
              <a:ext cx="308119" cy="438835"/>
            </a:xfrm>
            <a:prstGeom prst="rect">
              <a:avLst/>
            </a:prstGeom>
            <a:noFill/>
            <a:ln w="9525">
              <a:noFill/>
            </a:ln>
          </p:spPr>
          <p:txBody>
            <a:bodyPr wrap="none" anchor="ctr">
              <a:spAutoFit/>
            </a:bodyPr>
            <a:lstStyle/>
            <a:p>
              <a:pPr lvl="0" algn="ctr" eaLnBrk="1" hangingPunct="1"/>
              <a:r>
                <a:rPr lang="en-US" altLang="zh-CN" sz="3200" dirty="0">
                  <a:solidFill>
                    <a:schemeClr val="bg1"/>
                  </a:solidFill>
                  <a:latin typeface="Impact" panose="020B0806030902050204" pitchFamily="34" charset="0"/>
                  <a:ea typeface="汉仪菱心体简"/>
                </a:rPr>
                <a:t>B</a:t>
              </a:r>
              <a:endParaRPr lang="zh-CN" altLang="en-US" sz="3200" dirty="0">
                <a:solidFill>
                  <a:schemeClr val="bg1"/>
                </a:solidFill>
                <a:latin typeface="Impact" panose="020B0806030902050204" pitchFamily="34" charset="0"/>
                <a:ea typeface="汉仪菱心体简"/>
              </a:endParaRPr>
            </a:p>
          </p:txBody>
        </p:sp>
      </p:grpSp>
      <p:grpSp>
        <p:nvGrpSpPr>
          <p:cNvPr id="64" name="组合 63"/>
          <p:cNvGrpSpPr/>
          <p:nvPr/>
        </p:nvGrpSpPr>
        <p:grpSpPr>
          <a:xfrm>
            <a:off x="8875184" y="3765555"/>
            <a:ext cx="785283" cy="785283"/>
            <a:chOff x="1505114" y="3434341"/>
            <a:chExt cx="589156" cy="589303"/>
          </a:xfrm>
        </p:grpSpPr>
        <p:sp>
          <p:nvSpPr>
            <p:cNvPr id="65" name="Oval 53"/>
            <p:cNvSpPr>
              <a:spLocks noChangeArrowheads="1"/>
            </p:cNvSpPr>
            <p:nvPr/>
          </p:nvSpPr>
          <p:spPr bwMode="auto">
            <a:xfrm>
              <a:off x="1505114" y="3434341"/>
              <a:ext cx="589156" cy="589303"/>
            </a:xfrm>
            <a:prstGeom prst="ellipse">
              <a:avLst/>
            </a:pr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1219170">
                <a:defRPr/>
              </a:pP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66" name="文本框 9"/>
            <p:cNvSpPr txBox="1"/>
            <p:nvPr/>
          </p:nvSpPr>
          <p:spPr>
            <a:xfrm>
              <a:off x="1636566" y="3500218"/>
              <a:ext cx="309321" cy="438835"/>
            </a:xfrm>
            <a:prstGeom prst="rect">
              <a:avLst/>
            </a:prstGeom>
            <a:noFill/>
            <a:ln w="9525">
              <a:noFill/>
            </a:ln>
          </p:spPr>
          <p:txBody>
            <a:bodyPr wrap="none" anchor="ctr">
              <a:spAutoFit/>
            </a:bodyPr>
            <a:lstStyle/>
            <a:p>
              <a:pPr lvl="0" algn="ctr" eaLnBrk="1" hangingPunct="1"/>
              <a:r>
                <a:rPr lang="en-US" altLang="zh-CN" sz="3200" dirty="0">
                  <a:solidFill>
                    <a:schemeClr val="bg1"/>
                  </a:solidFill>
                  <a:latin typeface="Impact" panose="020B0806030902050204" pitchFamily="34" charset="0"/>
                  <a:ea typeface="汉仪菱心体简"/>
                </a:rPr>
                <a:t>C</a:t>
              </a:r>
              <a:endParaRPr lang="zh-CN" altLang="en-US" sz="3200" dirty="0">
                <a:solidFill>
                  <a:schemeClr val="bg1"/>
                </a:solidFill>
                <a:latin typeface="Impact" panose="020B0806030902050204" pitchFamily="34" charset="0"/>
                <a:ea typeface="汉仪菱心体简"/>
              </a:endParaRPr>
            </a:p>
          </p:txBody>
        </p:sp>
      </p:grpSp>
    </p:spTree>
    <p:extLst>
      <p:ext uri="{BB962C8B-B14F-4D97-AF65-F5344CB8AC3E}">
        <p14:creationId xmlns:p14="http://schemas.microsoft.com/office/powerpoint/2010/main" val="35246967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150"/>
                            </p:stCondLst>
                            <p:childTnLst>
                              <p:par>
                                <p:cTn id="15" presetID="42" presetClass="entr" presetSubtype="0"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750"/>
                                        <p:tgtEl>
                                          <p:spTgt spid="51"/>
                                        </p:tgtEl>
                                      </p:cBhvr>
                                    </p:animEffect>
                                    <p:anim calcmode="lin" valueType="num">
                                      <p:cBhvr>
                                        <p:cTn id="18" dur="750" fill="hold"/>
                                        <p:tgtEl>
                                          <p:spTgt spid="51"/>
                                        </p:tgtEl>
                                        <p:attrNameLst>
                                          <p:attrName>ppt_x</p:attrName>
                                        </p:attrNameLst>
                                      </p:cBhvr>
                                      <p:tavLst>
                                        <p:tav tm="0">
                                          <p:val>
                                            <p:strVal val="#ppt_x"/>
                                          </p:val>
                                        </p:tav>
                                        <p:tav tm="100000">
                                          <p:val>
                                            <p:strVal val="#ppt_x"/>
                                          </p:val>
                                        </p:tav>
                                      </p:tavLst>
                                    </p:anim>
                                    <p:anim calcmode="lin" valueType="num">
                                      <p:cBhvr>
                                        <p:cTn id="19" dur="750" fill="hold"/>
                                        <p:tgtEl>
                                          <p:spTgt spid="51"/>
                                        </p:tgtEl>
                                        <p:attrNameLst>
                                          <p:attrName>ppt_y</p:attrName>
                                        </p:attrNameLst>
                                      </p:cBhvr>
                                      <p:tavLst>
                                        <p:tav tm="0">
                                          <p:val>
                                            <p:strVal val="#ppt_y+.1"/>
                                          </p:val>
                                        </p:tav>
                                        <p:tav tm="100000">
                                          <p:val>
                                            <p:strVal val="#ppt_y"/>
                                          </p:val>
                                        </p:tav>
                                      </p:tavLst>
                                    </p:anim>
                                  </p:childTnLst>
                                </p:cTn>
                              </p:par>
                            </p:childTnLst>
                          </p:cTn>
                        </p:par>
                        <p:par>
                          <p:cTn id="20" fill="hold">
                            <p:stCondLst>
                              <p:cond delay="1900"/>
                            </p:stCondLst>
                            <p:childTnLst>
                              <p:par>
                                <p:cTn id="21" presetID="42" presetClass="entr" presetSubtype="0"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1000"/>
                                        <p:tgtEl>
                                          <p:spTgt spid="58"/>
                                        </p:tgtEl>
                                      </p:cBhvr>
                                    </p:animEffect>
                                    <p:anim calcmode="lin" valueType="num">
                                      <p:cBhvr>
                                        <p:cTn id="24" dur="1000" fill="hold"/>
                                        <p:tgtEl>
                                          <p:spTgt spid="58"/>
                                        </p:tgtEl>
                                        <p:attrNameLst>
                                          <p:attrName>ppt_x</p:attrName>
                                        </p:attrNameLst>
                                      </p:cBhvr>
                                      <p:tavLst>
                                        <p:tav tm="0">
                                          <p:val>
                                            <p:strVal val="#ppt_x"/>
                                          </p:val>
                                        </p:tav>
                                        <p:tav tm="100000">
                                          <p:val>
                                            <p:strVal val="#ppt_x"/>
                                          </p:val>
                                        </p:tav>
                                      </p:tavLst>
                                    </p:anim>
                                    <p:anim calcmode="lin" valueType="num">
                                      <p:cBhvr>
                                        <p:cTn id="25" dur="1000" fill="hold"/>
                                        <p:tgtEl>
                                          <p:spTgt spid="5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30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1000"/>
                                        <p:tgtEl>
                                          <p:spTgt spid="61"/>
                                        </p:tgtEl>
                                      </p:cBhvr>
                                    </p:animEffect>
                                    <p:anim calcmode="lin" valueType="num">
                                      <p:cBhvr>
                                        <p:cTn id="29" dur="1000" fill="hold"/>
                                        <p:tgtEl>
                                          <p:spTgt spid="61"/>
                                        </p:tgtEl>
                                        <p:attrNameLst>
                                          <p:attrName>ppt_x</p:attrName>
                                        </p:attrNameLst>
                                      </p:cBhvr>
                                      <p:tavLst>
                                        <p:tav tm="0">
                                          <p:val>
                                            <p:strVal val="#ppt_x"/>
                                          </p:val>
                                        </p:tav>
                                        <p:tav tm="100000">
                                          <p:val>
                                            <p:strVal val="#ppt_x"/>
                                          </p:val>
                                        </p:tav>
                                      </p:tavLst>
                                    </p:anim>
                                    <p:anim calcmode="lin" valueType="num">
                                      <p:cBhvr>
                                        <p:cTn id="30" dur="1000" fill="hold"/>
                                        <p:tgtEl>
                                          <p:spTgt spid="61"/>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60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1000"/>
                                        <p:tgtEl>
                                          <p:spTgt spid="64"/>
                                        </p:tgtEl>
                                      </p:cBhvr>
                                    </p:animEffect>
                                    <p:anim calcmode="lin" valueType="num">
                                      <p:cBhvr>
                                        <p:cTn id="34" dur="1000" fill="hold"/>
                                        <p:tgtEl>
                                          <p:spTgt spid="64"/>
                                        </p:tgtEl>
                                        <p:attrNameLst>
                                          <p:attrName>ppt_x</p:attrName>
                                        </p:attrNameLst>
                                      </p:cBhvr>
                                      <p:tavLst>
                                        <p:tav tm="0">
                                          <p:val>
                                            <p:strVal val="#ppt_x"/>
                                          </p:val>
                                        </p:tav>
                                        <p:tav tm="100000">
                                          <p:val>
                                            <p:strVal val="#ppt_x"/>
                                          </p:val>
                                        </p:tav>
                                      </p:tavLst>
                                    </p:anim>
                                    <p:anim calcmode="lin" valueType="num">
                                      <p:cBhvr>
                                        <p:cTn id="35" dur="1000" fill="hold"/>
                                        <p:tgtEl>
                                          <p:spTgt spid="64"/>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wipe(left)">
                                      <p:cBhvr>
                                        <p:cTn id="39" dur="500"/>
                                        <p:tgtEl>
                                          <p:spTgt spid="53"/>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ipe(left)">
                                      <p:cBhvr>
                                        <p:cTn id="42" dur="500"/>
                                        <p:tgtEl>
                                          <p:spTgt spid="52"/>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wipe(left)">
                                      <p:cBhvr>
                                        <p:cTn id="45" dur="500"/>
                                        <p:tgtEl>
                                          <p:spTgt spid="5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wipe(left)">
                                      <p:cBhvr>
                                        <p:cTn id="48" dur="500"/>
                                        <p:tgtEl>
                                          <p:spTgt spid="5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wipe(left)">
                                      <p:cBhvr>
                                        <p:cTn id="51" dur="500"/>
                                        <p:tgtEl>
                                          <p:spTgt spid="5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wipe(left)">
                                      <p:cBhvr>
                                        <p:cTn id="5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52" grpId="0"/>
      <p:bldP spid="53" grpId="0"/>
      <p:bldP spid="54" grpId="0"/>
      <p:bldP spid="55" grpId="0"/>
      <p:bldP spid="56" grpId="0"/>
      <p:bldP spid="5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5670607" y="0"/>
            <a:ext cx="850786" cy="429664"/>
          </a:xfrm>
          <a:custGeom>
            <a:avLst/>
            <a:gdLst>
              <a:gd name="connsiteX0" fmla="*/ 0 w 850786"/>
              <a:gd name="connsiteY0" fmla="*/ 0 h 429664"/>
              <a:gd name="connsiteX1" fmla="*/ 850786 w 850786"/>
              <a:gd name="connsiteY1" fmla="*/ 0 h 429664"/>
              <a:gd name="connsiteX2" fmla="*/ 850786 w 850786"/>
              <a:gd name="connsiteY2" fmla="*/ 294654 h 429664"/>
              <a:gd name="connsiteX3" fmla="*/ 0 w 850786"/>
              <a:gd name="connsiteY3" fmla="*/ 294654 h 429664"/>
            </a:gdLst>
            <a:ahLst/>
            <a:cxnLst>
              <a:cxn ang="0">
                <a:pos x="connsiteX0" y="connsiteY0"/>
              </a:cxn>
              <a:cxn ang="0">
                <a:pos x="connsiteX1" y="connsiteY1"/>
              </a:cxn>
              <a:cxn ang="0">
                <a:pos x="connsiteX2" y="connsiteY2"/>
              </a:cxn>
              <a:cxn ang="0">
                <a:pos x="connsiteX3" y="connsiteY3"/>
              </a:cxn>
            </a:cxnLst>
            <a:rect l="l" t="t" r="r" b="b"/>
            <a:pathLst>
              <a:path w="850786" h="429664">
                <a:moveTo>
                  <a:pt x="0" y="0"/>
                </a:moveTo>
                <a:lnTo>
                  <a:pt x="850786" y="0"/>
                </a:lnTo>
                <a:lnTo>
                  <a:pt x="850786" y="294654"/>
                </a:lnTo>
                <a:cubicBezTo>
                  <a:pt x="422780" y="467813"/>
                  <a:pt x="441545" y="481394"/>
                  <a:pt x="0" y="294654"/>
                </a:cubicBezTo>
                <a:close/>
              </a:path>
            </a:pathLst>
          </a:custGeom>
          <a:solidFill>
            <a:srgbClr val="9B1E23"/>
          </a:solidFill>
          <a:ln>
            <a:noFill/>
          </a:ln>
          <a:effectLst>
            <a:outerShdw blurRad="63500" algn="ctr" rotWithShape="0">
              <a:prstClr val="black">
                <a:alpha val="40000"/>
              </a:prstClr>
            </a:outerShdw>
          </a:effectLst>
        </p:spPr>
        <p:txBody>
          <a:bodyPr wrap="square" rtlCol="0" anchor="ctr">
            <a:noAutofit/>
          </a:bodyP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endParaRPr>
          </a:p>
        </p:txBody>
      </p:sp>
      <p:sp>
        <p:nvSpPr>
          <p:cNvPr id="5" name="TextBox 11"/>
          <p:cNvSpPr txBox="1">
            <a:spLocks noChangeArrowheads="1"/>
          </p:cNvSpPr>
          <p:nvPr/>
        </p:nvSpPr>
        <p:spPr bwMode="auto">
          <a:xfrm>
            <a:off x="4977744" y="500784"/>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2"/>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None/>
            </a:pPr>
            <a:r>
              <a:rPr lang="zh-CN" altLang="en-US" sz="4000" dirty="0">
                <a:solidFill>
                  <a:srgbClr val="9B1E23"/>
                </a:solidFill>
                <a:latin typeface="方正尚酷简体" panose="03000509000000000000" pitchFamily="65" charset="-122"/>
                <a:ea typeface="方正尚酷简体" panose="03000509000000000000" pitchFamily="65" charset="-122"/>
              </a:rPr>
              <a:t>团队沟通</a:t>
            </a:r>
          </a:p>
        </p:txBody>
      </p:sp>
      <p:grpSp>
        <p:nvGrpSpPr>
          <p:cNvPr id="6" name="组合 5"/>
          <p:cNvGrpSpPr/>
          <p:nvPr/>
        </p:nvGrpSpPr>
        <p:grpSpPr>
          <a:xfrm>
            <a:off x="3506394" y="2738965"/>
            <a:ext cx="6535007" cy="1008202"/>
            <a:chOff x="3506394" y="2434165"/>
            <a:chExt cx="6535007" cy="1008202"/>
          </a:xfrm>
        </p:grpSpPr>
        <p:cxnSp>
          <p:nvCxnSpPr>
            <p:cNvPr id="7" name="肘形连接符 6"/>
            <p:cNvCxnSpPr>
              <a:stCxn id="8" idx="6"/>
              <a:endCxn id="33" idx="2"/>
            </p:cNvCxnSpPr>
            <p:nvPr/>
          </p:nvCxnSpPr>
          <p:spPr>
            <a:xfrm>
              <a:off x="4262394" y="2812165"/>
              <a:ext cx="5779007" cy="630202"/>
            </a:xfrm>
            <a:prstGeom prst="bentConnector3">
              <a:avLst>
                <a:gd name="adj1" fmla="val 50000"/>
              </a:avLst>
            </a:prstGeom>
            <a:noFill/>
            <a:ln w="12700" cap="flat" cmpd="sng" algn="ctr">
              <a:solidFill>
                <a:sysClr val="window" lastClr="FFFFFF">
                  <a:lumMod val="65000"/>
                </a:sysClr>
              </a:solidFill>
              <a:prstDash val="solid"/>
              <a:miter lim="800000"/>
            </a:ln>
            <a:effectLst/>
          </p:spPr>
        </p:cxnSp>
        <p:sp>
          <p:nvSpPr>
            <p:cNvPr id="8" name="椭圆 7"/>
            <p:cNvSpPr/>
            <p:nvPr/>
          </p:nvSpPr>
          <p:spPr>
            <a:xfrm>
              <a:off x="3506394" y="2434165"/>
              <a:ext cx="756000" cy="756000"/>
            </a:xfrm>
            <a:prstGeom prst="ellipse">
              <a:avLst/>
            </a:prstGeom>
            <a:solidFill>
              <a:srgbClr val="212121"/>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chemeClr val="bg1"/>
                </a:solidFill>
                <a:effectLst/>
                <a:uLnTx/>
                <a:uFillTx/>
                <a:latin typeface="Calibri" panose="020F0502020204030204"/>
                <a:ea typeface="宋体" panose="02010600030101010101" pitchFamily="2" charset="-122"/>
              </a:endParaRPr>
            </a:p>
          </p:txBody>
        </p:sp>
        <p:grpSp>
          <p:nvGrpSpPr>
            <p:cNvPr id="9" name="组合 8"/>
            <p:cNvGrpSpPr/>
            <p:nvPr/>
          </p:nvGrpSpPr>
          <p:grpSpPr>
            <a:xfrm>
              <a:off x="3659394" y="2570928"/>
              <a:ext cx="450000" cy="434596"/>
              <a:chOff x="5512720" y="2152017"/>
              <a:chExt cx="583915" cy="496874"/>
            </a:xfrm>
          </p:grpSpPr>
          <p:sp>
            <p:nvSpPr>
              <p:cNvPr id="10" name="Freeform 159"/>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chemeClr val="bg1"/>
                  </a:solidFill>
                  <a:effectLst/>
                  <a:uLnTx/>
                  <a:uFillTx/>
                  <a:latin typeface="Calibri" panose="020F0502020204030204"/>
                  <a:ea typeface="宋体" panose="02010600030101010101" pitchFamily="2" charset="-122"/>
                </a:endParaRPr>
              </a:p>
            </p:txBody>
          </p:sp>
          <p:sp>
            <p:nvSpPr>
              <p:cNvPr id="11" name="Freeform 160"/>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chemeClr val="bg1"/>
                  </a:solidFill>
                  <a:effectLst/>
                  <a:uLnTx/>
                  <a:uFillTx/>
                  <a:latin typeface="Calibri" panose="020F0502020204030204"/>
                  <a:ea typeface="宋体" panose="02010600030101010101" pitchFamily="2" charset="-122"/>
                </a:endParaRPr>
              </a:p>
            </p:txBody>
          </p:sp>
        </p:grpSp>
      </p:grpSp>
      <p:grpSp>
        <p:nvGrpSpPr>
          <p:cNvPr id="12" name="组合 11"/>
          <p:cNvGrpSpPr/>
          <p:nvPr/>
        </p:nvGrpSpPr>
        <p:grpSpPr>
          <a:xfrm>
            <a:off x="3506394" y="4614417"/>
            <a:ext cx="4066973" cy="756000"/>
            <a:chOff x="3506394" y="4309617"/>
            <a:chExt cx="4066973" cy="756000"/>
          </a:xfrm>
        </p:grpSpPr>
        <p:cxnSp>
          <p:nvCxnSpPr>
            <p:cNvPr id="13" name="肘形连接符 12"/>
            <p:cNvCxnSpPr>
              <a:stCxn id="14" idx="6"/>
              <a:endCxn id="35" idx="2"/>
            </p:cNvCxnSpPr>
            <p:nvPr/>
          </p:nvCxnSpPr>
          <p:spPr>
            <a:xfrm>
              <a:off x="4262394" y="4687617"/>
              <a:ext cx="3310973" cy="376143"/>
            </a:xfrm>
            <a:prstGeom prst="bentConnector3">
              <a:avLst>
                <a:gd name="adj1" fmla="val 50000"/>
              </a:avLst>
            </a:prstGeom>
            <a:noFill/>
            <a:ln w="12700" cap="flat" cmpd="sng" algn="ctr">
              <a:solidFill>
                <a:sysClr val="window" lastClr="FFFFFF">
                  <a:lumMod val="65000"/>
                </a:sysClr>
              </a:solidFill>
              <a:prstDash val="solid"/>
              <a:miter lim="800000"/>
            </a:ln>
            <a:effectLst/>
          </p:spPr>
        </p:cxnSp>
        <p:sp>
          <p:nvSpPr>
            <p:cNvPr id="14" name="椭圆 13"/>
            <p:cNvSpPr/>
            <p:nvPr/>
          </p:nvSpPr>
          <p:spPr>
            <a:xfrm>
              <a:off x="3506394" y="4309617"/>
              <a:ext cx="756000" cy="756000"/>
            </a:xfrm>
            <a:prstGeom prst="ellipse">
              <a:avLst/>
            </a:prstGeom>
            <a:solidFill>
              <a:srgbClr val="212121"/>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effectLst/>
                <a:uLnTx/>
                <a:uFillTx/>
                <a:latin typeface="Calibri" panose="020F0502020204030204"/>
                <a:ea typeface="宋体" panose="02010600030101010101" pitchFamily="2" charset="-122"/>
              </a:endParaRPr>
            </a:p>
          </p:txBody>
        </p:sp>
        <p:sp>
          <p:nvSpPr>
            <p:cNvPr id="15" name="Freeform 277"/>
            <p:cNvSpPr>
              <a:spLocks noEditPoints="1"/>
            </p:cNvSpPr>
            <p:nvPr/>
          </p:nvSpPr>
          <p:spPr bwMode="auto">
            <a:xfrm>
              <a:off x="3696838" y="4431424"/>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ysClr val="window" lastClr="FFFFFF"/>
            </a:solidFill>
            <a:ln>
              <a:noFill/>
            </a:ln>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effectLst/>
                <a:uLnTx/>
                <a:uFillTx/>
                <a:latin typeface="Arial" panose="020B0604020202020204" pitchFamily="34" charset="0"/>
                <a:ea typeface="宋体" panose="02010600030101010101" pitchFamily="2" charset="-122"/>
                <a:cs typeface="Arial" panose="020B0604020202020204" pitchFamily="34" charset="0"/>
              </a:endParaRPr>
            </a:p>
          </p:txBody>
        </p:sp>
      </p:grpSp>
      <p:grpSp>
        <p:nvGrpSpPr>
          <p:cNvPr id="16" name="组合 15"/>
          <p:cNvGrpSpPr/>
          <p:nvPr/>
        </p:nvGrpSpPr>
        <p:grpSpPr>
          <a:xfrm>
            <a:off x="3506394" y="3676691"/>
            <a:ext cx="5300991" cy="1051895"/>
            <a:chOff x="3506394" y="3371891"/>
            <a:chExt cx="5300991" cy="1051895"/>
          </a:xfrm>
        </p:grpSpPr>
        <p:cxnSp>
          <p:nvCxnSpPr>
            <p:cNvPr id="17" name="肘形连接符 16"/>
            <p:cNvCxnSpPr>
              <a:stCxn id="18" idx="6"/>
              <a:endCxn id="34" idx="2"/>
            </p:cNvCxnSpPr>
            <p:nvPr/>
          </p:nvCxnSpPr>
          <p:spPr>
            <a:xfrm>
              <a:off x="4262394" y="3749891"/>
              <a:ext cx="4544991" cy="673895"/>
            </a:xfrm>
            <a:prstGeom prst="bentConnector3">
              <a:avLst>
                <a:gd name="adj1" fmla="val 50000"/>
              </a:avLst>
            </a:prstGeom>
            <a:noFill/>
            <a:ln w="12700" cap="flat" cmpd="sng" algn="ctr">
              <a:solidFill>
                <a:sysClr val="window" lastClr="FFFFFF">
                  <a:lumMod val="65000"/>
                </a:sysClr>
              </a:solidFill>
              <a:prstDash val="solid"/>
              <a:miter lim="800000"/>
            </a:ln>
            <a:effectLst/>
          </p:spPr>
        </p:cxnSp>
        <p:sp>
          <p:nvSpPr>
            <p:cNvPr id="18" name="椭圆 17"/>
            <p:cNvSpPr/>
            <p:nvPr/>
          </p:nvSpPr>
          <p:spPr>
            <a:xfrm>
              <a:off x="3506394" y="3371891"/>
              <a:ext cx="756000" cy="756000"/>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grpSp>
          <p:nvGrpSpPr>
            <p:cNvPr id="19" name="Group 92"/>
            <p:cNvGrpSpPr/>
            <p:nvPr/>
          </p:nvGrpSpPr>
          <p:grpSpPr>
            <a:xfrm>
              <a:off x="3659830" y="3602100"/>
              <a:ext cx="474528" cy="295582"/>
              <a:chOff x="5172076" y="1938338"/>
              <a:chExt cx="471488" cy="293688"/>
            </a:xfrm>
            <a:solidFill>
              <a:sysClr val="window" lastClr="FFFFFF"/>
            </a:solidFill>
          </p:grpSpPr>
          <p:sp>
            <p:nvSpPr>
              <p:cNvPr id="20"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2535" b="0" i="0" u="none" strike="noStrike" kern="0" cap="none" spc="0" normalizeH="0" baseline="0" noProof="0">
                  <a:ln>
                    <a:noFill/>
                  </a:ln>
                  <a:solidFill>
                    <a:schemeClr val="bg1"/>
                  </a:solidFill>
                  <a:effectLst/>
                  <a:uLnTx/>
                  <a:uFillTx/>
                  <a:latin typeface="Calibri" panose="020F0502020204030204"/>
                </a:endParaRPr>
              </a:p>
            </p:txBody>
          </p:sp>
          <p:sp>
            <p:nvSpPr>
              <p:cNvPr id="21"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2535" b="0" i="0" u="none" strike="noStrike" kern="0" cap="none" spc="0" normalizeH="0" baseline="0" noProof="0">
                  <a:ln>
                    <a:noFill/>
                  </a:ln>
                  <a:solidFill>
                    <a:schemeClr val="bg1"/>
                  </a:solidFill>
                  <a:effectLst/>
                  <a:uLnTx/>
                  <a:uFillTx/>
                  <a:latin typeface="Calibri" panose="020F0502020204030204"/>
                </a:endParaRPr>
              </a:p>
            </p:txBody>
          </p:sp>
          <p:sp>
            <p:nvSpPr>
              <p:cNvPr id="22"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2535" b="0" i="0" u="none" strike="noStrike" kern="0" cap="none" spc="0" normalizeH="0" baseline="0" noProof="0">
                  <a:ln>
                    <a:noFill/>
                  </a:ln>
                  <a:solidFill>
                    <a:schemeClr val="bg1"/>
                  </a:solidFill>
                  <a:effectLst/>
                  <a:uLnTx/>
                  <a:uFillTx/>
                  <a:latin typeface="Calibri" panose="020F0502020204030204"/>
                </a:endParaRPr>
              </a:p>
            </p:txBody>
          </p:sp>
        </p:grpSp>
      </p:grpSp>
      <p:grpSp>
        <p:nvGrpSpPr>
          <p:cNvPr id="23" name="组合 22"/>
          <p:cNvGrpSpPr/>
          <p:nvPr/>
        </p:nvGrpSpPr>
        <p:grpSpPr>
          <a:xfrm>
            <a:off x="3506394" y="5552144"/>
            <a:ext cx="2455131" cy="756000"/>
            <a:chOff x="3506394" y="5247344"/>
            <a:chExt cx="2455131" cy="756000"/>
          </a:xfrm>
        </p:grpSpPr>
        <p:cxnSp>
          <p:nvCxnSpPr>
            <p:cNvPr id="24" name="直接连接符 23"/>
            <p:cNvCxnSpPr/>
            <p:nvPr/>
          </p:nvCxnSpPr>
          <p:spPr>
            <a:xfrm flipH="1">
              <a:off x="3919371" y="5625345"/>
              <a:ext cx="2042154" cy="0"/>
            </a:xfrm>
            <a:prstGeom prst="line">
              <a:avLst/>
            </a:prstGeom>
            <a:noFill/>
            <a:ln w="12700" cap="flat" cmpd="sng" algn="ctr">
              <a:solidFill>
                <a:sysClr val="window" lastClr="FFFFFF">
                  <a:lumMod val="65000"/>
                </a:sysClr>
              </a:solidFill>
              <a:prstDash val="solid"/>
              <a:miter lim="800000"/>
            </a:ln>
            <a:effectLst/>
          </p:spPr>
        </p:cxnSp>
        <p:sp>
          <p:nvSpPr>
            <p:cNvPr id="25" name="椭圆 24"/>
            <p:cNvSpPr/>
            <p:nvPr/>
          </p:nvSpPr>
          <p:spPr>
            <a:xfrm>
              <a:off x="3506394" y="5247344"/>
              <a:ext cx="756000" cy="756000"/>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effectLst/>
                <a:uLnTx/>
                <a:uFillTx/>
                <a:latin typeface="Calibri" panose="020F0502020204030204"/>
                <a:ea typeface="宋体" panose="02010600030101010101" pitchFamily="2" charset="-122"/>
              </a:endParaRPr>
            </a:p>
          </p:txBody>
        </p:sp>
        <p:grpSp>
          <p:nvGrpSpPr>
            <p:cNvPr id="26" name="Group 9"/>
            <p:cNvGrpSpPr/>
            <p:nvPr/>
          </p:nvGrpSpPr>
          <p:grpSpPr>
            <a:xfrm>
              <a:off x="3631370" y="5445692"/>
              <a:ext cx="516045" cy="382660"/>
              <a:chOff x="4572000" y="3414713"/>
              <a:chExt cx="374651" cy="277813"/>
            </a:xfrm>
            <a:solidFill>
              <a:sysClr val="window" lastClr="FFFFFF"/>
            </a:solidFill>
          </p:grpSpPr>
          <p:sp>
            <p:nvSpPr>
              <p:cNvPr id="27"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3765" eaLnBrk="1" fontAlgn="auto" latinLnBrk="0" hangingPunct="1">
                  <a:lnSpc>
                    <a:spcPct val="100000"/>
                  </a:lnSpc>
                  <a:spcBef>
                    <a:spcPts val="0"/>
                  </a:spcBef>
                  <a:spcAft>
                    <a:spcPts val="0"/>
                  </a:spcAft>
                  <a:buClrTx/>
                  <a:buSzTx/>
                  <a:buFontTx/>
                  <a:buNone/>
                  <a:defRPr/>
                </a:pPr>
                <a:endParaRPr kumimoji="0" lang="en-US" sz="1900" b="0" i="0" u="none" strike="noStrike" kern="0" cap="none" spc="0" normalizeH="0" baseline="0" noProof="0">
                  <a:ln>
                    <a:noFill/>
                  </a:ln>
                  <a:effectLst/>
                  <a:uLnTx/>
                  <a:uFillTx/>
                  <a:latin typeface="Calibri" panose="020F0502020204030204"/>
                </a:endParaRPr>
              </a:p>
            </p:txBody>
          </p:sp>
          <p:sp>
            <p:nvSpPr>
              <p:cNvPr id="28"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3765" eaLnBrk="1" fontAlgn="auto" latinLnBrk="0" hangingPunct="1">
                  <a:lnSpc>
                    <a:spcPct val="100000"/>
                  </a:lnSpc>
                  <a:spcBef>
                    <a:spcPts val="0"/>
                  </a:spcBef>
                  <a:spcAft>
                    <a:spcPts val="0"/>
                  </a:spcAft>
                  <a:buClrTx/>
                  <a:buSzTx/>
                  <a:buFontTx/>
                  <a:buNone/>
                  <a:defRPr/>
                </a:pPr>
                <a:endParaRPr kumimoji="0" lang="en-US" sz="1900" b="0" i="0" u="none" strike="noStrike" kern="0" cap="none" spc="0" normalizeH="0" baseline="0" noProof="0">
                  <a:ln>
                    <a:noFill/>
                  </a:ln>
                  <a:effectLst/>
                  <a:uLnTx/>
                  <a:uFillTx/>
                  <a:latin typeface="Calibri" panose="020F0502020204030204"/>
                </a:endParaRPr>
              </a:p>
            </p:txBody>
          </p:sp>
        </p:grpSp>
      </p:grpSp>
      <p:sp>
        <p:nvSpPr>
          <p:cNvPr id="29" name="任意多边形 28"/>
          <p:cNvSpPr/>
          <p:nvPr/>
        </p:nvSpPr>
        <p:spPr>
          <a:xfrm>
            <a:off x="9594850" y="2566325"/>
            <a:ext cx="1181100"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212121"/>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chemeClr val="bg1"/>
              </a:solidFill>
              <a:effectLst/>
              <a:uLnTx/>
              <a:uFillTx/>
              <a:latin typeface="Calibri" panose="020F0502020204030204"/>
              <a:ea typeface="宋体" panose="02010600030101010101" pitchFamily="2" charset="-122"/>
            </a:endParaRPr>
          </a:p>
        </p:txBody>
      </p:sp>
      <p:sp>
        <p:nvSpPr>
          <p:cNvPr id="30" name="任意多边形 29"/>
          <p:cNvSpPr/>
          <p:nvPr/>
        </p:nvSpPr>
        <p:spPr>
          <a:xfrm>
            <a:off x="8360834" y="4343344"/>
            <a:ext cx="1181100" cy="19218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chemeClr val="bg1"/>
              </a:solidFill>
              <a:effectLst/>
              <a:uLnTx/>
              <a:uFillTx/>
              <a:latin typeface="Calibri" panose="020F0502020204030204"/>
              <a:ea typeface="宋体" panose="02010600030101010101" pitchFamily="2" charset="-122"/>
            </a:endParaRPr>
          </a:p>
        </p:txBody>
      </p:sp>
      <p:sp>
        <p:nvSpPr>
          <p:cNvPr id="31" name="任意多边形 30"/>
          <p:cNvSpPr/>
          <p:nvPr/>
        </p:nvSpPr>
        <p:spPr>
          <a:xfrm>
            <a:off x="7126816" y="5103445"/>
            <a:ext cx="1181100" cy="1161755"/>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212121"/>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chemeClr val="bg1"/>
              </a:solidFill>
              <a:effectLst/>
              <a:uLnTx/>
              <a:uFillTx/>
              <a:latin typeface="Calibri" panose="020F0502020204030204"/>
              <a:ea typeface="宋体" panose="02010600030101010101" pitchFamily="2" charset="-122"/>
            </a:endParaRPr>
          </a:p>
        </p:txBody>
      </p:sp>
      <p:sp>
        <p:nvSpPr>
          <p:cNvPr id="32" name="任意多边形 31"/>
          <p:cNvSpPr/>
          <p:nvPr/>
        </p:nvSpPr>
        <p:spPr>
          <a:xfrm>
            <a:off x="5137150" y="5642118"/>
            <a:ext cx="1936748" cy="62308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effectLst/>
              <a:uLnTx/>
              <a:uFillTx/>
              <a:latin typeface="Calibri" panose="020F0502020204030204"/>
              <a:ea typeface="宋体" panose="02010600030101010101" pitchFamily="2" charset="-122"/>
            </a:endParaRPr>
          </a:p>
        </p:txBody>
      </p:sp>
      <p:sp>
        <p:nvSpPr>
          <p:cNvPr id="33" name="椭圆 32"/>
          <p:cNvSpPr/>
          <p:nvPr/>
        </p:nvSpPr>
        <p:spPr>
          <a:xfrm>
            <a:off x="10041401" y="3603167"/>
            <a:ext cx="288000" cy="288000"/>
          </a:xfrm>
          <a:prstGeom prst="ellipse">
            <a:avLst/>
          </a:prstGeom>
          <a:solidFill>
            <a:srgbClr val="212121"/>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chemeClr val="bg1"/>
              </a:solidFill>
              <a:effectLst/>
              <a:uLnTx/>
              <a:uFillTx/>
              <a:latin typeface="Calibri" panose="020F0502020204030204"/>
              <a:ea typeface="宋体" panose="02010600030101010101" pitchFamily="2" charset="-122"/>
            </a:endParaRPr>
          </a:p>
        </p:txBody>
      </p:sp>
      <p:sp>
        <p:nvSpPr>
          <p:cNvPr id="34" name="椭圆 33"/>
          <p:cNvSpPr/>
          <p:nvPr/>
        </p:nvSpPr>
        <p:spPr>
          <a:xfrm>
            <a:off x="8807385" y="4584586"/>
            <a:ext cx="288000" cy="288000"/>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chemeClr val="bg1"/>
              </a:solidFill>
              <a:effectLst/>
              <a:uLnTx/>
              <a:uFillTx/>
              <a:latin typeface="Calibri" panose="020F0502020204030204"/>
              <a:ea typeface="宋体" panose="02010600030101010101" pitchFamily="2" charset="-122"/>
            </a:endParaRPr>
          </a:p>
        </p:txBody>
      </p:sp>
      <p:sp>
        <p:nvSpPr>
          <p:cNvPr id="35" name="椭圆 34"/>
          <p:cNvSpPr/>
          <p:nvPr/>
        </p:nvSpPr>
        <p:spPr>
          <a:xfrm>
            <a:off x="7573367" y="5224560"/>
            <a:ext cx="288000" cy="288000"/>
          </a:xfrm>
          <a:prstGeom prst="ellipse">
            <a:avLst/>
          </a:prstGeom>
          <a:solidFill>
            <a:srgbClr val="212121"/>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chemeClr val="bg1"/>
              </a:solidFill>
              <a:effectLst/>
              <a:uLnTx/>
              <a:uFillTx/>
              <a:latin typeface="Calibri" panose="020F0502020204030204"/>
              <a:ea typeface="宋体" panose="02010600030101010101" pitchFamily="2" charset="-122"/>
            </a:endParaRPr>
          </a:p>
        </p:txBody>
      </p:sp>
      <p:sp>
        <p:nvSpPr>
          <p:cNvPr id="36" name="椭圆 35"/>
          <p:cNvSpPr/>
          <p:nvPr/>
        </p:nvSpPr>
        <p:spPr>
          <a:xfrm>
            <a:off x="5961525" y="5791578"/>
            <a:ext cx="288000" cy="288000"/>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effectLst/>
              <a:uLnTx/>
              <a:uFillTx/>
              <a:latin typeface="Calibri" panose="020F0502020204030204"/>
              <a:ea typeface="宋体" panose="02010600030101010101" pitchFamily="2" charset="-122"/>
            </a:endParaRPr>
          </a:p>
        </p:txBody>
      </p:sp>
      <p:sp>
        <p:nvSpPr>
          <p:cNvPr id="37" name="矩形 47"/>
          <p:cNvSpPr>
            <a:spLocks noChangeArrowheads="1"/>
          </p:cNvSpPr>
          <p:nvPr/>
        </p:nvSpPr>
        <p:spPr bwMode="auto">
          <a:xfrm>
            <a:off x="1303757" y="1778963"/>
            <a:ext cx="9605672" cy="65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3765"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38" name="矩形 37"/>
          <p:cNvSpPr/>
          <p:nvPr/>
        </p:nvSpPr>
        <p:spPr>
          <a:xfrm>
            <a:off x="1145473" y="2794485"/>
            <a:ext cx="2236493" cy="400101"/>
          </a:xfrm>
          <a:prstGeom prst="rect">
            <a:avLst/>
          </a:prstGeom>
        </p:spPr>
        <p:txBody>
          <a:bodyPr wrap="none" lIns="91431" tIns="45716" rIns="91431" bIns="45716">
            <a:spAutoFit/>
          </a:bodyPr>
          <a:lstStyle/>
          <a:p>
            <a:pPr algn="r" defTabSz="913765" fontAlgn="auto">
              <a:spcBef>
                <a:spcPts val="0"/>
              </a:spcBef>
              <a:spcAft>
                <a:spcPts val="0"/>
              </a:spcAft>
            </a:pPr>
            <a:r>
              <a:rPr lang="zh-CN" altLang="en-US" sz="2000" dirty="0">
                <a:latin typeface="方正尚酷简体" panose="03000509000000000000" pitchFamily="65" charset="-122"/>
                <a:ea typeface="方正尚酷简体" panose="03000509000000000000" pitchFamily="65" charset="-122"/>
              </a:rPr>
              <a:t>沟通的方法和技巧</a:t>
            </a:r>
          </a:p>
        </p:txBody>
      </p:sp>
      <p:sp>
        <p:nvSpPr>
          <p:cNvPr id="39" name="矩形 38"/>
          <p:cNvSpPr/>
          <p:nvPr/>
        </p:nvSpPr>
        <p:spPr>
          <a:xfrm>
            <a:off x="1363465" y="3185375"/>
            <a:ext cx="2018501" cy="292388"/>
          </a:xfrm>
          <a:prstGeom prst="rect">
            <a:avLst/>
          </a:prstGeom>
        </p:spPr>
        <p:txBody>
          <a:bodyPr wrap="none">
            <a:spAutoFit/>
          </a:bodyPr>
          <a:lstStyle/>
          <a:p>
            <a:pPr algn="r" defTabSz="913765" fontAlgn="auto">
              <a:spcBef>
                <a:spcPts val="0"/>
              </a:spcBef>
              <a:spcAft>
                <a:spcPts val="0"/>
              </a:spcAft>
            </a:pPr>
            <a:r>
              <a:rPr lang="zh-CN" altLang="en-US" sz="1300" b="0" dirty="0">
                <a:latin typeface="微软雅黑" panose="020B0503020204020204" pitchFamily="34" charset="-122"/>
                <a:ea typeface="微软雅黑" panose="020B0503020204020204" pitchFamily="34" charset="-122"/>
                <a:sym typeface="微软雅黑" panose="020B0503020204020204" pitchFamily="34" charset="-122"/>
              </a:rPr>
              <a:t>点击输入图表的描述说明</a:t>
            </a:r>
            <a:endParaRPr lang="zh-CN" altLang="en-US" sz="1300" b="0" dirty="0">
              <a:latin typeface="微软雅黑" panose="020B0503020204020204" pitchFamily="34" charset="-122"/>
              <a:ea typeface="微软雅黑" panose="020B0503020204020204" pitchFamily="34" charset="-122"/>
            </a:endParaRPr>
          </a:p>
        </p:txBody>
      </p:sp>
      <p:sp>
        <p:nvSpPr>
          <p:cNvPr id="40" name="矩形 39"/>
          <p:cNvSpPr/>
          <p:nvPr/>
        </p:nvSpPr>
        <p:spPr>
          <a:xfrm>
            <a:off x="1145473" y="3722162"/>
            <a:ext cx="2236493" cy="400101"/>
          </a:xfrm>
          <a:prstGeom prst="rect">
            <a:avLst/>
          </a:prstGeom>
        </p:spPr>
        <p:txBody>
          <a:bodyPr wrap="none" lIns="91431" tIns="45716" rIns="91431" bIns="45716">
            <a:spAutoFit/>
          </a:bodyPr>
          <a:lstStyle/>
          <a:p>
            <a:pPr algn="r" defTabSz="913765" fontAlgn="auto">
              <a:spcBef>
                <a:spcPts val="0"/>
              </a:spcBef>
              <a:spcAft>
                <a:spcPts val="0"/>
              </a:spcAft>
            </a:pPr>
            <a:r>
              <a:rPr lang="zh-CN" altLang="en-US" sz="2000" dirty="0">
                <a:solidFill>
                  <a:srgbClr val="9B1E23"/>
                </a:solidFill>
                <a:latin typeface="方正尚酷简体" panose="03000509000000000000" pitchFamily="65" charset="-122"/>
                <a:ea typeface="方正尚酷简体" panose="03000509000000000000" pitchFamily="65" charset="-122"/>
              </a:rPr>
              <a:t>沟通的方法和技巧</a:t>
            </a:r>
          </a:p>
        </p:txBody>
      </p:sp>
      <p:sp>
        <p:nvSpPr>
          <p:cNvPr id="41" name="矩形 40"/>
          <p:cNvSpPr/>
          <p:nvPr/>
        </p:nvSpPr>
        <p:spPr>
          <a:xfrm>
            <a:off x="1363465" y="4113052"/>
            <a:ext cx="2018501" cy="292388"/>
          </a:xfrm>
          <a:prstGeom prst="rect">
            <a:avLst/>
          </a:prstGeom>
        </p:spPr>
        <p:txBody>
          <a:bodyPr wrap="none">
            <a:spAutoFit/>
          </a:bodyPr>
          <a:lstStyle/>
          <a:p>
            <a:pPr algn="r" defTabSz="913765" fontAlgn="auto">
              <a:spcBef>
                <a:spcPts val="0"/>
              </a:spcBef>
              <a:spcAft>
                <a:spcPts val="0"/>
              </a:spcAft>
            </a:pPr>
            <a:r>
              <a:rPr lang="zh-CN" altLang="en-US" sz="1300" b="0" dirty="0">
                <a:latin typeface="微软雅黑" panose="020B0503020204020204" pitchFamily="34" charset="-122"/>
                <a:ea typeface="微软雅黑" panose="020B0503020204020204" pitchFamily="34" charset="-122"/>
                <a:sym typeface="微软雅黑" panose="020B0503020204020204" pitchFamily="34" charset="-122"/>
              </a:rPr>
              <a:t>点击输入图表的描述说明</a:t>
            </a:r>
            <a:endParaRPr lang="zh-CN" altLang="en-US" sz="1300" b="0" dirty="0">
              <a:latin typeface="微软雅黑" panose="020B0503020204020204" pitchFamily="34" charset="-122"/>
              <a:ea typeface="微软雅黑" panose="020B0503020204020204" pitchFamily="34" charset="-122"/>
            </a:endParaRPr>
          </a:p>
        </p:txBody>
      </p:sp>
      <p:sp>
        <p:nvSpPr>
          <p:cNvPr id="42" name="矩形 41"/>
          <p:cNvSpPr/>
          <p:nvPr/>
        </p:nvSpPr>
        <p:spPr>
          <a:xfrm>
            <a:off x="1145473" y="4667872"/>
            <a:ext cx="2236493" cy="400101"/>
          </a:xfrm>
          <a:prstGeom prst="rect">
            <a:avLst/>
          </a:prstGeom>
        </p:spPr>
        <p:txBody>
          <a:bodyPr wrap="none" lIns="91431" tIns="45716" rIns="91431" bIns="45716">
            <a:spAutoFit/>
          </a:bodyPr>
          <a:lstStyle/>
          <a:p>
            <a:pPr algn="r" defTabSz="913765" fontAlgn="auto">
              <a:spcBef>
                <a:spcPts val="0"/>
              </a:spcBef>
              <a:spcAft>
                <a:spcPts val="0"/>
              </a:spcAft>
            </a:pPr>
            <a:r>
              <a:rPr lang="zh-CN" altLang="en-US" sz="2000" dirty="0">
                <a:latin typeface="方正尚酷简体" panose="03000509000000000000" pitchFamily="65" charset="-122"/>
                <a:ea typeface="方正尚酷简体" panose="03000509000000000000" pitchFamily="65" charset="-122"/>
              </a:rPr>
              <a:t>沟通的方法和技巧</a:t>
            </a:r>
          </a:p>
        </p:txBody>
      </p:sp>
      <p:sp>
        <p:nvSpPr>
          <p:cNvPr id="43" name="矩形 42"/>
          <p:cNvSpPr/>
          <p:nvPr/>
        </p:nvSpPr>
        <p:spPr>
          <a:xfrm>
            <a:off x="1363465" y="5058762"/>
            <a:ext cx="2018501" cy="292388"/>
          </a:xfrm>
          <a:prstGeom prst="rect">
            <a:avLst/>
          </a:prstGeom>
        </p:spPr>
        <p:txBody>
          <a:bodyPr wrap="none">
            <a:spAutoFit/>
          </a:bodyPr>
          <a:lstStyle/>
          <a:p>
            <a:pPr algn="r" defTabSz="913765" fontAlgn="auto">
              <a:spcBef>
                <a:spcPts val="0"/>
              </a:spcBef>
              <a:spcAft>
                <a:spcPts val="0"/>
              </a:spcAft>
            </a:pPr>
            <a:r>
              <a:rPr lang="zh-CN" altLang="en-US" sz="1300" b="0" dirty="0">
                <a:latin typeface="微软雅黑" panose="020B0503020204020204" pitchFamily="34" charset="-122"/>
                <a:ea typeface="微软雅黑" panose="020B0503020204020204" pitchFamily="34" charset="-122"/>
                <a:sym typeface="微软雅黑" panose="020B0503020204020204" pitchFamily="34" charset="-122"/>
              </a:rPr>
              <a:t>点击输入图表的描述说明</a:t>
            </a:r>
            <a:endParaRPr lang="zh-CN" altLang="en-US" sz="1300" b="0" dirty="0">
              <a:latin typeface="微软雅黑" panose="020B0503020204020204" pitchFamily="34" charset="-122"/>
              <a:ea typeface="微软雅黑" panose="020B0503020204020204" pitchFamily="34" charset="-122"/>
            </a:endParaRPr>
          </a:p>
        </p:txBody>
      </p:sp>
      <p:sp>
        <p:nvSpPr>
          <p:cNvPr id="44" name="矩形 43"/>
          <p:cNvSpPr/>
          <p:nvPr/>
        </p:nvSpPr>
        <p:spPr>
          <a:xfrm>
            <a:off x="1145473" y="5593087"/>
            <a:ext cx="2236493" cy="400101"/>
          </a:xfrm>
          <a:prstGeom prst="rect">
            <a:avLst/>
          </a:prstGeom>
        </p:spPr>
        <p:txBody>
          <a:bodyPr wrap="none" lIns="91431" tIns="45716" rIns="91431" bIns="45716">
            <a:spAutoFit/>
          </a:bodyPr>
          <a:lstStyle/>
          <a:p>
            <a:pPr algn="r" defTabSz="913765" fontAlgn="auto">
              <a:spcBef>
                <a:spcPts val="0"/>
              </a:spcBef>
              <a:spcAft>
                <a:spcPts val="0"/>
              </a:spcAft>
            </a:pPr>
            <a:r>
              <a:rPr lang="zh-CN" altLang="en-US" sz="2000" dirty="0">
                <a:solidFill>
                  <a:srgbClr val="9B1E23"/>
                </a:solidFill>
                <a:latin typeface="方正尚酷简体" panose="03000509000000000000" pitchFamily="65" charset="-122"/>
                <a:ea typeface="方正尚酷简体" panose="03000509000000000000" pitchFamily="65" charset="-122"/>
              </a:rPr>
              <a:t>沟通的方法和技巧</a:t>
            </a:r>
          </a:p>
        </p:txBody>
      </p:sp>
      <p:sp>
        <p:nvSpPr>
          <p:cNvPr id="45" name="矩形 44"/>
          <p:cNvSpPr/>
          <p:nvPr/>
        </p:nvSpPr>
        <p:spPr>
          <a:xfrm>
            <a:off x="1363465" y="5983977"/>
            <a:ext cx="2018501" cy="292388"/>
          </a:xfrm>
          <a:prstGeom prst="rect">
            <a:avLst/>
          </a:prstGeom>
        </p:spPr>
        <p:txBody>
          <a:bodyPr wrap="none">
            <a:spAutoFit/>
          </a:bodyPr>
          <a:lstStyle/>
          <a:p>
            <a:pPr algn="r" defTabSz="913765" fontAlgn="auto">
              <a:spcBef>
                <a:spcPts val="0"/>
              </a:spcBef>
              <a:spcAft>
                <a:spcPts val="0"/>
              </a:spcAft>
            </a:pPr>
            <a:r>
              <a:rPr lang="zh-CN" altLang="en-US" sz="1300" b="0" dirty="0">
                <a:latin typeface="微软雅黑" panose="020B0503020204020204" pitchFamily="34" charset="-122"/>
                <a:ea typeface="微软雅黑" panose="020B0503020204020204" pitchFamily="34" charset="-122"/>
                <a:sym typeface="微软雅黑" panose="020B0503020204020204" pitchFamily="34" charset="-122"/>
              </a:rPr>
              <a:t>点击输入图表的描述说明</a:t>
            </a:r>
            <a:endParaRPr lang="zh-CN" altLang="en-US" sz="13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3316007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150"/>
                            </p:stCondLst>
                            <p:childTnLst>
                              <p:par>
                                <p:cTn id="15" presetID="16" presetClass="entr" presetSubtype="37"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barn(outVertical)">
                                      <p:cBhvr>
                                        <p:cTn id="17" dur="500"/>
                                        <p:tgtEl>
                                          <p:spTgt spid="37"/>
                                        </p:tgtEl>
                                      </p:cBhvr>
                                    </p:animEffect>
                                  </p:childTnLst>
                                </p:cTn>
                              </p:par>
                            </p:childTnLst>
                          </p:cTn>
                        </p:par>
                        <p:par>
                          <p:cTn id="18" fill="hold">
                            <p:stCondLst>
                              <p:cond delay="1650"/>
                            </p:stCondLst>
                            <p:childTnLst>
                              <p:par>
                                <p:cTn id="19" presetID="22" presetClass="entr" presetSubtype="4"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down)">
                                      <p:cBhvr>
                                        <p:cTn id="21" dur="200"/>
                                        <p:tgtEl>
                                          <p:spTgt spid="32"/>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down)">
                                      <p:cBhvr>
                                        <p:cTn id="24" dur="400"/>
                                        <p:tgtEl>
                                          <p:spTgt spid="31"/>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down)">
                                      <p:cBhvr>
                                        <p:cTn id="27" dur="600"/>
                                        <p:tgtEl>
                                          <p:spTgt spid="30"/>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900"/>
                                        <p:tgtEl>
                                          <p:spTgt spid="29"/>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250"/>
                                        <p:tgtEl>
                                          <p:spTgt spid="36"/>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250"/>
                                        <p:tgtEl>
                                          <p:spTgt spid="35"/>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250"/>
                                        <p:tgtEl>
                                          <p:spTgt spid="34"/>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250"/>
                                        <p:tgtEl>
                                          <p:spTgt spid="33"/>
                                        </p:tgtEl>
                                      </p:cBhvr>
                                    </p:animEffect>
                                  </p:childTnLst>
                                </p:cTn>
                              </p:par>
                            </p:childTnLst>
                          </p:cTn>
                        </p:par>
                        <p:par>
                          <p:cTn id="43" fill="hold">
                            <p:stCondLst>
                              <p:cond delay="2900"/>
                            </p:stCondLst>
                            <p:childTnLst>
                              <p:par>
                                <p:cTn id="44" presetID="26" presetClass="emph" presetSubtype="0" fill="hold" grpId="1" nodeType="afterEffect">
                                  <p:stCondLst>
                                    <p:cond delay="0"/>
                                  </p:stCondLst>
                                  <p:childTnLst>
                                    <p:animEffect transition="out" filter="fade">
                                      <p:cBhvr>
                                        <p:cTn id="45" dur="500" tmFilter="0, 0; .2, .5; .8, .5; 1, 0"/>
                                        <p:tgtEl>
                                          <p:spTgt spid="36"/>
                                        </p:tgtEl>
                                      </p:cBhvr>
                                    </p:animEffect>
                                    <p:animScale>
                                      <p:cBhvr>
                                        <p:cTn id="46" dur="250" autoRev="1" fill="hold"/>
                                        <p:tgtEl>
                                          <p:spTgt spid="36"/>
                                        </p:tgtEl>
                                      </p:cBhvr>
                                      <p:by x="105000" y="105000"/>
                                    </p:animScale>
                                  </p:childTnLst>
                                </p:cTn>
                              </p:par>
                            </p:childTnLst>
                          </p:cTn>
                        </p:par>
                        <p:par>
                          <p:cTn id="47" fill="hold">
                            <p:stCondLst>
                              <p:cond delay="3400"/>
                            </p:stCondLst>
                            <p:childTnLst>
                              <p:par>
                                <p:cTn id="48" presetID="2" presetClass="entr" presetSubtype="8"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0-#ppt_w/2"/>
                                          </p:val>
                                        </p:tav>
                                        <p:tav tm="100000">
                                          <p:val>
                                            <p:strVal val="#ppt_x"/>
                                          </p:val>
                                        </p:tav>
                                      </p:tavLst>
                                    </p:anim>
                                    <p:anim calcmode="lin" valueType="num">
                                      <p:cBhvr additive="base">
                                        <p:cTn id="51" dur="500" fill="hold"/>
                                        <p:tgtEl>
                                          <p:spTgt spid="23"/>
                                        </p:tgtEl>
                                        <p:attrNameLst>
                                          <p:attrName>ppt_y</p:attrName>
                                        </p:attrNameLst>
                                      </p:cBhvr>
                                      <p:tavLst>
                                        <p:tav tm="0">
                                          <p:val>
                                            <p:strVal val="#ppt_y"/>
                                          </p:val>
                                        </p:tav>
                                        <p:tav tm="100000">
                                          <p:val>
                                            <p:strVal val="#ppt_y"/>
                                          </p:val>
                                        </p:tav>
                                      </p:tavLst>
                                    </p:anim>
                                  </p:childTnLst>
                                </p:cTn>
                              </p:par>
                            </p:childTnLst>
                          </p:cTn>
                        </p:par>
                        <p:par>
                          <p:cTn id="52" fill="hold">
                            <p:stCondLst>
                              <p:cond delay="3900"/>
                            </p:stCondLst>
                            <p:childTnLst>
                              <p:par>
                                <p:cTn id="53" presetID="14" presetClass="entr" presetSubtype="10"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randombar(horizontal)">
                                      <p:cBhvr>
                                        <p:cTn id="55" dur="500"/>
                                        <p:tgtEl>
                                          <p:spTgt spid="44"/>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randombar(horizontal)">
                                      <p:cBhvr>
                                        <p:cTn id="58" dur="500"/>
                                        <p:tgtEl>
                                          <p:spTgt spid="45"/>
                                        </p:tgtEl>
                                      </p:cBhvr>
                                    </p:animEffect>
                                  </p:childTnLst>
                                </p:cTn>
                              </p:par>
                            </p:childTnLst>
                          </p:cTn>
                        </p:par>
                        <p:par>
                          <p:cTn id="59" fill="hold">
                            <p:stCondLst>
                              <p:cond delay="4400"/>
                            </p:stCondLst>
                            <p:childTnLst>
                              <p:par>
                                <p:cTn id="60" presetID="26" presetClass="emph" presetSubtype="0" fill="hold" grpId="1" nodeType="afterEffect">
                                  <p:stCondLst>
                                    <p:cond delay="0"/>
                                  </p:stCondLst>
                                  <p:childTnLst>
                                    <p:animEffect transition="out" filter="fade">
                                      <p:cBhvr>
                                        <p:cTn id="61" dur="500" tmFilter="0, 0; .2, .5; .8, .5; 1, 0"/>
                                        <p:tgtEl>
                                          <p:spTgt spid="35"/>
                                        </p:tgtEl>
                                      </p:cBhvr>
                                    </p:animEffect>
                                    <p:animScale>
                                      <p:cBhvr>
                                        <p:cTn id="62" dur="250" autoRev="1" fill="hold"/>
                                        <p:tgtEl>
                                          <p:spTgt spid="35"/>
                                        </p:tgtEl>
                                      </p:cBhvr>
                                      <p:by x="105000" y="105000"/>
                                    </p:animScale>
                                  </p:childTnLst>
                                </p:cTn>
                              </p:par>
                            </p:childTnLst>
                          </p:cTn>
                        </p:par>
                        <p:par>
                          <p:cTn id="63" fill="hold">
                            <p:stCondLst>
                              <p:cond delay="4900"/>
                            </p:stCondLst>
                            <p:childTnLst>
                              <p:par>
                                <p:cTn id="64" presetID="2" presetClass="entr" presetSubtype="8"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additive="base">
                                        <p:cTn id="66" dur="500" fill="hold"/>
                                        <p:tgtEl>
                                          <p:spTgt spid="12"/>
                                        </p:tgtEl>
                                        <p:attrNameLst>
                                          <p:attrName>ppt_x</p:attrName>
                                        </p:attrNameLst>
                                      </p:cBhvr>
                                      <p:tavLst>
                                        <p:tav tm="0">
                                          <p:val>
                                            <p:strVal val="0-#ppt_w/2"/>
                                          </p:val>
                                        </p:tav>
                                        <p:tav tm="100000">
                                          <p:val>
                                            <p:strVal val="#ppt_x"/>
                                          </p:val>
                                        </p:tav>
                                      </p:tavLst>
                                    </p:anim>
                                    <p:anim calcmode="lin" valueType="num">
                                      <p:cBhvr additive="base">
                                        <p:cTn id="67" dur="500" fill="hold"/>
                                        <p:tgtEl>
                                          <p:spTgt spid="12"/>
                                        </p:tgtEl>
                                        <p:attrNameLst>
                                          <p:attrName>ppt_y</p:attrName>
                                        </p:attrNameLst>
                                      </p:cBhvr>
                                      <p:tavLst>
                                        <p:tav tm="0">
                                          <p:val>
                                            <p:strVal val="#ppt_y"/>
                                          </p:val>
                                        </p:tav>
                                        <p:tav tm="100000">
                                          <p:val>
                                            <p:strVal val="#ppt_y"/>
                                          </p:val>
                                        </p:tav>
                                      </p:tavLst>
                                    </p:anim>
                                  </p:childTnLst>
                                </p:cTn>
                              </p:par>
                            </p:childTnLst>
                          </p:cTn>
                        </p:par>
                        <p:par>
                          <p:cTn id="68" fill="hold">
                            <p:stCondLst>
                              <p:cond delay="5400"/>
                            </p:stCondLst>
                            <p:childTnLst>
                              <p:par>
                                <p:cTn id="69" presetID="14" presetClass="entr" presetSubtype="10"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randombar(horizontal)">
                                      <p:cBhvr>
                                        <p:cTn id="71" dur="500"/>
                                        <p:tgtEl>
                                          <p:spTgt spid="43"/>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randombar(horizontal)">
                                      <p:cBhvr>
                                        <p:cTn id="74" dur="500"/>
                                        <p:tgtEl>
                                          <p:spTgt spid="42"/>
                                        </p:tgtEl>
                                      </p:cBhvr>
                                    </p:animEffect>
                                  </p:childTnLst>
                                </p:cTn>
                              </p:par>
                            </p:childTnLst>
                          </p:cTn>
                        </p:par>
                        <p:par>
                          <p:cTn id="75" fill="hold">
                            <p:stCondLst>
                              <p:cond delay="5900"/>
                            </p:stCondLst>
                            <p:childTnLst>
                              <p:par>
                                <p:cTn id="76" presetID="26" presetClass="emph" presetSubtype="0" fill="hold" grpId="1" nodeType="afterEffect">
                                  <p:stCondLst>
                                    <p:cond delay="0"/>
                                  </p:stCondLst>
                                  <p:childTnLst>
                                    <p:animEffect transition="out" filter="fade">
                                      <p:cBhvr>
                                        <p:cTn id="77" dur="500" tmFilter="0, 0; .2, .5; .8, .5; 1, 0"/>
                                        <p:tgtEl>
                                          <p:spTgt spid="34"/>
                                        </p:tgtEl>
                                      </p:cBhvr>
                                    </p:animEffect>
                                    <p:animScale>
                                      <p:cBhvr>
                                        <p:cTn id="78" dur="250" autoRev="1" fill="hold"/>
                                        <p:tgtEl>
                                          <p:spTgt spid="34"/>
                                        </p:tgtEl>
                                      </p:cBhvr>
                                      <p:by x="105000" y="105000"/>
                                    </p:animScale>
                                  </p:childTnLst>
                                </p:cTn>
                              </p:par>
                            </p:childTnLst>
                          </p:cTn>
                        </p:par>
                        <p:par>
                          <p:cTn id="79" fill="hold">
                            <p:stCondLst>
                              <p:cond delay="6400"/>
                            </p:stCondLst>
                            <p:childTnLst>
                              <p:par>
                                <p:cTn id="80" presetID="2" presetClass="entr" presetSubtype="8" fill="hold" nodeType="after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additive="base">
                                        <p:cTn id="82" dur="500" fill="hold"/>
                                        <p:tgtEl>
                                          <p:spTgt spid="16"/>
                                        </p:tgtEl>
                                        <p:attrNameLst>
                                          <p:attrName>ppt_x</p:attrName>
                                        </p:attrNameLst>
                                      </p:cBhvr>
                                      <p:tavLst>
                                        <p:tav tm="0">
                                          <p:val>
                                            <p:strVal val="0-#ppt_w/2"/>
                                          </p:val>
                                        </p:tav>
                                        <p:tav tm="100000">
                                          <p:val>
                                            <p:strVal val="#ppt_x"/>
                                          </p:val>
                                        </p:tav>
                                      </p:tavLst>
                                    </p:anim>
                                    <p:anim calcmode="lin" valueType="num">
                                      <p:cBhvr additive="base">
                                        <p:cTn id="83" dur="500" fill="hold"/>
                                        <p:tgtEl>
                                          <p:spTgt spid="16"/>
                                        </p:tgtEl>
                                        <p:attrNameLst>
                                          <p:attrName>ppt_y</p:attrName>
                                        </p:attrNameLst>
                                      </p:cBhvr>
                                      <p:tavLst>
                                        <p:tav tm="0">
                                          <p:val>
                                            <p:strVal val="#ppt_y"/>
                                          </p:val>
                                        </p:tav>
                                        <p:tav tm="100000">
                                          <p:val>
                                            <p:strVal val="#ppt_y"/>
                                          </p:val>
                                        </p:tav>
                                      </p:tavLst>
                                    </p:anim>
                                  </p:childTnLst>
                                </p:cTn>
                              </p:par>
                            </p:childTnLst>
                          </p:cTn>
                        </p:par>
                        <p:par>
                          <p:cTn id="84" fill="hold">
                            <p:stCondLst>
                              <p:cond delay="6900"/>
                            </p:stCondLst>
                            <p:childTnLst>
                              <p:par>
                                <p:cTn id="85" presetID="14" presetClass="entr" presetSubtype="10" fill="hold" grpId="0" nodeType="after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randombar(horizontal)">
                                      <p:cBhvr>
                                        <p:cTn id="87" dur="500"/>
                                        <p:tgtEl>
                                          <p:spTgt spid="40"/>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41"/>
                                        </p:tgtEl>
                                        <p:attrNameLst>
                                          <p:attrName>style.visibility</p:attrName>
                                        </p:attrNameLst>
                                      </p:cBhvr>
                                      <p:to>
                                        <p:strVal val="visible"/>
                                      </p:to>
                                    </p:set>
                                    <p:animEffect transition="in" filter="randombar(horizontal)">
                                      <p:cBhvr>
                                        <p:cTn id="90" dur="500"/>
                                        <p:tgtEl>
                                          <p:spTgt spid="41"/>
                                        </p:tgtEl>
                                      </p:cBhvr>
                                    </p:animEffect>
                                  </p:childTnLst>
                                </p:cTn>
                              </p:par>
                            </p:childTnLst>
                          </p:cTn>
                        </p:par>
                        <p:par>
                          <p:cTn id="91" fill="hold">
                            <p:stCondLst>
                              <p:cond delay="7400"/>
                            </p:stCondLst>
                            <p:childTnLst>
                              <p:par>
                                <p:cTn id="92" presetID="26" presetClass="emph" presetSubtype="0" fill="hold" grpId="1" nodeType="afterEffect">
                                  <p:stCondLst>
                                    <p:cond delay="0"/>
                                  </p:stCondLst>
                                  <p:childTnLst>
                                    <p:animEffect transition="out" filter="fade">
                                      <p:cBhvr>
                                        <p:cTn id="93" dur="500" tmFilter="0, 0; .2, .5; .8, .5; 1, 0"/>
                                        <p:tgtEl>
                                          <p:spTgt spid="33"/>
                                        </p:tgtEl>
                                      </p:cBhvr>
                                    </p:animEffect>
                                    <p:animScale>
                                      <p:cBhvr>
                                        <p:cTn id="94" dur="250" autoRev="1" fill="hold"/>
                                        <p:tgtEl>
                                          <p:spTgt spid="33"/>
                                        </p:tgtEl>
                                      </p:cBhvr>
                                      <p:by x="105000" y="105000"/>
                                    </p:animScale>
                                  </p:childTnLst>
                                </p:cTn>
                              </p:par>
                            </p:childTnLst>
                          </p:cTn>
                        </p:par>
                        <p:par>
                          <p:cTn id="95" fill="hold">
                            <p:stCondLst>
                              <p:cond delay="7900"/>
                            </p:stCondLst>
                            <p:childTnLst>
                              <p:par>
                                <p:cTn id="96" presetID="2" presetClass="entr" presetSubtype="8" fill="hold" nodeType="afterEffect">
                                  <p:stCondLst>
                                    <p:cond delay="0"/>
                                  </p:stCondLst>
                                  <p:childTnLst>
                                    <p:set>
                                      <p:cBhvr>
                                        <p:cTn id="97" dur="1" fill="hold">
                                          <p:stCondLst>
                                            <p:cond delay="0"/>
                                          </p:stCondLst>
                                        </p:cTn>
                                        <p:tgtEl>
                                          <p:spTgt spid="6"/>
                                        </p:tgtEl>
                                        <p:attrNameLst>
                                          <p:attrName>style.visibility</p:attrName>
                                        </p:attrNameLst>
                                      </p:cBhvr>
                                      <p:to>
                                        <p:strVal val="visible"/>
                                      </p:to>
                                    </p:set>
                                    <p:anim calcmode="lin" valueType="num">
                                      <p:cBhvr additive="base">
                                        <p:cTn id="98" dur="500" fill="hold"/>
                                        <p:tgtEl>
                                          <p:spTgt spid="6"/>
                                        </p:tgtEl>
                                        <p:attrNameLst>
                                          <p:attrName>ppt_x</p:attrName>
                                        </p:attrNameLst>
                                      </p:cBhvr>
                                      <p:tavLst>
                                        <p:tav tm="0">
                                          <p:val>
                                            <p:strVal val="0-#ppt_w/2"/>
                                          </p:val>
                                        </p:tav>
                                        <p:tav tm="100000">
                                          <p:val>
                                            <p:strVal val="#ppt_x"/>
                                          </p:val>
                                        </p:tav>
                                      </p:tavLst>
                                    </p:anim>
                                    <p:anim calcmode="lin" valueType="num">
                                      <p:cBhvr additive="base">
                                        <p:cTn id="99" dur="500" fill="hold"/>
                                        <p:tgtEl>
                                          <p:spTgt spid="6"/>
                                        </p:tgtEl>
                                        <p:attrNameLst>
                                          <p:attrName>ppt_y</p:attrName>
                                        </p:attrNameLst>
                                      </p:cBhvr>
                                      <p:tavLst>
                                        <p:tav tm="0">
                                          <p:val>
                                            <p:strVal val="#ppt_y"/>
                                          </p:val>
                                        </p:tav>
                                        <p:tav tm="100000">
                                          <p:val>
                                            <p:strVal val="#ppt_y"/>
                                          </p:val>
                                        </p:tav>
                                      </p:tavLst>
                                    </p:anim>
                                  </p:childTnLst>
                                </p:cTn>
                              </p:par>
                            </p:childTnLst>
                          </p:cTn>
                        </p:par>
                        <p:par>
                          <p:cTn id="100" fill="hold">
                            <p:stCondLst>
                              <p:cond delay="8400"/>
                            </p:stCondLst>
                            <p:childTnLst>
                              <p:par>
                                <p:cTn id="101" presetID="14" presetClass="entr" presetSubtype="10" fill="hold" grpId="0" nodeType="afterEffect">
                                  <p:stCondLst>
                                    <p:cond delay="0"/>
                                  </p:stCondLst>
                                  <p:childTnLst>
                                    <p:set>
                                      <p:cBhvr>
                                        <p:cTn id="102" dur="1" fill="hold">
                                          <p:stCondLst>
                                            <p:cond delay="0"/>
                                          </p:stCondLst>
                                        </p:cTn>
                                        <p:tgtEl>
                                          <p:spTgt spid="38"/>
                                        </p:tgtEl>
                                        <p:attrNameLst>
                                          <p:attrName>style.visibility</p:attrName>
                                        </p:attrNameLst>
                                      </p:cBhvr>
                                      <p:to>
                                        <p:strVal val="visible"/>
                                      </p:to>
                                    </p:set>
                                    <p:animEffect transition="in" filter="randombar(horizontal)">
                                      <p:cBhvr>
                                        <p:cTn id="103" dur="500"/>
                                        <p:tgtEl>
                                          <p:spTgt spid="38"/>
                                        </p:tgtEl>
                                      </p:cBhvr>
                                    </p:animEffect>
                                  </p:childTnLst>
                                </p:cTn>
                              </p:par>
                              <p:par>
                                <p:cTn id="104" presetID="14" presetClass="entr" presetSubtype="10" fill="hold" grpId="0" nodeType="with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randombar(horizontal)">
                                      <p:cBhvr>
                                        <p:cTn id="10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9" grpId="0" animBg="1"/>
      <p:bldP spid="30" grpId="0" animBg="1"/>
      <p:bldP spid="31" grpId="0" animBg="1"/>
      <p:bldP spid="32" grpId="0" animBg="1"/>
      <p:bldP spid="33" grpId="0" animBg="1"/>
      <p:bldP spid="33" grpId="1" animBg="1"/>
      <p:bldP spid="34" grpId="0" animBg="1"/>
      <p:bldP spid="34" grpId="1" animBg="1"/>
      <p:bldP spid="35" grpId="0" animBg="1"/>
      <p:bldP spid="35" grpId="1" animBg="1"/>
      <p:bldP spid="36" grpId="0" animBg="1"/>
      <p:bldP spid="36" grpId="1" animBg="1"/>
      <p:bldP spid="37" grpId="0"/>
      <p:bldP spid="38" grpId="0"/>
      <p:bldP spid="39" grpId="0"/>
      <p:bldP spid="40" grpId="0"/>
      <p:bldP spid="41" grpId="0"/>
      <p:bldP spid="42" grpId="0"/>
      <p:bldP spid="43" grpId="0"/>
      <p:bldP spid="44" grpId="0"/>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5670607" y="0"/>
            <a:ext cx="850786" cy="429664"/>
          </a:xfrm>
          <a:custGeom>
            <a:avLst/>
            <a:gdLst>
              <a:gd name="connsiteX0" fmla="*/ 0 w 850786"/>
              <a:gd name="connsiteY0" fmla="*/ 0 h 429664"/>
              <a:gd name="connsiteX1" fmla="*/ 850786 w 850786"/>
              <a:gd name="connsiteY1" fmla="*/ 0 h 429664"/>
              <a:gd name="connsiteX2" fmla="*/ 850786 w 850786"/>
              <a:gd name="connsiteY2" fmla="*/ 294654 h 429664"/>
              <a:gd name="connsiteX3" fmla="*/ 0 w 850786"/>
              <a:gd name="connsiteY3" fmla="*/ 294654 h 429664"/>
            </a:gdLst>
            <a:ahLst/>
            <a:cxnLst>
              <a:cxn ang="0">
                <a:pos x="connsiteX0" y="connsiteY0"/>
              </a:cxn>
              <a:cxn ang="0">
                <a:pos x="connsiteX1" y="connsiteY1"/>
              </a:cxn>
              <a:cxn ang="0">
                <a:pos x="connsiteX2" y="connsiteY2"/>
              </a:cxn>
              <a:cxn ang="0">
                <a:pos x="connsiteX3" y="connsiteY3"/>
              </a:cxn>
            </a:cxnLst>
            <a:rect l="l" t="t" r="r" b="b"/>
            <a:pathLst>
              <a:path w="850786" h="429664">
                <a:moveTo>
                  <a:pt x="0" y="0"/>
                </a:moveTo>
                <a:lnTo>
                  <a:pt x="850786" y="0"/>
                </a:lnTo>
                <a:lnTo>
                  <a:pt x="850786" y="294654"/>
                </a:lnTo>
                <a:cubicBezTo>
                  <a:pt x="422780" y="467813"/>
                  <a:pt x="441545" y="481394"/>
                  <a:pt x="0" y="294654"/>
                </a:cubicBezTo>
                <a:close/>
              </a:path>
            </a:pathLst>
          </a:custGeom>
          <a:solidFill>
            <a:srgbClr val="9B1E23"/>
          </a:solidFill>
          <a:ln>
            <a:noFill/>
          </a:ln>
          <a:effectLst>
            <a:outerShdw blurRad="63500" algn="ctr" rotWithShape="0">
              <a:prstClr val="black">
                <a:alpha val="40000"/>
              </a:prstClr>
            </a:outerShdw>
          </a:effectLst>
        </p:spPr>
        <p:txBody>
          <a:bodyPr wrap="square" rtlCol="0" anchor="ctr">
            <a:noAutofit/>
          </a:bodyP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endParaRPr>
          </a:p>
        </p:txBody>
      </p:sp>
      <p:sp>
        <p:nvSpPr>
          <p:cNvPr id="5" name="TextBox 11"/>
          <p:cNvSpPr txBox="1">
            <a:spLocks noChangeArrowheads="1"/>
          </p:cNvSpPr>
          <p:nvPr/>
        </p:nvSpPr>
        <p:spPr bwMode="auto">
          <a:xfrm>
            <a:off x="4977744" y="500784"/>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2"/>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None/>
            </a:pPr>
            <a:r>
              <a:rPr lang="zh-CN" altLang="en-US" sz="4000" dirty="0">
                <a:solidFill>
                  <a:srgbClr val="9B1E23"/>
                </a:solidFill>
                <a:latin typeface="方正尚酷简体" panose="03000509000000000000" pitchFamily="65" charset="-122"/>
                <a:ea typeface="方正尚酷简体" panose="03000509000000000000" pitchFamily="65" charset="-122"/>
              </a:rPr>
              <a:t>团队沟通</a:t>
            </a:r>
          </a:p>
        </p:txBody>
      </p:sp>
      <p:cxnSp>
        <p:nvCxnSpPr>
          <p:cNvPr id="6" name="肘形连接符 5"/>
          <p:cNvCxnSpPr/>
          <p:nvPr/>
        </p:nvCxnSpPr>
        <p:spPr>
          <a:xfrm flipH="1" flipV="1">
            <a:off x="6376251" y="1914170"/>
            <a:ext cx="3769285" cy="545753"/>
          </a:xfrm>
          <a:prstGeom prst="bentConnector3">
            <a:avLst>
              <a:gd name="adj1" fmla="val 218"/>
            </a:avLst>
          </a:prstGeom>
          <a:noFill/>
          <a:ln w="19050" cap="flat" cmpd="sng" algn="ctr">
            <a:solidFill>
              <a:sysClr val="window" lastClr="FFFFFF">
                <a:lumMod val="65000"/>
              </a:sysClr>
            </a:solidFill>
            <a:prstDash val="solid"/>
            <a:miter lim="800000"/>
            <a:headEnd type="oval" w="med" len="med"/>
            <a:tailEnd type="oval" w="med" len="med"/>
          </a:ln>
          <a:effectLst/>
        </p:spPr>
      </p:cxnSp>
      <p:cxnSp>
        <p:nvCxnSpPr>
          <p:cNvPr id="7" name="肘形连接符 6"/>
          <p:cNvCxnSpPr/>
          <p:nvPr/>
        </p:nvCxnSpPr>
        <p:spPr>
          <a:xfrm flipH="1">
            <a:off x="6376251" y="5342045"/>
            <a:ext cx="3769285" cy="545753"/>
          </a:xfrm>
          <a:prstGeom prst="bentConnector3">
            <a:avLst>
              <a:gd name="adj1" fmla="val 218"/>
            </a:avLst>
          </a:prstGeom>
          <a:noFill/>
          <a:ln w="19050" cap="flat" cmpd="sng" algn="ctr">
            <a:solidFill>
              <a:sysClr val="window" lastClr="FFFFFF">
                <a:lumMod val="65000"/>
              </a:sysClr>
            </a:solidFill>
            <a:prstDash val="solid"/>
            <a:miter lim="800000"/>
            <a:headEnd type="oval" w="med" len="med"/>
            <a:tailEnd type="oval" w="med" len="med"/>
          </a:ln>
          <a:effectLst/>
        </p:spPr>
      </p:cxnSp>
      <p:cxnSp>
        <p:nvCxnSpPr>
          <p:cNvPr id="8" name="肘形连接符 7"/>
          <p:cNvCxnSpPr/>
          <p:nvPr/>
        </p:nvCxnSpPr>
        <p:spPr>
          <a:xfrm flipV="1">
            <a:off x="2126547" y="1914170"/>
            <a:ext cx="3636170" cy="545753"/>
          </a:xfrm>
          <a:prstGeom prst="bentConnector3">
            <a:avLst>
              <a:gd name="adj1" fmla="val 218"/>
            </a:avLst>
          </a:prstGeom>
          <a:noFill/>
          <a:ln w="19050" cap="flat" cmpd="sng" algn="ctr">
            <a:solidFill>
              <a:sysClr val="window" lastClr="FFFFFF">
                <a:lumMod val="65000"/>
              </a:sysClr>
            </a:solidFill>
            <a:prstDash val="solid"/>
            <a:miter lim="800000"/>
            <a:headEnd type="oval" w="med" len="med"/>
            <a:tailEnd type="oval" w="med" len="med"/>
          </a:ln>
          <a:effectLst/>
        </p:spPr>
      </p:cxnSp>
      <p:cxnSp>
        <p:nvCxnSpPr>
          <p:cNvPr id="9" name="肘形连接符 8"/>
          <p:cNvCxnSpPr/>
          <p:nvPr/>
        </p:nvCxnSpPr>
        <p:spPr>
          <a:xfrm>
            <a:off x="2126547" y="5342045"/>
            <a:ext cx="3636170" cy="545753"/>
          </a:xfrm>
          <a:prstGeom prst="bentConnector3">
            <a:avLst>
              <a:gd name="adj1" fmla="val 218"/>
            </a:avLst>
          </a:prstGeom>
          <a:noFill/>
          <a:ln w="19050" cap="flat" cmpd="sng" algn="ctr">
            <a:solidFill>
              <a:sysClr val="window" lastClr="FFFFFF">
                <a:lumMod val="65000"/>
              </a:sysClr>
            </a:solidFill>
            <a:prstDash val="solid"/>
            <a:miter lim="800000"/>
            <a:headEnd type="oval" w="med" len="med"/>
            <a:tailEnd type="oval" w="med" len="med"/>
          </a:ln>
          <a:effectLst/>
        </p:spPr>
      </p:cxnSp>
      <p:sp>
        <p:nvSpPr>
          <p:cNvPr id="10" name="文本框 9"/>
          <p:cNvSpPr txBox="1"/>
          <p:nvPr/>
        </p:nvSpPr>
        <p:spPr>
          <a:xfrm>
            <a:off x="2885631" y="5089651"/>
            <a:ext cx="2798260" cy="705155"/>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913765" fontAlgn="auto">
              <a:lnSpc>
                <a:spcPct val="120000"/>
              </a:lnSpc>
              <a:spcBef>
                <a:spcPct val="0"/>
              </a:spcBef>
              <a:spcAft>
                <a:spcPts val="0"/>
              </a:spcAft>
            </a:pPr>
            <a:r>
              <a:rPr altLang="en-US" sz="1200" b="0" dirty="0">
                <a:solidFill>
                  <a:srgbClr val="21212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
        <p:nvSpPr>
          <p:cNvPr id="11" name="文本框 10"/>
          <p:cNvSpPr txBox="1"/>
          <p:nvPr/>
        </p:nvSpPr>
        <p:spPr>
          <a:xfrm>
            <a:off x="2879297" y="5910071"/>
            <a:ext cx="2749471" cy="400110"/>
          </a:xfrm>
          <a:prstGeom prst="rect">
            <a:avLst/>
          </a:prstGeom>
          <a:noFill/>
        </p:spPr>
        <p:txBody>
          <a:bodyPr wrap="none" rtlCol="0">
            <a:spAutoFit/>
          </a:bodyPr>
          <a:lstStyle/>
          <a:p>
            <a:pPr defTabSz="913765" fontAlgn="auto">
              <a:spcBef>
                <a:spcPts val="0"/>
              </a:spcBef>
              <a:spcAft>
                <a:spcPts val="0"/>
              </a:spcAft>
            </a:pPr>
            <a:r>
              <a:rPr lang="zh-CN" altLang="en-US" sz="2000" dirty="0">
                <a:solidFill>
                  <a:srgbClr val="212121"/>
                </a:solidFill>
                <a:latin typeface="方正尚酷简体" panose="03000509000000000000" pitchFamily="65" charset="-122"/>
                <a:ea typeface="方正尚酷简体" panose="03000509000000000000" pitchFamily="65" charset="-122"/>
              </a:rPr>
              <a:t>沟通对团队建设的作用</a:t>
            </a:r>
          </a:p>
        </p:txBody>
      </p:sp>
      <p:grpSp>
        <p:nvGrpSpPr>
          <p:cNvPr id="12" name="组合 11"/>
          <p:cNvGrpSpPr/>
          <p:nvPr/>
        </p:nvGrpSpPr>
        <p:grpSpPr>
          <a:xfrm>
            <a:off x="1429791" y="3978414"/>
            <a:ext cx="1345789" cy="1345789"/>
            <a:chOff x="1854558" y="3854906"/>
            <a:chExt cx="1403797" cy="1403797"/>
          </a:xfrm>
        </p:grpSpPr>
        <p:sp>
          <p:nvSpPr>
            <p:cNvPr id="13" name="椭圆 12"/>
            <p:cNvSpPr/>
            <p:nvPr/>
          </p:nvSpPr>
          <p:spPr>
            <a:xfrm>
              <a:off x="1854558" y="3854906"/>
              <a:ext cx="1403797" cy="1403797"/>
            </a:xfrm>
            <a:prstGeom prst="ellipse">
              <a:avLst/>
            </a:prstGeom>
            <a:solidFill>
              <a:srgbClr val="212121"/>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chemeClr val="bg1"/>
                </a:solidFill>
                <a:effectLst/>
                <a:uLnTx/>
                <a:uFillTx/>
                <a:latin typeface="微软雅黑" panose="020B0503020204020204" pitchFamily="34" charset="-122"/>
                <a:ea typeface="宋体" panose="02010600030101010101" pitchFamily="2" charset="-122"/>
              </a:endParaRPr>
            </a:p>
          </p:txBody>
        </p:sp>
        <p:grpSp>
          <p:nvGrpSpPr>
            <p:cNvPr id="14" name="组合 13"/>
            <p:cNvGrpSpPr/>
            <p:nvPr/>
          </p:nvGrpSpPr>
          <p:grpSpPr>
            <a:xfrm>
              <a:off x="2340694" y="4217787"/>
              <a:ext cx="392888" cy="661931"/>
              <a:chOff x="6982613" y="4660429"/>
              <a:chExt cx="292099" cy="492124"/>
            </a:xfrm>
            <a:solidFill>
              <a:sysClr val="window" lastClr="FFFFFF">
                <a:lumMod val="95000"/>
              </a:sysClr>
            </a:solidFill>
          </p:grpSpPr>
          <p:sp>
            <p:nvSpPr>
              <p:cNvPr id="15"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ln>
            </p:spPr>
            <p:txBody>
              <a:bodyPr/>
              <a:lstStyle/>
              <a:p>
                <a:pPr marL="0" marR="0" lvl="0" indent="0" defTabSz="9137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6"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ln>
            </p:spPr>
            <p:txBody>
              <a:bodyPr/>
              <a:lstStyle/>
              <a:p>
                <a:pPr marL="0" marR="0" lvl="0" indent="0" defTabSz="9137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7" name="Freeform 17"/>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ln>
            </p:spPr>
            <p:txBody>
              <a:bodyPr/>
              <a:lstStyle/>
              <a:p>
                <a:pPr marL="0" marR="0" lvl="0" indent="0" defTabSz="9137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sp>
        <p:nvSpPr>
          <p:cNvPr id="18" name="文本框 17"/>
          <p:cNvSpPr txBox="1"/>
          <p:nvPr/>
        </p:nvSpPr>
        <p:spPr>
          <a:xfrm>
            <a:off x="6450091" y="5073818"/>
            <a:ext cx="2865641" cy="705155"/>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913765" fontAlgn="auto">
              <a:lnSpc>
                <a:spcPct val="120000"/>
              </a:lnSpc>
              <a:spcBef>
                <a:spcPct val="0"/>
              </a:spcBef>
              <a:spcAft>
                <a:spcPts val="0"/>
              </a:spcAft>
            </a:pPr>
            <a:r>
              <a:rPr altLang="en-US" sz="1200" b="0" dirty="0">
                <a:solidFill>
                  <a:srgbClr val="21212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
        <p:nvSpPr>
          <p:cNvPr id="19" name="文本框 18"/>
          <p:cNvSpPr txBox="1"/>
          <p:nvPr/>
        </p:nvSpPr>
        <p:spPr>
          <a:xfrm>
            <a:off x="6970405" y="5910071"/>
            <a:ext cx="2749471" cy="400110"/>
          </a:xfrm>
          <a:prstGeom prst="rect">
            <a:avLst/>
          </a:prstGeom>
          <a:noFill/>
        </p:spPr>
        <p:txBody>
          <a:bodyPr wrap="none" rtlCol="0">
            <a:spAutoFit/>
          </a:bodyPr>
          <a:lstStyle/>
          <a:p>
            <a:pPr algn="r" defTabSz="913765" fontAlgn="auto">
              <a:spcBef>
                <a:spcPts val="0"/>
              </a:spcBef>
              <a:spcAft>
                <a:spcPts val="0"/>
              </a:spcAft>
            </a:pPr>
            <a:r>
              <a:rPr lang="zh-CN" altLang="en-US" sz="2000" dirty="0">
                <a:solidFill>
                  <a:srgbClr val="9B1E23"/>
                </a:solidFill>
                <a:latin typeface="方正尚酷简体" panose="03000509000000000000" pitchFamily="65" charset="-122"/>
                <a:ea typeface="方正尚酷简体" panose="03000509000000000000" pitchFamily="65" charset="-122"/>
              </a:rPr>
              <a:t>沟通对团队建设的作用</a:t>
            </a:r>
          </a:p>
        </p:txBody>
      </p:sp>
      <p:sp>
        <p:nvSpPr>
          <p:cNvPr id="20" name="文本框 19"/>
          <p:cNvSpPr txBox="1"/>
          <p:nvPr/>
        </p:nvSpPr>
        <p:spPr>
          <a:xfrm>
            <a:off x="2892513" y="1980052"/>
            <a:ext cx="2798260" cy="1007808"/>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913765" fontAlgn="auto">
              <a:lnSpc>
                <a:spcPct val="120000"/>
              </a:lnSpc>
              <a:spcBef>
                <a:spcPct val="0"/>
              </a:spcBef>
              <a:spcAft>
                <a:spcPts val="0"/>
              </a:spcAft>
            </a:pPr>
            <a:r>
              <a:rPr altLang="en-US" sz="1200" b="0" dirty="0">
                <a:solidFill>
                  <a:srgbClr val="21212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
        <p:nvSpPr>
          <p:cNvPr id="21" name="文本框 20"/>
          <p:cNvSpPr txBox="1"/>
          <p:nvPr/>
        </p:nvSpPr>
        <p:spPr>
          <a:xfrm>
            <a:off x="2892177" y="1505107"/>
            <a:ext cx="2749471" cy="400110"/>
          </a:xfrm>
          <a:prstGeom prst="rect">
            <a:avLst/>
          </a:prstGeom>
          <a:noFill/>
        </p:spPr>
        <p:txBody>
          <a:bodyPr wrap="none" rtlCol="0">
            <a:spAutoFit/>
          </a:bodyPr>
          <a:lstStyle/>
          <a:p>
            <a:pPr defTabSz="913765" fontAlgn="auto">
              <a:spcBef>
                <a:spcPts val="0"/>
              </a:spcBef>
              <a:spcAft>
                <a:spcPts val="0"/>
              </a:spcAft>
            </a:pPr>
            <a:r>
              <a:rPr lang="zh-CN" altLang="en-US" sz="2000" dirty="0">
                <a:solidFill>
                  <a:srgbClr val="9B1E23"/>
                </a:solidFill>
                <a:latin typeface="方正尚酷简体" panose="03000509000000000000" pitchFamily="65" charset="-122"/>
                <a:ea typeface="方正尚酷简体" panose="03000509000000000000" pitchFamily="65" charset="-122"/>
              </a:rPr>
              <a:t>沟通对团队建设的作用</a:t>
            </a:r>
          </a:p>
        </p:txBody>
      </p:sp>
      <p:sp>
        <p:nvSpPr>
          <p:cNvPr id="22" name="文本框 21"/>
          <p:cNvSpPr txBox="1"/>
          <p:nvPr/>
        </p:nvSpPr>
        <p:spPr>
          <a:xfrm>
            <a:off x="6450092" y="1980052"/>
            <a:ext cx="2865641" cy="1163739"/>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913765" fontAlgn="auto">
              <a:lnSpc>
                <a:spcPct val="120000"/>
              </a:lnSpc>
              <a:spcBef>
                <a:spcPts val="0"/>
              </a:spcBef>
              <a:spcAft>
                <a:spcPts val="0"/>
              </a:spcAft>
            </a:pPr>
            <a:r>
              <a:rPr altLang="en-US" sz="1200" b="0" dirty="0">
                <a:solidFill>
                  <a:srgbClr val="21212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
        <p:nvSpPr>
          <p:cNvPr id="23" name="文本框 22"/>
          <p:cNvSpPr txBox="1"/>
          <p:nvPr/>
        </p:nvSpPr>
        <p:spPr>
          <a:xfrm>
            <a:off x="6983283" y="1505107"/>
            <a:ext cx="2749471" cy="400110"/>
          </a:xfrm>
          <a:prstGeom prst="rect">
            <a:avLst/>
          </a:prstGeom>
          <a:noFill/>
        </p:spPr>
        <p:txBody>
          <a:bodyPr wrap="none" rtlCol="0">
            <a:spAutoFit/>
          </a:bodyPr>
          <a:lstStyle/>
          <a:p>
            <a:pPr algn="r" defTabSz="913765" fontAlgn="auto">
              <a:spcBef>
                <a:spcPts val="0"/>
              </a:spcBef>
              <a:spcAft>
                <a:spcPts val="0"/>
              </a:spcAft>
            </a:pPr>
            <a:r>
              <a:rPr lang="zh-CN" altLang="en-US" sz="2000" dirty="0">
                <a:solidFill>
                  <a:srgbClr val="212121"/>
                </a:solidFill>
                <a:latin typeface="方正尚酷简体" panose="03000509000000000000" pitchFamily="65" charset="-122"/>
                <a:ea typeface="方正尚酷简体" panose="03000509000000000000" pitchFamily="65" charset="-122"/>
              </a:rPr>
              <a:t>沟通对团队建设的作用</a:t>
            </a:r>
          </a:p>
        </p:txBody>
      </p:sp>
      <p:grpSp>
        <p:nvGrpSpPr>
          <p:cNvPr id="24" name="组合 23"/>
          <p:cNvGrpSpPr/>
          <p:nvPr/>
        </p:nvGrpSpPr>
        <p:grpSpPr>
          <a:xfrm>
            <a:off x="9430161" y="3978414"/>
            <a:ext cx="1345789" cy="1345789"/>
            <a:chOff x="8886420" y="3854906"/>
            <a:chExt cx="1403797" cy="1403797"/>
          </a:xfrm>
        </p:grpSpPr>
        <p:sp>
          <p:nvSpPr>
            <p:cNvPr id="25" name="椭圆 24"/>
            <p:cNvSpPr/>
            <p:nvPr/>
          </p:nvSpPr>
          <p:spPr>
            <a:xfrm>
              <a:off x="8886420" y="3854906"/>
              <a:ext cx="1403797" cy="1403797"/>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212121"/>
                </a:solidFill>
                <a:effectLst/>
                <a:uLnTx/>
                <a:uFillTx/>
                <a:latin typeface="微软雅黑" panose="020B0503020204020204" pitchFamily="34" charset="-122"/>
                <a:ea typeface="宋体" panose="02010600030101010101" pitchFamily="2" charset="-122"/>
              </a:endParaRPr>
            </a:p>
          </p:txBody>
        </p:sp>
        <p:sp>
          <p:nvSpPr>
            <p:cNvPr id="26" name="Freeform 12"/>
            <p:cNvSpPr>
              <a:spLocks noEditPoints="1"/>
            </p:cNvSpPr>
            <p:nvPr/>
          </p:nvSpPr>
          <p:spPr bwMode="auto">
            <a:xfrm>
              <a:off x="9366060" y="4217787"/>
              <a:ext cx="471466" cy="666418"/>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ysClr val="window" lastClr="FFFFFF">
                <a:lumMod val="95000"/>
              </a:sysClr>
            </a:solidFill>
            <a:ln w="9525">
              <a:noFill/>
              <a:round/>
            </a:ln>
          </p:spPr>
          <p:txBody>
            <a:bodyPr/>
            <a:lstStyle/>
            <a:p>
              <a:pPr marL="0" marR="0" lvl="0" indent="0" defTabSz="9137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212121"/>
                </a:solidFill>
                <a:effectLst/>
                <a:uLnTx/>
                <a:uFillTx/>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429791" y="2475199"/>
            <a:ext cx="1345789" cy="1345789"/>
            <a:chOff x="1854558" y="1736117"/>
            <a:chExt cx="1403797" cy="1403797"/>
          </a:xfrm>
        </p:grpSpPr>
        <p:sp>
          <p:nvSpPr>
            <p:cNvPr id="28" name="椭圆 27"/>
            <p:cNvSpPr/>
            <p:nvPr/>
          </p:nvSpPr>
          <p:spPr>
            <a:xfrm>
              <a:off x="1854558" y="1736117"/>
              <a:ext cx="1403797" cy="1403797"/>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chemeClr val="bg1"/>
                </a:solidFill>
                <a:effectLst/>
                <a:uLnTx/>
                <a:uFillTx/>
                <a:latin typeface="微软雅黑" panose="020B0503020204020204" pitchFamily="34" charset="-122"/>
                <a:ea typeface="宋体" panose="02010600030101010101" pitchFamily="2" charset="-122"/>
              </a:endParaRPr>
            </a:p>
          </p:txBody>
        </p:sp>
        <p:grpSp>
          <p:nvGrpSpPr>
            <p:cNvPr id="29" name="组合 28"/>
            <p:cNvGrpSpPr/>
            <p:nvPr/>
          </p:nvGrpSpPr>
          <p:grpSpPr>
            <a:xfrm>
              <a:off x="2137516" y="2060331"/>
              <a:ext cx="799244" cy="731504"/>
              <a:chOff x="2158354" y="2417495"/>
              <a:chExt cx="550987" cy="504288"/>
            </a:xfrm>
          </p:grpSpPr>
          <p:sp>
            <p:nvSpPr>
              <p:cNvPr id="30"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ysClr val="window" lastClr="FFFFFF">
                  <a:lumMod val="95000"/>
                </a:sysClr>
              </a:solidFill>
              <a:ln w="9525">
                <a:noFill/>
                <a:round/>
              </a:ln>
            </p:spPr>
            <p:txBody>
              <a:bodyPr/>
              <a:lstStyle/>
              <a:p>
                <a:pPr marL="0" marR="0" lvl="0" indent="0" defTabSz="913765" eaLnBrk="1" fontAlgn="auto" latinLnBrk="0" hangingPunct="1">
                  <a:lnSpc>
                    <a:spcPct val="100000"/>
                  </a:lnSpc>
                  <a:spcBef>
                    <a:spcPts val="0"/>
                  </a:spcBef>
                  <a:spcAft>
                    <a:spcPts val="0"/>
                  </a:spcAft>
                  <a:buClrTx/>
                  <a:buSzTx/>
                  <a:buFontTx/>
                  <a:buNone/>
                  <a:defRPr/>
                </a:pPr>
                <a:endParaRPr kumimoji="0" lang="da-DK" sz="2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1"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ysClr val="window" lastClr="FFFFFF">
                  <a:lumMod val="95000"/>
                </a:sysClr>
              </a:solidFill>
              <a:ln w="9525">
                <a:noFill/>
                <a:round/>
              </a:ln>
            </p:spPr>
            <p:txBody>
              <a:bodyPr/>
              <a:lstStyle/>
              <a:p>
                <a:pPr marL="0" marR="0" lvl="0" indent="0" defTabSz="913765" eaLnBrk="1" fontAlgn="auto" latinLnBrk="0" hangingPunct="1">
                  <a:lnSpc>
                    <a:spcPct val="100000"/>
                  </a:lnSpc>
                  <a:spcBef>
                    <a:spcPts val="0"/>
                  </a:spcBef>
                  <a:spcAft>
                    <a:spcPts val="0"/>
                  </a:spcAft>
                  <a:buClrTx/>
                  <a:buSzTx/>
                  <a:buFontTx/>
                  <a:buNone/>
                  <a:defRPr/>
                </a:pPr>
                <a:endParaRPr kumimoji="0" lang="da-DK" sz="2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grpSp>
        <p:nvGrpSpPr>
          <p:cNvPr id="32" name="组合 31"/>
          <p:cNvGrpSpPr/>
          <p:nvPr/>
        </p:nvGrpSpPr>
        <p:grpSpPr>
          <a:xfrm>
            <a:off x="9430161" y="2475199"/>
            <a:ext cx="1345789" cy="1345789"/>
            <a:chOff x="8886420" y="1736117"/>
            <a:chExt cx="1403797" cy="1403797"/>
          </a:xfrm>
        </p:grpSpPr>
        <p:sp>
          <p:nvSpPr>
            <p:cNvPr id="33" name="椭圆 32"/>
            <p:cNvSpPr/>
            <p:nvPr/>
          </p:nvSpPr>
          <p:spPr>
            <a:xfrm>
              <a:off x="8886420" y="1736117"/>
              <a:ext cx="1403797" cy="1403797"/>
            </a:xfrm>
            <a:prstGeom prst="ellipse">
              <a:avLst/>
            </a:prstGeom>
            <a:solidFill>
              <a:srgbClr val="212121"/>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212121"/>
                </a:solidFill>
                <a:effectLst/>
                <a:uLnTx/>
                <a:uFillTx/>
                <a:latin typeface="微软雅黑" panose="020B0503020204020204" pitchFamily="34" charset="-122"/>
                <a:ea typeface="宋体" panose="02010600030101010101" pitchFamily="2" charset="-122"/>
              </a:endParaRPr>
            </a:p>
          </p:txBody>
        </p:sp>
        <p:sp>
          <p:nvSpPr>
            <p:cNvPr id="34" name="Freeform 41"/>
            <p:cNvSpPr>
              <a:spLocks noEditPoints="1"/>
            </p:cNvSpPr>
            <p:nvPr/>
          </p:nvSpPr>
          <p:spPr bwMode="auto">
            <a:xfrm>
              <a:off x="9250313" y="2121297"/>
              <a:ext cx="661930" cy="531751"/>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ysClr val="window" lastClr="FFFFFF">
                <a:lumMod val="95000"/>
              </a:sysClr>
            </a:solidFill>
            <a:ln w="9525">
              <a:noFill/>
              <a:round/>
            </a:ln>
          </p:spPr>
          <p:txBody>
            <a:bodyPr/>
            <a:lstStyle/>
            <a:p>
              <a:pPr marL="0" marR="0" lvl="0" indent="0" defTabSz="9137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212121"/>
                </a:solidFill>
                <a:effectLst/>
                <a:uLnTx/>
                <a:uFillTx/>
                <a:latin typeface="微软雅黑" panose="020B0503020204020204" pitchFamily="34" charset="-122"/>
                <a:ea typeface="微软雅黑" panose="020B0503020204020204" pitchFamily="34" charset="-122"/>
              </a:endParaRPr>
            </a:p>
          </p:txBody>
        </p:sp>
      </p:grpSp>
      <p:sp>
        <p:nvSpPr>
          <p:cNvPr id="35" name="矩形 47"/>
          <p:cNvSpPr>
            <a:spLocks noChangeArrowheads="1"/>
          </p:cNvSpPr>
          <p:nvPr/>
        </p:nvSpPr>
        <p:spPr bwMode="auto">
          <a:xfrm>
            <a:off x="3291601" y="3533256"/>
            <a:ext cx="5410598"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3765"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200" b="0" i="0" u="none" strike="noStrike" kern="0" cap="none" spc="0" normalizeH="0" baseline="0" noProof="0" dirty="0">
                <a:ln>
                  <a:noFill/>
                </a:ln>
                <a:solidFill>
                  <a:srgbClr val="21212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27959678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150"/>
                            </p:stCondLst>
                            <p:childTnLst>
                              <p:par>
                                <p:cTn id="15" presetID="31" presetClass="entr" presetSubtype="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750" fill="hold"/>
                                        <p:tgtEl>
                                          <p:spTgt spid="27"/>
                                        </p:tgtEl>
                                        <p:attrNameLst>
                                          <p:attrName>ppt_w</p:attrName>
                                        </p:attrNameLst>
                                      </p:cBhvr>
                                      <p:tavLst>
                                        <p:tav tm="0">
                                          <p:val>
                                            <p:fltVal val="0"/>
                                          </p:val>
                                        </p:tav>
                                        <p:tav tm="100000">
                                          <p:val>
                                            <p:strVal val="#ppt_w"/>
                                          </p:val>
                                        </p:tav>
                                      </p:tavLst>
                                    </p:anim>
                                    <p:anim calcmode="lin" valueType="num">
                                      <p:cBhvr>
                                        <p:cTn id="18" dur="750" fill="hold"/>
                                        <p:tgtEl>
                                          <p:spTgt spid="27"/>
                                        </p:tgtEl>
                                        <p:attrNameLst>
                                          <p:attrName>ppt_h</p:attrName>
                                        </p:attrNameLst>
                                      </p:cBhvr>
                                      <p:tavLst>
                                        <p:tav tm="0">
                                          <p:val>
                                            <p:fltVal val="0"/>
                                          </p:val>
                                        </p:tav>
                                        <p:tav tm="100000">
                                          <p:val>
                                            <p:strVal val="#ppt_h"/>
                                          </p:val>
                                        </p:tav>
                                      </p:tavLst>
                                    </p:anim>
                                    <p:anim calcmode="lin" valueType="num">
                                      <p:cBhvr>
                                        <p:cTn id="19" dur="750" fill="hold"/>
                                        <p:tgtEl>
                                          <p:spTgt spid="27"/>
                                        </p:tgtEl>
                                        <p:attrNameLst>
                                          <p:attrName>style.rotation</p:attrName>
                                        </p:attrNameLst>
                                      </p:cBhvr>
                                      <p:tavLst>
                                        <p:tav tm="0">
                                          <p:val>
                                            <p:fltVal val="90"/>
                                          </p:val>
                                        </p:tav>
                                        <p:tav tm="100000">
                                          <p:val>
                                            <p:fltVal val="0"/>
                                          </p:val>
                                        </p:tav>
                                      </p:tavLst>
                                    </p:anim>
                                    <p:animEffect transition="in" filter="fade">
                                      <p:cBhvr>
                                        <p:cTn id="20" dur="750"/>
                                        <p:tgtEl>
                                          <p:spTgt spid="27"/>
                                        </p:tgtEl>
                                      </p:cBhvr>
                                    </p:animEffect>
                                  </p:childTnLst>
                                </p:cTn>
                              </p:par>
                              <p:par>
                                <p:cTn id="21" presetID="3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750" fill="hold"/>
                                        <p:tgtEl>
                                          <p:spTgt spid="12"/>
                                        </p:tgtEl>
                                        <p:attrNameLst>
                                          <p:attrName>ppt_w</p:attrName>
                                        </p:attrNameLst>
                                      </p:cBhvr>
                                      <p:tavLst>
                                        <p:tav tm="0">
                                          <p:val>
                                            <p:fltVal val="0"/>
                                          </p:val>
                                        </p:tav>
                                        <p:tav tm="100000">
                                          <p:val>
                                            <p:strVal val="#ppt_w"/>
                                          </p:val>
                                        </p:tav>
                                      </p:tavLst>
                                    </p:anim>
                                    <p:anim calcmode="lin" valueType="num">
                                      <p:cBhvr>
                                        <p:cTn id="24" dur="750" fill="hold"/>
                                        <p:tgtEl>
                                          <p:spTgt spid="12"/>
                                        </p:tgtEl>
                                        <p:attrNameLst>
                                          <p:attrName>ppt_h</p:attrName>
                                        </p:attrNameLst>
                                      </p:cBhvr>
                                      <p:tavLst>
                                        <p:tav tm="0">
                                          <p:val>
                                            <p:fltVal val="0"/>
                                          </p:val>
                                        </p:tav>
                                        <p:tav tm="100000">
                                          <p:val>
                                            <p:strVal val="#ppt_h"/>
                                          </p:val>
                                        </p:tav>
                                      </p:tavLst>
                                    </p:anim>
                                    <p:anim calcmode="lin" valueType="num">
                                      <p:cBhvr>
                                        <p:cTn id="25" dur="750" fill="hold"/>
                                        <p:tgtEl>
                                          <p:spTgt spid="12"/>
                                        </p:tgtEl>
                                        <p:attrNameLst>
                                          <p:attrName>style.rotation</p:attrName>
                                        </p:attrNameLst>
                                      </p:cBhvr>
                                      <p:tavLst>
                                        <p:tav tm="0">
                                          <p:val>
                                            <p:fltVal val="90"/>
                                          </p:val>
                                        </p:tav>
                                        <p:tav tm="100000">
                                          <p:val>
                                            <p:fltVal val="0"/>
                                          </p:val>
                                        </p:tav>
                                      </p:tavLst>
                                    </p:anim>
                                    <p:animEffect transition="in" filter="fade">
                                      <p:cBhvr>
                                        <p:cTn id="26" dur="750"/>
                                        <p:tgtEl>
                                          <p:spTgt spid="12"/>
                                        </p:tgtEl>
                                      </p:cBhvr>
                                    </p:animEffect>
                                  </p:childTnLst>
                                </p:cTn>
                              </p:par>
                              <p:par>
                                <p:cTn id="27" presetID="31" presetClass="entr" presetSubtype="0"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750" fill="hold"/>
                                        <p:tgtEl>
                                          <p:spTgt spid="32"/>
                                        </p:tgtEl>
                                        <p:attrNameLst>
                                          <p:attrName>ppt_w</p:attrName>
                                        </p:attrNameLst>
                                      </p:cBhvr>
                                      <p:tavLst>
                                        <p:tav tm="0">
                                          <p:val>
                                            <p:fltVal val="0"/>
                                          </p:val>
                                        </p:tav>
                                        <p:tav tm="100000">
                                          <p:val>
                                            <p:strVal val="#ppt_w"/>
                                          </p:val>
                                        </p:tav>
                                      </p:tavLst>
                                    </p:anim>
                                    <p:anim calcmode="lin" valueType="num">
                                      <p:cBhvr>
                                        <p:cTn id="30" dur="750" fill="hold"/>
                                        <p:tgtEl>
                                          <p:spTgt spid="32"/>
                                        </p:tgtEl>
                                        <p:attrNameLst>
                                          <p:attrName>ppt_h</p:attrName>
                                        </p:attrNameLst>
                                      </p:cBhvr>
                                      <p:tavLst>
                                        <p:tav tm="0">
                                          <p:val>
                                            <p:fltVal val="0"/>
                                          </p:val>
                                        </p:tav>
                                        <p:tav tm="100000">
                                          <p:val>
                                            <p:strVal val="#ppt_h"/>
                                          </p:val>
                                        </p:tav>
                                      </p:tavLst>
                                    </p:anim>
                                    <p:anim calcmode="lin" valueType="num">
                                      <p:cBhvr>
                                        <p:cTn id="31" dur="750" fill="hold"/>
                                        <p:tgtEl>
                                          <p:spTgt spid="32"/>
                                        </p:tgtEl>
                                        <p:attrNameLst>
                                          <p:attrName>style.rotation</p:attrName>
                                        </p:attrNameLst>
                                      </p:cBhvr>
                                      <p:tavLst>
                                        <p:tav tm="0">
                                          <p:val>
                                            <p:fltVal val="90"/>
                                          </p:val>
                                        </p:tav>
                                        <p:tav tm="100000">
                                          <p:val>
                                            <p:fltVal val="0"/>
                                          </p:val>
                                        </p:tav>
                                      </p:tavLst>
                                    </p:anim>
                                    <p:animEffect transition="in" filter="fade">
                                      <p:cBhvr>
                                        <p:cTn id="32" dur="750"/>
                                        <p:tgtEl>
                                          <p:spTgt spid="32"/>
                                        </p:tgtEl>
                                      </p:cBhvr>
                                    </p:animEffect>
                                  </p:childTnLst>
                                </p:cTn>
                              </p:par>
                              <p:par>
                                <p:cTn id="33" presetID="31" presetClass="entr" presetSubtype="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750" fill="hold"/>
                                        <p:tgtEl>
                                          <p:spTgt spid="24"/>
                                        </p:tgtEl>
                                        <p:attrNameLst>
                                          <p:attrName>ppt_w</p:attrName>
                                        </p:attrNameLst>
                                      </p:cBhvr>
                                      <p:tavLst>
                                        <p:tav tm="0">
                                          <p:val>
                                            <p:fltVal val="0"/>
                                          </p:val>
                                        </p:tav>
                                        <p:tav tm="100000">
                                          <p:val>
                                            <p:strVal val="#ppt_w"/>
                                          </p:val>
                                        </p:tav>
                                      </p:tavLst>
                                    </p:anim>
                                    <p:anim calcmode="lin" valueType="num">
                                      <p:cBhvr>
                                        <p:cTn id="36" dur="750" fill="hold"/>
                                        <p:tgtEl>
                                          <p:spTgt spid="24"/>
                                        </p:tgtEl>
                                        <p:attrNameLst>
                                          <p:attrName>ppt_h</p:attrName>
                                        </p:attrNameLst>
                                      </p:cBhvr>
                                      <p:tavLst>
                                        <p:tav tm="0">
                                          <p:val>
                                            <p:fltVal val="0"/>
                                          </p:val>
                                        </p:tav>
                                        <p:tav tm="100000">
                                          <p:val>
                                            <p:strVal val="#ppt_h"/>
                                          </p:val>
                                        </p:tav>
                                      </p:tavLst>
                                    </p:anim>
                                    <p:anim calcmode="lin" valueType="num">
                                      <p:cBhvr>
                                        <p:cTn id="37" dur="750" fill="hold"/>
                                        <p:tgtEl>
                                          <p:spTgt spid="24"/>
                                        </p:tgtEl>
                                        <p:attrNameLst>
                                          <p:attrName>style.rotation</p:attrName>
                                        </p:attrNameLst>
                                      </p:cBhvr>
                                      <p:tavLst>
                                        <p:tav tm="0">
                                          <p:val>
                                            <p:fltVal val="90"/>
                                          </p:val>
                                        </p:tav>
                                        <p:tav tm="100000">
                                          <p:val>
                                            <p:fltVal val="0"/>
                                          </p:val>
                                        </p:tav>
                                      </p:tavLst>
                                    </p:anim>
                                    <p:animEffect transition="in" filter="fade">
                                      <p:cBhvr>
                                        <p:cTn id="38" dur="750"/>
                                        <p:tgtEl>
                                          <p:spTgt spid="24"/>
                                        </p:tgtEl>
                                      </p:cBhvr>
                                    </p:animEffect>
                                  </p:childTnLst>
                                </p:cTn>
                              </p:par>
                            </p:childTnLst>
                          </p:cTn>
                        </p:par>
                        <p:par>
                          <p:cTn id="39" fill="hold">
                            <p:stCondLst>
                              <p:cond delay="1900"/>
                            </p:stCondLst>
                            <p:childTnLst>
                              <p:par>
                                <p:cTn id="40" presetID="22" presetClass="entr" presetSubtype="4"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down)">
                                      <p:cBhvr>
                                        <p:cTn id="42" dur="500"/>
                                        <p:tgtEl>
                                          <p:spTgt spid="6"/>
                                        </p:tgtEl>
                                      </p:cBhvr>
                                    </p:animEffect>
                                  </p:childTnLst>
                                </p:cTn>
                              </p:par>
                              <p:par>
                                <p:cTn id="43" presetID="22" presetClass="entr" presetSubtype="1"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up)">
                                      <p:cBhvr>
                                        <p:cTn id="45" dur="500"/>
                                        <p:tgtEl>
                                          <p:spTgt spid="7"/>
                                        </p:tgtEl>
                                      </p:cBhvr>
                                    </p:animEffect>
                                  </p:childTnLst>
                                </p:cTn>
                              </p:par>
                              <p:par>
                                <p:cTn id="46" presetID="22" presetClass="entr" presetSubtype="4" fill="hold"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down)">
                                      <p:cBhvr>
                                        <p:cTn id="48" dur="500"/>
                                        <p:tgtEl>
                                          <p:spTgt spid="8"/>
                                        </p:tgtEl>
                                      </p:cBhvr>
                                    </p:animEffect>
                                  </p:childTnLst>
                                </p:cTn>
                              </p:par>
                              <p:par>
                                <p:cTn id="49" presetID="22" presetClass="entr" presetSubtype="1"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up)">
                                      <p:cBhvr>
                                        <p:cTn id="51" dur="500"/>
                                        <p:tgtEl>
                                          <p:spTgt spid="9"/>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500"/>
                                        <p:tgtEl>
                                          <p:spTgt spid="1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500"/>
                                        <p:tgtEl>
                                          <p:spTgt spid="19"/>
                                        </p:tgtEl>
                                      </p:cBhvr>
                                    </p:animEffect>
                                  </p:childTnLst>
                                </p:cTn>
                              </p:par>
                            </p:childTnLst>
                          </p:cTn>
                        </p:par>
                        <p:par>
                          <p:cTn id="77" fill="hold">
                            <p:stCondLst>
                              <p:cond delay="2900"/>
                            </p:stCondLst>
                            <p:childTnLst>
                              <p:par>
                                <p:cTn id="78" presetID="16" presetClass="entr" presetSubtype="37"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barn(outVertical)">
                                      <p:cBhvr>
                                        <p:cTn id="8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0" grpId="0"/>
      <p:bldP spid="11" grpId="0"/>
      <p:bldP spid="18" grpId="0"/>
      <p:bldP spid="19" grpId="0"/>
      <p:bldP spid="20" grpId="0"/>
      <p:bldP spid="21" grpId="0"/>
      <p:bldP spid="22" grpId="0"/>
      <p:bldP spid="23" grpId="0"/>
      <p:bldP spid="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7"/>
          <p:cNvSpPr>
            <a:spLocks/>
          </p:cNvSpPr>
          <p:nvPr/>
        </p:nvSpPr>
        <p:spPr bwMode="auto">
          <a:xfrm>
            <a:off x="1" y="-1"/>
            <a:ext cx="5317331" cy="5301986"/>
          </a:xfrm>
          <a:custGeom>
            <a:avLst/>
            <a:gdLst>
              <a:gd name="T0" fmla="*/ 0 w 1386"/>
              <a:gd name="T1" fmla="*/ 0 h 1382"/>
              <a:gd name="T2" fmla="*/ 0 w 1386"/>
              <a:gd name="T3" fmla="*/ 1382 h 1382"/>
              <a:gd name="T4" fmla="*/ 1386 w 1386"/>
              <a:gd name="T5" fmla="*/ 0 h 1382"/>
              <a:gd name="T6" fmla="*/ 0 w 1386"/>
              <a:gd name="T7" fmla="*/ 0 h 1382"/>
            </a:gdLst>
            <a:ahLst/>
            <a:cxnLst>
              <a:cxn ang="0">
                <a:pos x="T0" y="T1"/>
              </a:cxn>
              <a:cxn ang="0">
                <a:pos x="T2" y="T3"/>
              </a:cxn>
              <a:cxn ang="0">
                <a:pos x="T4" y="T5"/>
              </a:cxn>
              <a:cxn ang="0">
                <a:pos x="T6" y="T7"/>
              </a:cxn>
            </a:cxnLst>
            <a:rect l="0" t="0" r="r" b="b"/>
            <a:pathLst>
              <a:path w="1386" h="1382">
                <a:moveTo>
                  <a:pt x="0" y="0"/>
                </a:moveTo>
                <a:lnTo>
                  <a:pt x="0" y="1382"/>
                </a:lnTo>
                <a:lnTo>
                  <a:pt x="1386" y="0"/>
                </a:lnTo>
                <a:lnTo>
                  <a:pt x="0" y="0"/>
                </a:lnTo>
                <a:close/>
              </a:path>
            </a:pathLst>
          </a:custGeom>
          <a:blipFill dpi="0" rotWithShape="1">
            <a:blip r:embed="rId3"/>
            <a:srcRect/>
            <a:stretch>
              <a:fillRect l="-31761" t="-23822" r="-61677" b="-5526"/>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b="1">
              <a:solidFill>
                <a:schemeClr val="lt1"/>
              </a:solidFill>
              <a:latin typeface="Agency FB" panose="020B0503020202020204" pitchFamily="34" charset="0"/>
              <a:ea typeface="腾祥澜黑简" panose="01010104010101010101" pitchFamily="2" charset="-122"/>
            </a:endParaRPr>
          </a:p>
        </p:txBody>
      </p:sp>
      <p:sp>
        <p:nvSpPr>
          <p:cNvPr id="22" name="任意多边形 21"/>
          <p:cNvSpPr>
            <a:spLocks/>
          </p:cNvSpPr>
          <p:nvPr/>
        </p:nvSpPr>
        <p:spPr bwMode="auto">
          <a:xfrm>
            <a:off x="1" y="-1"/>
            <a:ext cx="7891595" cy="6858002"/>
          </a:xfrm>
          <a:custGeom>
            <a:avLst/>
            <a:gdLst>
              <a:gd name="connsiteX0" fmla="*/ 6065441 w 7891595"/>
              <a:gd name="connsiteY0" fmla="*/ 0 h 6858002"/>
              <a:gd name="connsiteX1" fmla="*/ 7891595 w 7891595"/>
              <a:gd name="connsiteY1" fmla="*/ 0 h 6858002"/>
              <a:gd name="connsiteX2" fmla="*/ 1826154 w 7891595"/>
              <a:gd name="connsiteY2" fmla="*/ 6061605 h 6858002"/>
              <a:gd name="connsiteX3" fmla="*/ 2488791 w 7891595"/>
              <a:gd name="connsiteY3" fmla="*/ 6858002 h 6858002"/>
              <a:gd name="connsiteX4" fmla="*/ 662657 w 7891595"/>
              <a:gd name="connsiteY4" fmla="*/ 6858002 h 6858002"/>
              <a:gd name="connsiteX5" fmla="*/ 0 w 7891595"/>
              <a:gd name="connsiteY5" fmla="*/ 6061605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1595" h="6858002">
                <a:moveTo>
                  <a:pt x="6065441" y="0"/>
                </a:moveTo>
                <a:lnTo>
                  <a:pt x="7891595" y="0"/>
                </a:lnTo>
                <a:lnTo>
                  <a:pt x="1826154" y="6061605"/>
                </a:lnTo>
                <a:lnTo>
                  <a:pt x="2488791" y="6858002"/>
                </a:lnTo>
                <a:lnTo>
                  <a:pt x="662657" y="6858002"/>
                </a:lnTo>
                <a:lnTo>
                  <a:pt x="0" y="6061605"/>
                </a:lnTo>
                <a:close/>
              </a:path>
            </a:pathLst>
          </a:cu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24" name="任意多边形 23"/>
          <p:cNvSpPr>
            <a:spLocks/>
          </p:cNvSpPr>
          <p:nvPr/>
        </p:nvSpPr>
        <p:spPr bwMode="auto">
          <a:xfrm>
            <a:off x="1" y="2363258"/>
            <a:ext cx="3880063" cy="4494743"/>
          </a:xfrm>
          <a:custGeom>
            <a:avLst/>
            <a:gdLst>
              <a:gd name="connsiteX0" fmla="*/ 0 w 3880063"/>
              <a:gd name="connsiteY0" fmla="*/ 0 h 4494743"/>
              <a:gd name="connsiteX1" fmla="*/ 3880063 w 3880063"/>
              <a:gd name="connsiteY1" fmla="*/ 4494743 h 4494743"/>
              <a:gd name="connsiteX2" fmla="*/ 3082224 w 3880063"/>
              <a:gd name="connsiteY2" fmla="*/ 4494743 h 4494743"/>
              <a:gd name="connsiteX3" fmla="*/ 0 w 3880063"/>
              <a:gd name="connsiteY3" fmla="*/ 932260 h 4494743"/>
            </a:gdLst>
            <a:ahLst/>
            <a:cxnLst>
              <a:cxn ang="0">
                <a:pos x="connsiteX0" y="connsiteY0"/>
              </a:cxn>
              <a:cxn ang="0">
                <a:pos x="connsiteX1" y="connsiteY1"/>
              </a:cxn>
              <a:cxn ang="0">
                <a:pos x="connsiteX2" y="connsiteY2"/>
              </a:cxn>
              <a:cxn ang="0">
                <a:pos x="connsiteX3" y="connsiteY3"/>
              </a:cxn>
            </a:cxnLst>
            <a:rect l="l" t="t" r="r" b="b"/>
            <a:pathLst>
              <a:path w="3880063" h="4494743">
                <a:moveTo>
                  <a:pt x="0" y="0"/>
                </a:moveTo>
                <a:lnTo>
                  <a:pt x="3880063" y="4494743"/>
                </a:lnTo>
                <a:lnTo>
                  <a:pt x="3082224" y="4494743"/>
                </a:lnTo>
                <a:lnTo>
                  <a:pt x="0" y="932260"/>
                </a:lnTo>
                <a:close/>
              </a:path>
            </a:pathLst>
          </a:cu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47" name="矩形 259"/>
          <p:cNvSpPr>
            <a:spLocks noChangeArrowheads="1"/>
          </p:cNvSpPr>
          <p:nvPr/>
        </p:nvSpPr>
        <p:spPr bwMode="auto">
          <a:xfrm>
            <a:off x="5647424" y="3489767"/>
            <a:ext cx="558027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000" dirty="0">
                <a:solidFill>
                  <a:srgbClr val="9B1E23"/>
                </a:solidFill>
                <a:latin typeface="方正尚酷简体" panose="03000509000000000000" pitchFamily="65" charset="-122"/>
                <a:ea typeface="方正尚酷简体" panose="03000509000000000000" pitchFamily="65" charset="-122"/>
                <a:cs typeface="Arial" panose="020B0604020202020204" pitchFamily="34" charset="0"/>
              </a:rPr>
              <a:t>团队冲突</a:t>
            </a:r>
          </a:p>
        </p:txBody>
      </p:sp>
      <p:sp>
        <p:nvSpPr>
          <p:cNvPr id="48" name="TextBox 17"/>
          <p:cNvSpPr txBox="1"/>
          <p:nvPr/>
        </p:nvSpPr>
        <p:spPr>
          <a:xfrm>
            <a:off x="5599227" y="4549659"/>
            <a:ext cx="5457371" cy="687561"/>
          </a:xfrm>
          <a:prstGeom prst="rect">
            <a:avLst/>
          </a:prstGeom>
          <a:noFill/>
        </p:spPr>
        <p:txBody>
          <a:bodyPr wrap="square" rtlCol="0">
            <a:spAutoFit/>
          </a:bodyPr>
          <a:lstStyle/>
          <a:p>
            <a:pPr>
              <a:lnSpc>
                <a:spcPct val="110000"/>
              </a:lnSpc>
            </a:pPr>
            <a:r>
              <a:rPr lang="en-US" altLang="zh-CN" sz="1200" dirty="0">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grpSp>
        <p:nvGrpSpPr>
          <p:cNvPr id="49" name="Group 16"/>
          <p:cNvGrpSpPr>
            <a:grpSpLocks/>
          </p:cNvGrpSpPr>
          <p:nvPr/>
        </p:nvGrpSpPr>
        <p:grpSpPr bwMode="auto">
          <a:xfrm>
            <a:off x="7629592" y="5531437"/>
            <a:ext cx="386867" cy="386867"/>
            <a:chOff x="0" y="0"/>
            <a:chExt cx="965499" cy="965499"/>
          </a:xfrm>
          <a:solidFill>
            <a:schemeClr val="bg1"/>
          </a:solidFill>
          <a:effectLst/>
        </p:grpSpPr>
        <p:sp>
          <p:nvSpPr>
            <p:cNvPr id="50" name="AutoShape 17"/>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9B1E23"/>
            </a:solidFill>
            <a:ln>
              <a:noFill/>
            </a:ln>
            <a:effectLst>
              <a:outerShdw blurRad="63500" algn="ctr" rotWithShape="0">
                <a:prstClr val="black">
                  <a:alpha val="40000"/>
                </a:prstClr>
              </a:outerShdw>
            </a:effectLst>
            <a:extLst/>
          </p:spPr>
          <p:txBody>
            <a:bodyPr rtlCol="0" anchor="ctr"/>
            <a:lstStyle/>
            <a:p>
              <a:pPr algn="ctr"/>
              <a:endParaRPr lang="zh-CN" altLang="en-US" sz="2800">
                <a:solidFill>
                  <a:srgbClr val="9B1E23"/>
                </a:solidFill>
                <a:latin typeface="方正粗谭黑简体" panose="02000000000000000000" pitchFamily="2" charset="-122"/>
                <a:ea typeface="方正粗谭黑简体" panose="02000000000000000000" pitchFamily="2" charset="-122"/>
                <a:sym typeface="+mn-lt"/>
              </a:endParaRPr>
            </a:p>
          </p:txBody>
        </p:sp>
        <p:sp>
          <p:nvSpPr>
            <p:cNvPr id="51" name="AutoShape 18"/>
            <p:cNvSpPr>
              <a:spLocks/>
            </p:cNvSpPr>
            <p:nvPr/>
          </p:nvSpPr>
          <p:spPr bwMode="auto">
            <a:xfrm>
              <a:off x="293778" y="265194"/>
              <a:ext cx="393822" cy="393822"/>
            </a:xfrm>
            <a:custGeom>
              <a:avLst/>
              <a:gdLst>
                <a:gd name="T0" fmla="*/ 196911 w 21600"/>
                <a:gd name="T1" fmla="*/ 196911 h 21600"/>
                <a:gd name="T2" fmla="*/ 196911 w 21600"/>
                <a:gd name="T3" fmla="*/ 196911 h 21600"/>
                <a:gd name="T4" fmla="*/ 196911 w 21600"/>
                <a:gd name="T5" fmla="*/ 196911 h 21600"/>
                <a:gd name="T6" fmla="*/ 196911 w 21600"/>
                <a:gd name="T7" fmla="*/ 19691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50" tIns="19050" rIns="19050" bIns="19050" anchor="ctr"/>
            <a:lstStyle/>
            <a:p>
              <a:pPr>
                <a:defRPr/>
              </a:pPr>
              <a:endParaRPr lang="zh-CN" altLang="en-US" sz="900">
                <a:solidFill>
                  <a:srgbClr val="9B1E23"/>
                </a:solidFill>
                <a:cs typeface="+mn-ea"/>
                <a:sym typeface="+mn-lt"/>
              </a:endParaRPr>
            </a:p>
          </p:txBody>
        </p:sp>
      </p:grpSp>
      <p:grpSp>
        <p:nvGrpSpPr>
          <p:cNvPr id="52" name="组合 51"/>
          <p:cNvGrpSpPr/>
          <p:nvPr/>
        </p:nvGrpSpPr>
        <p:grpSpPr>
          <a:xfrm>
            <a:off x="5685088" y="5531437"/>
            <a:ext cx="386867" cy="386867"/>
            <a:chOff x="6316398" y="415834"/>
            <a:chExt cx="482600" cy="482600"/>
          </a:xfrm>
          <a:solidFill>
            <a:schemeClr val="bg1"/>
          </a:solidFill>
          <a:effectLst/>
        </p:grpSpPr>
        <p:sp>
          <p:nvSpPr>
            <p:cNvPr id="53" name="AutoShape 8" descr="tile_paper_medgray.jpeg"/>
            <p:cNvSpPr>
              <a:spLocks/>
            </p:cNvSpPr>
            <p:nvPr/>
          </p:nvSpPr>
          <p:spPr bwMode="auto">
            <a:xfrm>
              <a:off x="6316398"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212121"/>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sym typeface="+mn-lt"/>
              </a:endParaRPr>
            </a:p>
          </p:txBody>
        </p:sp>
        <p:sp>
          <p:nvSpPr>
            <p:cNvPr id="54" name="AutoShape 82"/>
            <p:cNvSpPr>
              <a:spLocks/>
            </p:cNvSpPr>
            <p:nvPr/>
          </p:nvSpPr>
          <p:spPr bwMode="auto">
            <a:xfrm>
              <a:off x="6457131" y="556567"/>
              <a:ext cx="201134" cy="201134"/>
            </a:xfrm>
            <a:custGeom>
              <a:avLst/>
              <a:gdLst>
                <a:gd name="T0" fmla="*/ 198438 w 21600"/>
                <a:gd name="T1" fmla="*/ 198438 h 21600"/>
                <a:gd name="T2" fmla="*/ 198438 w 21600"/>
                <a:gd name="T3" fmla="*/ 198438 h 21600"/>
                <a:gd name="T4" fmla="*/ 198438 w 21600"/>
                <a:gd name="T5" fmla="*/ 198438 h 21600"/>
                <a:gd name="T6" fmla="*/ 198438 w 21600"/>
                <a:gd name="T7" fmla="*/ 198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grpFill/>
            <a:ln>
              <a:noFill/>
            </a:ln>
            <a:effectLst/>
            <a:extLst/>
          </p:spPr>
          <p:txBody>
            <a:bodyPr lIns="38100" tIns="38100" rIns="38100" bIns="38100" anchor="ctr"/>
            <a:lstStyle/>
            <a:p>
              <a:pPr>
                <a:defRPr/>
              </a:pPr>
              <a:endParaRPr lang="zh-CN" altLang="en-US">
                <a:solidFill>
                  <a:srgbClr val="9B1E23"/>
                </a:solidFill>
                <a:cs typeface="+mn-ea"/>
                <a:sym typeface="+mn-lt"/>
              </a:endParaRPr>
            </a:p>
          </p:txBody>
        </p:sp>
      </p:grpSp>
      <p:grpSp>
        <p:nvGrpSpPr>
          <p:cNvPr id="55" name="组合 54"/>
          <p:cNvGrpSpPr/>
          <p:nvPr/>
        </p:nvGrpSpPr>
        <p:grpSpPr>
          <a:xfrm>
            <a:off x="6333256" y="5531437"/>
            <a:ext cx="386867" cy="386867"/>
            <a:chOff x="7068981" y="415834"/>
            <a:chExt cx="482600" cy="482600"/>
          </a:xfrm>
          <a:solidFill>
            <a:schemeClr val="bg1"/>
          </a:solidFill>
          <a:effectLst/>
        </p:grpSpPr>
        <p:sp>
          <p:nvSpPr>
            <p:cNvPr id="56" name="AutoShape 8" descr="tile_paper_medgray.jpeg"/>
            <p:cNvSpPr>
              <a:spLocks/>
            </p:cNvSpPr>
            <p:nvPr/>
          </p:nvSpPr>
          <p:spPr bwMode="auto">
            <a:xfrm>
              <a:off x="7068981"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9B1E23"/>
            </a:solidFill>
            <a:ln>
              <a:noFill/>
            </a:ln>
            <a:effectLst>
              <a:outerShdw blurRad="63500" algn="ctr" rotWithShape="0">
                <a:prstClr val="black">
                  <a:alpha val="40000"/>
                </a:prstClr>
              </a:outerShdw>
            </a:effectLst>
            <a:extLst/>
          </p:spPr>
          <p:txBody>
            <a:bodyPr rtlCol="0" anchor="ctr"/>
            <a:lstStyle/>
            <a:p>
              <a:pPr algn="ctr"/>
              <a:endParaRPr lang="zh-CN" altLang="en-US" sz="2800">
                <a:solidFill>
                  <a:srgbClr val="9B1E23"/>
                </a:solidFill>
                <a:latin typeface="方正粗谭黑简体" panose="02000000000000000000" pitchFamily="2" charset="-122"/>
                <a:ea typeface="方正粗谭黑简体" panose="02000000000000000000" pitchFamily="2" charset="-122"/>
                <a:sym typeface="+mn-lt"/>
              </a:endParaRPr>
            </a:p>
          </p:txBody>
        </p:sp>
        <p:sp>
          <p:nvSpPr>
            <p:cNvPr id="57" name="AutoShape 18"/>
            <p:cNvSpPr>
              <a:spLocks/>
            </p:cNvSpPr>
            <p:nvPr/>
          </p:nvSpPr>
          <p:spPr bwMode="auto">
            <a:xfrm>
              <a:off x="7209714"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grpFill/>
            <a:ln>
              <a:noFill/>
            </a:ln>
            <a:effectLst/>
            <a:extLst/>
          </p:spPr>
          <p:txBody>
            <a:bodyPr lIns="38100" tIns="38100" rIns="38100" bIns="38100" anchor="ctr"/>
            <a:lstStyle/>
            <a:p>
              <a:pPr>
                <a:defRPr/>
              </a:pPr>
              <a:endParaRPr lang="zh-CN" altLang="en-US" dirty="0">
                <a:solidFill>
                  <a:srgbClr val="9B1E23"/>
                </a:solidFill>
                <a:cs typeface="+mn-ea"/>
                <a:sym typeface="+mn-lt"/>
              </a:endParaRPr>
            </a:p>
          </p:txBody>
        </p:sp>
      </p:grpSp>
      <p:grpSp>
        <p:nvGrpSpPr>
          <p:cNvPr id="58" name="组合 57"/>
          <p:cNvGrpSpPr/>
          <p:nvPr/>
        </p:nvGrpSpPr>
        <p:grpSpPr>
          <a:xfrm>
            <a:off x="6981424" y="5531437"/>
            <a:ext cx="386867" cy="386867"/>
            <a:chOff x="7821564" y="415834"/>
            <a:chExt cx="482600" cy="482600"/>
          </a:xfrm>
          <a:solidFill>
            <a:schemeClr val="bg1"/>
          </a:solidFill>
          <a:effectLst/>
        </p:grpSpPr>
        <p:sp>
          <p:nvSpPr>
            <p:cNvPr id="59" name="AutoShape 8" descr="tile_paper_medgray.jpeg"/>
            <p:cNvSpPr>
              <a:spLocks/>
            </p:cNvSpPr>
            <p:nvPr/>
          </p:nvSpPr>
          <p:spPr bwMode="auto">
            <a:xfrm>
              <a:off x="7821564"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212121"/>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sym typeface="+mn-lt"/>
              </a:endParaRPr>
            </a:p>
          </p:txBody>
        </p:sp>
        <p:sp>
          <p:nvSpPr>
            <p:cNvPr id="60" name="AutoShape 20"/>
            <p:cNvSpPr>
              <a:spLocks/>
            </p:cNvSpPr>
            <p:nvPr/>
          </p:nvSpPr>
          <p:spPr bwMode="auto">
            <a:xfrm>
              <a:off x="7962297"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grpFill/>
            <a:ln>
              <a:noFill/>
            </a:ln>
            <a:effectLst/>
            <a:extLst/>
          </p:spPr>
          <p:txBody>
            <a:bodyPr lIns="38100" tIns="38100" rIns="38100" bIns="38100" anchor="ctr"/>
            <a:lstStyle/>
            <a:p>
              <a:pPr>
                <a:defRPr/>
              </a:pPr>
              <a:endParaRPr lang="zh-CN" altLang="en-US">
                <a:solidFill>
                  <a:srgbClr val="9B1E23"/>
                </a:solidFill>
                <a:cs typeface="+mn-ea"/>
                <a:sym typeface="+mn-lt"/>
              </a:endParaRPr>
            </a:p>
          </p:txBody>
        </p:sp>
      </p:grpSp>
    </p:spTree>
    <p:extLst>
      <p:ext uri="{BB962C8B-B14F-4D97-AF65-F5344CB8AC3E}">
        <p14:creationId xmlns:p14="http://schemas.microsoft.com/office/powerpoint/2010/main" val="10674516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14:presetBounceEnd="40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40000">
                                          <p:cBhvr additive="base">
                                            <p:cTn id="7" dur="10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40000">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14:bounceEnd="40000">
                                          <p:cBhvr additive="base">
                                            <p:cTn id="11" dur="10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14:presetBounceEnd="40000">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14:bounceEnd="40000">
                                          <p:cBhvr additive="base">
                                            <p:cTn id="15" dur="10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2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iterate type="lt">
                                        <p:tmPct val="0"/>
                                      </p:iterate>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20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7"/>
                                            </p:tgtEl>
                                          </p:cBhvr>
                                        </p:animEffect>
                                        <p:animScale>
                                          <p:cBhvr>
                                            <p:cTn id="26" dur="250" autoRev="1" fill="hold"/>
                                            <p:tgtEl>
                                              <p:spTgt spid="47"/>
                                            </p:tgtEl>
                                          </p:cBhvr>
                                          <p:by x="105000" y="105000"/>
                                        </p:animScale>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1000"/>
                                            <p:tgtEl>
                                              <p:spTgt spid="48"/>
                                            </p:tgtEl>
                                          </p:cBhvr>
                                        </p:animEffect>
                                      </p:childTnLst>
                                    </p:cTn>
                                  </p:par>
                                  <p:par>
                                    <p:cTn id="31" presetID="64" presetClass="path" presetSubtype="0" decel="100000" fill="hold" grpId="1" nodeType="withEffect">
                                      <p:stCondLst>
                                        <p:cond delay="0"/>
                                      </p:stCondLst>
                                      <p:childTnLst>
                                        <p:animMotion origin="layout" path="M -2.91667E-6 4.07407E-6 L -2.91667E-6 0.05 " pathEditMode="relative" rAng="0" ptsTypes="AA">
                                          <p:cBhvr>
                                            <p:cTn id="32" dur="1000" spd="-100000" fill="hold"/>
                                            <p:tgtEl>
                                              <p:spTgt spid="48"/>
                                            </p:tgtEl>
                                            <p:attrNameLst>
                                              <p:attrName>ppt_x</p:attrName>
                                              <p:attrName>ppt_y</p:attrName>
                                            </p:attrNameLst>
                                          </p:cBhvr>
                                          <p:rCtr x="0" y="2500"/>
                                        </p:animMotion>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p:cTn id="36" dur="800" fill="hold"/>
                                            <p:tgtEl>
                                              <p:spTgt spid="52"/>
                                            </p:tgtEl>
                                            <p:attrNameLst>
                                              <p:attrName>ppt_w</p:attrName>
                                            </p:attrNameLst>
                                          </p:cBhvr>
                                          <p:tavLst>
                                            <p:tav tm="0">
                                              <p:val>
                                                <p:fltVal val="0"/>
                                              </p:val>
                                            </p:tav>
                                            <p:tav tm="100000">
                                              <p:val>
                                                <p:strVal val="#ppt_w"/>
                                              </p:val>
                                            </p:tav>
                                          </p:tavLst>
                                        </p:anim>
                                        <p:anim calcmode="lin" valueType="num">
                                          <p:cBhvr>
                                            <p:cTn id="37" dur="800" fill="hold"/>
                                            <p:tgtEl>
                                              <p:spTgt spid="52"/>
                                            </p:tgtEl>
                                            <p:attrNameLst>
                                              <p:attrName>ppt_h</p:attrName>
                                            </p:attrNameLst>
                                          </p:cBhvr>
                                          <p:tavLst>
                                            <p:tav tm="0">
                                              <p:val>
                                                <p:fltVal val="0"/>
                                              </p:val>
                                            </p:tav>
                                            <p:tav tm="100000">
                                              <p:val>
                                                <p:strVal val="#ppt_h"/>
                                              </p:val>
                                            </p:tav>
                                          </p:tavLst>
                                        </p:anim>
                                        <p:animEffect transition="in" filter="fade">
                                          <p:cBhvr>
                                            <p:cTn id="38" dur="800"/>
                                            <p:tgtEl>
                                              <p:spTgt spid="52"/>
                                            </p:tgtEl>
                                          </p:cBhvr>
                                        </p:animEffect>
                                      </p:childTnLst>
                                    </p:cTn>
                                  </p:par>
                                  <p:par>
                                    <p:cTn id="39" presetID="53" presetClass="entr" presetSubtype="16" fill="hold" nodeType="withEffect">
                                      <p:stCondLst>
                                        <p:cond delay="200"/>
                                      </p:stCondLst>
                                      <p:childTnLst>
                                        <p:set>
                                          <p:cBhvr>
                                            <p:cTn id="40" dur="1" fill="hold">
                                              <p:stCondLst>
                                                <p:cond delay="0"/>
                                              </p:stCondLst>
                                            </p:cTn>
                                            <p:tgtEl>
                                              <p:spTgt spid="55"/>
                                            </p:tgtEl>
                                            <p:attrNameLst>
                                              <p:attrName>style.visibility</p:attrName>
                                            </p:attrNameLst>
                                          </p:cBhvr>
                                          <p:to>
                                            <p:strVal val="visible"/>
                                          </p:to>
                                        </p:set>
                                        <p:anim calcmode="lin" valueType="num">
                                          <p:cBhvr>
                                            <p:cTn id="41" dur="800" fill="hold"/>
                                            <p:tgtEl>
                                              <p:spTgt spid="55"/>
                                            </p:tgtEl>
                                            <p:attrNameLst>
                                              <p:attrName>ppt_w</p:attrName>
                                            </p:attrNameLst>
                                          </p:cBhvr>
                                          <p:tavLst>
                                            <p:tav tm="0">
                                              <p:val>
                                                <p:fltVal val="0"/>
                                              </p:val>
                                            </p:tav>
                                            <p:tav tm="100000">
                                              <p:val>
                                                <p:strVal val="#ppt_w"/>
                                              </p:val>
                                            </p:tav>
                                          </p:tavLst>
                                        </p:anim>
                                        <p:anim calcmode="lin" valueType="num">
                                          <p:cBhvr>
                                            <p:cTn id="42" dur="800" fill="hold"/>
                                            <p:tgtEl>
                                              <p:spTgt spid="55"/>
                                            </p:tgtEl>
                                            <p:attrNameLst>
                                              <p:attrName>ppt_h</p:attrName>
                                            </p:attrNameLst>
                                          </p:cBhvr>
                                          <p:tavLst>
                                            <p:tav tm="0">
                                              <p:val>
                                                <p:fltVal val="0"/>
                                              </p:val>
                                            </p:tav>
                                            <p:tav tm="100000">
                                              <p:val>
                                                <p:strVal val="#ppt_h"/>
                                              </p:val>
                                            </p:tav>
                                          </p:tavLst>
                                        </p:anim>
                                        <p:animEffect transition="in" filter="fade">
                                          <p:cBhvr>
                                            <p:cTn id="43" dur="800"/>
                                            <p:tgtEl>
                                              <p:spTgt spid="55"/>
                                            </p:tgtEl>
                                          </p:cBhvr>
                                        </p:animEffect>
                                      </p:childTnLst>
                                    </p:cTn>
                                  </p:par>
                                  <p:par>
                                    <p:cTn id="44" presetID="53" presetClass="entr" presetSubtype="16" fill="hold" nodeType="withEffect">
                                      <p:stCondLst>
                                        <p:cond delay="400"/>
                                      </p:stCondLst>
                                      <p:childTnLst>
                                        <p:set>
                                          <p:cBhvr>
                                            <p:cTn id="45" dur="1" fill="hold">
                                              <p:stCondLst>
                                                <p:cond delay="0"/>
                                              </p:stCondLst>
                                            </p:cTn>
                                            <p:tgtEl>
                                              <p:spTgt spid="58"/>
                                            </p:tgtEl>
                                            <p:attrNameLst>
                                              <p:attrName>style.visibility</p:attrName>
                                            </p:attrNameLst>
                                          </p:cBhvr>
                                          <p:to>
                                            <p:strVal val="visible"/>
                                          </p:to>
                                        </p:set>
                                        <p:anim calcmode="lin" valueType="num">
                                          <p:cBhvr>
                                            <p:cTn id="46" dur="800" fill="hold"/>
                                            <p:tgtEl>
                                              <p:spTgt spid="58"/>
                                            </p:tgtEl>
                                            <p:attrNameLst>
                                              <p:attrName>ppt_w</p:attrName>
                                            </p:attrNameLst>
                                          </p:cBhvr>
                                          <p:tavLst>
                                            <p:tav tm="0">
                                              <p:val>
                                                <p:fltVal val="0"/>
                                              </p:val>
                                            </p:tav>
                                            <p:tav tm="100000">
                                              <p:val>
                                                <p:strVal val="#ppt_w"/>
                                              </p:val>
                                            </p:tav>
                                          </p:tavLst>
                                        </p:anim>
                                        <p:anim calcmode="lin" valueType="num">
                                          <p:cBhvr>
                                            <p:cTn id="47" dur="800" fill="hold"/>
                                            <p:tgtEl>
                                              <p:spTgt spid="58"/>
                                            </p:tgtEl>
                                            <p:attrNameLst>
                                              <p:attrName>ppt_h</p:attrName>
                                            </p:attrNameLst>
                                          </p:cBhvr>
                                          <p:tavLst>
                                            <p:tav tm="0">
                                              <p:val>
                                                <p:fltVal val="0"/>
                                              </p:val>
                                            </p:tav>
                                            <p:tav tm="100000">
                                              <p:val>
                                                <p:strVal val="#ppt_h"/>
                                              </p:val>
                                            </p:tav>
                                          </p:tavLst>
                                        </p:anim>
                                        <p:animEffect transition="in" filter="fade">
                                          <p:cBhvr>
                                            <p:cTn id="48" dur="800"/>
                                            <p:tgtEl>
                                              <p:spTgt spid="58"/>
                                            </p:tgtEl>
                                          </p:cBhvr>
                                        </p:animEffect>
                                      </p:childTnLst>
                                    </p:cTn>
                                  </p:par>
                                  <p:par>
                                    <p:cTn id="49" presetID="53" presetClass="entr" presetSubtype="16" fill="hold" nodeType="withEffect">
                                      <p:stCondLst>
                                        <p:cond delay="600"/>
                                      </p:stCondLst>
                                      <p:childTnLst>
                                        <p:set>
                                          <p:cBhvr>
                                            <p:cTn id="50" dur="1" fill="hold">
                                              <p:stCondLst>
                                                <p:cond delay="0"/>
                                              </p:stCondLst>
                                            </p:cTn>
                                            <p:tgtEl>
                                              <p:spTgt spid="49"/>
                                            </p:tgtEl>
                                            <p:attrNameLst>
                                              <p:attrName>style.visibility</p:attrName>
                                            </p:attrNameLst>
                                          </p:cBhvr>
                                          <p:to>
                                            <p:strVal val="visible"/>
                                          </p:to>
                                        </p:set>
                                        <p:anim calcmode="lin" valueType="num">
                                          <p:cBhvr>
                                            <p:cTn id="51" dur="800" fill="hold"/>
                                            <p:tgtEl>
                                              <p:spTgt spid="49"/>
                                            </p:tgtEl>
                                            <p:attrNameLst>
                                              <p:attrName>ppt_w</p:attrName>
                                            </p:attrNameLst>
                                          </p:cBhvr>
                                          <p:tavLst>
                                            <p:tav tm="0">
                                              <p:val>
                                                <p:fltVal val="0"/>
                                              </p:val>
                                            </p:tav>
                                            <p:tav tm="100000">
                                              <p:val>
                                                <p:strVal val="#ppt_w"/>
                                              </p:val>
                                            </p:tav>
                                          </p:tavLst>
                                        </p:anim>
                                        <p:anim calcmode="lin" valueType="num">
                                          <p:cBhvr>
                                            <p:cTn id="52" dur="800" fill="hold"/>
                                            <p:tgtEl>
                                              <p:spTgt spid="49"/>
                                            </p:tgtEl>
                                            <p:attrNameLst>
                                              <p:attrName>ppt_h</p:attrName>
                                            </p:attrNameLst>
                                          </p:cBhvr>
                                          <p:tavLst>
                                            <p:tav tm="0">
                                              <p:val>
                                                <p:fltVal val="0"/>
                                              </p:val>
                                            </p:tav>
                                            <p:tav tm="100000">
                                              <p:val>
                                                <p:strVal val="#ppt_h"/>
                                              </p:val>
                                            </p:tav>
                                          </p:tavLst>
                                        </p:anim>
                                        <p:animEffect transition="in" filter="fade">
                                          <p:cBhvr>
                                            <p:cTn id="53" dur="8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2" grpId="0" animBg="1"/>
          <p:bldP spid="24" grpId="0" animBg="1"/>
          <p:bldP spid="47" grpId="0"/>
          <p:bldP spid="47" grpId="1"/>
          <p:bldP spid="48" grpId="0"/>
          <p:bldP spid="4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1+#ppt_w/2"/>
                                              </p:val>
                                            </p:tav>
                                            <p:tav tm="100000">
                                              <p:val>
                                                <p:strVal val="#ppt_x"/>
                                              </p:val>
                                            </p:tav>
                                          </p:tavLst>
                                        </p:anim>
                                        <p:anim calcmode="lin" valueType="num">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0-#ppt_w/2"/>
                                              </p:val>
                                            </p:tav>
                                            <p:tav tm="100000">
                                              <p:val>
                                                <p:strVal val="#ppt_x"/>
                                              </p:val>
                                            </p:tav>
                                          </p:tavLst>
                                        </p:anim>
                                        <p:anim calcmode="lin" valueType="num">
                                          <p:cBhvr additive="base">
                                            <p:cTn id="12" dur="10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1+#ppt_w/2"/>
                                              </p:val>
                                            </p:tav>
                                            <p:tav tm="100000">
                                              <p:val>
                                                <p:strVal val="#ppt_x"/>
                                              </p:val>
                                            </p:tav>
                                          </p:tavLst>
                                        </p:anim>
                                        <p:anim calcmode="lin" valueType="num">
                                          <p:cBhvr additive="base">
                                            <p:cTn id="16" dur="1000" fill="hold"/>
                                            <p:tgtEl>
                                              <p:spTgt spid="2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iterate type="lt">
                                        <p:tmPct val="0"/>
                                      </p:iterate>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20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7"/>
                                            </p:tgtEl>
                                          </p:cBhvr>
                                        </p:animEffect>
                                        <p:animScale>
                                          <p:cBhvr>
                                            <p:cTn id="26" dur="250" autoRev="1" fill="hold"/>
                                            <p:tgtEl>
                                              <p:spTgt spid="47"/>
                                            </p:tgtEl>
                                          </p:cBhvr>
                                          <p:by x="105000" y="105000"/>
                                        </p:animScale>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1000"/>
                                            <p:tgtEl>
                                              <p:spTgt spid="48"/>
                                            </p:tgtEl>
                                          </p:cBhvr>
                                        </p:animEffect>
                                      </p:childTnLst>
                                    </p:cTn>
                                  </p:par>
                                  <p:par>
                                    <p:cTn id="31" presetID="64" presetClass="path" presetSubtype="0" decel="100000" fill="hold" grpId="1" nodeType="withEffect">
                                      <p:stCondLst>
                                        <p:cond delay="0"/>
                                      </p:stCondLst>
                                      <p:childTnLst>
                                        <p:animMotion origin="layout" path="M -2.91667E-6 4.07407E-6 L -2.91667E-6 0.05 " pathEditMode="relative" rAng="0" ptsTypes="AA">
                                          <p:cBhvr>
                                            <p:cTn id="32" dur="1000" spd="-100000" fill="hold"/>
                                            <p:tgtEl>
                                              <p:spTgt spid="48"/>
                                            </p:tgtEl>
                                            <p:attrNameLst>
                                              <p:attrName>ppt_x</p:attrName>
                                              <p:attrName>ppt_y</p:attrName>
                                            </p:attrNameLst>
                                          </p:cBhvr>
                                          <p:rCtr x="0" y="2500"/>
                                        </p:animMotion>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p:cTn id="36" dur="800" fill="hold"/>
                                            <p:tgtEl>
                                              <p:spTgt spid="52"/>
                                            </p:tgtEl>
                                            <p:attrNameLst>
                                              <p:attrName>ppt_w</p:attrName>
                                            </p:attrNameLst>
                                          </p:cBhvr>
                                          <p:tavLst>
                                            <p:tav tm="0">
                                              <p:val>
                                                <p:fltVal val="0"/>
                                              </p:val>
                                            </p:tav>
                                            <p:tav tm="100000">
                                              <p:val>
                                                <p:strVal val="#ppt_w"/>
                                              </p:val>
                                            </p:tav>
                                          </p:tavLst>
                                        </p:anim>
                                        <p:anim calcmode="lin" valueType="num">
                                          <p:cBhvr>
                                            <p:cTn id="37" dur="800" fill="hold"/>
                                            <p:tgtEl>
                                              <p:spTgt spid="52"/>
                                            </p:tgtEl>
                                            <p:attrNameLst>
                                              <p:attrName>ppt_h</p:attrName>
                                            </p:attrNameLst>
                                          </p:cBhvr>
                                          <p:tavLst>
                                            <p:tav tm="0">
                                              <p:val>
                                                <p:fltVal val="0"/>
                                              </p:val>
                                            </p:tav>
                                            <p:tav tm="100000">
                                              <p:val>
                                                <p:strVal val="#ppt_h"/>
                                              </p:val>
                                            </p:tav>
                                          </p:tavLst>
                                        </p:anim>
                                        <p:animEffect transition="in" filter="fade">
                                          <p:cBhvr>
                                            <p:cTn id="38" dur="800"/>
                                            <p:tgtEl>
                                              <p:spTgt spid="52"/>
                                            </p:tgtEl>
                                          </p:cBhvr>
                                        </p:animEffect>
                                      </p:childTnLst>
                                    </p:cTn>
                                  </p:par>
                                  <p:par>
                                    <p:cTn id="39" presetID="53" presetClass="entr" presetSubtype="16" fill="hold" nodeType="withEffect">
                                      <p:stCondLst>
                                        <p:cond delay="200"/>
                                      </p:stCondLst>
                                      <p:childTnLst>
                                        <p:set>
                                          <p:cBhvr>
                                            <p:cTn id="40" dur="1" fill="hold">
                                              <p:stCondLst>
                                                <p:cond delay="0"/>
                                              </p:stCondLst>
                                            </p:cTn>
                                            <p:tgtEl>
                                              <p:spTgt spid="55"/>
                                            </p:tgtEl>
                                            <p:attrNameLst>
                                              <p:attrName>style.visibility</p:attrName>
                                            </p:attrNameLst>
                                          </p:cBhvr>
                                          <p:to>
                                            <p:strVal val="visible"/>
                                          </p:to>
                                        </p:set>
                                        <p:anim calcmode="lin" valueType="num">
                                          <p:cBhvr>
                                            <p:cTn id="41" dur="800" fill="hold"/>
                                            <p:tgtEl>
                                              <p:spTgt spid="55"/>
                                            </p:tgtEl>
                                            <p:attrNameLst>
                                              <p:attrName>ppt_w</p:attrName>
                                            </p:attrNameLst>
                                          </p:cBhvr>
                                          <p:tavLst>
                                            <p:tav tm="0">
                                              <p:val>
                                                <p:fltVal val="0"/>
                                              </p:val>
                                            </p:tav>
                                            <p:tav tm="100000">
                                              <p:val>
                                                <p:strVal val="#ppt_w"/>
                                              </p:val>
                                            </p:tav>
                                          </p:tavLst>
                                        </p:anim>
                                        <p:anim calcmode="lin" valueType="num">
                                          <p:cBhvr>
                                            <p:cTn id="42" dur="800" fill="hold"/>
                                            <p:tgtEl>
                                              <p:spTgt spid="55"/>
                                            </p:tgtEl>
                                            <p:attrNameLst>
                                              <p:attrName>ppt_h</p:attrName>
                                            </p:attrNameLst>
                                          </p:cBhvr>
                                          <p:tavLst>
                                            <p:tav tm="0">
                                              <p:val>
                                                <p:fltVal val="0"/>
                                              </p:val>
                                            </p:tav>
                                            <p:tav tm="100000">
                                              <p:val>
                                                <p:strVal val="#ppt_h"/>
                                              </p:val>
                                            </p:tav>
                                          </p:tavLst>
                                        </p:anim>
                                        <p:animEffect transition="in" filter="fade">
                                          <p:cBhvr>
                                            <p:cTn id="43" dur="800"/>
                                            <p:tgtEl>
                                              <p:spTgt spid="55"/>
                                            </p:tgtEl>
                                          </p:cBhvr>
                                        </p:animEffect>
                                      </p:childTnLst>
                                    </p:cTn>
                                  </p:par>
                                  <p:par>
                                    <p:cTn id="44" presetID="53" presetClass="entr" presetSubtype="16" fill="hold" nodeType="withEffect">
                                      <p:stCondLst>
                                        <p:cond delay="400"/>
                                      </p:stCondLst>
                                      <p:childTnLst>
                                        <p:set>
                                          <p:cBhvr>
                                            <p:cTn id="45" dur="1" fill="hold">
                                              <p:stCondLst>
                                                <p:cond delay="0"/>
                                              </p:stCondLst>
                                            </p:cTn>
                                            <p:tgtEl>
                                              <p:spTgt spid="58"/>
                                            </p:tgtEl>
                                            <p:attrNameLst>
                                              <p:attrName>style.visibility</p:attrName>
                                            </p:attrNameLst>
                                          </p:cBhvr>
                                          <p:to>
                                            <p:strVal val="visible"/>
                                          </p:to>
                                        </p:set>
                                        <p:anim calcmode="lin" valueType="num">
                                          <p:cBhvr>
                                            <p:cTn id="46" dur="800" fill="hold"/>
                                            <p:tgtEl>
                                              <p:spTgt spid="58"/>
                                            </p:tgtEl>
                                            <p:attrNameLst>
                                              <p:attrName>ppt_w</p:attrName>
                                            </p:attrNameLst>
                                          </p:cBhvr>
                                          <p:tavLst>
                                            <p:tav tm="0">
                                              <p:val>
                                                <p:fltVal val="0"/>
                                              </p:val>
                                            </p:tav>
                                            <p:tav tm="100000">
                                              <p:val>
                                                <p:strVal val="#ppt_w"/>
                                              </p:val>
                                            </p:tav>
                                          </p:tavLst>
                                        </p:anim>
                                        <p:anim calcmode="lin" valueType="num">
                                          <p:cBhvr>
                                            <p:cTn id="47" dur="800" fill="hold"/>
                                            <p:tgtEl>
                                              <p:spTgt spid="58"/>
                                            </p:tgtEl>
                                            <p:attrNameLst>
                                              <p:attrName>ppt_h</p:attrName>
                                            </p:attrNameLst>
                                          </p:cBhvr>
                                          <p:tavLst>
                                            <p:tav tm="0">
                                              <p:val>
                                                <p:fltVal val="0"/>
                                              </p:val>
                                            </p:tav>
                                            <p:tav tm="100000">
                                              <p:val>
                                                <p:strVal val="#ppt_h"/>
                                              </p:val>
                                            </p:tav>
                                          </p:tavLst>
                                        </p:anim>
                                        <p:animEffect transition="in" filter="fade">
                                          <p:cBhvr>
                                            <p:cTn id="48" dur="800"/>
                                            <p:tgtEl>
                                              <p:spTgt spid="58"/>
                                            </p:tgtEl>
                                          </p:cBhvr>
                                        </p:animEffect>
                                      </p:childTnLst>
                                    </p:cTn>
                                  </p:par>
                                  <p:par>
                                    <p:cTn id="49" presetID="53" presetClass="entr" presetSubtype="16" fill="hold" nodeType="withEffect">
                                      <p:stCondLst>
                                        <p:cond delay="600"/>
                                      </p:stCondLst>
                                      <p:childTnLst>
                                        <p:set>
                                          <p:cBhvr>
                                            <p:cTn id="50" dur="1" fill="hold">
                                              <p:stCondLst>
                                                <p:cond delay="0"/>
                                              </p:stCondLst>
                                            </p:cTn>
                                            <p:tgtEl>
                                              <p:spTgt spid="49"/>
                                            </p:tgtEl>
                                            <p:attrNameLst>
                                              <p:attrName>style.visibility</p:attrName>
                                            </p:attrNameLst>
                                          </p:cBhvr>
                                          <p:to>
                                            <p:strVal val="visible"/>
                                          </p:to>
                                        </p:set>
                                        <p:anim calcmode="lin" valueType="num">
                                          <p:cBhvr>
                                            <p:cTn id="51" dur="800" fill="hold"/>
                                            <p:tgtEl>
                                              <p:spTgt spid="49"/>
                                            </p:tgtEl>
                                            <p:attrNameLst>
                                              <p:attrName>ppt_w</p:attrName>
                                            </p:attrNameLst>
                                          </p:cBhvr>
                                          <p:tavLst>
                                            <p:tav tm="0">
                                              <p:val>
                                                <p:fltVal val="0"/>
                                              </p:val>
                                            </p:tav>
                                            <p:tav tm="100000">
                                              <p:val>
                                                <p:strVal val="#ppt_w"/>
                                              </p:val>
                                            </p:tav>
                                          </p:tavLst>
                                        </p:anim>
                                        <p:anim calcmode="lin" valueType="num">
                                          <p:cBhvr>
                                            <p:cTn id="52" dur="800" fill="hold"/>
                                            <p:tgtEl>
                                              <p:spTgt spid="49"/>
                                            </p:tgtEl>
                                            <p:attrNameLst>
                                              <p:attrName>ppt_h</p:attrName>
                                            </p:attrNameLst>
                                          </p:cBhvr>
                                          <p:tavLst>
                                            <p:tav tm="0">
                                              <p:val>
                                                <p:fltVal val="0"/>
                                              </p:val>
                                            </p:tav>
                                            <p:tav tm="100000">
                                              <p:val>
                                                <p:strVal val="#ppt_h"/>
                                              </p:val>
                                            </p:tav>
                                          </p:tavLst>
                                        </p:anim>
                                        <p:animEffect transition="in" filter="fade">
                                          <p:cBhvr>
                                            <p:cTn id="53" dur="8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2" grpId="0" animBg="1"/>
          <p:bldP spid="24" grpId="0" animBg="1"/>
          <p:bldP spid="47" grpId="0"/>
          <p:bldP spid="47" grpId="1"/>
          <p:bldP spid="48" grpId="0"/>
          <p:bldP spid="48" grpId="1"/>
        </p:bldLst>
      </p:timing>
    </mc:Fallback>
  </mc:AlternateContent>
  <p:extLst mod="1">
    <p:ext uri="{E180D4A7-C9FB-4DFB-919C-405C955672EB}">
      <p14:showEvtLst xmlns:p14="http://schemas.microsoft.com/office/powerpoint/2010/main">
        <p14:playEvt time="0" objId="46"/>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5670607" y="0"/>
            <a:ext cx="850786" cy="429664"/>
          </a:xfrm>
          <a:custGeom>
            <a:avLst/>
            <a:gdLst>
              <a:gd name="connsiteX0" fmla="*/ 0 w 850786"/>
              <a:gd name="connsiteY0" fmla="*/ 0 h 429664"/>
              <a:gd name="connsiteX1" fmla="*/ 850786 w 850786"/>
              <a:gd name="connsiteY1" fmla="*/ 0 h 429664"/>
              <a:gd name="connsiteX2" fmla="*/ 850786 w 850786"/>
              <a:gd name="connsiteY2" fmla="*/ 294654 h 429664"/>
              <a:gd name="connsiteX3" fmla="*/ 0 w 850786"/>
              <a:gd name="connsiteY3" fmla="*/ 294654 h 429664"/>
            </a:gdLst>
            <a:ahLst/>
            <a:cxnLst>
              <a:cxn ang="0">
                <a:pos x="connsiteX0" y="connsiteY0"/>
              </a:cxn>
              <a:cxn ang="0">
                <a:pos x="connsiteX1" y="connsiteY1"/>
              </a:cxn>
              <a:cxn ang="0">
                <a:pos x="connsiteX2" y="connsiteY2"/>
              </a:cxn>
              <a:cxn ang="0">
                <a:pos x="connsiteX3" y="connsiteY3"/>
              </a:cxn>
            </a:cxnLst>
            <a:rect l="l" t="t" r="r" b="b"/>
            <a:pathLst>
              <a:path w="850786" h="429664">
                <a:moveTo>
                  <a:pt x="0" y="0"/>
                </a:moveTo>
                <a:lnTo>
                  <a:pt x="850786" y="0"/>
                </a:lnTo>
                <a:lnTo>
                  <a:pt x="850786" y="294654"/>
                </a:lnTo>
                <a:cubicBezTo>
                  <a:pt x="422780" y="467813"/>
                  <a:pt x="441545" y="481394"/>
                  <a:pt x="0" y="294654"/>
                </a:cubicBezTo>
                <a:close/>
              </a:path>
            </a:pathLst>
          </a:custGeom>
          <a:solidFill>
            <a:srgbClr val="9B1E23"/>
          </a:solidFill>
          <a:ln>
            <a:noFill/>
          </a:ln>
          <a:effectLst>
            <a:outerShdw blurRad="63500" algn="ctr" rotWithShape="0">
              <a:prstClr val="black">
                <a:alpha val="40000"/>
              </a:prstClr>
            </a:outerShdw>
          </a:effectLst>
        </p:spPr>
        <p:txBody>
          <a:bodyPr wrap="square" rtlCol="0" anchor="ctr">
            <a:noAutofit/>
          </a:bodyP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endParaRPr>
          </a:p>
        </p:txBody>
      </p:sp>
      <p:sp>
        <p:nvSpPr>
          <p:cNvPr id="5" name="TextBox 11"/>
          <p:cNvSpPr txBox="1">
            <a:spLocks noChangeArrowheads="1"/>
          </p:cNvSpPr>
          <p:nvPr/>
        </p:nvSpPr>
        <p:spPr bwMode="auto">
          <a:xfrm>
            <a:off x="4977744" y="500784"/>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2"/>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None/>
            </a:pPr>
            <a:r>
              <a:rPr lang="zh-CN" altLang="en-US" sz="4000" dirty="0">
                <a:solidFill>
                  <a:srgbClr val="9B1E23"/>
                </a:solidFill>
                <a:latin typeface="方正尚酷简体" panose="03000509000000000000" pitchFamily="65" charset="-122"/>
                <a:ea typeface="方正尚酷简体" panose="03000509000000000000" pitchFamily="65" charset="-122"/>
              </a:rPr>
              <a:t>团队冲突</a:t>
            </a:r>
          </a:p>
        </p:txBody>
      </p:sp>
      <p:grpSp>
        <p:nvGrpSpPr>
          <p:cNvPr id="36" name="组合 35"/>
          <p:cNvGrpSpPr/>
          <p:nvPr/>
        </p:nvGrpSpPr>
        <p:grpSpPr>
          <a:xfrm>
            <a:off x="3776036" y="1935451"/>
            <a:ext cx="2557424" cy="907751"/>
            <a:chOff x="3666731" y="1984470"/>
            <a:chExt cx="2636520" cy="1447800"/>
          </a:xfrm>
          <a:effectLst>
            <a:outerShdw blurRad="127000" dist="38100" dir="5400000" algn="t" rotWithShape="0">
              <a:prstClr val="black">
                <a:alpha val="40000"/>
              </a:prstClr>
            </a:outerShdw>
          </a:effectLst>
        </p:grpSpPr>
        <p:sp>
          <p:nvSpPr>
            <p:cNvPr id="37" name="任意多边形 36"/>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E6177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533" dirty="0">
                <a:solidFill>
                  <a:schemeClr val="bg1"/>
                </a:solidFill>
                <a:latin typeface="方正尚酷简体" panose="03000509000000000000" pitchFamily="65" charset="-122"/>
                <a:ea typeface="方正尚酷简体" panose="03000509000000000000" pitchFamily="65" charset="-122"/>
                <a:cs typeface="Arial" panose="020B0604020202020204" pitchFamily="34" charset="0"/>
              </a:endParaRPr>
            </a:p>
          </p:txBody>
        </p:sp>
        <p:sp>
          <p:nvSpPr>
            <p:cNvPr id="38" name="文本框 35"/>
            <p:cNvSpPr txBox="1"/>
            <p:nvPr/>
          </p:nvSpPr>
          <p:spPr>
            <a:xfrm>
              <a:off x="3971726" y="2364244"/>
              <a:ext cx="2230360" cy="688257"/>
            </a:xfrm>
            <a:prstGeom prst="rect">
              <a:avLst/>
            </a:prstGeom>
            <a:noFill/>
            <a:ln w="50800">
              <a:noFill/>
            </a:ln>
          </p:spPr>
          <p:txBody>
            <a:bodyPr wrap="square" rtlCol="0" anchor="ctr">
              <a:spAutoFit/>
            </a:bodyPr>
            <a:lstStyle/>
            <a:p>
              <a:pPr algn="ctr" defTabSz="1219170" fontAlgn="base">
                <a:lnSpc>
                  <a:spcPct val="120000"/>
                </a:lnSpc>
                <a:spcBef>
                  <a:spcPct val="0"/>
                </a:spcBef>
                <a:spcAft>
                  <a:spcPct val="0"/>
                </a:spcAft>
                <a:defRPr/>
              </a:pPr>
              <a:r>
                <a:rPr lang="zh-CN" altLang="en-US" sz="2000" dirty="0">
                  <a:solidFill>
                    <a:schemeClr val="bg1"/>
                  </a:solidFill>
                  <a:latin typeface="方正尚酷简体" panose="03000509000000000000" pitchFamily="65" charset="-122"/>
                  <a:ea typeface="方正尚酷简体" panose="03000509000000000000" pitchFamily="65" charset="-122"/>
                  <a:cs typeface="Arial" panose="020B0604020202020204" pitchFamily="34" charset="0"/>
                </a:rPr>
                <a:t>团队冲突概述</a:t>
              </a:r>
            </a:p>
          </p:txBody>
        </p:sp>
      </p:grpSp>
      <p:grpSp>
        <p:nvGrpSpPr>
          <p:cNvPr id="39" name="组合 38"/>
          <p:cNvGrpSpPr/>
          <p:nvPr/>
        </p:nvGrpSpPr>
        <p:grpSpPr>
          <a:xfrm>
            <a:off x="1393781" y="1935451"/>
            <a:ext cx="2557424" cy="907751"/>
            <a:chOff x="1436370" y="1984470"/>
            <a:chExt cx="2636520" cy="1447800"/>
          </a:xfrm>
          <a:effectLst>
            <a:outerShdw blurRad="127000" dist="38100" dir="5400000" algn="t" rotWithShape="0">
              <a:prstClr val="black">
                <a:alpha val="40000"/>
              </a:prstClr>
            </a:outerShdw>
          </a:effectLst>
        </p:grpSpPr>
        <p:sp>
          <p:nvSpPr>
            <p:cNvPr id="40" name="任意多边形 39"/>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533" dirty="0">
                <a:solidFill>
                  <a:schemeClr val="bg1"/>
                </a:solidFill>
                <a:latin typeface="方正尚酷简体" panose="03000509000000000000" pitchFamily="65" charset="-122"/>
                <a:ea typeface="方正尚酷简体" panose="03000509000000000000" pitchFamily="65" charset="-122"/>
                <a:cs typeface="Arial" panose="020B0604020202020204" pitchFamily="34" charset="0"/>
              </a:endParaRPr>
            </a:p>
          </p:txBody>
        </p:sp>
        <p:sp>
          <p:nvSpPr>
            <p:cNvPr id="41" name="文本框 43"/>
            <p:cNvSpPr txBox="1"/>
            <p:nvPr/>
          </p:nvSpPr>
          <p:spPr>
            <a:xfrm>
              <a:off x="1709209" y="2364242"/>
              <a:ext cx="2293960" cy="688257"/>
            </a:xfrm>
            <a:prstGeom prst="rect">
              <a:avLst/>
            </a:prstGeom>
            <a:noFill/>
            <a:ln w="50800">
              <a:noFill/>
            </a:ln>
          </p:spPr>
          <p:txBody>
            <a:bodyPr wrap="square" rtlCol="0" anchor="ctr">
              <a:spAutoFit/>
            </a:bodyPr>
            <a:lstStyle/>
            <a:p>
              <a:pPr algn="ctr" defTabSz="1219170" fontAlgn="base">
                <a:lnSpc>
                  <a:spcPct val="120000"/>
                </a:lnSpc>
                <a:spcBef>
                  <a:spcPct val="0"/>
                </a:spcBef>
                <a:spcAft>
                  <a:spcPct val="0"/>
                </a:spcAft>
                <a:defRPr/>
              </a:pPr>
              <a:r>
                <a:rPr lang="zh-CN" altLang="en-US" sz="2000" dirty="0">
                  <a:solidFill>
                    <a:schemeClr val="bg1"/>
                  </a:solidFill>
                  <a:latin typeface="方正尚酷简体" panose="03000509000000000000" pitchFamily="65" charset="-122"/>
                  <a:ea typeface="方正尚酷简体" panose="03000509000000000000" pitchFamily="65" charset="-122"/>
                  <a:cs typeface="Arial" panose="020B0604020202020204" pitchFamily="34" charset="0"/>
                </a:rPr>
                <a:t>团队冲突概述</a:t>
              </a:r>
            </a:p>
          </p:txBody>
        </p:sp>
      </p:grpSp>
      <p:grpSp>
        <p:nvGrpSpPr>
          <p:cNvPr id="42" name="组合 41"/>
          <p:cNvGrpSpPr/>
          <p:nvPr/>
        </p:nvGrpSpPr>
        <p:grpSpPr>
          <a:xfrm>
            <a:off x="8627141" y="1935451"/>
            <a:ext cx="2557424" cy="907751"/>
            <a:chOff x="8127453" y="1984470"/>
            <a:chExt cx="2636520" cy="1447800"/>
          </a:xfrm>
          <a:effectLst>
            <a:outerShdw blurRad="127000" dist="38100" dir="5400000" algn="t" rotWithShape="0">
              <a:prstClr val="black">
                <a:alpha val="40000"/>
              </a:prstClr>
            </a:outerShdw>
          </a:effectLst>
        </p:grpSpPr>
        <p:sp>
          <p:nvSpPr>
            <p:cNvPr id="43" name="任意多边形 42"/>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533" dirty="0">
                <a:solidFill>
                  <a:schemeClr val="bg1"/>
                </a:solidFill>
                <a:latin typeface="方正尚酷简体" panose="03000509000000000000" pitchFamily="65" charset="-122"/>
                <a:ea typeface="方正尚酷简体" panose="03000509000000000000" pitchFamily="65" charset="-122"/>
                <a:cs typeface="Arial" panose="020B0604020202020204" pitchFamily="34" charset="0"/>
              </a:endParaRPr>
            </a:p>
          </p:txBody>
        </p:sp>
        <p:sp>
          <p:nvSpPr>
            <p:cNvPr id="44" name="文本框 46"/>
            <p:cNvSpPr txBox="1"/>
            <p:nvPr/>
          </p:nvSpPr>
          <p:spPr>
            <a:xfrm>
              <a:off x="8439016" y="2364242"/>
              <a:ext cx="2230360" cy="688257"/>
            </a:xfrm>
            <a:prstGeom prst="rect">
              <a:avLst/>
            </a:prstGeom>
            <a:noFill/>
            <a:ln w="50800">
              <a:noFill/>
            </a:ln>
          </p:spPr>
          <p:txBody>
            <a:bodyPr wrap="square" rtlCol="0" anchor="ctr">
              <a:spAutoFit/>
            </a:bodyPr>
            <a:lstStyle/>
            <a:p>
              <a:pPr algn="ctr" defTabSz="1219170" fontAlgn="base">
                <a:lnSpc>
                  <a:spcPct val="120000"/>
                </a:lnSpc>
                <a:spcBef>
                  <a:spcPct val="0"/>
                </a:spcBef>
                <a:spcAft>
                  <a:spcPct val="0"/>
                </a:spcAft>
                <a:defRPr/>
              </a:pPr>
              <a:r>
                <a:rPr lang="zh-CN" altLang="en-US" sz="2000" dirty="0">
                  <a:solidFill>
                    <a:schemeClr val="bg1"/>
                  </a:solidFill>
                  <a:latin typeface="方正尚酷简体" panose="03000509000000000000" pitchFamily="65" charset="-122"/>
                  <a:ea typeface="方正尚酷简体" panose="03000509000000000000" pitchFamily="65" charset="-122"/>
                  <a:cs typeface="Arial" panose="020B0604020202020204" pitchFamily="34" charset="0"/>
                </a:rPr>
                <a:t>团队冲突概述</a:t>
              </a:r>
            </a:p>
          </p:txBody>
        </p:sp>
      </p:grpSp>
      <p:grpSp>
        <p:nvGrpSpPr>
          <p:cNvPr id="45" name="组合 44"/>
          <p:cNvGrpSpPr/>
          <p:nvPr/>
        </p:nvGrpSpPr>
        <p:grpSpPr>
          <a:xfrm>
            <a:off x="6201588" y="1935451"/>
            <a:ext cx="2557424" cy="907751"/>
            <a:chOff x="5897092" y="1984470"/>
            <a:chExt cx="2636520" cy="1447800"/>
          </a:xfrm>
          <a:effectLst>
            <a:outerShdw blurRad="127000" dist="38100" dir="5400000" algn="t" rotWithShape="0">
              <a:prstClr val="black">
                <a:alpha val="40000"/>
              </a:prstClr>
            </a:outerShdw>
          </a:effectLst>
        </p:grpSpPr>
        <p:sp>
          <p:nvSpPr>
            <p:cNvPr id="46" name="任意多边形 45"/>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533" dirty="0">
                <a:solidFill>
                  <a:schemeClr val="bg1"/>
                </a:solidFill>
                <a:latin typeface="方正尚酷简体" panose="03000509000000000000" pitchFamily="65" charset="-122"/>
                <a:ea typeface="方正尚酷简体" panose="03000509000000000000" pitchFamily="65" charset="-122"/>
                <a:cs typeface="Arial" panose="020B0604020202020204" pitchFamily="34" charset="0"/>
              </a:endParaRPr>
            </a:p>
          </p:txBody>
        </p:sp>
        <p:sp>
          <p:nvSpPr>
            <p:cNvPr id="47" name="文本框 49"/>
            <p:cNvSpPr txBox="1"/>
            <p:nvPr/>
          </p:nvSpPr>
          <p:spPr>
            <a:xfrm>
              <a:off x="6227711" y="2364247"/>
              <a:ext cx="2205655" cy="688257"/>
            </a:xfrm>
            <a:prstGeom prst="rect">
              <a:avLst/>
            </a:prstGeom>
            <a:noFill/>
            <a:ln w="50800">
              <a:noFill/>
            </a:ln>
          </p:spPr>
          <p:txBody>
            <a:bodyPr wrap="square" rtlCol="0" anchor="ctr">
              <a:spAutoFit/>
            </a:bodyPr>
            <a:lstStyle/>
            <a:p>
              <a:pPr algn="ctr" defTabSz="1219170" fontAlgn="base">
                <a:lnSpc>
                  <a:spcPct val="120000"/>
                </a:lnSpc>
                <a:spcBef>
                  <a:spcPct val="0"/>
                </a:spcBef>
                <a:spcAft>
                  <a:spcPct val="0"/>
                </a:spcAft>
                <a:defRPr/>
              </a:pPr>
              <a:r>
                <a:rPr lang="zh-CN" altLang="en-US" sz="2000" dirty="0">
                  <a:solidFill>
                    <a:schemeClr val="bg1"/>
                  </a:solidFill>
                  <a:latin typeface="方正尚酷简体" panose="03000509000000000000" pitchFamily="65" charset="-122"/>
                  <a:ea typeface="方正尚酷简体" panose="03000509000000000000" pitchFamily="65" charset="-122"/>
                  <a:cs typeface="Arial" panose="020B0604020202020204" pitchFamily="34" charset="0"/>
                </a:rPr>
                <a:t>团队冲突概述</a:t>
              </a:r>
            </a:p>
          </p:txBody>
        </p:sp>
      </p:grpSp>
      <p:sp>
        <p:nvSpPr>
          <p:cNvPr id="48" name="矩形 47"/>
          <p:cNvSpPr>
            <a:spLocks noChangeArrowheads="1"/>
          </p:cNvSpPr>
          <p:nvPr/>
        </p:nvSpPr>
        <p:spPr bwMode="auto">
          <a:xfrm>
            <a:off x="1416051" y="5338233"/>
            <a:ext cx="9385300" cy="584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1219170" fontAlgn="base">
              <a:lnSpc>
                <a:spcPct val="120000"/>
              </a:lnSpc>
              <a:spcBef>
                <a:spcPct val="0"/>
              </a:spcBef>
              <a:spcAft>
                <a:spcPct val="0"/>
              </a:spcAft>
              <a:buNone/>
              <a:defRPr/>
            </a:pPr>
            <a:r>
              <a:rPr lang="zh-CN" altLang="en-US" sz="1333" dirty="0">
                <a:solidFill>
                  <a:srgbClr val="212121"/>
                </a:solidFill>
                <a:sym typeface="微软雅黑" panose="020B0503020204020204"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49" name="矩形 48"/>
          <p:cNvSpPr/>
          <p:nvPr/>
        </p:nvSpPr>
        <p:spPr>
          <a:xfrm>
            <a:off x="1811603" y="3274485"/>
            <a:ext cx="1829329" cy="420556"/>
          </a:xfrm>
          <a:prstGeom prst="rect">
            <a:avLst/>
          </a:prstGeom>
        </p:spPr>
        <p:txBody>
          <a:bodyPr wrap="none" lIns="91431" tIns="45716" rIns="91431" bIns="45716">
            <a:spAutoFit/>
          </a:bodyPr>
          <a:lstStyle/>
          <a:p>
            <a:pPr algn="ctr" defTabSz="1219170" fontAlgn="base">
              <a:spcBef>
                <a:spcPct val="0"/>
              </a:spcBef>
              <a:spcAft>
                <a:spcPct val="0"/>
              </a:spcAft>
              <a:defRPr/>
            </a:pPr>
            <a:r>
              <a:rPr lang="zh-CN" altLang="en-US" sz="2133" dirty="0">
                <a:solidFill>
                  <a:srgbClr val="212121"/>
                </a:solidFill>
                <a:latin typeface="方正尚酷简体" panose="03000509000000000000" pitchFamily="65" charset="-122"/>
                <a:ea typeface="方正尚酷简体" panose="03000509000000000000" pitchFamily="65" charset="-122"/>
              </a:rPr>
              <a:t>单击添加标题</a:t>
            </a:r>
            <a:endParaRPr lang="en-US" altLang="zh-CN" sz="2133" dirty="0">
              <a:solidFill>
                <a:srgbClr val="212121"/>
              </a:solidFill>
              <a:latin typeface="方正尚酷简体" panose="03000509000000000000" pitchFamily="65" charset="-122"/>
              <a:ea typeface="方正尚酷简体" panose="03000509000000000000" pitchFamily="65" charset="-122"/>
            </a:endParaRPr>
          </a:p>
        </p:txBody>
      </p:sp>
      <p:sp>
        <p:nvSpPr>
          <p:cNvPr id="50" name="矩形 47"/>
          <p:cNvSpPr>
            <a:spLocks noChangeArrowheads="1"/>
          </p:cNvSpPr>
          <p:nvPr/>
        </p:nvSpPr>
        <p:spPr bwMode="auto">
          <a:xfrm>
            <a:off x="1583267" y="3754967"/>
            <a:ext cx="2247900"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1219170" fontAlgn="base">
              <a:lnSpc>
                <a:spcPct val="120000"/>
              </a:lnSpc>
              <a:spcBef>
                <a:spcPct val="0"/>
              </a:spcBef>
              <a:spcAft>
                <a:spcPct val="0"/>
              </a:spcAft>
              <a:buNone/>
              <a:defRPr/>
            </a:pPr>
            <a:r>
              <a:rPr lang="zh-CN" altLang="en-US" sz="1333" dirty="0">
                <a:solidFill>
                  <a:srgbClr val="212121"/>
                </a:solidFill>
                <a:sym typeface="微软雅黑" panose="020B0503020204020204" pitchFamily="34" charset="-122"/>
              </a:rPr>
              <a:t>在此录入上述图表的描述说明，在此录入上述图表的描述说明，在此录入上述图表的描述说明。</a:t>
            </a:r>
          </a:p>
        </p:txBody>
      </p:sp>
      <p:sp>
        <p:nvSpPr>
          <p:cNvPr id="51" name="矩形 50"/>
          <p:cNvSpPr/>
          <p:nvPr/>
        </p:nvSpPr>
        <p:spPr>
          <a:xfrm>
            <a:off x="4144170" y="3274485"/>
            <a:ext cx="1829329" cy="420556"/>
          </a:xfrm>
          <a:prstGeom prst="rect">
            <a:avLst/>
          </a:prstGeom>
        </p:spPr>
        <p:txBody>
          <a:bodyPr wrap="none" lIns="91431" tIns="45716" rIns="91431" bIns="45716">
            <a:spAutoFit/>
          </a:bodyPr>
          <a:lstStyle/>
          <a:p>
            <a:pPr algn="ctr" defTabSz="1219170" fontAlgn="base">
              <a:spcBef>
                <a:spcPct val="0"/>
              </a:spcBef>
              <a:spcAft>
                <a:spcPct val="0"/>
              </a:spcAft>
              <a:defRPr/>
            </a:pPr>
            <a:r>
              <a:rPr lang="zh-CN" altLang="en-US" sz="2133" dirty="0">
                <a:solidFill>
                  <a:srgbClr val="212121"/>
                </a:solidFill>
                <a:latin typeface="方正尚酷简体" panose="03000509000000000000" pitchFamily="65" charset="-122"/>
                <a:ea typeface="方正尚酷简体" panose="03000509000000000000" pitchFamily="65" charset="-122"/>
              </a:rPr>
              <a:t>单击添加标题</a:t>
            </a:r>
            <a:endParaRPr lang="en-US" altLang="zh-CN" sz="2133" dirty="0">
              <a:solidFill>
                <a:srgbClr val="212121"/>
              </a:solidFill>
              <a:latin typeface="方正尚酷简体" panose="03000509000000000000" pitchFamily="65" charset="-122"/>
              <a:ea typeface="方正尚酷简体" panose="03000509000000000000" pitchFamily="65" charset="-122"/>
            </a:endParaRPr>
          </a:p>
        </p:txBody>
      </p:sp>
      <p:sp>
        <p:nvSpPr>
          <p:cNvPr id="52" name="矩形 47"/>
          <p:cNvSpPr>
            <a:spLocks noChangeArrowheads="1"/>
          </p:cNvSpPr>
          <p:nvPr/>
        </p:nvSpPr>
        <p:spPr bwMode="auto">
          <a:xfrm>
            <a:off x="3958167" y="3754967"/>
            <a:ext cx="2209800"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1219170" fontAlgn="base">
              <a:lnSpc>
                <a:spcPct val="120000"/>
              </a:lnSpc>
              <a:spcBef>
                <a:spcPct val="0"/>
              </a:spcBef>
              <a:spcAft>
                <a:spcPct val="0"/>
              </a:spcAft>
              <a:buNone/>
              <a:defRPr/>
            </a:pPr>
            <a:r>
              <a:rPr lang="zh-CN" altLang="en-US" sz="1333" dirty="0">
                <a:solidFill>
                  <a:srgbClr val="212121"/>
                </a:solidFill>
                <a:sym typeface="微软雅黑" panose="020B0503020204020204" pitchFamily="34" charset="-122"/>
              </a:rPr>
              <a:t>在此录入上述图表的描述说明，在此录入上述图表的描述说明，在此录入上述图表的描述说明。</a:t>
            </a:r>
          </a:p>
        </p:txBody>
      </p:sp>
      <p:sp>
        <p:nvSpPr>
          <p:cNvPr id="53" name="矩形 52"/>
          <p:cNvSpPr/>
          <p:nvPr/>
        </p:nvSpPr>
        <p:spPr>
          <a:xfrm>
            <a:off x="6559286" y="3274485"/>
            <a:ext cx="1829329" cy="420556"/>
          </a:xfrm>
          <a:prstGeom prst="rect">
            <a:avLst/>
          </a:prstGeom>
        </p:spPr>
        <p:txBody>
          <a:bodyPr wrap="none" lIns="91431" tIns="45716" rIns="91431" bIns="45716">
            <a:spAutoFit/>
          </a:bodyPr>
          <a:lstStyle/>
          <a:p>
            <a:pPr algn="ctr" defTabSz="1219170" fontAlgn="base">
              <a:spcBef>
                <a:spcPct val="0"/>
              </a:spcBef>
              <a:spcAft>
                <a:spcPct val="0"/>
              </a:spcAft>
              <a:defRPr/>
            </a:pPr>
            <a:r>
              <a:rPr lang="zh-CN" altLang="en-US" sz="2133" dirty="0">
                <a:solidFill>
                  <a:srgbClr val="212121"/>
                </a:solidFill>
                <a:latin typeface="方正尚酷简体" panose="03000509000000000000" pitchFamily="65" charset="-122"/>
                <a:ea typeface="方正尚酷简体" panose="03000509000000000000" pitchFamily="65" charset="-122"/>
              </a:rPr>
              <a:t>单击添加标题</a:t>
            </a:r>
            <a:endParaRPr lang="en-US" altLang="zh-CN" sz="2133" dirty="0">
              <a:solidFill>
                <a:srgbClr val="212121"/>
              </a:solidFill>
              <a:latin typeface="方正尚酷简体" panose="03000509000000000000" pitchFamily="65" charset="-122"/>
              <a:ea typeface="方正尚酷简体" panose="03000509000000000000" pitchFamily="65" charset="-122"/>
            </a:endParaRPr>
          </a:p>
        </p:txBody>
      </p:sp>
      <p:sp>
        <p:nvSpPr>
          <p:cNvPr id="54" name="矩形 47"/>
          <p:cNvSpPr>
            <a:spLocks noChangeArrowheads="1"/>
          </p:cNvSpPr>
          <p:nvPr/>
        </p:nvSpPr>
        <p:spPr bwMode="auto">
          <a:xfrm>
            <a:off x="6383867" y="3754967"/>
            <a:ext cx="2228851"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1219170" fontAlgn="base">
              <a:lnSpc>
                <a:spcPct val="120000"/>
              </a:lnSpc>
              <a:spcBef>
                <a:spcPct val="0"/>
              </a:spcBef>
              <a:spcAft>
                <a:spcPct val="0"/>
              </a:spcAft>
              <a:buNone/>
              <a:defRPr/>
            </a:pPr>
            <a:r>
              <a:rPr lang="zh-CN" altLang="en-US" sz="1333" dirty="0">
                <a:solidFill>
                  <a:srgbClr val="212121"/>
                </a:solidFill>
                <a:sym typeface="微软雅黑" panose="020B0503020204020204" pitchFamily="34" charset="-122"/>
              </a:rPr>
              <a:t>在此录入上述图表的描述说明，在此录入上述图表的描述说明，在此录入上述图表的描述说明。</a:t>
            </a:r>
          </a:p>
        </p:txBody>
      </p:sp>
      <p:sp>
        <p:nvSpPr>
          <p:cNvPr id="55" name="矩形 54"/>
          <p:cNvSpPr/>
          <p:nvPr/>
        </p:nvSpPr>
        <p:spPr>
          <a:xfrm>
            <a:off x="8933128" y="3274485"/>
            <a:ext cx="1829329" cy="420556"/>
          </a:xfrm>
          <a:prstGeom prst="rect">
            <a:avLst/>
          </a:prstGeom>
        </p:spPr>
        <p:txBody>
          <a:bodyPr wrap="none" lIns="91431" tIns="45716" rIns="91431" bIns="45716">
            <a:spAutoFit/>
          </a:bodyPr>
          <a:lstStyle/>
          <a:p>
            <a:pPr algn="ctr" defTabSz="1219170" fontAlgn="base">
              <a:spcBef>
                <a:spcPct val="0"/>
              </a:spcBef>
              <a:spcAft>
                <a:spcPct val="0"/>
              </a:spcAft>
              <a:defRPr/>
            </a:pPr>
            <a:r>
              <a:rPr lang="zh-CN" altLang="en-US" sz="2133" dirty="0">
                <a:solidFill>
                  <a:srgbClr val="212121"/>
                </a:solidFill>
                <a:latin typeface="方正尚酷简体" panose="03000509000000000000" pitchFamily="65" charset="-122"/>
                <a:ea typeface="方正尚酷简体" panose="03000509000000000000" pitchFamily="65" charset="-122"/>
              </a:rPr>
              <a:t>单击添加标题</a:t>
            </a:r>
            <a:endParaRPr lang="en-US" altLang="zh-CN" sz="2133" dirty="0">
              <a:solidFill>
                <a:srgbClr val="212121"/>
              </a:solidFill>
              <a:latin typeface="方正尚酷简体" panose="03000509000000000000" pitchFamily="65" charset="-122"/>
              <a:ea typeface="方正尚酷简体" panose="03000509000000000000" pitchFamily="65" charset="-122"/>
            </a:endParaRPr>
          </a:p>
        </p:txBody>
      </p:sp>
      <p:sp>
        <p:nvSpPr>
          <p:cNvPr id="56" name="矩形 47"/>
          <p:cNvSpPr>
            <a:spLocks noChangeArrowheads="1"/>
          </p:cNvSpPr>
          <p:nvPr/>
        </p:nvSpPr>
        <p:spPr bwMode="auto">
          <a:xfrm>
            <a:off x="8784167" y="3754967"/>
            <a:ext cx="2207684"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1219170" fontAlgn="base">
              <a:lnSpc>
                <a:spcPct val="120000"/>
              </a:lnSpc>
              <a:spcBef>
                <a:spcPct val="0"/>
              </a:spcBef>
              <a:spcAft>
                <a:spcPct val="0"/>
              </a:spcAft>
              <a:buNone/>
              <a:defRPr/>
            </a:pPr>
            <a:r>
              <a:rPr lang="zh-CN" altLang="en-US" sz="1333" dirty="0">
                <a:solidFill>
                  <a:srgbClr val="212121"/>
                </a:solidFill>
                <a:sym typeface="微软雅黑" panose="020B0503020204020204" pitchFamily="34" charset="-122"/>
              </a:rPr>
              <a:t>在此录入上述图表的描述说明，在此录入上述图表的描述说明，在此录入上述图表的描述说明。</a:t>
            </a:r>
          </a:p>
        </p:txBody>
      </p:sp>
      <p:cxnSp>
        <p:nvCxnSpPr>
          <p:cNvPr id="57" name="直接连接符 8"/>
          <p:cNvCxnSpPr/>
          <p:nvPr/>
        </p:nvCxnSpPr>
        <p:spPr>
          <a:xfrm>
            <a:off x="1428751" y="5215467"/>
            <a:ext cx="93599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3826443" y="1935451"/>
            <a:ext cx="2557424" cy="907751"/>
            <a:chOff x="3666731" y="1984470"/>
            <a:chExt cx="2636520" cy="1447800"/>
          </a:xfrm>
          <a:effectLst>
            <a:outerShdw blurRad="127000" dist="38100" dir="5400000" algn="t" rotWithShape="0">
              <a:prstClr val="black">
                <a:alpha val="40000"/>
              </a:prstClr>
            </a:outerShdw>
          </a:effectLst>
        </p:grpSpPr>
        <p:sp>
          <p:nvSpPr>
            <p:cNvPr id="27" name="任意多边形 26"/>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533" dirty="0">
                <a:solidFill>
                  <a:schemeClr val="bg1"/>
                </a:solidFill>
                <a:latin typeface="方正尚酷简体" panose="03000509000000000000" pitchFamily="65" charset="-122"/>
                <a:ea typeface="方正尚酷简体" panose="03000509000000000000" pitchFamily="65" charset="-122"/>
                <a:cs typeface="Arial" panose="020B0604020202020204" pitchFamily="34" charset="0"/>
              </a:endParaRPr>
            </a:p>
          </p:txBody>
        </p:sp>
        <p:sp>
          <p:nvSpPr>
            <p:cNvPr id="28" name="文本框 35"/>
            <p:cNvSpPr txBox="1"/>
            <p:nvPr/>
          </p:nvSpPr>
          <p:spPr>
            <a:xfrm>
              <a:off x="3971726" y="2364244"/>
              <a:ext cx="2230360" cy="688257"/>
            </a:xfrm>
            <a:prstGeom prst="rect">
              <a:avLst/>
            </a:prstGeom>
            <a:noFill/>
            <a:ln w="50800">
              <a:noFill/>
            </a:ln>
          </p:spPr>
          <p:txBody>
            <a:bodyPr wrap="square" rtlCol="0" anchor="ctr">
              <a:spAutoFit/>
            </a:bodyPr>
            <a:lstStyle/>
            <a:p>
              <a:pPr algn="ctr" defTabSz="1219170" fontAlgn="base">
                <a:lnSpc>
                  <a:spcPct val="120000"/>
                </a:lnSpc>
                <a:spcBef>
                  <a:spcPct val="0"/>
                </a:spcBef>
                <a:spcAft>
                  <a:spcPct val="0"/>
                </a:spcAft>
                <a:defRPr/>
              </a:pPr>
              <a:r>
                <a:rPr lang="zh-CN" altLang="en-US" sz="2000" dirty="0">
                  <a:solidFill>
                    <a:schemeClr val="bg1"/>
                  </a:solidFill>
                  <a:latin typeface="方正尚酷简体" panose="03000509000000000000" pitchFamily="65" charset="-122"/>
                  <a:ea typeface="方正尚酷简体" panose="03000509000000000000" pitchFamily="65" charset="-122"/>
                  <a:cs typeface="Arial" panose="020B0604020202020204" pitchFamily="34" charset="0"/>
                </a:rPr>
                <a:t>团队冲突概述</a:t>
              </a:r>
            </a:p>
          </p:txBody>
        </p:sp>
      </p:grpSp>
    </p:spTree>
    <p:extLst>
      <p:ext uri="{BB962C8B-B14F-4D97-AF65-F5344CB8AC3E}">
        <p14:creationId xmlns:p14="http://schemas.microsoft.com/office/powerpoint/2010/main" val="54809529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150"/>
                            </p:stCondLst>
                            <p:childTnLst>
                              <p:par>
                                <p:cTn id="15" presetID="2" presetClass="entr" presetSubtype="8"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400" fill="hold"/>
                                        <p:tgtEl>
                                          <p:spTgt spid="39"/>
                                        </p:tgtEl>
                                        <p:attrNameLst>
                                          <p:attrName>ppt_x</p:attrName>
                                        </p:attrNameLst>
                                      </p:cBhvr>
                                      <p:tavLst>
                                        <p:tav tm="0">
                                          <p:val>
                                            <p:strVal val="0-#ppt_w/2"/>
                                          </p:val>
                                        </p:tav>
                                        <p:tav tm="100000">
                                          <p:val>
                                            <p:strVal val="#ppt_x"/>
                                          </p:val>
                                        </p:tav>
                                      </p:tavLst>
                                    </p:anim>
                                    <p:anim calcmode="lin" valueType="num">
                                      <p:cBhvr additive="base">
                                        <p:cTn id="18" dur="400" fill="hold"/>
                                        <p:tgtEl>
                                          <p:spTgt spid="39"/>
                                        </p:tgtEl>
                                        <p:attrNameLst>
                                          <p:attrName>ppt_y</p:attrName>
                                        </p:attrNameLst>
                                      </p:cBhvr>
                                      <p:tavLst>
                                        <p:tav tm="0">
                                          <p:val>
                                            <p:strVal val="#ppt_y"/>
                                          </p:val>
                                        </p:tav>
                                        <p:tav tm="100000">
                                          <p:val>
                                            <p:strVal val="#ppt_y"/>
                                          </p:val>
                                        </p:tav>
                                      </p:tavLst>
                                    </p:anim>
                                  </p:childTnLst>
                                </p:cTn>
                              </p:par>
                              <p:par>
                                <p:cTn id="19" presetID="12" presetClass="entr" presetSubtype="1" fill="hold" grpId="0" nodeType="withEffect">
                                  <p:stCondLst>
                                    <p:cond delay="50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400"/>
                                        <p:tgtEl>
                                          <p:spTgt spid="49"/>
                                        </p:tgtEl>
                                        <p:attrNameLst>
                                          <p:attrName>ppt_y</p:attrName>
                                        </p:attrNameLst>
                                      </p:cBhvr>
                                      <p:tavLst>
                                        <p:tav tm="0">
                                          <p:val>
                                            <p:strVal val="#ppt_y-#ppt_h*1.125000"/>
                                          </p:val>
                                        </p:tav>
                                        <p:tav tm="100000">
                                          <p:val>
                                            <p:strVal val="#ppt_y"/>
                                          </p:val>
                                        </p:tav>
                                      </p:tavLst>
                                    </p:anim>
                                    <p:animEffect transition="in" filter="wipe(down)">
                                      <p:cBhvr>
                                        <p:cTn id="22" dur="400"/>
                                        <p:tgtEl>
                                          <p:spTgt spid="49"/>
                                        </p:tgtEl>
                                      </p:cBhvr>
                                    </p:animEffect>
                                  </p:childTnLst>
                                </p:cTn>
                              </p:par>
                              <p:par>
                                <p:cTn id="23" presetID="12" presetClass="entr" presetSubtype="1" fill="hold" grpId="0" nodeType="withEffect">
                                  <p:stCondLst>
                                    <p:cond delay="50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400"/>
                                        <p:tgtEl>
                                          <p:spTgt spid="50"/>
                                        </p:tgtEl>
                                        <p:attrNameLst>
                                          <p:attrName>ppt_y</p:attrName>
                                        </p:attrNameLst>
                                      </p:cBhvr>
                                      <p:tavLst>
                                        <p:tav tm="0">
                                          <p:val>
                                            <p:strVal val="#ppt_y-#ppt_h*1.125000"/>
                                          </p:val>
                                        </p:tav>
                                        <p:tav tm="100000">
                                          <p:val>
                                            <p:strVal val="#ppt_y"/>
                                          </p:val>
                                        </p:tav>
                                      </p:tavLst>
                                    </p:anim>
                                    <p:animEffect transition="in" filter="wipe(down)">
                                      <p:cBhvr>
                                        <p:cTn id="26" dur="400"/>
                                        <p:tgtEl>
                                          <p:spTgt spid="50"/>
                                        </p:tgtEl>
                                      </p:cBhvr>
                                    </p:animEffect>
                                  </p:childTnLst>
                                </p:cTn>
                              </p:par>
                            </p:childTnLst>
                          </p:cTn>
                        </p:par>
                        <p:par>
                          <p:cTn id="27" fill="hold">
                            <p:stCondLst>
                              <p:cond delay="2050"/>
                            </p:stCondLst>
                            <p:childTnLst>
                              <p:par>
                                <p:cTn id="28" presetID="12" presetClass="entr" presetSubtype="8"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400"/>
                                        <p:tgtEl>
                                          <p:spTgt spid="36"/>
                                        </p:tgtEl>
                                        <p:attrNameLst>
                                          <p:attrName>ppt_x</p:attrName>
                                        </p:attrNameLst>
                                      </p:cBhvr>
                                      <p:tavLst>
                                        <p:tav tm="0">
                                          <p:val>
                                            <p:strVal val="#ppt_x-#ppt_w*1.125000"/>
                                          </p:val>
                                        </p:tav>
                                        <p:tav tm="100000">
                                          <p:val>
                                            <p:strVal val="#ppt_x"/>
                                          </p:val>
                                        </p:tav>
                                      </p:tavLst>
                                    </p:anim>
                                    <p:animEffect transition="in" filter="wipe(right)">
                                      <p:cBhvr>
                                        <p:cTn id="31" dur="400"/>
                                        <p:tgtEl>
                                          <p:spTgt spid="36"/>
                                        </p:tgtEl>
                                      </p:cBhvr>
                                    </p:animEffect>
                                  </p:childTnLst>
                                </p:cTn>
                              </p:par>
                              <p:par>
                                <p:cTn id="32" presetID="12" presetClass="entr" presetSubtype="1" fill="hold" grpId="0" nodeType="withEffect">
                                  <p:stCondLst>
                                    <p:cond delay="50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400"/>
                                        <p:tgtEl>
                                          <p:spTgt spid="51"/>
                                        </p:tgtEl>
                                        <p:attrNameLst>
                                          <p:attrName>ppt_y</p:attrName>
                                        </p:attrNameLst>
                                      </p:cBhvr>
                                      <p:tavLst>
                                        <p:tav tm="0">
                                          <p:val>
                                            <p:strVal val="#ppt_y-#ppt_h*1.125000"/>
                                          </p:val>
                                        </p:tav>
                                        <p:tav tm="100000">
                                          <p:val>
                                            <p:strVal val="#ppt_y"/>
                                          </p:val>
                                        </p:tav>
                                      </p:tavLst>
                                    </p:anim>
                                    <p:animEffect transition="in" filter="wipe(down)">
                                      <p:cBhvr>
                                        <p:cTn id="35" dur="400"/>
                                        <p:tgtEl>
                                          <p:spTgt spid="51"/>
                                        </p:tgtEl>
                                      </p:cBhvr>
                                    </p:animEffect>
                                  </p:childTnLst>
                                </p:cTn>
                              </p:par>
                              <p:par>
                                <p:cTn id="36" presetID="12" presetClass="entr" presetSubtype="1" fill="hold" grpId="0" nodeType="withEffect">
                                  <p:stCondLst>
                                    <p:cond delay="500"/>
                                  </p:stCondLst>
                                  <p:childTnLst>
                                    <p:set>
                                      <p:cBhvr>
                                        <p:cTn id="37" dur="1" fill="hold">
                                          <p:stCondLst>
                                            <p:cond delay="0"/>
                                          </p:stCondLst>
                                        </p:cTn>
                                        <p:tgtEl>
                                          <p:spTgt spid="52"/>
                                        </p:tgtEl>
                                        <p:attrNameLst>
                                          <p:attrName>style.visibility</p:attrName>
                                        </p:attrNameLst>
                                      </p:cBhvr>
                                      <p:to>
                                        <p:strVal val="visible"/>
                                      </p:to>
                                    </p:set>
                                    <p:anim calcmode="lin" valueType="num">
                                      <p:cBhvr additive="base">
                                        <p:cTn id="38" dur="400"/>
                                        <p:tgtEl>
                                          <p:spTgt spid="52"/>
                                        </p:tgtEl>
                                        <p:attrNameLst>
                                          <p:attrName>ppt_y</p:attrName>
                                        </p:attrNameLst>
                                      </p:cBhvr>
                                      <p:tavLst>
                                        <p:tav tm="0">
                                          <p:val>
                                            <p:strVal val="#ppt_y-#ppt_h*1.125000"/>
                                          </p:val>
                                        </p:tav>
                                        <p:tav tm="100000">
                                          <p:val>
                                            <p:strVal val="#ppt_y"/>
                                          </p:val>
                                        </p:tav>
                                      </p:tavLst>
                                    </p:anim>
                                    <p:animEffect transition="in" filter="wipe(down)">
                                      <p:cBhvr>
                                        <p:cTn id="39" dur="400"/>
                                        <p:tgtEl>
                                          <p:spTgt spid="52"/>
                                        </p:tgtEl>
                                      </p:cBhvr>
                                    </p:animEffect>
                                  </p:childTnLst>
                                </p:cTn>
                              </p:par>
                            </p:childTnLst>
                          </p:cTn>
                        </p:par>
                        <p:par>
                          <p:cTn id="40" fill="hold">
                            <p:stCondLst>
                              <p:cond delay="2950"/>
                            </p:stCondLst>
                            <p:childTnLst>
                              <p:par>
                                <p:cTn id="41" presetID="12" presetClass="entr" presetSubtype="8"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400"/>
                                        <p:tgtEl>
                                          <p:spTgt spid="45"/>
                                        </p:tgtEl>
                                        <p:attrNameLst>
                                          <p:attrName>ppt_x</p:attrName>
                                        </p:attrNameLst>
                                      </p:cBhvr>
                                      <p:tavLst>
                                        <p:tav tm="0">
                                          <p:val>
                                            <p:strVal val="#ppt_x-#ppt_w*1.125000"/>
                                          </p:val>
                                        </p:tav>
                                        <p:tav tm="100000">
                                          <p:val>
                                            <p:strVal val="#ppt_x"/>
                                          </p:val>
                                        </p:tav>
                                      </p:tavLst>
                                    </p:anim>
                                    <p:animEffect transition="in" filter="wipe(right)">
                                      <p:cBhvr>
                                        <p:cTn id="44" dur="400"/>
                                        <p:tgtEl>
                                          <p:spTgt spid="45"/>
                                        </p:tgtEl>
                                      </p:cBhvr>
                                    </p:animEffect>
                                  </p:childTnLst>
                                </p:cTn>
                              </p:par>
                              <p:par>
                                <p:cTn id="45" presetID="12" presetClass="entr" presetSubtype="1" fill="hold" grpId="0" nodeType="withEffect">
                                  <p:stCondLst>
                                    <p:cond delay="500"/>
                                  </p:stCondLst>
                                  <p:childTnLst>
                                    <p:set>
                                      <p:cBhvr>
                                        <p:cTn id="46" dur="1" fill="hold">
                                          <p:stCondLst>
                                            <p:cond delay="0"/>
                                          </p:stCondLst>
                                        </p:cTn>
                                        <p:tgtEl>
                                          <p:spTgt spid="53"/>
                                        </p:tgtEl>
                                        <p:attrNameLst>
                                          <p:attrName>style.visibility</p:attrName>
                                        </p:attrNameLst>
                                      </p:cBhvr>
                                      <p:to>
                                        <p:strVal val="visible"/>
                                      </p:to>
                                    </p:set>
                                    <p:anim calcmode="lin" valueType="num">
                                      <p:cBhvr additive="base">
                                        <p:cTn id="47" dur="400"/>
                                        <p:tgtEl>
                                          <p:spTgt spid="53"/>
                                        </p:tgtEl>
                                        <p:attrNameLst>
                                          <p:attrName>ppt_y</p:attrName>
                                        </p:attrNameLst>
                                      </p:cBhvr>
                                      <p:tavLst>
                                        <p:tav tm="0">
                                          <p:val>
                                            <p:strVal val="#ppt_y-#ppt_h*1.125000"/>
                                          </p:val>
                                        </p:tav>
                                        <p:tav tm="100000">
                                          <p:val>
                                            <p:strVal val="#ppt_y"/>
                                          </p:val>
                                        </p:tav>
                                      </p:tavLst>
                                    </p:anim>
                                    <p:animEffect transition="in" filter="wipe(down)">
                                      <p:cBhvr>
                                        <p:cTn id="48" dur="400"/>
                                        <p:tgtEl>
                                          <p:spTgt spid="53"/>
                                        </p:tgtEl>
                                      </p:cBhvr>
                                    </p:animEffect>
                                  </p:childTnLst>
                                </p:cTn>
                              </p:par>
                              <p:par>
                                <p:cTn id="49" presetID="12" presetClass="entr" presetSubtype="1" fill="hold" grpId="0" nodeType="withEffect">
                                  <p:stCondLst>
                                    <p:cond delay="500"/>
                                  </p:stCondLst>
                                  <p:childTnLst>
                                    <p:set>
                                      <p:cBhvr>
                                        <p:cTn id="50" dur="1" fill="hold">
                                          <p:stCondLst>
                                            <p:cond delay="0"/>
                                          </p:stCondLst>
                                        </p:cTn>
                                        <p:tgtEl>
                                          <p:spTgt spid="54"/>
                                        </p:tgtEl>
                                        <p:attrNameLst>
                                          <p:attrName>style.visibility</p:attrName>
                                        </p:attrNameLst>
                                      </p:cBhvr>
                                      <p:to>
                                        <p:strVal val="visible"/>
                                      </p:to>
                                    </p:set>
                                    <p:anim calcmode="lin" valueType="num">
                                      <p:cBhvr additive="base">
                                        <p:cTn id="51" dur="400"/>
                                        <p:tgtEl>
                                          <p:spTgt spid="54"/>
                                        </p:tgtEl>
                                        <p:attrNameLst>
                                          <p:attrName>ppt_y</p:attrName>
                                        </p:attrNameLst>
                                      </p:cBhvr>
                                      <p:tavLst>
                                        <p:tav tm="0">
                                          <p:val>
                                            <p:strVal val="#ppt_y-#ppt_h*1.125000"/>
                                          </p:val>
                                        </p:tav>
                                        <p:tav tm="100000">
                                          <p:val>
                                            <p:strVal val="#ppt_y"/>
                                          </p:val>
                                        </p:tav>
                                      </p:tavLst>
                                    </p:anim>
                                    <p:animEffect transition="in" filter="wipe(down)">
                                      <p:cBhvr>
                                        <p:cTn id="52" dur="400"/>
                                        <p:tgtEl>
                                          <p:spTgt spid="54"/>
                                        </p:tgtEl>
                                      </p:cBhvr>
                                    </p:animEffect>
                                  </p:childTnLst>
                                </p:cTn>
                              </p:par>
                            </p:childTnLst>
                          </p:cTn>
                        </p:par>
                        <p:par>
                          <p:cTn id="53" fill="hold">
                            <p:stCondLst>
                              <p:cond delay="3850"/>
                            </p:stCondLst>
                            <p:childTnLst>
                              <p:par>
                                <p:cTn id="54" presetID="12" presetClass="entr" presetSubtype="8"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additive="base">
                                        <p:cTn id="56" dur="400"/>
                                        <p:tgtEl>
                                          <p:spTgt spid="42"/>
                                        </p:tgtEl>
                                        <p:attrNameLst>
                                          <p:attrName>ppt_x</p:attrName>
                                        </p:attrNameLst>
                                      </p:cBhvr>
                                      <p:tavLst>
                                        <p:tav tm="0">
                                          <p:val>
                                            <p:strVal val="#ppt_x-#ppt_w*1.125000"/>
                                          </p:val>
                                        </p:tav>
                                        <p:tav tm="100000">
                                          <p:val>
                                            <p:strVal val="#ppt_x"/>
                                          </p:val>
                                        </p:tav>
                                      </p:tavLst>
                                    </p:anim>
                                    <p:animEffect transition="in" filter="wipe(right)">
                                      <p:cBhvr>
                                        <p:cTn id="57" dur="400"/>
                                        <p:tgtEl>
                                          <p:spTgt spid="42"/>
                                        </p:tgtEl>
                                      </p:cBhvr>
                                    </p:animEffect>
                                  </p:childTnLst>
                                </p:cTn>
                              </p:par>
                              <p:par>
                                <p:cTn id="58" presetID="12" presetClass="entr" presetSubtype="1" fill="hold" grpId="0" nodeType="withEffect">
                                  <p:stCondLst>
                                    <p:cond delay="500"/>
                                  </p:stCondLst>
                                  <p:childTnLst>
                                    <p:set>
                                      <p:cBhvr>
                                        <p:cTn id="59" dur="1" fill="hold">
                                          <p:stCondLst>
                                            <p:cond delay="0"/>
                                          </p:stCondLst>
                                        </p:cTn>
                                        <p:tgtEl>
                                          <p:spTgt spid="55"/>
                                        </p:tgtEl>
                                        <p:attrNameLst>
                                          <p:attrName>style.visibility</p:attrName>
                                        </p:attrNameLst>
                                      </p:cBhvr>
                                      <p:to>
                                        <p:strVal val="visible"/>
                                      </p:to>
                                    </p:set>
                                    <p:anim calcmode="lin" valueType="num">
                                      <p:cBhvr additive="base">
                                        <p:cTn id="60" dur="400"/>
                                        <p:tgtEl>
                                          <p:spTgt spid="55"/>
                                        </p:tgtEl>
                                        <p:attrNameLst>
                                          <p:attrName>ppt_y</p:attrName>
                                        </p:attrNameLst>
                                      </p:cBhvr>
                                      <p:tavLst>
                                        <p:tav tm="0">
                                          <p:val>
                                            <p:strVal val="#ppt_y-#ppt_h*1.125000"/>
                                          </p:val>
                                        </p:tav>
                                        <p:tav tm="100000">
                                          <p:val>
                                            <p:strVal val="#ppt_y"/>
                                          </p:val>
                                        </p:tav>
                                      </p:tavLst>
                                    </p:anim>
                                    <p:animEffect transition="in" filter="wipe(down)">
                                      <p:cBhvr>
                                        <p:cTn id="61" dur="400"/>
                                        <p:tgtEl>
                                          <p:spTgt spid="55"/>
                                        </p:tgtEl>
                                      </p:cBhvr>
                                    </p:animEffect>
                                  </p:childTnLst>
                                </p:cTn>
                              </p:par>
                              <p:par>
                                <p:cTn id="62" presetID="12" presetClass="entr" presetSubtype="1" fill="hold" grpId="0" nodeType="withEffect">
                                  <p:stCondLst>
                                    <p:cond delay="500"/>
                                  </p:stCondLst>
                                  <p:childTnLst>
                                    <p:set>
                                      <p:cBhvr>
                                        <p:cTn id="63" dur="1" fill="hold">
                                          <p:stCondLst>
                                            <p:cond delay="0"/>
                                          </p:stCondLst>
                                        </p:cTn>
                                        <p:tgtEl>
                                          <p:spTgt spid="56"/>
                                        </p:tgtEl>
                                        <p:attrNameLst>
                                          <p:attrName>style.visibility</p:attrName>
                                        </p:attrNameLst>
                                      </p:cBhvr>
                                      <p:to>
                                        <p:strVal val="visible"/>
                                      </p:to>
                                    </p:set>
                                    <p:anim calcmode="lin" valueType="num">
                                      <p:cBhvr additive="base">
                                        <p:cTn id="64" dur="400"/>
                                        <p:tgtEl>
                                          <p:spTgt spid="56"/>
                                        </p:tgtEl>
                                        <p:attrNameLst>
                                          <p:attrName>ppt_y</p:attrName>
                                        </p:attrNameLst>
                                      </p:cBhvr>
                                      <p:tavLst>
                                        <p:tav tm="0">
                                          <p:val>
                                            <p:strVal val="#ppt_y-#ppt_h*1.125000"/>
                                          </p:val>
                                        </p:tav>
                                        <p:tav tm="100000">
                                          <p:val>
                                            <p:strVal val="#ppt_y"/>
                                          </p:val>
                                        </p:tav>
                                      </p:tavLst>
                                    </p:anim>
                                    <p:animEffect transition="in" filter="wipe(down)">
                                      <p:cBhvr>
                                        <p:cTn id="65" dur="400"/>
                                        <p:tgtEl>
                                          <p:spTgt spid="56"/>
                                        </p:tgtEl>
                                      </p:cBhvr>
                                    </p:animEffect>
                                  </p:childTnLst>
                                </p:cTn>
                              </p:par>
                            </p:childTnLst>
                          </p:cTn>
                        </p:par>
                        <p:par>
                          <p:cTn id="66" fill="hold">
                            <p:stCondLst>
                              <p:cond delay="4750"/>
                            </p:stCondLst>
                            <p:childTnLst>
                              <p:par>
                                <p:cTn id="67" presetID="16" presetClass="entr" presetSubtype="37" fill="hold" nodeType="afterEffect">
                                  <p:stCondLst>
                                    <p:cond delay="0"/>
                                  </p:stCondLst>
                                  <p:childTnLst>
                                    <p:set>
                                      <p:cBhvr>
                                        <p:cTn id="68" dur="1" fill="hold">
                                          <p:stCondLst>
                                            <p:cond delay="0"/>
                                          </p:stCondLst>
                                        </p:cTn>
                                        <p:tgtEl>
                                          <p:spTgt spid="57"/>
                                        </p:tgtEl>
                                        <p:attrNameLst>
                                          <p:attrName>style.visibility</p:attrName>
                                        </p:attrNameLst>
                                      </p:cBhvr>
                                      <p:to>
                                        <p:strVal val="visible"/>
                                      </p:to>
                                    </p:set>
                                    <p:animEffect transition="in" filter="barn(outVertical)">
                                      <p:cBhvr>
                                        <p:cTn id="69" dur="750"/>
                                        <p:tgtEl>
                                          <p:spTgt spid="57"/>
                                        </p:tgtEl>
                                      </p:cBhvr>
                                    </p:animEffect>
                                  </p:childTnLst>
                                </p:cTn>
                              </p:par>
                              <p:par>
                                <p:cTn id="70" presetID="53" presetClass="entr" presetSubtype="16" fill="hold" grpId="0" nodeType="withEffect">
                                  <p:stCondLst>
                                    <p:cond delay="25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childTnLst>
                          </p:cTn>
                        </p:par>
                        <p:par>
                          <p:cTn id="75" fill="hold">
                            <p:stCondLst>
                              <p:cond delay="5500"/>
                            </p:stCondLst>
                            <p:childTnLst>
                              <p:par>
                                <p:cTn id="76" presetID="12" presetClass="entr" presetSubtype="8"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additive="base">
                                        <p:cTn id="78" dur="400"/>
                                        <p:tgtEl>
                                          <p:spTgt spid="26"/>
                                        </p:tgtEl>
                                        <p:attrNameLst>
                                          <p:attrName>ppt_x</p:attrName>
                                        </p:attrNameLst>
                                      </p:cBhvr>
                                      <p:tavLst>
                                        <p:tav tm="0">
                                          <p:val>
                                            <p:strVal val="#ppt_x-#ppt_w*1.125000"/>
                                          </p:val>
                                        </p:tav>
                                        <p:tav tm="100000">
                                          <p:val>
                                            <p:strVal val="#ppt_x"/>
                                          </p:val>
                                        </p:tav>
                                      </p:tavLst>
                                    </p:anim>
                                    <p:animEffect transition="in" filter="wipe(right)">
                                      <p:cBhvr>
                                        <p:cTn id="79" dur="4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48" grpId="0"/>
      <p:bldP spid="49" grpId="0"/>
      <p:bldP spid="50" grpId="0"/>
      <p:bldP spid="51" grpId="0"/>
      <p:bldP spid="52" grpId="0"/>
      <p:bldP spid="53" grpId="0"/>
      <p:bldP spid="54" grpId="0"/>
      <p:bldP spid="55" grpId="0"/>
      <p:bldP spid="5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5670607" y="0"/>
            <a:ext cx="850786" cy="429664"/>
          </a:xfrm>
          <a:custGeom>
            <a:avLst/>
            <a:gdLst>
              <a:gd name="connsiteX0" fmla="*/ 0 w 850786"/>
              <a:gd name="connsiteY0" fmla="*/ 0 h 429664"/>
              <a:gd name="connsiteX1" fmla="*/ 850786 w 850786"/>
              <a:gd name="connsiteY1" fmla="*/ 0 h 429664"/>
              <a:gd name="connsiteX2" fmla="*/ 850786 w 850786"/>
              <a:gd name="connsiteY2" fmla="*/ 294654 h 429664"/>
              <a:gd name="connsiteX3" fmla="*/ 0 w 850786"/>
              <a:gd name="connsiteY3" fmla="*/ 294654 h 429664"/>
            </a:gdLst>
            <a:ahLst/>
            <a:cxnLst>
              <a:cxn ang="0">
                <a:pos x="connsiteX0" y="connsiteY0"/>
              </a:cxn>
              <a:cxn ang="0">
                <a:pos x="connsiteX1" y="connsiteY1"/>
              </a:cxn>
              <a:cxn ang="0">
                <a:pos x="connsiteX2" y="connsiteY2"/>
              </a:cxn>
              <a:cxn ang="0">
                <a:pos x="connsiteX3" y="connsiteY3"/>
              </a:cxn>
            </a:cxnLst>
            <a:rect l="l" t="t" r="r" b="b"/>
            <a:pathLst>
              <a:path w="850786" h="429664">
                <a:moveTo>
                  <a:pt x="0" y="0"/>
                </a:moveTo>
                <a:lnTo>
                  <a:pt x="850786" y="0"/>
                </a:lnTo>
                <a:lnTo>
                  <a:pt x="850786" y="294654"/>
                </a:lnTo>
                <a:cubicBezTo>
                  <a:pt x="422780" y="467813"/>
                  <a:pt x="441545" y="481394"/>
                  <a:pt x="0" y="294654"/>
                </a:cubicBezTo>
                <a:close/>
              </a:path>
            </a:pathLst>
          </a:custGeom>
          <a:solidFill>
            <a:srgbClr val="9B1E23"/>
          </a:solidFill>
          <a:ln>
            <a:noFill/>
          </a:ln>
          <a:effectLst>
            <a:outerShdw blurRad="63500" algn="ctr" rotWithShape="0">
              <a:prstClr val="black">
                <a:alpha val="40000"/>
              </a:prstClr>
            </a:outerShdw>
          </a:effectLst>
        </p:spPr>
        <p:txBody>
          <a:bodyPr wrap="square" rtlCol="0" anchor="ctr">
            <a:noAutofit/>
          </a:bodyP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endParaRPr>
          </a:p>
        </p:txBody>
      </p:sp>
      <p:sp>
        <p:nvSpPr>
          <p:cNvPr id="5" name="TextBox 11"/>
          <p:cNvSpPr txBox="1">
            <a:spLocks noChangeArrowheads="1"/>
          </p:cNvSpPr>
          <p:nvPr/>
        </p:nvSpPr>
        <p:spPr bwMode="auto">
          <a:xfrm>
            <a:off x="4977744" y="500784"/>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2"/>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None/>
            </a:pPr>
            <a:r>
              <a:rPr lang="zh-CN" altLang="en-US" sz="4000" dirty="0">
                <a:solidFill>
                  <a:srgbClr val="9B1E23"/>
                </a:solidFill>
                <a:latin typeface="方正尚酷简体" panose="03000509000000000000" pitchFamily="65" charset="-122"/>
                <a:ea typeface="方正尚酷简体" panose="03000509000000000000" pitchFamily="65" charset="-122"/>
              </a:rPr>
              <a:t>团队冲突</a:t>
            </a:r>
          </a:p>
        </p:txBody>
      </p:sp>
      <p:sp>
        <p:nvSpPr>
          <p:cNvPr id="6" name="椭圆 5"/>
          <p:cNvSpPr/>
          <p:nvPr/>
        </p:nvSpPr>
        <p:spPr>
          <a:xfrm>
            <a:off x="2840567" y="2051257"/>
            <a:ext cx="1608667" cy="1608667"/>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133">
              <a:solidFill>
                <a:schemeClr val="bg1"/>
              </a:solidFill>
            </a:endParaRPr>
          </a:p>
        </p:txBody>
      </p:sp>
      <p:sp>
        <p:nvSpPr>
          <p:cNvPr id="7" name="椭圆 6"/>
          <p:cNvSpPr/>
          <p:nvPr/>
        </p:nvSpPr>
        <p:spPr>
          <a:xfrm>
            <a:off x="5272618" y="2051257"/>
            <a:ext cx="1606551" cy="1608667"/>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133">
              <a:solidFill>
                <a:schemeClr val="bg1"/>
              </a:solidFill>
            </a:endParaRPr>
          </a:p>
        </p:txBody>
      </p:sp>
      <p:sp>
        <p:nvSpPr>
          <p:cNvPr id="8" name="椭圆 7"/>
          <p:cNvSpPr/>
          <p:nvPr/>
        </p:nvSpPr>
        <p:spPr>
          <a:xfrm>
            <a:off x="7702551" y="2051257"/>
            <a:ext cx="1608667" cy="1608667"/>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133">
              <a:solidFill>
                <a:schemeClr val="bg1"/>
              </a:solidFill>
            </a:endParaRPr>
          </a:p>
        </p:txBody>
      </p:sp>
      <p:sp>
        <p:nvSpPr>
          <p:cNvPr id="9" name="矩形 8"/>
          <p:cNvSpPr/>
          <p:nvPr/>
        </p:nvSpPr>
        <p:spPr>
          <a:xfrm>
            <a:off x="861154" y="4413912"/>
            <a:ext cx="3263900" cy="1569660"/>
          </a:xfrm>
          <a:prstGeom prst="rect">
            <a:avLst/>
          </a:prstGeom>
        </p:spPr>
        <p:txBody>
          <a:bodyPr wrap="square">
            <a:spAutoFit/>
          </a:bodyPr>
          <a:lstStyle/>
          <a:p>
            <a:pPr algn="r" defTabSz="913765" fontAlgn="auto">
              <a:lnSpc>
                <a:spcPct val="120000"/>
              </a:lnSpc>
              <a:spcBef>
                <a:spcPct val="0"/>
              </a:spcBef>
              <a:spcAft>
                <a:spcPts val="0"/>
              </a:spcAft>
            </a:pPr>
            <a:r>
              <a:rPr lang="zh-CN" altLang="en-US" sz="2000" dirty="0">
                <a:solidFill>
                  <a:srgbClr val="21212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cxnSp>
        <p:nvCxnSpPr>
          <p:cNvPr id="10" name="直接连接符 9"/>
          <p:cNvCxnSpPr/>
          <p:nvPr/>
        </p:nvCxnSpPr>
        <p:spPr>
          <a:xfrm flipV="1">
            <a:off x="4271433" y="4343607"/>
            <a:ext cx="0" cy="1761067"/>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1" name="矩形 10"/>
          <p:cNvSpPr/>
          <p:nvPr/>
        </p:nvSpPr>
        <p:spPr>
          <a:xfrm>
            <a:off x="7910528" y="4413912"/>
            <a:ext cx="3265783" cy="1569660"/>
          </a:xfrm>
          <a:prstGeom prst="rect">
            <a:avLst/>
          </a:prstGeom>
        </p:spPr>
        <p:txBody>
          <a:bodyPr wrap="square">
            <a:spAutoFit/>
          </a:bodyPr>
          <a:lstStyle/>
          <a:p>
            <a:pPr defTabSz="1219170" fontAlgn="base">
              <a:lnSpc>
                <a:spcPct val="120000"/>
              </a:lnSpc>
              <a:spcBef>
                <a:spcPct val="0"/>
              </a:spcBef>
              <a:spcAft>
                <a:spcPct val="0"/>
              </a:spcAft>
              <a:defRPr/>
            </a:pPr>
            <a:r>
              <a:rPr lang="zh-CN" altLang="en-US" sz="2000" dirty="0">
                <a:solidFill>
                  <a:srgbClr val="212121"/>
                </a:solidFill>
                <a:latin typeface="微软雅黑" panose="020B0503020204020204" pitchFamily="34" charset="-122"/>
                <a:ea typeface="微软雅黑" panose="020B0503020204020204" pitchFamily="34" charset="-122"/>
              </a:rPr>
              <a:t>在此录入上述图表的描述说明，在此录入上述图表的描述说明，在此录入上述图表的描述说明。</a:t>
            </a:r>
          </a:p>
        </p:txBody>
      </p:sp>
      <p:cxnSp>
        <p:nvCxnSpPr>
          <p:cNvPr id="12" name="直接连接符 11"/>
          <p:cNvCxnSpPr/>
          <p:nvPr/>
        </p:nvCxnSpPr>
        <p:spPr>
          <a:xfrm flipV="1">
            <a:off x="7632700" y="4343607"/>
            <a:ext cx="0" cy="1761067"/>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3" name="矩形 12"/>
          <p:cNvSpPr/>
          <p:nvPr/>
        </p:nvSpPr>
        <p:spPr>
          <a:xfrm>
            <a:off x="4426348" y="4881797"/>
            <a:ext cx="3057247" cy="633891"/>
          </a:xfrm>
          <a:prstGeom prst="rect">
            <a:avLst/>
          </a:prstGeom>
          <a:noFill/>
          <a:ln w="9525">
            <a:noFill/>
          </a:ln>
        </p:spPr>
        <p:txBody>
          <a:bodyPr wrap="none" anchor="ctr">
            <a:spAutoFit/>
          </a:bodyPr>
          <a:lstStyle/>
          <a:p>
            <a:pPr lvl="0" algn="ctr">
              <a:lnSpc>
                <a:spcPct val="120000"/>
              </a:lnSpc>
            </a:pPr>
            <a:r>
              <a:rPr lang="zh-CN" altLang="en-US" sz="3200" dirty="0">
                <a:solidFill>
                  <a:srgbClr val="9B1E23"/>
                </a:solidFill>
                <a:latin typeface="方正尚酷简体" panose="03000509000000000000" pitchFamily="65" charset="-122"/>
                <a:ea typeface="方正尚酷简体" panose="03000509000000000000" pitchFamily="65" charset="-122"/>
              </a:rPr>
              <a:t>冲突发生的过程</a:t>
            </a:r>
          </a:p>
        </p:txBody>
      </p:sp>
      <p:sp>
        <p:nvSpPr>
          <p:cNvPr id="14" name="Freeform 551"/>
          <p:cNvSpPr/>
          <p:nvPr/>
        </p:nvSpPr>
        <p:spPr>
          <a:xfrm>
            <a:off x="3431118" y="2669324"/>
            <a:ext cx="478367" cy="361951"/>
          </a:xfrm>
          <a:custGeom>
            <a:avLst/>
            <a:gdLst/>
            <a:ahLst/>
            <a:cxnLst>
              <a:cxn ang="0">
                <a:pos x="17985" y="254359"/>
              </a:cxn>
              <a:cxn ang="0">
                <a:pos x="35970" y="254359"/>
              </a:cxn>
              <a:cxn ang="0">
                <a:pos x="35970" y="151588"/>
              </a:cxn>
              <a:cxn ang="0">
                <a:pos x="53955" y="146449"/>
              </a:cxn>
              <a:cxn ang="0">
                <a:pos x="53955" y="254359"/>
              </a:cxn>
              <a:cxn ang="0">
                <a:pos x="66801" y="254359"/>
              </a:cxn>
              <a:cxn ang="0">
                <a:pos x="66801" y="138741"/>
              </a:cxn>
              <a:cxn ang="0">
                <a:pos x="84786" y="133603"/>
              </a:cxn>
              <a:cxn ang="0">
                <a:pos x="84786" y="254359"/>
              </a:cxn>
              <a:cxn ang="0">
                <a:pos x="102771" y="254359"/>
              </a:cxn>
              <a:cxn ang="0">
                <a:pos x="102771" y="125895"/>
              </a:cxn>
              <a:cxn ang="0">
                <a:pos x="102771" y="125895"/>
              </a:cxn>
              <a:cxn ang="0">
                <a:pos x="120756" y="146449"/>
              </a:cxn>
              <a:cxn ang="0">
                <a:pos x="120756" y="254359"/>
              </a:cxn>
              <a:cxn ang="0">
                <a:pos x="133603" y="254359"/>
              </a:cxn>
              <a:cxn ang="0">
                <a:pos x="133603" y="156726"/>
              </a:cxn>
              <a:cxn ang="0">
                <a:pos x="151588" y="151588"/>
              </a:cxn>
              <a:cxn ang="0">
                <a:pos x="151588" y="254359"/>
              </a:cxn>
              <a:cxn ang="0">
                <a:pos x="164434" y="254359"/>
              </a:cxn>
              <a:cxn ang="0">
                <a:pos x="164434" y="146449"/>
              </a:cxn>
              <a:cxn ang="0">
                <a:pos x="182419" y="133603"/>
              </a:cxn>
              <a:cxn ang="0">
                <a:pos x="182419" y="254359"/>
              </a:cxn>
              <a:cxn ang="0">
                <a:pos x="195266" y="254359"/>
              </a:cxn>
              <a:cxn ang="0">
                <a:pos x="195266" y="125895"/>
              </a:cxn>
              <a:cxn ang="0">
                <a:pos x="213251" y="115618"/>
              </a:cxn>
              <a:cxn ang="0">
                <a:pos x="213251" y="254359"/>
              </a:cxn>
              <a:cxn ang="0">
                <a:pos x="231236" y="254359"/>
              </a:cxn>
              <a:cxn ang="0">
                <a:pos x="231236" y="107910"/>
              </a:cxn>
              <a:cxn ang="0">
                <a:pos x="249221" y="102771"/>
              </a:cxn>
              <a:cxn ang="0">
                <a:pos x="249221" y="254359"/>
              </a:cxn>
              <a:cxn ang="0">
                <a:pos x="262067" y="254359"/>
              </a:cxn>
              <a:cxn ang="0">
                <a:pos x="262067" y="97633"/>
              </a:cxn>
              <a:cxn ang="0">
                <a:pos x="280052" y="84786"/>
              </a:cxn>
              <a:cxn ang="0">
                <a:pos x="280052" y="254359"/>
              </a:cxn>
              <a:cxn ang="0">
                <a:pos x="346854" y="254359"/>
              </a:cxn>
              <a:cxn ang="0">
                <a:pos x="346854" y="272344"/>
              </a:cxn>
              <a:cxn ang="0">
                <a:pos x="17985" y="272344"/>
              </a:cxn>
              <a:cxn ang="0">
                <a:pos x="0" y="272344"/>
              </a:cxn>
              <a:cxn ang="0">
                <a:pos x="0" y="254359"/>
              </a:cxn>
              <a:cxn ang="0">
                <a:pos x="0" y="5139"/>
              </a:cxn>
              <a:cxn ang="0">
                <a:pos x="17985" y="5139"/>
              </a:cxn>
              <a:cxn ang="0">
                <a:pos x="17985" y="102771"/>
              </a:cxn>
              <a:cxn ang="0">
                <a:pos x="110479" y="66801"/>
              </a:cxn>
              <a:cxn ang="0">
                <a:pos x="115618" y="59094"/>
              </a:cxn>
              <a:cxn ang="0">
                <a:pos x="128464" y="71940"/>
              </a:cxn>
              <a:cxn ang="0">
                <a:pos x="138741" y="97633"/>
              </a:cxn>
              <a:cxn ang="0">
                <a:pos x="280052" y="30831"/>
              </a:cxn>
              <a:cxn ang="0">
                <a:pos x="262067" y="0"/>
              </a:cxn>
              <a:cxn ang="0">
                <a:pos x="310884" y="0"/>
              </a:cxn>
              <a:cxn ang="0">
                <a:pos x="359700" y="5139"/>
              </a:cxn>
              <a:cxn ang="0">
                <a:pos x="334007" y="41109"/>
              </a:cxn>
              <a:cxn ang="0">
                <a:pos x="310884" y="84786"/>
              </a:cxn>
              <a:cxn ang="0">
                <a:pos x="290329" y="53955"/>
              </a:cxn>
              <a:cxn ang="0">
                <a:pos x="146449" y="125895"/>
              </a:cxn>
              <a:cxn ang="0">
                <a:pos x="133603" y="133603"/>
              </a:cxn>
              <a:cxn ang="0">
                <a:pos x="120756" y="120756"/>
              </a:cxn>
              <a:cxn ang="0">
                <a:pos x="110479" y="97633"/>
              </a:cxn>
              <a:cxn ang="0">
                <a:pos x="17985" y="138741"/>
              </a:cxn>
              <a:cxn ang="0">
                <a:pos x="17985" y="254359"/>
              </a:cxn>
            </a:cxnLst>
            <a:rect l="0" t="0" r="0" b="0"/>
            <a:pathLst>
              <a:path w="140" h="106">
                <a:moveTo>
                  <a:pt x="7" y="99"/>
                </a:moveTo>
                <a:lnTo>
                  <a:pt x="14" y="99"/>
                </a:lnTo>
                <a:lnTo>
                  <a:pt x="14" y="59"/>
                </a:lnTo>
                <a:lnTo>
                  <a:pt x="21" y="57"/>
                </a:lnTo>
                <a:lnTo>
                  <a:pt x="21" y="99"/>
                </a:lnTo>
                <a:lnTo>
                  <a:pt x="26" y="99"/>
                </a:lnTo>
                <a:lnTo>
                  <a:pt x="26" y="54"/>
                </a:lnTo>
                <a:lnTo>
                  <a:pt x="33" y="52"/>
                </a:lnTo>
                <a:lnTo>
                  <a:pt x="33" y="99"/>
                </a:lnTo>
                <a:lnTo>
                  <a:pt x="40" y="99"/>
                </a:lnTo>
                <a:lnTo>
                  <a:pt x="40" y="49"/>
                </a:lnTo>
                <a:lnTo>
                  <a:pt x="40" y="49"/>
                </a:lnTo>
                <a:lnTo>
                  <a:pt x="47" y="57"/>
                </a:lnTo>
                <a:lnTo>
                  <a:pt x="47" y="99"/>
                </a:lnTo>
                <a:lnTo>
                  <a:pt x="52" y="99"/>
                </a:lnTo>
                <a:lnTo>
                  <a:pt x="52" y="61"/>
                </a:lnTo>
                <a:lnTo>
                  <a:pt x="59" y="59"/>
                </a:lnTo>
                <a:lnTo>
                  <a:pt x="59" y="99"/>
                </a:lnTo>
                <a:lnTo>
                  <a:pt x="64" y="99"/>
                </a:lnTo>
                <a:lnTo>
                  <a:pt x="64" y="57"/>
                </a:lnTo>
                <a:lnTo>
                  <a:pt x="71" y="52"/>
                </a:lnTo>
                <a:lnTo>
                  <a:pt x="71" y="99"/>
                </a:lnTo>
                <a:lnTo>
                  <a:pt x="76" y="99"/>
                </a:lnTo>
                <a:lnTo>
                  <a:pt x="76" y="49"/>
                </a:lnTo>
                <a:lnTo>
                  <a:pt x="83" y="45"/>
                </a:lnTo>
                <a:lnTo>
                  <a:pt x="83" y="99"/>
                </a:lnTo>
                <a:lnTo>
                  <a:pt x="90" y="99"/>
                </a:lnTo>
                <a:lnTo>
                  <a:pt x="90" y="42"/>
                </a:lnTo>
                <a:lnTo>
                  <a:pt x="97" y="40"/>
                </a:lnTo>
                <a:lnTo>
                  <a:pt x="97" y="99"/>
                </a:lnTo>
                <a:lnTo>
                  <a:pt x="102" y="99"/>
                </a:lnTo>
                <a:lnTo>
                  <a:pt x="102" y="38"/>
                </a:lnTo>
                <a:lnTo>
                  <a:pt x="109" y="33"/>
                </a:lnTo>
                <a:lnTo>
                  <a:pt x="109" y="99"/>
                </a:lnTo>
                <a:lnTo>
                  <a:pt x="135" y="99"/>
                </a:lnTo>
                <a:lnTo>
                  <a:pt x="135" y="106"/>
                </a:lnTo>
                <a:lnTo>
                  <a:pt x="7" y="106"/>
                </a:lnTo>
                <a:lnTo>
                  <a:pt x="0" y="106"/>
                </a:lnTo>
                <a:lnTo>
                  <a:pt x="0" y="99"/>
                </a:lnTo>
                <a:lnTo>
                  <a:pt x="0" y="2"/>
                </a:lnTo>
                <a:lnTo>
                  <a:pt x="7" y="2"/>
                </a:lnTo>
                <a:lnTo>
                  <a:pt x="7" y="40"/>
                </a:lnTo>
                <a:lnTo>
                  <a:pt x="43" y="26"/>
                </a:lnTo>
                <a:lnTo>
                  <a:pt x="45" y="23"/>
                </a:lnTo>
                <a:lnTo>
                  <a:pt x="50" y="28"/>
                </a:lnTo>
                <a:lnTo>
                  <a:pt x="54" y="38"/>
                </a:lnTo>
                <a:lnTo>
                  <a:pt x="109" y="12"/>
                </a:lnTo>
                <a:lnTo>
                  <a:pt x="102" y="0"/>
                </a:lnTo>
                <a:lnTo>
                  <a:pt x="121" y="0"/>
                </a:lnTo>
                <a:lnTo>
                  <a:pt x="140" y="2"/>
                </a:lnTo>
                <a:lnTo>
                  <a:pt x="130" y="16"/>
                </a:lnTo>
                <a:lnTo>
                  <a:pt x="121" y="33"/>
                </a:lnTo>
                <a:lnTo>
                  <a:pt x="113" y="21"/>
                </a:lnTo>
                <a:lnTo>
                  <a:pt x="57" y="49"/>
                </a:lnTo>
                <a:lnTo>
                  <a:pt x="52" y="52"/>
                </a:lnTo>
                <a:lnTo>
                  <a:pt x="47" y="47"/>
                </a:lnTo>
                <a:lnTo>
                  <a:pt x="43" y="38"/>
                </a:lnTo>
                <a:lnTo>
                  <a:pt x="7" y="54"/>
                </a:lnTo>
                <a:lnTo>
                  <a:pt x="7" y="99"/>
                </a:lnTo>
                <a:close/>
              </a:path>
            </a:pathLst>
          </a:custGeom>
          <a:solidFill>
            <a:srgbClr val="212121"/>
          </a:solidFill>
          <a:ln w="9525">
            <a:noFill/>
          </a:ln>
        </p:spPr>
        <p:txBody>
          <a:bodyPr/>
          <a:lstStyle/>
          <a:p>
            <a:endParaRPr lang="zh-CN" altLang="en-US" sz="2400">
              <a:solidFill>
                <a:schemeClr val="bg1"/>
              </a:solidFill>
            </a:endParaRPr>
          </a:p>
        </p:txBody>
      </p:sp>
      <p:sp>
        <p:nvSpPr>
          <p:cNvPr id="15" name="Freeform 552"/>
          <p:cNvSpPr>
            <a:spLocks noEditPoints="1"/>
          </p:cNvSpPr>
          <p:nvPr/>
        </p:nvSpPr>
        <p:spPr>
          <a:xfrm>
            <a:off x="5882218" y="2637574"/>
            <a:ext cx="478367" cy="355600"/>
          </a:xfrm>
          <a:custGeom>
            <a:avLst/>
            <a:gdLst/>
            <a:ahLst/>
            <a:cxnLst>
              <a:cxn ang="0">
                <a:pos x="347507" y="248987"/>
              </a:cxn>
              <a:cxn ang="0">
                <a:pos x="18290" y="267206"/>
              </a:cxn>
              <a:cxn ang="0">
                <a:pos x="0" y="248987"/>
              </a:cxn>
              <a:cxn ang="0">
                <a:pos x="18290" y="0"/>
              </a:cxn>
              <a:cxn ang="0">
                <a:pos x="42676" y="48583"/>
              </a:cxn>
              <a:cxn ang="0">
                <a:pos x="54869" y="54656"/>
              </a:cxn>
              <a:cxn ang="0">
                <a:pos x="152415" y="54656"/>
              </a:cxn>
              <a:cxn ang="0">
                <a:pos x="170705" y="60729"/>
              </a:cxn>
              <a:cxn ang="0">
                <a:pos x="213381" y="66802"/>
              </a:cxn>
              <a:cxn ang="0">
                <a:pos x="225575" y="66802"/>
              </a:cxn>
              <a:cxn ang="0">
                <a:pos x="329217" y="109312"/>
              </a:cxn>
              <a:cxn ang="0">
                <a:pos x="341410" y="91093"/>
              </a:cxn>
              <a:cxn ang="0">
                <a:pos x="341410" y="121457"/>
              </a:cxn>
              <a:cxn ang="0">
                <a:pos x="304831" y="145749"/>
              </a:cxn>
              <a:cxn ang="0">
                <a:pos x="323120" y="194332"/>
              </a:cxn>
              <a:cxn ang="0">
                <a:pos x="249961" y="194332"/>
              </a:cxn>
              <a:cxn ang="0">
                <a:pos x="231671" y="212550"/>
              </a:cxn>
              <a:cxn ang="0">
                <a:pos x="219478" y="194332"/>
              </a:cxn>
              <a:cxn ang="0">
                <a:pos x="170705" y="151822"/>
              </a:cxn>
              <a:cxn ang="0">
                <a:pos x="121932" y="188259"/>
              </a:cxn>
              <a:cxn ang="0">
                <a:pos x="103642" y="200405"/>
              </a:cxn>
              <a:cxn ang="0">
                <a:pos x="85353" y="182186"/>
              </a:cxn>
              <a:cxn ang="0">
                <a:pos x="67063" y="170040"/>
              </a:cxn>
              <a:cxn ang="0">
                <a:pos x="18290" y="212550"/>
              </a:cxn>
              <a:cxn ang="0">
                <a:pos x="231671" y="176113"/>
              </a:cxn>
              <a:cxn ang="0">
                <a:pos x="280444" y="151822"/>
              </a:cxn>
              <a:cxn ang="0">
                <a:pos x="164608" y="103239"/>
              </a:cxn>
              <a:cxn ang="0">
                <a:pos x="152415" y="97166"/>
              </a:cxn>
              <a:cxn ang="0">
                <a:pos x="73159" y="115384"/>
              </a:cxn>
              <a:cxn ang="0">
                <a:pos x="60966" y="109312"/>
              </a:cxn>
              <a:cxn ang="0">
                <a:pos x="18290" y="78947"/>
              </a:cxn>
              <a:cxn ang="0">
                <a:pos x="48773" y="157894"/>
              </a:cxn>
              <a:cxn ang="0">
                <a:pos x="67063" y="139676"/>
              </a:cxn>
              <a:cxn ang="0">
                <a:pos x="79256" y="157894"/>
              </a:cxn>
              <a:cxn ang="0">
                <a:pos x="103642" y="170040"/>
              </a:cxn>
              <a:cxn ang="0">
                <a:pos x="158512" y="139676"/>
              </a:cxn>
              <a:cxn ang="0">
                <a:pos x="170705" y="121457"/>
              </a:cxn>
              <a:cxn ang="0">
                <a:pos x="188995" y="139676"/>
              </a:cxn>
              <a:cxn ang="0">
                <a:pos x="231671" y="176113"/>
              </a:cxn>
            </a:cxnLst>
            <a:rect l="0" t="0" r="0" b="0"/>
            <a:pathLst>
              <a:path w="59" h="44">
                <a:moveTo>
                  <a:pt x="3" y="41"/>
                </a:moveTo>
                <a:cubicBezTo>
                  <a:pt x="57" y="41"/>
                  <a:pt x="57" y="41"/>
                  <a:pt x="57" y="41"/>
                </a:cubicBezTo>
                <a:cubicBezTo>
                  <a:pt x="57" y="44"/>
                  <a:pt x="57" y="44"/>
                  <a:pt x="57" y="44"/>
                </a:cubicBezTo>
                <a:cubicBezTo>
                  <a:pt x="3" y="44"/>
                  <a:pt x="3" y="44"/>
                  <a:pt x="3" y="44"/>
                </a:cubicBezTo>
                <a:cubicBezTo>
                  <a:pt x="0" y="44"/>
                  <a:pt x="0" y="44"/>
                  <a:pt x="0" y="44"/>
                </a:cubicBezTo>
                <a:cubicBezTo>
                  <a:pt x="0" y="41"/>
                  <a:pt x="0" y="41"/>
                  <a:pt x="0" y="41"/>
                </a:cubicBezTo>
                <a:cubicBezTo>
                  <a:pt x="0" y="0"/>
                  <a:pt x="0" y="0"/>
                  <a:pt x="0" y="0"/>
                </a:cubicBezTo>
                <a:cubicBezTo>
                  <a:pt x="3" y="0"/>
                  <a:pt x="3" y="0"/>
                  <a:pt x="3" y="0"/>
                </a:cubicBezTo>
                <a:cubicBezTo>
                  <a:pt x="3" y="9"/>
                  <a:pt x="3" y="9"/>
                  <a:pt x="3" y="9"/>
                </a:cubicBezTo>
                <a:cubicBezTo>
                  <a:pt x="7" y="8"/>
                  <a:pt x="7" y="8"/>
                  <a:pt x="7" y="8"/>
                </a:cubicBezTo>
                <a:cubicBezTo>
                  <a:pt x="8" y="8"/>
                  <a:pt x="8" y="8"/>
                  <a:pt x="8" y="8"/>
                </a:cubicBezTo>
                <a:cubicBezTo>
                  <a:pt x="9" y="9"/>
                  <a:pt x="9" y="9"/>
                  <a:pt x="9" y="9"/>
                </a:cubicBezTo>
                <a:cubicBezTo>
                  <a:pt x="12" y="15"/>
                  <a:pt x="12" y="15"/>
                  <a:pt x="12" y="15"/>
                </a:cubicBezTo>
                <a:cubicBezTo>
                  <a:pt x="25" y="9"/>
                  <a:pt x="25" y="9"/>
                  <a:pt x="25" y="9"/>
                </a:cubicBezTo>
                <a:cubicBezTo>
                  <a:pt x="28" y="8"/>
                  <a:pt x="28" y="8"/>
                  <a:pt x="28" y="8"/>
                </a:cubicBezTo>
                <a:cubicBezTo>
                  <a:pt x="28" y="10"/>
                  <a:pt x="28" y="10"/>
                  <a:pt x="28" y="10"/>
                </a:cubicBezTo>
                <a:cubicBezTo>
                  <a:pt x="28" y="13"/>
                  <a:pt x="28" y="13"/>
                  <a:pt x="28" y="13"/>
                </a:cubicBezTo>
                <a:cubicBezTo>
                  <a:pt x="35" y="11"/>
                  <a:pt x="35" y="11"/>
                  <a:pt x="35" y="11"/>
                </a:cubicBezTo>
                <a:cubicBezTo>
                  <a:pt x="36" y="11"/>
                  <a:pt x="36" y="11"/>
                  <a:pt x="36" y="11"/>
                </a:cubicBezTo>
                <a:cubicBezTo>
                  <a:pt x="37" y="11"/>
                  <a:pt x="37" y="11"/>
                  <a:pt x="37" y="11"/>
                </a:cubicBezTo>
                <a:cubicBezTo>
                  <a:pt x="48" y="23"/>
                  <a:pt x="48" y="23"/>
                  <a:pt x="48" y="23"/>
                </a:cubicBezTo>
                <a:cubicBezTo>
                  <a:pt x="54" y="18"/>
                  <a:pt x="54" y="18"/>
                  <a:pt x="54" y="18"/>
                </a:cubicBezTo>
                <a:cubicBezTo>
                  <a:pt x="53" y="18"/>
                  <a:pt x="53" y="18"/>
                  <a:pt x="53" y="18"/>
                </a:cubicBezTo>
                <a:cubicBezTo>
                  <a:pt x="53" y="16"/>
                  <a:pt x="55" y="15"/>
                  <a:pt x="56" y="15"/>
                </a:cubicBezTo>
                <a:cubicBezTo>
                  <a:pt x="58" y="15"/>
                  <a:pt x="59" y="16"/>
                  <a:pt x="59" y="18"/>
                </a:cubicBezTo>
                <a:cubicBezTo>
                  <a:pt x="59" y="19"/>
                  <a:pt x="58" y="20"/>
                  <a:pt x="56" y="20"/>
                </a:cubicBezTo>
                <a:cubicBezTo>
                  <a:pt x="56" y="20"/>
                  <a:pt x="56" y="20"/>
                  <a:pt x="55" y="20"/>
                </a:cubicBezTo>
                <a:cubicBezTo>
                  <a:pt x="50" y="24"/>
                  <a:pt x="50" y="24"/>
                  <a:pt x="50" y="24"/>
                </a:cubicBezTo>
                <a:cubicBezTo>
                  <a:pt x="56" y="29"/>
                  <a:pt x="56" y="29"/>
                  <a:pt x="56" y="29"/>
                </a:cubicBezTo>
                <a:cubicBezTo>
                  <a:pt x="53" y="32"/>
                  <a:pt x="53" y="32"/>
                  <a:pt x="53" y="32"/>
                </a:cubicBezTo>
                <a:cubicBezTo>
                  <a:pt x="47" y="27"/>
                  <a:pt x="47" y="27"/>
                  <a:pt x="47" y="27"/>
                </a:cubicBezTo>
                <a:cubicBezTo>
                  <a:pt x="41" y="32"/>
                  <a:pt x="41" y="32"/>
                  <a:pt x="41" y="32"/>
                </a:cubicBezTo>
                <a:cubicBezTo>
                  <a:pt x="41" y="32"/>
                  <a:pt x="41" y="32"/>
                  <a:pt x="41" y="32"/>
                </a:cubicBezTo>
                <a:cubicBezTo>
                  <a:pt x="41" y="33"/>
                  <a:pt x="40" y="35"/>
                  <a:pt x="38" y="35"/>
                </a:cubicBezTo>
                <a:cubicBezTo>
                  <a:pt x="37" y="35"/>
                  <a:pt x="36" y="33"/>
                  <a:pt x="36" y="32"/>
                </a:cubicBezTo>
                <a:cubicBezTo>
                  <a:pt x="36" y="32"/>
                  <a:pt x="36" y="32"/>
                  <a:pt x="36" y="32"/>
                </a:cubicBezTo>
                <a:cubicBezTo>
                  <a:pt x="29" y="25"/>
                  <a:pt x="29" y="25"/>
                  <a:pt x="29" y="25"/>
                </a:cubicBezTo>
                <a:cubicBezTo>
                  <a:pt x="29" y="25"/>
                  <a:pt x="28" y="25"/>
                  <a:pt x="28" y="25"/>
                </a:cubicBezTo>
                <a:cubicBezTo>
                  <a:pt x="28" y="25"/>
                  <a:pt x="27" y="25"/>
                  <a:pt x="27" y="25"/>
                </a:cubicBezTo>
                <a:cubicBezTo>
                  <a:pt x="20" y="31"/>
                  <a:pt x="20" y="31"/>
                  <a:pt x="20" y="31"/>
                </a:cubicBezTo>
                <a:cubicBezTo>
                  <a:pt x="20" y="31"/>
                  <a:pt x="20" y="31"/>
                  <a:pt x="20" y="31"/>
                </a:cubicBezTo>
                <a:cubicBezTo>
                  <a:pt x="20" y="32"/>
                  <a:pt x="18" y="33"/>
                  <a:pt x="17" y="33"/>
                </a:cubicBezTo>
                <a:cubicBezTo>
                  <a:pt x="15" y="33"/>
                  <a:pt x="14" y="32"/>
                  <a:pt x="14" y="31"/>
                </a:cubicBezTo>
                <a:cubicBezTo>
                  <a:pt x="14" y="31"/>
                  <a:pt x="14" y="31"/>
                  <a:pt x="14" y="30"/>
                </a:cubicBezTo>
                <a:cubicBezTo>
                  <a:pt x="12" y="28"/>
                  <a:pt x="12" y="28"/>
                  <a:pt x="12" y="28"/>
                </a:cubicBezTo>
                <a:cubicBezTo>
                  <a:pt x="11" y="28"/>
                  <a:pt x="11" y="28"/>
                  <a:pt x="11" y="28"/>
                </a:cubicBezTo>
                <a:cubicBezTo>
                  <a:pt x="10" y="28"/>
                  <a:pt x="10" y="28"/>
                  <a:pt x="10" y="28"/>
                </a:cubicBezTo>
                <a:cubicBezTo>
                  <a:pt x="3" y="35"/>
                  <a:pt x="3" y="35"/>
                  <a:pt x="3" y="35"/>
                </a:cubicBezTo>
                <a:cubicBezTo>
                  <a:pt x="3" y="41"/>
                  <a:pt x="3" y="41"/>
                  <a:pt x="3" y="41"/>
                </a:cubicBezTo>
                <a:close/>
                <a:moveTo>
                  <a:pt x="38" y="29"/>
                </a:moveTo>
                <a:cubicBezTo>
                  <a:pt x="39" y="29"/>
                  <a:pt x="39" y="29"/>
                  <a:pt x="39" y="30"/>
                </a:cubicBezTo>
                <a:cubicBezTo>
                  <a:pt x="46" y="25"/>
                  <a:pt x="46" y="25"/>
                  <a:pt x="46" y="25"/>
                </a:cubicBezTo>
                <a:cubicBezTo>
                  <a:pt x="35" y="15"/>
                  <a:pt x="35" y="15"/>
                  <a:pt x="35" y="15"/>
                </a:cubicBezTo>
                <a:cubicBezTo>
                  <a:pt x="27" y="17"/>
                  <a:pt x="27" y="17"/>
                  <a:pt x="27" y="17"/>
                </a:cubicBezTo>
                <a:cubicBezTo>
                  <a:pt x="25" y="18"/>
                  <a:pt x="25" y="18"/>
                  <a:pt x="25" y="18"/>
                </a:cubicBezTo>
                <a:cubicBezTo>
                  <a:pt x="25" y="16"/>
                  <a:pt x="25" y="16"/>
                  <a:pt x="25" y="16"/>
                </a:cubicBezTo>
                <a:cubicBezTo>
                  <a:pt x="24" y="13"/>
                  <a:pt x="24" y="13"/>
                  <a:pt x="24" y="13"/>
                </a:cubicBezTo>
                <a:cubicBezTo>
                  <a:pt x="12" y="19"/>
                  <a:pt x="12" y="19"/>
                  <a:pt x="12" y="19"/>
                </a:cubicBezTo>
                <a:cubicBezTo>
                  <a:pt x="11" y="20"/>
                  <a:pt x="11" y="20"/>
                  <a:pt x="11" y="20"/>
                </a:cubicBezTo>
                <a:cubicBezTo>
                  <a:pt x="10" y="18"/>
                  <a:pt x="10" y="18"/>
                  <a:pt x="10" y="18"/>
                </a:cubicBezTo>
                <a:cubicBezTo>
                  <a:pt x="6" y="12"/>
                  <a:pt x="6" y="12"/>
                  <a:pt x="6" y="12"/>
                </a:cubicBezTo>
                <a:cubicBezTo>
                  <a:pt x="3" y="13"/>
                  <a:pt x="3" y="13"/>
                  <a:pt x="3" y="13"/>
                </a:cubicBezTo>
                <a:cubicBezTo>
                  <a:pt x="3" y="32"/>
                  <a:pt x="3" y="32"/>
                  <a:pt x="3" y="32"/>
                </a:cubicBezTo>
                <a:cubicBezTo>
                  <a:pt x="8" y="26"/>
                  <a:pt x="8" y="26"/>
                  <a:pt x="8" y="26"/>
                </a:cubicBezTo>
                <a:cubicBezTo>
                  <a:pt x="8" y="26"/>
                  <a:pt x="8" y="25"/>
                  <a:pt x="8" y="25"/>
                </a:cubicBezTo>
                <a:cubicBezTo>
                  <a:pt x="8" y="24"/>
                  <a:pt x="9" y="23"/>
                  <a:pt x="11" y="23"/>
                </a:cubicBezTo>
                <a:cubicBezTo>
                  <a:pt x="12" y="23"/>
                  <a:pt x="13" y="24"/>
                  <a:pt x="13" y="25"/>
                </a:cubicBezTo>
                <a:cubicBezTo>
                  <a:pt x="13" y="25"/>
                  <a:pt x="13" y="26"/>
                  <a:pt x="13" y="26"/>
                </a:cubicBezTo>
                <a:cubicBezTo>
                  <a:pt x="16" y="28"/>
                  <a:pt x="16" y="28"/>
                  <a:pt x="16" y="28"/>
                </a:cubicBezTo>
                <a:cubicBezTo>
                  <a:pt x="16" y="28"/>
                  <a:pt x="17" y="28"/>
                  <a:pt x="17" y="28"/>
                </a:cubicBezTo>
                <a:cubicBezTo>
                  <a:pt x="17" y="28"/>
                  <a:pt x="18" y="28"/>
                  <a:pt x="18" y="29"/>
                </a:cubicBezTo>
                <a:cubicBezTo>
                  <a:pt x="26" y="23"/>
                  <a:pt x="26" y="23"/>
                  <a:pt x="26" y="23"/>
                </a:cubicBezTo>
                <a:cubicBezTo>
                  <a:pt x="26" y="23"/>
                  <a:pt x="26" y="23"/>
                  <a:pt x="26" y="23"/>
                </a:cubicBezTo>
                <a:cubicBezTo>
                  <a:pt x="26" y="21"/>
                  <a:pt x="27" y="20"/>
                  <a:pt x="28" y="20"/>
                </a:cubicBezTo>
                <a:cubicBezTo>
                  <a:pt x="30" y="20"/>
                  <a:pt x="31" y="21"/>
                  <a:pt x="31" y="23"/>
                </a:cubicBezTo>
                <a:cubicBezTo>
                  <a:pt x="31" y="23"/>
                  <a:pt x="31" y="23"/>
                  <a:pt x="31" y="23"/>
                </a:cubicBezTo>
                <a:cubicBezTo>
                  <a:pt x="37" y="30"/>
                  <a:pt x="37" y="30"/>
                  <a:pt x="37" y="30"/>
                </a:cubicBezTo>
                <a:cubicBezTo>
                  <a:pt x="37" y="29"/>
                  <a:pt x="38" y="29"/>
                  <a:pt x="38" y="29"/>
                </a:cubicBezTo>
                <a:close/>
              </a:path>
            </a:pathLst>
          </a:custGeom>
          <a:solidFill>
            <a:srgbClr val="212121"/>
          </a:solidFill>
          <a:ln w="9525">
            <a:noFill/>
          </a:ln>
        </p:spPr>
        <p:txBody>
          <a:bodyPr/>
          <a:lstStyle/>
          <a:p>
            <a:endParaRPr lang="zh-CN" altLang="en-US" sz="2400">
              <a:solidFill>
                <a:schemeClr val="bg1"/>
              </a:solidFill>
            </a:endParaRPr>
          </a:p>
        </p:txBody>
      </p:sp>
      <p:sp>
        <p:nvSpPr>
          <p:cNvPr id="16" name="Freeform 553"/>
          <p:cNvSpPr>
            <a:spLocks noEditPoints="1"/>
          </p:cNvSpPr>
          <p:nvPr/>
        </p:nvSpPr>
        <p:spPr>
          <a:xfrm>
            <a:off x="8274051" y="2677790"/>
            <a:ext cx="474133" cy="355600"/>
          </a:xfrm>
          <a:custGeom>
            <a:avLst/>
            <a:gdLst/>
            <a:ahLst/>
            <a:cxnLst>
              <a:cxn ang="0">
                <a:pos x="30566" y="248987"/>
              </a:cxn>
              <a:cxn ang="0">
                <a:pos x="73358" y="176113"/>
              </a:cxn>
              <a:cxn ang="0">
                <a:pos x="85584" y="248987"/>
              </a:cxn>
              <a:cxn ang="0">
                <a:pos x="128376" y="97166"/>
              </a:cxn>
              <a:cxn ang="0">
                <a:pos x="134489" y="248987"/>
              </a:cxn>
              <a:cxn ang="0">
                <a:pos x="177281" y="42510"/>
              </a:cxn>
              <a:cxn ang="0">
                <a:pos x="189507" y="248987"/>
              </a:cxn>
              <a:cxn ang="0">
                <a:pos x="232299" y="54656"/>
              </a:cxn>
              <a:cxn ang="0">
                <a:pos x="238412" y="248987"/>
              </a:cxn>
              <a:cxn ang="0">
                <a:pos x="281204" y="66802"/>
              </a:cxn>
              <a:cxn ang="0">
                <a:pos x="287317" y="248987"/>
              </a:cxn>
              <a:cxn ang="0">
                <a:pos x="330109" y="24291"/>
              </a:cxn>
              <a:cxn ang="0">
                <a:pos x="354562" y="248987"/>
              </a:cxn>
              <a:cxn ang="0">
                <a:pos x="18339" y="267206"/>
              </a:cxn>
              <a:cxn ang="0">
                <a:pos x="0" y="248987"/>
              </a:cxn>
              <a:cxn ang="0">
                <a:pos x="18339" y="0"/>
              </a:cxn>
              <a:cxn ang="0">
                <a:pos x="42792" y="194332"/>
              </a:cxn>
              <a:cxn ang="0">
                <a:pos x="42792" y="224696"/>
              </a:cxn>
              <a:cxn ang="0">
                <a:pos x="42792" y="230769"/>
              </a:cxn>
              <a:cxn ang="0">
                <a:pos x="48905" y="194332"/>
              </a:cxn>
              <a:cxn ang="0">
                <a:pos x="42792" y="194332"/>
              </a:cxn>
              <a:cxn ang="0">
                <a:pos x="91697" y="115384"/>
              </a:cxn>
              <a:cxn ang="0">
                <a:pos x="91697" y="230769"/>
              </a:cxn>
              <a:cxn ang="0">
                <a:pos x="97810" y="224696"/>
              </a:cxn>
              <a:cxn ang="0">
                <a:pos x="91697" y="109312"/>
              </a:cxn>
              <a:cxn ang="0">
                <a:pos x="146715" y="54656"/>
              </a:cxn>
              <a:cxn ang="0">
                <a:pos x="140602" y="224696"/>
              </a:cxn>
              <a:cxn ang="0">
                <a:pos x="146715" y="230769"/>
              </a:cxn>
              <a:cxn ang="0">
                <a:pos x="146715" y="60729"/>
              </a:cxn>
              <a:cxn ang="0">
                <a:pos x="146715" y="54656"/>
              </a:cxn>
              <a:cxn ang="0">
                <a:pos x="195620" y="72874"/>
              </a:cxn>
              <a:cxn ang="0">
                <a:pos x="195620" y="230769"/>
              </a:cxn>
              <a:cxn ang="0">
                <a:pos x="201734" y="224696"/>
              </a:cxn>
              <a:cxn ang="0">
                <a:pos x="195620" y="66802"/>
              </a:cxn>
              <a:cxn ang="0">
                <a:pos x="299544" y="36437"/>
              </a:cxn>
              <a:cxn ang="0">
                <a:pos x="299544" y="224696"/>
              </a:cxn>
              <a:cxn ang="0">
                <a:pos x="299544" y="230769"/>
              </a:cxn>
              <a:cxn ang="0">
                <a:pos x="305657" y="42510"/>
              </a:cxn>
              <a:cxn ang="0">
                <a:pos x="299544" y="36437"/>
              </a:cxn>
              <a:cxn ang="0">
                <a:pos x="244526" y="85020"/>
              </a:cxn>
              <a:cxn ang="0">
                <a:pos x="250639" y="230769"/>
              </a:cxn>
              <a:cxn ang="0">
                <a:pos x="250639" y="224696"/>
              </a:cxn>
              <a:cxn ang="0">
                <a:pos x="250639" y="78947"/>
              </a:cxn>
            </a:cxnLst>
            <a:rect l="0" t="0" r="0" b="0"/>
            <a:pathLst>
              <a:path w="58" h="44">
                <a:moveTo>
                  <a:pt x="3" y="41"/>
                </a:moveTo>
                <a:cubicBezTo>
                  <a:pt x="5" y="41"/>
                  <a:pt x="5" y="41"/>
                  <a:pt x="5" y="41"/>
                </a:cubicBezTo>
                <a:cubicBezTo>
                  <a:pt x="5" y="29"/>
                  <a:pt x="5" y="29"/>
                  <a:pt x="5" y="29"/>
                </a:cubicBezTo>
                <a:cubicBezTo>
                  <a:pt x="12" y="29"/>
                  <a:pt x="12" y="29"/>
                  <a:pt x="12" y="29"/>
                </a:cubicBezTo>
                <a:cubicBezTo>
                  <a:pt x="12" y="41"/>
                  <a:pt x="12" y="41"/>
                  <a:pt x="12" y="41"/>
                </a:cubicBezTo>
                <a:cubicBezTo>
                  <a:pt x="14" y="41"/>
                  <a:pt x="14" y="41"/>
                  <a:pt x="14" y="41"/>
                </a:cubicBezTo>
                <a:cubicBezTo>
                  <a:pt x="14" y="16"/>
                  <a:pt x="14" y="16"/>
                  <a:pt x="14" y="16"/>
                </a:cubicBezTo>
                <a:cubicBezTo>
                  <a:pt x="21" y="16"/>
                  <a:pt x="21" y="16"/>
                  <a:pt x="21" y="16"/>
                </a:cubicBezTo>
                <a:cubicBezTo>
                  <a:pt x="21" y="41"/>
                  <a:pt x="21" y="41"/>
                  <a:pt x="21" y="41"/>
                </a:cubicBezTo>
                <a:cubicBezTo>
                  <a:pt x="22" y="41"/>
                  <a:pt x="22" y="41"/>
                  <a:pt x="22" y="41"/>
                </a:cubicBezTo>
                <a:cubicBezTo>
                  <a:pt x="22" y="7"/>
                  <a:pt x="22" y="7"/>
                  <a:pt x="22" y="7"/>
                </a:cubicBezTo>
                <a:cubicBezTo>
                  <a:pt x="29" y="7"/>
                  <a:pt x="29" y="7"/>
                  <a:pt x="29" y="7"/>
                </a:cubicBezTo>
                <a:cubicBezTo>
                  <a:pt x="29" y="41"/>
                  <a:pt x="29" y="41"/>
                  <a:pt x="29" y="41"/>
                </a:cubicBezTo>
                <a:cubicBezTo>
                  <a:pt x="31" y="41"/>
                  <a:pt x="31" y="41"/>
                  <a:pt x="31" y="41"/>
                </a:cubicBezTo>
                <a:cubicBezTo>
                  <a:pt x="31" y="9"/>
                  <a:pt x="31" y="9"/>
                  <a:pt x="31" y="9"/>
                </a:cubicBezTo>
                <a:cubicBezTo>
                  <a:pt x="38" y="9"/>
                  <a:pt x="38" y="9"/>
                  <a:pt x="38" y="9"/>
                </a:cubicBezTo>
                <a:cubicBezTo>
                  <a:pt x="38" y="41"/>
                  <a:pt x="38" y="41"/>
                  <a:pt x="38" y="41"/>
                </a:cubicBezTo>
                <a:cubicBezTo>
                  <a:pt x="39" y="41"/>
                  <a:pt x="39" y="41"/>
                  <a:pt x="39" y="41"/>
                </a:cubicBezTo>
                <a:cubicBezTo>
                  <a:pt x="39" y="11"/>
                  <a:pt x="39" y="11"/>
                  <a:pt x="39" y="11"/>
                </a:cubicBezTo>
                <a:cubicBezTo>
                  <a:pt x="46" y="11"/>
                  <a:pt x="46" y="11"/>
                  <a:pt x="46" y="11"/>
                </a:cubicBezTo>
                <a:cubicBezTo>
                  <a:pt x="46" y="41"/>
                  <a:pt x="46" y="41"/>
                  <a:pt x="46" y="41"/>
                </a:cubicBezTo>
                <a:cubicBezTo>
                  <a:pt x="47" y="41"/>
                  <a:pt x="47" y="41"/>
                  <a:pt x="47" y="41"/>
                </a:cubicBezTo>
                <a:cubicBezTo>
                  <a:pt x="47" y="4"/>
                  <a:pt x="47" y="4"/>
                  <a:pt x="47" y="4"/>
                </a:cubicBezTo>
                <a:cubicBezTo>
                  <a:pt x="54" y="4"/>
                  <a:pt x="54" y="4"/>
                  <a:pt x="54" y="4"/>
                </a:cubicBezTo>
                <a:cubicBezTo>
                  <a:pt x="54" y="41"/>
                  <a:pt x="54" y="41"/>
                  <a:pt x="54" y="41"/>
                </a:cubicBezTo>
                <a:cubicBezTo>
                  <a:pt x="58" y="41"/>
                  <a:pt x="58" y="41"/>
                  <a:pt x="58" y="41"/>
                </a:cubicBezTo>
                <a:cubicBezTo>
                  <a:pt x="58" y="44"/>
                  <a:pt x="58" y="44"/>
                  <a:pt x="58" y="44"/>
                </a:cubicBezTo>
                <a:cubicBezTo>
                  <a:pt x="3" y="44"/>
                  <a:pt x="3" y="44"/>
                  <a:pt x="3" y="44"/>
                </a:cubicBezTo>
                <a:cubicBezTo>
                  <a:pt x="0" y="44"/>
                  <a:pt x="0" y="44"/>
                  <a:pt x="0" y="44"/>
                </a:cubicBezTo>
                <a:cubicBezTo>
                  <a:pt x="0" y="41"/>
                  <a:pt x="0" y="41"/>
                  <a:pt x="0" y="41"/>
                </a:cubicBezTo>
                <a:cubicBezTo>
                  <a:pt x="0" y="0"/>
                  <a:pt x="0" y="0"/>
                  <a:pt x="0" y="0"/>
                </a:cubicBezTo>
                <a:cubicBezTo>
                  <a:pt x="3" y="0"/>
                  <a:pt x="3" y="0"/>
                  <a:pt x="3" y="0"/>
                </a:cubicBezTo>
                <a:cubicBezTo>
                  <a:pt x="3" y="41"/>
                  <a:pt x="3" y="41"/>
                  <a:pt x="3" y="41"/>
                </a:cubicBezTo>
                <a:close/>
                <a:moveTo>
                  <a:pt x="7" y="32"/>
                </a:moveTo>
                <a:cubicBezTo>
                  <a:pt x="7" y="32"/>
                  <a:pt x="7" y="32"/>
                  <a:pt x="7" y="32"/>
                </a:cubicBezTo>
                <a:cubicBezTo>
                  <a:pt x="7" y="37"/>
                  <a:pt x="7" y="37"/>
                  <a:pt x="7" y="37"/>
                </a:cubicBezTo>
                <a:cubicBezTo>
                  <a:pt x="7" y="38"/>
                  <a:pt x="7" y="38"/>
                  <a:pt x="7" y="38"/>
                </a:cubicBezTo>
                <a:cubicBezTo>
                  <a:pt x="7" y="38"/>
                  <a:pt x="7" y="38"/>
                  <a:pt x="7" y="38"/>
                </a:cubicBezTo>
                <a:cubicBezTo>
                  <a:pt x="8" y="38"/>
                  <a:pt x="8" y="38"/>
                  <a:pt x="8" y="37"/>
                </a:cubicBezTo>
                <a:cubicBezTo>
                  <a:pt x="8" y="32"/>
                  <a:pt x="8" y="32"/>
                  <a:pt x="8" y="32"/>
                </a:cubicBezTo>
                <a:cubicBezTo>
                  <a:pt x="8" y="32"/>
                  <a:pt x="8" y="32"/>
                  <a:pt x="7" y="32"/>
                </a:cubicBezTo>
                <a:cubicBezTo>
                  <a:pt x="7" y="32"/>
                  <a:pt x="7" y="32"/>
                  <a:pt x="7" y="32"/>
                </a:cubicBezTo>
                <a:close/>
                <a:moveTo>
                  <a:pt x="15" y="18"/>
                </a:moveTo>
                <a:cubicBezTo>
                  <a:pt x="15" y="18"/>
                  <a:pt x="15" y="19"/>
                  <a:pt x="15" y="19"/>
                </a:cubicBezTo>
                <a:cubicBezTo>
                  <a:pt x="15" y="37"/>
                  <a:pt x="15" y="37"/>
                  <a:pt x="15" y="37"/>
                </a:cubicBezTo>
                <a:cubicBezTo>
                  <a:pt x="15" y="38"/>
                  <a:pt x="15" y="38"/>
                  <a:pt x="15" y="38"/>
                </a:cubicBezTo>
                <a:cubicBezTo>
                  <a:pt x="15" y="38"/>
                  <a:pt x="15" y="38"/>
                  <a:pt x="15" y="38"/>
                </a:cubicBezTo>
                <a:cubicBezTo>
                  <a:pt x="16" y="38"/>
                  <a:pt x="16" y="38"/>
                  <a:pt x="16" y="37"/>
                </a:cubicBezTo>
                <a:cubicBezTo>
                  <a:pt x="16" y="19"/>
                  <a:pt x="16" y="19"/>
                  <a:pt x="16" y="19"/>
                </a:cubicBezTo>
                <a:cubicBezTo>
                  <a:pt x="16" y="19"/>
                  <a:pt x="16" y="18"/>
                  <a:pt x="15" y="18"/>
                </a:cubicBezTo>
                <a:cubicBezTo>
                  <a:pt x="15" y="18"/>
                  <a:pt x="15" y="18"/>
                  <a:pt x="15" y="18"/>
                </a:cubicBezTo>
                <a:close/>
                <a:moveTo>
                  <a:pt x="24" y="9"/>
                </a:moveTo>
                <a:cubicBezTo>
                  <a:pt x="23" y="9"/>
                  <a:pt x="23" y="9"/>
                  <a:pt x="23" y="10"/>
                </a:cubicBezTo>
                <a:cubicBezTo>
                  <a:pt x="23" y="37"/>
                  <a:pt x="23" y="37"/>
                  <a:pt x="23" y="37"/>
                </a:cubicBezTo>
                <a:cubicBezTo>
                  <a:pt x="23" y="38"/>
                  <a:pt x="23" y="38"/>
                  <a:pt x="24" y="38"/>
                </a:cubicBezTo>
                <a:cubicBezTo>
                  <a:pt x="24" y="38"/>
                  <a:pt x="24" y="38"/>
                  <a:pt x="24" y="38"/>
                </a:cubicBezTo>
                <a:cubicBezTo>
                  <a:pt x="24" y="38"/>
                  <a:pt x="24" y="38"/>
                  <a:pt x="24" y="37"/>
                </a:cubicBezTo>
                <a:cubicBezTo>
                  <a:pt x="24" y="10"/>
                  <a:pt x="24" y="10"/>
                  <a:pt x="24" y="10"/>
                </a:cubicBezTo>
                <a:cubicBezTo>
                  <a:pt x="24" y="9"/>
                  <a:pt x="24" y="9"/>
                  <a:pt x="24" y="9"/>
                </a:cubicBezTo>
                <a:cubicBezTo>
                  <a:pt x="24" y="9"/>
                  <a:pt x="24" y="9"/>
                  <a:pt x="24" y="9"/>
                </a:cubicBezTo>
                <a:close/>
                <a:moveTo>
                  <a:pt x="32" y="11"/>
                </a:moveTo>
                <a:cubicBezTo>
                  <a:pt x="32" y="11"/>
                  <a:pt x="32" y="12"/>
                  <a:pt x="32" y="12"/>
                </a:cubicBezTo>
                <a:cubicBezTo>
                  <a:pt x="32" y="37"/>
                  <a:pt x="32" y="37"/>
                  <a:pt x="32" y="37"/>
                </a:cubicBezTo>
                <a:cubicBezTo>
                  <a:pt x="32" y="38"/>
                  <a:pt x="32" y="38"/>
                  <a:pt x="32" y="38"/>
                </a:cubicBezTo>
                <a:cubicBezTo>
                  <a:pt x="32" y="38"/>
                  <a:pt x="32" y="38"/>
                  <a:pt x="32" y="38"/>
                </a:cubicBezTo>
                <a:cubicBezTo>
                  <a:pt x="33" y="38"/>
                  <a:pt x="33" y="38"/>
                  <a:pt x="33" y="37"/>
                </a:cubicBezTo>
                <a:cubicBezTo>
                  <a:pt x="33" y="12"/>
                  <a:pt x="33" y="12"/>
                  <a:pt x="33" y="12"/>
                </a:cubicBezTo>
                <a:cubicBezTo>
                  <a:pt x="33" y="12"/>
                  <a:pt x="33" y="11"/>
                  <a:pt x="32" y="11"/>
                </a:cubicBezTo>
                <a:cubicBezTo>
                  <a:pt x="32" y="11"/>
                  <a:pt x="32" y="11"/>
                  <a:pt x="32" y="11"/>
                </a:cubicBezTo>
                <a:close/>
                <a:moveTo>
                  <a:pt x="49" y="6"/>
                </a:moveTo>
                <a:cubicBezTo>
                  <a:pt x="49" y="6"/>
                  <a:pt x="49" y="6"/>
                  <a:pt x="49" y="7"/>
                </a:cubicBezTo>
                <a:cubicBezTo>
                  <a:pt x="49" y="37"/>
                  <a:pt x="49" y="37"/>
                  <a:pt x="49" y="37"/>
                </a:cubicBezTo>
                <a:cubicBezTo>
                  <a:pt x="49" y="38"/>
                  <a:pt x="49" y="38"/>
                  <a:pt x="49" y="38"/>
                </a:cubicBezTo>
                <a:cubicBezTo>
                  <a:pt x="49" y="38"/>
                  <a:pt x="49" y="38"/>
                  <a:pt x="49" y="38"/>
                </a:cubicBezTo>
                <a:cubicBezTo>
                  <a:pt x="49" y="38"/>
                  <a:pt x="50" y="38"/>
                  <a:pt x="50" y="37"/>
                </a:cubicBezTo>
                <a:cubicBezTo>
                  <a:pt x="50" y="7"/>
                  <a:pt x="50" y="7"/>
                  <a:pt x="50" y="7"/>
                </a:cubicBezTo>
                <a:cubicBezTo>
                  <a:pt x="50" y="6"/>
                  <a:pt x="49" y="6"/>
                  <a:pt x="49" y="6"/>
                </a:cubicBezTo>
                <a:cubicBezTo>
                  <a:pt x="49" y="6"/>
                  <a:pt x="49" y="6"/>
                  <a:pt x="49" y="6"/>
                </a:cubicBezTo>
                <a:close/>
                <a:moveTo>
                  <a:pt x="41" y="13"/>
                </a:moveTo>
                <a:cubicBezTo>
                  <a:pt x="40" y="13"/>
                  <a:pt x="40" y="14"/>
                  <a:pt x="40" y="14"/>
                </a:cubicBezTo>
                <a:cubicBezTo>
                  <a:pt x="40" y="37"/>
                  <a:pt x="40" y="37"/>
                  <a:pt x="40" y="37"/>
                </a:cubicBezTo>
                <a:cubicBezTo>
                  <a:pt x="40" y="38"/>
                  <a:pt x="40" y="38"/>
                  <a:pt x="41" y="38"/>
                </a:cubicBezTo>
                <a:cubicBezTo>
                  <a:pt x="41" y="38"/>
                  <a:pt x="41" y="38"/>
                  <a:pt x="41" y="38"/>
                </a:cubicBezTo>
                <a:cubicBezTo>
                  <a:pt x="41" y="38"/>
                  <a:pt x="41" y="38"/>
                  <a:pt x="41" y="37"/>
                </a:cubicBezTo>
                <a:cubicBezTo>
                  <a:pt x="41" y="14"/>
                  <a:pt x="41" y="14"/>
                  <a:pt x="41" y="14"/>
                </a:cubicBezTo>
                <a:cubicBezTo>
                  <a:pt x="41" y="14"/>
                  <a:pt x="41" y="13"/>
                  <a:pt x="41" y="13"/>
                </a:cubicBezTo>
                <a:close/>
              </a:path>
            </a:pathLst>
          </a:custGeom>
          <a:solidFill>
            <a:srgbClr val="212121"/>
          </a:solidFill>
          <a:ln w="9525">
            <a:noFill/>
          </a:ln>
        </p:spPr>
        <p:txBody>
          <a:bodyPr/>
          <a:lstStyle/>
          <a:p>
            <a:endParaRPr lang="zh-CN" altLang="en-US" sz="2400">
              <a:solidFill>
                <a:schemeClr val="bg1"/>
              </a:solidFill>
            </a:endParaRPr>
          </a:p>
        </p:txBody>
      </p:sp>
      <p:grpSp>
        <p:nvGrpSpPr>
          <p:cNvPr id="17" name="组合 16"/>
          <p:cNvGrpSpPr/>
          <p:nvPr/>
        </p:nvGrpSpPr>
        <p:grpSpPr>
          <a:xfrm>
            <a:off x="1405467" y="2051258"/>
            <a:ext cx="1509184" cy="1511300"/>
            <a:chOff x="-381549" y="1319482"/>
            <a:chExt cx="1132134" cy="1132415"/>
          </a:xfrm>
        </p:grpSpPr>
        <p:sp>
          <p:nvSpPr>
            <p:cNvPr id="18" name="Oval 53"/>
            <p:cNvSpPr>
              <a:spLocks noChangeArrowheads="1"/>
            </p:cNvSpPr>
            <p:nvPr/>
          </p:nvSpPr>
          <p:spPr bwMode="auto">
            <a:xfrm>
              <a:off x="-381549" y="1319482"/>
              <a:ext cx="1132134" cy="1132415"/>
            </a:xfrm>
            <a:prstGeom prst="ellipse">
              <a:avLst/>
            </a:pr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1219170">
                <a:defRPr/>
              </a:pPr>
              <a:endParaRPr lang="zh-CN" altLang="en-US" sz="2400">
                <a:solidFill>
                  <a:schemeClr val="bg1"/>
                </a:solidFill>
                <a:latin typeface="方正兰亭粗黑_GBK" panose="02000000000000000000" pitchFamily="2" charset="-122"/>
                <a:ea typeface="方正兰亭粗黑_GBK" panose="02000000000000000000" pitchFamily="2" charset="-122"/>
              </a:endParaRPr>
            </a:p>
          </p:txBody>
        </p:sp>
        <p:sp>
          <p:nvSpPr>
            <p:cNvPr id="19" name="矩形 20"/>
            <p:cNvSpPr/>
            <p:nvPr/>
          </p:nvSpPr>
          <p:spPr>
            <a:xfrm>
              <a:off x="-303895" y="1482110"/>
              <a:ext cx="919402" cy="807158"/>
            </a:xfrm>
            <a:prstGeom prst="rect">
              <a:avLst/>
            </a:prstGeom>
            <a:noFill/>
            <a:ln w="9525">
              <a:noFill/>
            </a:ln>
          </p:spPr>
          <p:txBody>
            <a:bodyPr anchor="ctr">
              <a:spAutoFit/>
            </a:bodyPr>
            <a:lstStyle/>
            <a:p>
              <a:pPr lvl="0" algn="ctr" eaLnBrk="1" hangingPunct="1"/>
              <a:r>
                <a:rPr lang="zh-CN" altLang="en-US" sz="3200" dirty="0">
                  <a:solidFill>
                    <a:schemeClr val="bg1"/>
                  </a:solidFill>
                  <a:latin typeface="方正兰亭粗黑_GBK" panose="02000000000000000000" pitchFamily="2" charset="-122"/>
                  <a:ea typeface="方正兰亭粗黑_GBK" panose="02000000000000000000" pitchFamily="2" charset="-122"/>
                </a:rPr>
                <a:t>添加</a:t>
              </a:r>
              <a:endParaRPr lang="en-US" altLang="zh-CN" sz="3200" dirty="0">
                <a:solidFill>
                  <a:schemeClr val="bg1"/>
                </a:solidFill>
                <a:latin typeface="方正兰亭粗黑_GBK" panose="02000000000000000000" pitchFamily="2" charset="-122"/>
                <a:ea typeface="方正兰亭粗黑_GBK" panose="02000000000000000000" pitchFamily="2" charset="-122"/>
              </a:endParaRPr>
            </a:p>
            <a:p>
              <a:pPr lvl="0" algn="ctr" eaLnBrk="1" hangingPunct="1"/>
              <a:r>
                <a:rPr lang="zh-CN" altLang="en-US" sz="3200" dirty="0">
                  <a:solidFill>
                    <a:schemeClr val="bg1"/>
                  </a:solidFill>
                  <a:latin typeface="方正兰亭粗黑_GBK" panose="02000000000000000000" pitchFamily="2" charset="-122"/>
                  <a:ea typeface="方正兰亭粗黑_GBK" panose="02000000000000000000" pitchFamily="2" charset="-122"/>
                </a:rPr>
                <a:t>标题</a:t>
              </a:r>
            </a:p>
          </p:txBody>
        </p:sp>
      </p:grpSp>
      <p:grpSp>
        <p:nvGrpSpPr>
          <p:cNvPr id="20" name="组合 19"/>
          <p:cNvGrpSpPr/>
          <p:nvPr/>
        </p:nvGrpSpPr>
        <p:grpSpPr>
          <a:xfrm>
            <a:off x="4078818" y="2051258"/>
            <a:ext cx="1511300" cy="1511300"/>
            <a:chOff x="-381549" y="1319482"/>
            <a:chExt cx="1132134" cy="1132415"/>
          </a:xfrm>
        </p:grpSpPr>
        <p:sp>
          <p:nvSpPr>
            <p:cNvPr id="21" name="Oval 53"/>
            <p:cNvSpPr>
              <a:spLocks noChangeArrowheads="1"/>
            </p:cNvSpPr>
            <p:nvPr/>
          </p:nvSpPr>
          <p:spPr bwMode="auto">
            <a:xfrm>
              <a:off x="-381549" y="1319482"/>
              <a:ext cx="1132134" cy="1132415"/>
            </a:xfrm>
            <a:prstGeom prst="ellipse">
              <a:avLst/>
            </a:pr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1219170">
                <a:defRPr/>
              </a:pPr>
              <a:endParaRPr lang="zh-CN" altLang="en-US" sz="2400">
                <a:solidFill>
                  <a:schemeClr val="bg1"/>
                </a:solidFill>
                <a:latin typeface="方正兰亭粗黑_GBK" panose="02000000000000000000" pitchFamily="2" charset="-122"/>
                <a:ea typeface="方正兰亭粗黑_GBK" panose="02000000000000000000" pitchFamily="2" charset="-122"/>
              </a:endParaRPr>
            </a:p>
          </p:txBody>
        </p:sp>
        <p:sp>
          <p:nvSpPr>
            <p:cNvPr id="22" name="矩形 24"/>
            <p:cNvSpPr/>
            <p:nvPr/>
          </p:nvSpPr>
          <p:spPr>
            <a:xfrm>
              <a:off x="-283575" y="1482110"/>
              <a:ext cx="919402" cy="807158"/>
            </a:xfrm>
            <a:prstGeom prst="rect">
              <a:avLst/>
            </a:prstGeom>
            <a:noFill/>
            <a:ln w="9525">
              <a:noFill/>
            </a:ln>
          </p:spPr>
          <p:txBody>
            <a:bodyPr anchor="ctr">
              <a:spAutoFit/>
            </a:bodyPr>
            <a:lstStyle/>
            <a:p>
              <a:pPr lvl="0" algn="ctr" eaLnBrk="1" hangingPunct="1"/>
              <a:r>
                <a:rPr lang="zh-CN" altLang="en-US" sz="3200" dirty="0">
                  <a:solidFill>
                    <a:schemeClr val="bg1"/>
                  </a:solidFill>
                  <a:latin typeface="方正兰亭粗黑_GBK" panose="02000000000000000000" pitchFamily="2" charset="-122"/>
                  <a:ea typeface="方正兰亭粗黑_GBK" panose="02000000000000000000" pitchFamily="2" charset="-122"/>
                </a:rPr>
                <a:t>添加</a:t>
              </a:r>
              <a:endParaRPr lang="en-US" altLang="zh-CN" sz="3200" dirty="0">
                <a:solidFill>
                  <a:schemeClr val="bg1"/>
                </a:solidFill>
                <a:latin typeface="方正兰亭粗黑_GBK" panose="02000000000000000000" pitchFamily="2" charset="-122"/>
                <a:ea typeface="方正兰亭粗黑_GBK" panose="02000000000000000000" pitchFamily="2" charset="-122"/>
              </a:endParaRPr>
            </a:p>
            <a:p>
              <a:pPr lvl="0" algn="ctr" eaLnBrk="1" hangingPunct="1"/>
              <a:r>
                <a:rPr lang="zh-CN" altLang="en-US" sz="3200" dirty="0">
                  <a:solidFill>
                    <a:schemeClr val="bg1"/>
                  </a:solidFill>
                  <a:latin typeface="方正兰亭粗黑_GBK" panose="02000000000000000000" pitchFamily="2" charset="-122"/>
                  <a:ea typeface="方正兰亭粗黑_GBK" panose="02000000000000000000" pitchFamily="2" charset="-122"/>
                </a:rPr>
                <a:t>标题</a:t>
              </a:r>
            </a:p>
          </p:txBody>
        </p:sp>
      </p:grpSp>
      <p:grpSp>
        <p:nvGrpSpPr>
          <p:cNvPr id="23" name="组合 22"/>
          <p:cNvGrpSpPr/>
          <p:nvPr/>
        </p:nvGrpSpPr>
        <p:grpSpPr>
          <a:xfrm>
            <a:off x="6576485" y="2051258"/>
            <a:ext cx="1509183" cy="1511300"/>
            <a:chOff x="-381549" y="1319482"/>
            <a:chExt cx="1132134" cy="1132415"/>
          </a:xfrm>
        </p:grpSpPr>
        <p:sp>
          <p:nvSpPr>
            <p:cNvPr id="24" name="Oval 53"/>
            <p:cNvSpPr>
              <a:spLocks noChangeArrowheads="1"/>
            </p:cNvSpPr>
            <p:nvPr/>
          </p:nvSpPr>
          <p:spPr bwMode="auto">
            <a:xfrm>
              <a:off x="-381549" y="1319482"/>
              <a:ext cx="1132134" cy="1132415"/>
            </a:xfrm>
            <a:prstGeom prst="ellipse">
              <a:avLst/>
            </a:pr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1219170">
                <a:defRPr/>
              </a:pPr>
              <a:endParaRPr lang="zh-CN" altLang="en-US" sz="2400">
                <a:solidFill>
                  <a:schemeClr val="bg1"/>
                </a:solidFill>
                <a:latin typeface="方正兰亭粗黑_GBK" panose="02000000000000000000" pitchFamily="2" charset="-122"/>
                <a:ea typeface="方正兰亭粗黑_GBK" panose="02000000000000000000" pitchFamily="2" charset="-122"/>
              </a:endParaRPr>
            </a:p>
          </p:txBody>
        </p:sp>
        <p:sp>
          <p:nvSpPr>
            <p:cNvPr id="25" name="矩形 27"/>
            <p:cNvSpPr/>
            <p:nvPr/>
          </p:nvSpPr>
          <p:spPr>
            <a:xfrm>
              <a:off x="-324215" y="1482110"/>
              <a:ext cx="919402" cy="807158"/>
            </a:xfrm>
            <a:prstGeom prst="rect">
              <a:avLst/>
            </a:prstGeom>
            <a:noFill/>
            <a:ln w="9525">
              <a:noFill/>
            </a:ln>
          </p:spPr>
          <p:txBody>
            <a:bodyPr anchor="ctr">
              <a:spAutoFit/>
            </a:bodyPr>
            <a:lstStyle/>
            <a:p>
              <a:pPr lvl="0" algn="ctr" eaLnBrk="1" hangingPunct="1"/>
              <a:r>
                <a:rPr lang="zh-CN" altLang="en-US" sz="3200" dirty="0">
                  <a:solidFill>
                    <a:schemeClr val="bg1"/>
                  </a:solidFill>
                  <a:latin typeface="方正兰亭粗黑_GBK" panose="02000000000000000000" pitchFamily="2" charset="-122"/>
                  <a:ea typeface="方正兰亭粗黑_GBK" panose="02000000000000000000" pitchFamily="2" charset="-122"/>
                </a:rPr>
                <a:t>添加</a:t>
              </a:r>
              <a:endParaRPr lang="en-US" altLang="zh-CN" sz="3200" dirty="0">
                <a:solidFill>
                  <a:schemeClr val="bg1"/>
                </a:solidFill>
                <a:latin typeface="方正兰亭粗黑_GBK" panose="02000000000000000000" pitchFamily="2" charset="-122"/>
                <a:ea typeface="方正兰亭粗黑_GBK" panose="02000000000000000000" pitchFamily="2" charset="-122"/>
              </a:endParaRPr>
            </a:p>
            <a:p>
              <a:pPr lvl="0" algn="ctr" eaLnBrk="1" hangingPunct="1"/>
              <a:r>
                <a:rPr lang="zh-CN" altLang="en-US" sz="3200" dirty="0">
                  <a:solidFill>
                    <a:schemeClr val="bg1"/>
                  </a:solidFill>
                  <a:latin typeface="方正兰亭粗黑_GBK" panose="02000000000000000000" pitchFamily="2" charset="-122"/>
                  <a:ea typeface="方正兰亭粗黑_GBK" panose="02000000000000000000" pitchFamily="2" charset="-122"/>
                </a:rPr>
                <a:t>标题</a:t>
              </a:r>
            </a:p>
          </p:txBody>
        </p:sp>
      </p:grpSp>
      <p:grpSp>
        <p:nvGrpSpPr>
          <p:cNvPr id="26" name="组合 25"/>
          <p:cNvGrpSpPr/>
          <p:nvPr/>
        </p:nvGrpSpPr>
        <p:grpSpPr>
          <a:xfrm>
            <a:off x="9122833" y="2051258"/>
            <a:ext cx="1509184" cy="1511300"/>
            <a:chOff x="-381549" y="1319482"/>
            <a:chExt cx="1132134" cy="1132415"/>
          </a:xfrm>
        </p:grpSpPr>
        <p:sp>
          <p:nvSpPr>
            <p:cNvPr id="27" name="Oval 53"/>
            <p:cNvSpPr>
              <a:spLocks noChangeArrowheads="1"/>
            </p:cNvSpPr>
            <p:nvPr/>
          </p:nvSpPr>
          <p:spPr bwMode="auto">
            <a:xfrm>
              <a:off x="-381549" y="1319482"/>
              <a:ext cx="1132134" cy="1132415"/>
            </a:xfrm>
            <a:prstGeom prst="ellipse">
              <a:avLst/>
            </a:pr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1219170">
                <a:defRPr/>
              </a:pPr>
              <a:endParaRPr lang="zh-CN" altLang="en-US" sz="2400">
                <a:solidFill>
                  <a:schemeClr val="bg1"/>
                </a:solidFill>
                <a:latin typeface="方正兰亭粗黑_GBK" panose="02000000000000000000" pitchFamily="2" charset="-122"/>
                <a:ea typeface="方正兰亭粗黑_GBK" panose="02000000000000000000" pitchFamily="2" charset="-122"/>
              </a:endParaRPr>
            </a:p>
          </p:txBody>
        </p:sp>
        <p:sp>
          <p:nvSpPr>
            <p:cNvPr id="28" name="矩形 30"/>
            <p:cNvSpPr/>
            <p:nvPr/>
          </p:nvSpPr>
          <p:spPr>
            <a:xfrm>
              <a:off x="-288639" y="1482110"/>
              <a:ext cx="919402" cy="807158"/>
            </a:xfrm>
            <a:prstGeom prst="rect">
              <a:avLst/>
            </a:prstGeom>
            <a:noFill/>
            <a:ln w="9525">
              <a:noFill/>
            </a:ln>
          </p:spPr>
          <p:txBody>
            <a:bodyPr anchor="ctr">
              <a:spAutoFit/>
            </a:bodyPr>
            <a:lstStyle/>
            <a:p>
              <a:pPr lvl="0" algn="ctr" eaLnBrk="1" hangingPunct="1"/>
              <a:r>
                <a:rPr lang="zh-CN" altLang="en-US" sz="3200" dirty="0">
                  <a:solidFill>
                    <a:schemeClr val="bg1"/>
                  </a:solidFill>
                  <a:latin typeface="方正兰亭粗黑_GBK" panose="02000000000000000000" pitchFamily="2" charset="-122"/>
                  <a:ea typeface="方正兰亭粗黑_GBK" panose="02000000000000000000" pitchFamily="2" charset="-122"/>
                </a:rPr>
                <a:t>添加</a:t>
              </a:r>
              <a:endParaRPr lang="en-US" altLang="zh-CN" sz="3200" dirty="0">
                <a:solidFill>
                  <a:schemeClr val="bg1"/>
                </a:solidFill>
                <a:latin typeface="方正兰亭粗黑_GBK" panose="02000000000000000000" pitchFamily="2" charset="-122"/>
                <a:ea typeface="方正兰亭粗黑_GBK" panose="02000000000000000000" pitchFamily="2" charset="-122"/>
              </a:endParaRPr>
            </a:p>
            <a:p>
              <a:pPr lvl="0" algn="ctr" eaLnBrk="1" hangingPunct="1"/>
              <a:r>
                <a:rPr lang="zh-CN" altLang="en-US" sz="3200" dirty="0">
                  <a:solidFill>
                    <a:schemeClr val="bg1"/>
                  </a:solidFill>
                  <a:latin typeface="方正兰亭粗黑_GBK" panose="02000000000000000000" pitchFamily="2" charset="-122"/>
                  <a:ea typeface="方正兰亭粗黑_GBK" panose="02000000000000000000" pitchFamily="2" charset="-122"/>
                </a:rPr>
                <a:t>标题</a:t>
              </a:r>
            </a:p>
          </p:txBody>
        </p:sp>
      </p:grpSp>
    </p:spTree>
    <p:extLst>
      <p:ext uri="{BB962C8B-B14F-4D97-AF65-F5344CB8AC3E}">
        <p14:creationId xmlns:p14="http://schemas.microsoft.com/office/powerpoint/2010/main" val="409796885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150"/>
                            </p:stCondLst>
                            <p:childTnLst>
                              <p:par>
                                <p:cTn id="15" presetID="53" presetClass="entr" presetSubtype="16"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53" presetClass="entr" presetSubtype="16" fill="hold" nodeType="withEffect">
                                  <p:stCondLst>
                                    <p:cond delay="30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par>
                                <p:cTn id="25" presetID="53" presetClass="entr" presetSubtype="16" fill="hold" nodeType="withEffect">
                                  <p:stCondLst>
                                    <p:cond delay="60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nodeType="withEffect">
                                  <p:stCondLst>
                                    <p:cond delay="90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childTnLst>
                          </p:cTn>
                        </p:par>
                        <p:par>
                          <p:cTn id="35" fill="hold">
                            <p:stCondLst>
                              <p:cond delay="25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fill="hold"/>
                                        <p:tgtEl>
                                          <p:spTgt spid="8"/>
                                        </p:tgtEl>
                                        <p:attrNameLst>
                                          <p:attrName>ppt_w</p:attrName>
                                        </p:attrNameLst>
                                      </p:cBhvr>
                                      <p:tavLst>
                                        <p:tav tm="0">
                                          <p:val>
                                            <p:fltVal val="0"/>
                                          </p:val>
                                        </p:tav>
                                        <p:tav tm="100000">
                                          <p:val>
                                            <p:strVal val="#ppt_w"/>
                                          </p:val>
                                        </p:tav>
                                      </p:tavLst>
                                    </p:anim>
                                    <p:anim calcmode="lin" valueType="num">
                                      <p:cBhvr>
                                        <p:cTn id="49" dur="500" fill="hold"/>
                                        <p:tgtEl>
                                          <p:spTgt spid="8"/>
                                        </p:tgtEl>
                                        <p:attrNameLst>
                                          <p:attrName>ppt_h</p:attrName>
                                        </p:attrNameLst>
                                      </p:cBhvr>
                                      <p:tavLst>
                                        <p:tav tm="0">
                                          <p:val>
                                            <p:fltVal val="0"/>
                                          </p:val>
                                        </p:tav>
                                        <p:tav tm="100000">
                                          <p:val>
                                            <p:strVal val="#ppt_h"/>
                                          </p:val>
                                        </p:tav>
                                      </p:tavLst>
                                    </p:anim>
                                    <p:animEffect transition="in" filter="fade">
                                      <p:cBhvr>
                                        <p:cTn id="50" dur="500"/>
                                        <p:tgtEl>
                                          <p:spTgt spid="8"/>
                                        </p:tgtEl>
                                      </p:cBhvr>
                                    </p:animEffect>
                                  </p:childTnLst>
                                </p:cTn>
                              </p:par>
                            </p:childTnLst>
                          </p:cTn>
                        </p:par>
                        <p:par>
                          <p:cTn id="51" fill="hold">
                            <p:stCondLst>
                              <p:cond delay="3050"/>
                            </p:stCondLst>
                            <p:childTnLst>
                              <p:par>
                                <p:cTn id="52" presetID="10" presetClass="entr" presetSubtype="0"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10" presetClass="entr" presetSubtype="0"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par>
                          <p:cTn id="61" fill="hold">
                            <p:stCondLst>
                              <p:cond delay="3550"/>
                            </p:stCondLst>
                            <p:childTnLst>
                              <p:par>
                                <p:cTn id="62" presetID="53" presetClass="entr" presetSubtype="16"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500" fill="hold"/>
                                        <p:tgtEl>
                                          <p:spTgt spid="13"/>
                                        </p:tgtEl>
                                        <p:attrNameLst>
                                          <p:attrName>ppt_w</p:attrName>
                                        </p:attrNameLst>
                                      </p:cBhvr>
                                      <p:tavLst>
                                        <p:tav tm="0">
                                          <p:val>
                                            <p:fltVal val="0"/>
                                          </p:val>
                                        </p:tav>
                                        <p:tav tm="100000">
                                          <p:val>
                                            <p:strVal val="#ppt_w"/>
                                          </p:val>
                                        </p:tav>
                                      </p:tavLst>
                                    </p:anim>
                                    <p:anim calcmode="lin" valueType="num">
                                      <p:cBhvr>
                                        <p:cTn id="65" dur="500" fill="hold"/>
                                        <p:tgtEl>
                                          <p:spTgt spid="13"/>
                                        </p:tgtEl>
                                        <p:attrNameLst>
                                          <p:attrName>ppt_h</p:attrName>
                                        </p:attrNameLst>
                                      </p:cBhvr>
                                      <p:tavLst>
                                        <p:tav tm="0">
                                          <p:val>
                                            <p:fltVal val="0"/>
                                          </p:val>
                                        </p:tav>
                                        <p:tav tm="100000">
                                          <p:val>
                                            <p:strVal val="#ppt_h"/>
                                          </p:val>
                                        </p:tav>
                                      </p:tavLst>
                                    </p:anim>
                                    <p:animEffect transition="in" filter="fade">
                                      <p:cBhvr>
                                        <p:cTn id="66" dur="500"/>
                                        <p:tgtEl>
                                          <p:spTgt spid="13"/>
                                        </p:tgtEl>
                                      </p:cBhvr>
                                    </p:animEffect>
                                  </p:childTnLst>
                                </p:cTn>
                              </p:par>
                            </p:childTnLst>
                          </p:cTn>
                        </p:par>
                        <p:par>
                          <p:cTn id="67" fill="hold">
                            <p:stCondLst>
                              <p:cond delay="4050"/>
                            </p:stCondLst>
                            <p:childTnLst>
                              <p:par>
                                <p:cTn id="68" presetID="22" presetClass="entr" presetSubtype="1" fill="hold"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up)">
                                      <p:cBhvr>
                                        <p:cTn id="70" dur="500"/>
                                        <p:tgtEl>
                                          <p:spTgt spid="10"/>
                                        </p:tgtEl>
                                      </p:cBhvr>
                                    </p:animEffect>
                                  </p:childTnLst>
                                </p:cTn>
                              </p:par>
                              <p:par>
                                <p:cTn id="71" presetID="22" presetClass="entr" presetSubtype="1" fill="hold"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up)">
                                      <p:cBhvr>
                                        <p:cTn id="73" dur="500"/>
                                        <p:tgtEl>
                                          <p:spTgt spid="12"/>
                                        </p:tgtEl>
                                      </p:cBhvr>
                                    </p:animEffect>
                                  </p:childTnLst>
                                </p:cTn>
                              </p:par>
                            </p:childTnLst>
                          </p:cTn>
                        </p:par>
                        <p:par>
                          <p:cTn id="74" fill="hold">
                            <p:stCondLst>
                              <p:cond delay="4550"/>
                            </p:stCondLst>
                            <p:childTnLst>
                              <p:par>
                                <p:cTn id="75" presetID="22" presetClass="entr" presetSubtype="8" fill="hold" grpId="0" nodeType="after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left)">
                                      <p:cBhvr>
                                        <p:cTn id="77" dur="500"/>
                                        <p:tgtEl>
                                          <p:spTgt spid="11"/>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9"/>
                                        </p:tgtEl>
                                        <p:attrNameLst>
                                          <p:attrName>style.visibility</p:attrName>
                                        </p:attrNameLst>
                                      </p:cBhvr>
                                      <p:to>
                                        <p:strVal val="visible"/>
                                      </p:to>
                                    </p:set>
                                    <p:animEffect transition="in" filter="wipe(right)">
                                      <p:cBhvr>
                                        <p:cTn id="8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p:bldP spid="11"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5670607" y="0"/>
            <a:ext cx="850786" cy="429664"/>
          </a:xfrm>
          <a:custGeom>
            <a:avLst/>
            <a:gdLst>
              <a:gd name="connsiteX0" fmla="*/ 0 w 850786"/>
              <a:gd name="connsiteY0" fmla="*/ 0 h 429664"/>
              <a:gd name="connsiteX1" fmla="*/ 850786 w 850786"/>
              <a:gd name="connsiteY1" fmla="*/ 0 h 429664"/>
              <a:gd name="connsiteX2" fmla="*/ 850786 w 850786"/>
              <a:gd name="connsiteY2" fmla="*/ 294654 h 429664"/>
              <a:gd name="connsiteX3" fmla="*/ 0 w 850786"/>
              <a:gd name="connsiteY3" fmla="*/ 294654 h 429664"/>
            </a:gdLst>
            <a:ahLst/>
            <a:cxnLst>
              <a:cxn ang="0">
                <a:pos x="connsiteX0" y="connsiteY0"/>
              </a:cxn>
              <a:cxn ang="0">
                <a:pos x="connsiteX1" y="connsiteY1"/>
              </a:cxn>
              <a:cxn ang="0">
                <a:pos x="connsiteX2" y="connsiteY2"/>
              </a:cxn>
              <a:cxn ang="0">
                <a:pos x="connsiteX3" y="connsiteY3"/>
              </a:cxn>
            </a:cxnLst>
            <a:rect l="l" t="t" r="r" b="b"/>
            <a:pathLst>
              <a:path w="850786" h="429664">
                <a:moveTo>
                  <a:pt x="0" y="0"/>
                </a:moveTo>
                <a:lnTo>
                  <a:pt x="850786" y="0"/>
                </a:lnTo>
                <a:lnTo>
                  <a:pt x="850786" y="294654"/>
                </a:lnTo>
                <a:cubicBezTo>
                  <a:pt x="422780" y="467813"/>
                  <a:pt x="441545" y="481394"/>
                  <a:pt x="0" y="294654"/>
                </a:cubicBezTo>
                <a:close/>
              </a:path>
            </a:pathLst>
          </a:custGeom>
          <a:solidFill>
            <a:srgbClr val="9B1E23"/>
          </a:solidFill>
          <a:ln>
            <a:noFill/>
          </a:ln>
          <a:effectLst>
            <a:outerShdw blurRad="63500" algn="ctr" rotWithShape="0">
              <a:prstClr val="black">
                <a:alpha val="40000"/>
              </a:prstClr>
            </a:outerShdw>
          </a:effectLst>
        </p:spPr>
        <p:txBody>
          <a:bodyPr wrap="square" rtlCol="0" anchor="ctr">
            <a:noAutofit/>
          </a:bodyP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endParaRPr>
          </a:p>
        </p:txBody>
      </p:sp>
      <p:sp>
        <p:nvSpPr>
          <p:cNvPr id="5" name="TextBox 11"/>
          <p:cNvSpPr txBox="1">
            <a:spLocks noChangeArrowheads="1"/>
          </p:cNvSpPr>
          <p:nvPr/>
        </p:nvSpPr>
        <p:spPr bwMode="auto">
          <a:xfrm>
            <a:off x="4977744" y="500784"/>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2"/>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None/>
            </a:pPr>
            <a:r>
              <a:rPr lang="zh-CN" altLang="en-US" sz="4000" dirty="0">
                <a:solidFill>
                  <a:srgbClr val="9B1E23"/>
                </a:solidFill>
                <a:latin typeface="方正尚酷简体" panose="03000509000000000000" pitchFamily="65" charset="-122"/>
                <a:ea typeface="方正尚酷简体" panose="03000509000000000000" pitchFamily="65" charset="-122"/>
              </a:rPr>
              <a:t>团队冲突</a:t>
            </a:r>
          </a:p>
        </p:txBody>
      </p:sp>
      <p:cxnSp>
        <p:nvCxnSpPr>
          <p:cNvPr id="6" name="直接连接符 5"/>
          <p:cNvCxnSpPr/>
          <p:nvPr/>
        </p:nvCxnSpPr>
        <p:spPr>
          <a:xfrm flipV="1">
            <a:off x="3913717" y="4492484"/>
            <a:ext cx="0" cy="1236133"/>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p:nvPr/>
        </p:nvCxnSpPr>
        <p:spPr>
          <a:xfrm flipV="1">
            <a:off x="5361517" y="3254235"/>
            <a:ext cx="0" cy="3130551"/>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p:cNvCxnSpPr/>
          <p:nvPr/>
        </p:nvCxnSpPr>
        <p:spPr>
          <a:xfrm flipV="1">
            <a:off x="6830484" y="2543035"/>
            <a:ext cx="0" cy="2647951"/>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flipV="1">
            <a:off x="8297333" y="3783402"/>
            <a:ext cx="0" cy="217170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0" name="矩形 9"/>
          <p:cNvSpPr/>
          <p:nvPr/>
        </p:nvSpPr>
        <p:spPr>
          <a:xfrm>
            <a:off x="4861463" y="5341477"/>
            <a:ext cx="2646878" cy="683264"/>
          </a:xfrm>
          <a:prstGeom prst="rect">
            <a:avLst/>
          </a:prstGeom>
          <a:noFill/>
          <a:ln w="9525">
            <a:noFill/>
          </a:ln>
        </p:spPr>
        <p:txBody>
          <a:bodyPr wrap="none" anchor="ctr">
            <a:spAutoFit/>
          </a:bodyPr>
          <a:lstStyle/>
          <a:p>
            <a:pPr lvl="0" algn="just">
              <a:lnSpc>
                <a:spcPct val="120000"/>
              </a:lnSpc>
            </a:pPr>
            <a:r>
              <a:rPr lang="zh-CN" altLang="en-US" sz="3200" dirty="0">
                <a:solidFill>
                  <a:srgbClr val="9B1E23"/>
                </a:solidFill>
                <a:latin typeface="方正尚酷简体" panose="03000509000000000000" pitchFamily="65" charset="-122"/>
                <a:ea typeface="方正尚酷简体" panose="03000509000000000000" pitchFamily="65" charset="-122"/>
              </a:rPr>
              <a:t>如何对应冲突</a:t>
            </a:r>
          </a:p>
        </p:txBody>
      </p:sp>
      <p:sp>
        <p:nvSpPr>
          <p:cNvPr id="11" name="矩形 10"/>
          <p:cNvSpPr/>
          <p:nvPr/>
        </p:nvSpPr>
        <p:spPr>
          <a:xfrm>
            <a:off x="656167" y="3923102"/>
            <a:ext cx="2770717" cy="978729"/>
          </a:xfrm>
          <a:prstGeom prst="rect">
            <a:avLst/>
          </a:prstGeom>
        </p:spPr>
        <p:txBody>
          <a:bodyPr wrap="square">
            <a:spAutoFit/>
          </a:bodyPr>
          <a:lstStyle/>
          <a:p>
            <a:pPr algn="r" defTabSz="913765" fontAlgn="auto">
              <a:lnSpc>
                <a:spcPct val="120000"/>
              </a:lnSpc>
              <a:spcAft>
                <a:spcPts val="0"/>
              </a:spcAft>
              <a:buFont typeface="Arial" panose="020B0604020202020204" pitchFamily="34" charset="0"/>
              <a:buNone/>
            </a:pPr>
            <a:r>
              <a:rPr lang="zh-CN" altLang="en-US" sz="1600" dirty="0">
                <a:solidFill>
                  <a:srgbClr val="212121"/>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12" name="矩形 11"/>
          <p:cNvSpPr/>
          <p:nvPr/>
        </p:nvSpPr>
        <p:spPr>
          <a:xfrm>
            <a:off x="2169584" y="2655218"/>
            <a:ext cx="2770717" cy="978729"/>
          </a:xfrm>
          <a:prstGeom prst="rect">
            <a:avLst/>
          </a:prstGeom>
        </p:spPr>
        <p:txBody>
          <a:bodyPr wrap="square">
            <a:spAutoFit/>
          </a:bodyPr>
          <a:lstStyle/>
          <a:p>
            <a:pPr algn="r" defTabSz="913765" fontAlgn="auto">
              <a:lnSpc>
                <a:spcPct val="120000"/>
              </a:lnSpc>
              <a:spcAft>
                <a:spcPts val="0"/>
              </a:spcAft>
              <a:buFont typeface="Arial" panose="020B0604020202020204" pitchFamily="34" charset="0"/>
              <a:buNone/>
            </a:pPr>
            <a:r>
              <a:rPr lang="zh-CN" altLang="en-US" sz="1600" dirty="0">
                <a:solidFill>
                  <a:srgbClr val="212121"/>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13" name="矩形 12"/>
          <p:cNvSpPr/>
          <p:nvPr/>
        </p:nvSpPr>
        <p:spPr>
          <a:xfrm>
            <a:off x="8739718" y="3205551"/>
            <a:ext cx="2770717" cy="978729"/>
          </a:xfrm>
          <a:prstGeom prst="rect">
            <a:avLst/>
          </a:prstGeom>
        </p:spPr>
        <p:txBody>
          <a:bodyPr wrap="square">
            <a:spAutoFit/>
          </a:bodyPr>
          <a:lstStyle/>
          <a:p>
            <a:pPr defTabSz="913765" fontAlgn="auto">
              <a:lnSpc>
                <a:spcPct val="120000"/>
              </a:lnSpc>
              <a:spcAft>
                <a:spcPts val="0"/>
              </a:spcAft>
              <a:buFont typeface="Arial" panose="020B0604020202020204" pitchFamily="34" charset="0"/>
              <a:buNone/>
            </a:pPr>
            <a:r>
              <a:rPr lang="zh-CN" altLang="en-US" sz="1600" dirty="0">
                <a:solidFill>
                  <a:srgbClr val="212121"/>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14" name="矩形 13"/>
          <p:cNvSpPr/>
          <p:nvPr/>
        </p:nvSpPr>
        <p:spPr>
          <a:xfrm>
            <a:off x="7253818" y="2068902"/>
            <a:ext cx="2770717" cy="978729"/>
          </a:xfrm>
          <a:prstGeom prst="rect">
            <a:avLst/>
          </a:prstGeom>
        </p:spPr>
        <p:txBody>
          <a:bodyPr wrap="square">
            <a:spAutoFit/>
          </a:bodyPr>
          <a:lstStyle/>
          <a:p>
            <a:pPr defTabSz="913765" fontAlgn="auto">
              <a:lnSpc>
                <a:spcPct val="120000"/>
              </a:lnSpc>
              <a:spcAft>
                <a:spcPts val="0"/>
              </a:spcAft>
              <a:buFont typeface="Arial" panose="020B0604020202020204" pitchFamily="34" charset="0"/>
              <a:buNone/>
            </a:pPr>
            <a:r>
              <a:rPr lang="zh-CN" altLang="en-US" sz="1600" dirty="0">
                <a:solidFill>
                  <a:srgbClr val="212121"/>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15" name="椭圆 14"/>
          <p:cNvSpPr/>
          <p:nvPr/>
        </p:nvSpPr>
        <p:spPr>
          <a:xfrm>
            <a:off x="3884085" y="4881951"/>
            <a:ext cx="4601633" cy="1547284"/>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chemeClr val="bg1"/>
              </a:solidFill>
            </a:endParaRPr>
          </a:p>
        </p:txBody>
      </p:sp>
      <p:sp>
        <p:nvSpPr>
          <p:cNvPr id="16" name="椭圆 15"/>
          <p:cNvSpPr/>
          <p:nvPr/>
        </p:nvSpPr>
        <p:spPr>
          <a:xfrm>
            <a:off x="4620685" y="5129601"/>
            <a:ext cx="3128433" cy="1051984"/>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chemeClr val="bg1"/>
              </a:solidFill>
            </a:endParaRPr>
          </a:p>
        </p:txBody>
      </p:sp>
      <p:grpSp>
        <p:nvGrpSpPr>
          <p:cNvPr id="17" name="组合 16"/>
          <p:cNvGrpSpPr/>
          <p:nvPr/>
        </p:nvGrpSpPr>
        <p:grpSpPr>
          <a:xfrm>
            <a:off x="3490384" y="3923106"/>
            <a:ext cx="785283" cy="785283"/>
            <a:chOff x="1505114" y="3434341"/>
            <a:chExt cx="589156" cy="589303"/>
          </a:xfrm>
        </p:grpSpPr>
        <p:sp>
          <p:nvSpPr>
            <p:cNvPr id="18" name="Oval 53"/>
            <p:cNvSpPr>
              <a:spLocks noChangeArrowheads="1"/>
            </p:cNvSpPr>
            <p:nvPr/>
          </p:nvSpPr>
          <p:spPr bwMode="auto">
            <a:xfrm>
              <a:off x="1505114" y="3434341"/>
              <a:ext cx="589156" cy="589303"/>
            </a:xfrm>
            <a:prstGeom prst="ellipse">
              <a:avLst/>
            </a:pr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1219170">
                <a:defRPr/>
              </a:pPr>
              <a:endParaRPr lang="zh-CN" altLang="en-US" sz="2400">
                <a:solidFill>
                  <a:schemeClr val="bg1"/>
                </a:solidFill>
                <a:latin typeface="Agency FB" panose="020B0503020202020204" pitchFamily="34" charset="0"/>
                <a:ea typeface="微软雅黑" panose="020B0503020204020204" pitchFamily="34" charset="-122"/>
              </a:endParaRPr>
            </a:p>
          </p:txBody>
        </p:sp>
        <p:sp>
          <p:nvSpPr>
            <p:cNvPr id="19" name="文本框 9"/>
            <p:cNvSpPr txBox="1"/>
            <p:nvPr/>
          </p:nvSpPr>
          <p:spPr>
            <a:xfrm>
              <a:off x="1623938" y="3500218"/>
              <a:ext cx="334576" cy="438835"/>
            </a:xfrm>
            <a:prstGeom prst="rect">
              <a:avLst/>
            </a:prstGeom>
            <a:noFill/>
            <a:ln w="9525">
              <a:noFill/>
            </a:ln>
          </p:spPr>
          <p:txBody>
            <a:bodyPr wrap="none" anchor="ctr">
              <a:spAutoFit/>
            </a:bodyPr>
            <a:lstStyle/>
            <a:p>
              <a:pPr lvl="0" algn="ctr" eaLnBrk="1" hangingPunct="1"/>
              <a:r>
                <a:rPr lang="en-US" altLang="zh-CN" sz="3200" dirty="0">
                  <a:solidFill>
                    <a:schemeClr val="bg1"/>
                  </a:solidFill>
                  <a:latin typeface="Agency FB" panose="020B0503020202020204" pitchFamily="34" charset="0"/>
                  <a:ea typeface="汉仪菱心体简"/>
                </a:rPr>
                <a:t>01</a:t>
              </a:r>
              <a:endParaRPr lang="zh-CN" altLang="en-US" sz="3200" dirty="0">
                <a:solidFill>
                  <a:schemeClr val="bg1"/>
                </a:solidFill>
                <a:latin typeface="Agency FB" panose="020B0503020202020204" pitchFamily="34" charset="0"/>
                <a:ea typeface="汉仪菱心体简"/>
              </a:endParaRPr>
            </a:p>
          </p:txBody>
        </p:sp>
      </p:grpSp>
      <p:grpSp>
        <p:nvGrpSpPr>
          <p:cNvPr id="20" name="组合 19"/>
          <p:cNvGrpSpPr/>
          <p:nvPr/>
        </p:nvGrpSpPr>
        <p:grpSpPr>
          <a:xfrm>
            <a:off x="7880351" y="3188620"/>
            <a:ext cx="785283" cy="785284"/>
            <a:chOff x="1505114" y="3434341"/>
            <a:chExt cx="589156" cy="589303"/>
          </a:xfrm>
        </p:grpSpPr>
        <p:sp>
          <p:nvSpPr>
            <p:cNvPr id="21" name="Oval 53"/>
            <p:cNvSpPr>
              <a:spLocks noChangeArrowheads="1"/>
            </p:cNvSpPr>
            <p:nvPr/>
          </p:nvSpPr>
          <p:spPr bwMode="auto">
            <a:xfrm>
              <a:off x="1505114" y="3434341"/>
              <a:ext cx="589156" cy="589303"/>
            </a:xfrm>
            <a:prstGeom prst="ellipse">
              <a:avLst/>
            </a:pr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1219170">
                <a:defRPr/>
              </a:pPr>
              <a:endParaRPr lang="zh-CN" altLang="en-US" sz="2400">
                <a:solidFill>
                  <a:schemeClr val="bg1"/>
                </a:solidFill>
                <a:latin typeface="Agency FB" panose="020B0503020202020204" pitchFamily="34" charset="0"/>
                <a:ea typeface="微软雅黑" panose="020B0503020204020204" pitchFamily="34" charset="-122"/>
              </a:endParaRPr>
            </a:p>
          </p:txBody>
        </p:sp>
        <p:sp>
          <p:nvSpPr>
            <p:cNvPr id="22" name="文本框 9"/>
            <p:cNvSpPr txBox="1"/>
            <p:nvPr/>
          </p:nvSpPr>
          <p:spPr>
            <a:xfrm>
              <a:off x="1596276" y="3500218"/>
              <a:ext cx="389898" cy="438834"/>
            </a:xfrm>
            <a:prstGeom prst="rect">
              <a:avLst/>
            </a:prstGeom>
            <a:noFill/>
            <a:ln w="9525">
              <a:noFill/>
            </a:ln>
          </p:spPr>
          <p:txBody>
            <a:bodyPr wrap="none" anchor="ctr">
              <a:spAutoFit/>
            </a:bodyPr>
            <a:lstStyle/>
            <a:p>
              <a:pPr lvl="0" algn="ctr" eaLnBrk="1" hangingPunct="1"/>
              <a:r>
                <a:rPr lang="en-US" altLang="zh-CN" sz="3200" dirty="0">
                  <a:solidFill>
                    <a:schemeClr val="bg1"/>
                  </a:solidFill>
                  <a:latin typeface="Agency FB" panose="020B0503020202020204" pitchFamily="34" charset="0"/>
                  <a:ea typeface="汉仪菱心体简"/>
                </a:rPr>
                <a:t>04</a:t>
              </a:r>
              <a:endParaRPr lang="zh-CN" altLang="en-US" sz="3200" dirty="0">
                <a:solidFill>
                  <a:schemeClr val="bg1"/>
                </a:solidFill>
                <a:latin typeface="Agency FB" panose="020B0503020202020204" pitchFamily="34" charset="0"/>
                <a:ea typeface="汉仪菱心体简"/>
              </a:endParaRPr>
            </a:p>
          </p:txBody>
        </p:sp>
      </p:grpSp>
      <p:grpSp>
        <p:nvGrpSpPr>
          <p:cNvPr id="23" name="组合 22"/>
          <p:cNvGrpSpPr/>
          <p:nvPr/>
        </p:nvGrpSpPr>
        <p:grpSpPr>
          <a:xfrm>
            <a:off x="6383867" y="1897453"/>
            <a:ext cx="785284" cy="785284"/>
            <a:chOff x="1505114" y="3434341"/>
            <a:chExt cx="589156" cy="589303"/>
          </a:xfrm>
        </p:grpSpPr>
        <p:sp>
          <p:nvSpPr>
            <p:cNvPr id="24" name="Oval 53"/>
            <p:cNvSpPr>
              <a:spLocks noChangeArrowheads="1"/>
            </p:cNvSpPr>
            <p:nvPr/>
          </p:nvSpPr>
          <p:spPr bwMode="auto">
            <a:xfrm>
              <a:off x="1505114" y="3434341"/>
              <a:ext cx="589156" cy="589303"/>
            </a:xfrm>
            <a:prstGeom prst="ellipse">
              <a:avLst/>
            </a:pr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1219170">
                <a:defRPr/>
              </a:pPr>
              <a:endParaRPr lang="zh-CN" altLang="en-US" sz="2400">
                <a:solidFill>
                  <a:schemeClr val="bg1"/>
                </a:solidFill>
                <a:latin typeface="Agency FB" panose="020B0503020202020204" pitchFamily="34" charset="0"/>
                <a:ea typeface="微软雅黑" panose="020B0503020204020204" pitchFamily="34" charset="-122"/>
              </a:endParaRPr>
            </a:p>
          </p:txBody>
        </p:sp>
        <p:sp>
          <p:nvSpPr>
            <p:cNvPr id="25" name="文本框 9"/>
            <p:cNvSpPr txBox="1"/>
            <p:nvPr/>
          </p:nvSpPr>
          <p:spPr>
            <a:xfrm>
              <a:off x="1590264" y="3500218"/>
              <a:ext cx="401925" cy="438834"/>
            </a:xfrm>
            <a:prstGeom prst="rect">
              <a:avLst/>
            </a:prstGeom>
            <a:noFill/>
            <a:ln w="9525">
              <a:noFill/>
            </a:ln>
          </p:spPr>
          <p:txBody>
            <a:bodyPr wrap="none" anchor="ctr">
              <a:spAutoFit/>
            </a:bodyPr>
            <a:lstStyle/>
            <a:p>
              <a:pPr lvl="0" algn="ctr" eaLnBrk="1" hangingPunct="1"/>
              <a:r>
                <a:rPr lang="en-US" altLang="zh-CN" sz="3200" dirty="0">
                  <a:solidFill>
                    <a:schemeClr val="bg1"/>
                  </a:solidFill>
                  <a:latin typeface="Agency FB" panose="020B0503020202020204" pitchFamily="34" charset="0"/>
                  <a:ea typeface="汉仪菱心体简"/>
                </a:rPr>
                <a:t>03</a:t>
              </a:r>
              <a:endParaRPr lang="zh-CN" altLang="en-US" sz="3200" dirty="0">
                <a:solidFill>
                  <a:schemeClr val="bg1"/>
                </a:solidFill>
                <a:latin typeface="Agency FB" panose="020B0503020202020204" pitchFamily="34" charset="0"/>
                <a:ea typeface="汉仪菱心体简"/>
              </a:endParaRPr>
            </a:p>
          </p:txBody>
        </p:sp>
      </p:grpSp>
      <p:grpSp>
        <p:nvGrpSpPr>
          <p:cNvPr id="26" name="组合 25"/>
          <p:cNvGrpSpPr/>
          <p:nvPr/>
        </p:nvGrpSpPr>
        <p:grpSpPr>
          <a:xfrm>
            <a:off x="4984751" y="2655220"/>
            <a:ext cx="785283" cy="785284"/>
            <a:chOff x="1505114" y="3434341"/>
            <a:chExt cx="589156" cy="589303"/>
          </a:xfrm>
        </p:grpSpPr>
        <p:sp>
          <p:nvSpPr>
            <p:cNvPr id="27" name="Oval 53"/>
            <p:cNvSpPr>
              <a:spLocks noChangeArrowheads="1"/>
            </p:cNvSpPr>
            <p:nvPr/>
          </p:nvSpPr>
          <p:spPr bwMode="auto">
            <a:xfrm>
              <a:off x="1505114" y="3434341"/>
              <a:ext cx="589156" cy="589303"/>
            </a:xfrm>
            <a:prstGeom prst="ellipse">
              <a:avLst/>
            </a:pr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1219170">
                <a:defRPr/>
              </a:pPr>
              <a:endParaRPr lang="zh-CN" altLang="en-US" sz="2400">
                <a:solidFill>
                  <a:schemeClr val="bg1"/>
                </a:solidFill>
                <a:latin typeface="Agency FB" panose="020B0503020202020204" pitchFamily="34" charset="0"/>
                <a:ea typeface="微软雅黑" panose="020B0503020204020204" pitchFamily="34" charset="-122"/>
              </a:endParaRPr>
            </a:p>
          </p:txBody>
        </p:sp>
        <p:sp>
          <p:nvSpPr>
            <p:cNvPr id="28" name="文本框 9"/>
            <p:cNvSpPr txBox="1"/>
            <p:nvPr/>
          </p:nvSpPr>
          <p:spPr>
            <a:xfrm>
              <a:off x="1595072" y="3500218"/>
              <a:ext cx="392303" cy="438834"/>
            </a:xfrm>
            <a:prstGeom prst="rect">
              <a:avLst/>
            </a:prstGeom>
            <a:noFill/>
            <a:ln w="9525">
              <a:noFill/>
            </a:ln>
          </p:spPr>
          <p:txBody>
            <a:bodyPr wrap="none" anchor="ctr">
              <a:spAutoFit/>
            </a:bodyPr>
            <a:lstStyle/>
            <a:p>
              <a:pPr lvl="0" algn="ctr" eaLnBrk="1" hangingPunct="1"/>
              <a:r>
                <a:rPr lang="en-US" altLang="zh-CN" sz="3200" dirty="0">
                  <a:solidFill>
                    <a:schemeClr val="bg1"/>
                  </a:solidFill>
                  <a:latin typeface="Agency FB" panose="020B0503020202020204" pitchFamily="34" charset="0"/>
                  <a:ea typeface="汉仪菱心体简"/>
                </a:rPr>
                <a:t>02</a:t>
              </a:r>
              <a:endParaRPr lang="zh-CN" altLang="en-US" sz="3200" dirty="0">
                <a:solidFill>
                  <a:schemeClr val="bg1"/>
                </a:solidFill>
                <a:latin typeface="Agency FB" panose="020B0503020202020204" pitchFamily="34" charset="0"/>
                <a:ea typeface="汉仪菱心体简"/>
              </a:endParaRPr>
            </a:p>
          </p:txBody>
        </p:sp>
      </p:grpSp>
    </p:spTree>
    <p:extLst>
      <p:ext uri="{BB962C8B-B14F-4D97-AF65-F5344CB8AC3E}">
        <p14:creationId xmlns:p14="http://schemas.microsoft.com/office/powerpoint/2010/main" val="123914615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15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1650"/>
                            </p:stCondLst>
                            <p:childTnLst>
                              <p:par>
                                <p:cTn id="21" presetID="53" presetClass="entr" presetSubtype="16"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215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2650"/>
                            </p:stCondLst>
                            <p:childTnLst>
                              <p:par>
                                <p:cTn id="31" presetID="22" presetClass="entr" presetSubtype="4"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childTnLst>
                          </p:cTn>
                        </p:par>
                        <p:par>
                          <p:cTn id="34" fill="hold">
                            <p:stCondLst>
                              <p:cond delay="3150"/>
                            </p:stCondLst>
                            <p:childTnLst>
                              <p:par>
                                <p:cTn id="35" presetID="22" presetClass="entr" presetSubtype="4"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childTnLst>
                          </p:cTn>
                        </p:par>
                        <p:par>
                          <p:cTn id="38" fill="hold">
                            <p:stCondLst>
                              <p:cond delay="3650"/>
                            </p:stCondLst>
                            <p:childTnLst>
                              <p:par>
                                <p:cTn id="39" presetID="22" presetClass="entr" presetSubtype="4"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par>
                          <p:cTn id="42" fill="hold">
                            <p:stCondLst>
                              <p:cond delay="4150"/>
                            </p:stCondLst>
                            <p:childTnLst>
                              <p:par>
                                <p:cTn id="43" presetID="22" presetClass="entr" presetSubtype="4"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down)">
                                      <p:cBhvr>
                                        <p:cTn id="45" dur="500"/>
                                        <p:tgtEl>
                                          <p:spTgt spid="9"/>
                                        </p:tgtEl>
                                      </p:cBhvr>
                                    </p:animEffect>
                                  </p:childTnLst>
                                </p:cTn>
                              </p:par>
                            </p:childTnLst>
                          </p:cTn>
                        </p:par>
                        <p:par>
                          <p:cTn id="46" fill="hold">
                            <p:stCondLst>
                              <p:cond delay="4650"/>
                            </p:stCondLst>
                            <p:childTnLst>
                              <p:par>
                                <p:cTn id="47" presetID="42" presetClass="entr" presetSubtype="0" fill="hold" nodeType="afterEffect">
                                  <p:stCondLst>
                                    <p:cond delay="110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800"/>
                                        <p:tgtEl>
                                          <p:spTgt spid="20"/>
                                        </p:tgtEl>
                                      </p:cBhvr>
                                    </p:animEffect>
                                    <p:anim calcmode="lin" valueType="num">
                                      <p:cBhvr>
                                        <p:cTn id="50" dur="800" fill="hold"/>
                                        <p:tgtEl>
                                          <p:spTgt spid="20"/>
                                        </p:tgtEl>
                                        <p:attrNameLst>
                                          <p:attrName>ppt_x</p:attrName>
                                        </p:attrNameLst>
                                      </p:cBhvr>
                                      <p:tavLst>
                                        <p:tav tm="0">
                                          <p:val>
                                            <p:strVal val="#ppt_x"/>
                                          </p:val>
                                        </p:tav>
                                        <p:tav tm="100000">
                                          <p:val>
                                            <p:strVal val="#ppt_x"/>
                                          </p:val>
                                        </p:tav>
                                      </p:tavLst>
                                    </p:anim>
                                    <p:anim calcmode="lin" valueType="num">
                                      <p:cBhvr>
                                        <p:cTn id="51" dur="800" fill="hold"/>
                                        <p:tgtEl>
                                          <p:spTgt spid="20"/>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70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800"/>
                                        <p:tgtEl>
                                          <p:spTgt spid="23"/>
                                        </p:tgtEl>
                                      </p:cBhvr>
                                    </p:animEffect>
                                    <p:anim calcmode="lin" valueType="num">
                                      <p:cBhvr>
                                        <p:cTn id="55" dur="800" fill="hold"/>
                                        <p:tgtEl>
                                          <p:spTgt spid="23"/>
                                        </p:tgtEl>
                                        <p:attrNameLst>
                                          <p:attrName>ppt_x</p:attrName>
                                        </p:attrNameLst>
                                      </p:cBhvr>
                                      <p:tavLst>
                                        <p:tav tm="0">
                                          <p:val>
                                            <p:strVal val="#ppt_x"/>
                                          </p:val>
                                        </p:tav>
                                        <p:tav tm="100000">
                                          <p:val>
                                            <p:strVal val="#ppt_x"/>
                                          </p:val>
                                        </p:tav>
                                      </p:tavLst>
                                    </p:anim>
                                    <p:anim calcmode="lin" valueType="num">
                                      <p:cBhvr>
                                        <p:cTn id="56" dur="800" fill="hold"/>
                                        <p:tgtEl>
                                          <p:spTgt spid="23"/>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30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800"/>
                                        <p:tgtEl>
                                          <p:spTgt spid="26"/>
                                        </p:tgtEl>
                                      </p:cBhvr>
                                    </p:animEffect>
                                    <p:anim calcmode="lin" valueType="num">
                                      <p:cBhvr>
                                        <p:cTn id="60" dur="800" fill="hold"/>
                                        <p:tgtEl>
                                          <p:spTgt spid="26"/>
                                        </p:tgtEl>
                                        <p:attrNameLst>
                                          <p:attrName>ppt_x</p:attrName>
                                        </p:attrNameLst>
                                      </p:cBhvr>
                                      <p:tavLst>
                                        <p:tav tm="0">
                                          <p:val>
                                            <p:strVal val="#ppt_x"/>
                                          </p:val>
                                        </p:tav>
                                        <p:tav tm="100000">
                                          <p:val>
                                            <p:strVal val="#ppt_x"/>
                                          </p:val>
                                        </p:tav>
                                      </p:tavLst>
                                    </p:anim>
                                    <p:anim calcmode="lin" valueType="num">
                                      <p:cBhvr>
                                        <p:cTn id="61" dur="800" fill="hold"/>
                                        <p:tgtEl>
                                          <p:spTgt spid="26"/>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800"/>
                                        <p:tgtEl>
                                          <p:spTgt spid="17"/>
                                        </p:tgtEl>
                                      </p:cBhvr>
                                    </p:animEffect>
                                    <p:anim calcmode="lin" valueType="num">
                                      <p:cBhvr>
                                        <p:cTn id="65" dur="800" fill="hold"/>
                                        <p:tgtEl>
                                          <p:spTgt spid="17"/>
                                        </p:tgtEl>
                                        <p:attrNameLst>
                                          <p:attrName>ppt_x</p:attrName>
                                        </p:attrNameLst>
                                      </p:cBhvr>
                                      <p:tavLst>
                                        <p:tav tm="0">
                                          <p:val>
                                            <p:strVal val="#ppt_x"/>
                                          </p:val>
                                        </p:tav>
                                        <p:tav tm="100000">
                                          <p:val>
                                            <p:strVal val="#ppt_x"/>
                                          </p:val>
                                        </p:tav>
                                      </p:tavLst>
                                    </p:anim>
                                    <p:anim calcmode="lin" valueType="num">
                                      <p:cBhvr>
                                        <p:cTn id="66" dur="800" fill="hold"/>
                                        <p:tgtEl>
                                          <p:spTgt spid="17"/>
                                        </p:tgtEl>
                                        <p:attrNameLst>
                                          <p:attrName>ppt_y</p:attrName>
                                        </p:attrNameLst>
                                      </p:cBhvr>
                                      <p:tavLst>
                                        <p:tav tm="0">
                                          <p:val>
                                            <p:strVal val="#ppt_y+.1"/>
                                          </p:val>
                                        </p:tav>
                                        <p:tav tm="100000">
                                          <p:val>
                                            <p:strVal val="#ppt_y"/>
                                          </p:val>
                                        </p:tav>
                                      </p:tavLst>
                                    </p:anim>
                                  </p:childTnLst>
                                </p:cTn>
                              </p:par>
                            </p:childTnLst>
                          </p:cTn>
                        </p:par>
                        <p:par>
                          <p:cTn id="67" fill="hold">
                            <p:stCondLst>
                              <p:cond delay="6550"/>
                            </p:stCondLst>
                            <p:childTnLst>
                              <p:par>
                                <p:cTn id="68" presetID="22" presetClass="entr" presetSubtype="2"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wipe(right)">
                                      <p:cBhvr>
                                        <p:cTn id="70" dur="500"/>
                                        <p:tgtEl>
                                          <p:spTgt spid="11"/>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right)">
                                      <p:cBhvr>
                                        <p:cTn id="73" dur="500"/>
                                        <p:tgtEl>
                                          <p:spTgt spid="12"/>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wipe(left)">
                                      <p:cBhvr>
                                        <p:cTn id="76" dur="500"/>
                                        <p:tgtEl>
                                          <p:spTgt spid="14"/>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wipe(left)">
                                      <p:cBhvr>
                                        <p:cTn id="7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0" grpId="0"/>
      <p:bldP spid="11" grpId="0"/>
      <p:bldP spid="12" grpId="0"/>
      <p:bldP spid="13" grpId="0"/>
      <p:bldP spid="14" grpId="0"/>
      <p:bldP spid="15"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 y="0"/>
            <a:ext cx="2703821" cy="1792633"/>
          </a:xfrm>
          <a:custGeom>
            <a:avLst/>
            <a:gdLst>
              <a:gd name="connsiteX0" fmla="*/ 0 w 2703821"/>
              <a:gd name="connsiteY0" fmla="*/ 0 h 1792633"/>
              <a:gd name="connsiteX1" fmla="*/ 2703821 w 2703821"/>
              <a:gd name="connsiteY1" fmla="*/ 0 h 1792633"/>
              <a:gd name="connsiteX2" fmla="*/ 1240552 w 2703821"/>
              <a:gd name="connsiteY2" fmla="*/ 1792633 h 1792633"/>
              <a:gd name="connsiteX3" fmla="*/ 0 w 2703821"/>
              <a:gd name="connsiteY3" fmla="*/ 1792633 h 1792633"/>
              <a:gd name="connsiteX4" fmla="*/ 0 w 2703821"/>
              <a:gd name="connsiteY4" fmla="*/ 0 h 1792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3821" h="1792633">
                <a:moveTo>
                  <a:pt x="0" y="0"/>
                </a:moveTo>
                <a:lnTo>
                  <a:pt x="2703821" y="0"/>
                </a:lnTo>
                <a:lnTo>
                  <a:pt x="1240552" y="1792633"/>
                </a:lnTo>
                <a:lnTo>
                  <a:pt x="0" y="1792633"/>
                </a:lnTo>
                <a:lnTo>
                  <a:pt x="0" y="0"/>
                </a:lnTo>
                <a:close/>
              </a:path>
            </a:pathLst>
          </a:cu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 name="任意多边形 2"/>
          <p:cNvSpPr/>
          <p:nvPr/>
        </p:nvSpPr>
        <p:spPr>
          <a:xfrm>
            <a:off x="0" y="787506"/>
            <a:ext cx="3902482" cy="6070493"/>
          </a:xfrm>
          <a:custGeom>
            <a:avLst/>
            <a:gdLst>
              <a:gd name="connsiteX0" fmla="*/ 0 w 3902482"/>
              <a:gd name="connsiteY0" fmla="*/ 0 h 6070493"/>
              <a:gd name="connsiteX1" fmla="*/ 1232109 w 3902482"/>
              <a:gd name="connsiteY1" fmla="*/ 1010568 h 6070493"/>
              <a:gd name="connsiteX2" fmla="*/ 1253740 w 3902482"/>
              <a:gd name="connsiteY2" fmla="*/ 1010568 h 6070493"/>
              <a:gd name="connsiteX3" fmla="*/ 2331333 w 3902482"/>
              <a:gd name="connsiteY3" fmla="*/ 1902882 h 6070493"/>
              <a:gd name="connsiteX4" fmla="*/ 3902482 w 3902482"/>
              <a:gd name="connsiteY4" fmla="*/ 3203891 h 6070493"/>
              <a:gd name="connsiteX5" fmla="*/ 2947980 w 3902482"/>
              <a:gd name="connsiteY5" fmla="*/ 4387608 h 6070493"/>
              <a:gd name="connsiteX6" fmla="*/ 2948558 w 3902482"/>
              <a:gd name="connsiteY6" fmla="*/ 4388087 h 6070493"/>
              <a:gd name="connsiteX7" fmla="*/ 1591388 w 3902482"/>
              <a:gd name="connsiteY7" fmla="*/ 6070493 h 6070493"/>
              <a:gd name="connsiteX8" fmla="*/ 1426652 w 3902482"/>
              <a:gd name="connsiteY8" fmla="*/ 6070493 h 6070493"/>
              <a:gd name="connsiteX9" fmla="*/ 0 w 3902482"/>
              <a:gd name="connsiteY9" fmla="*/ 6070493 h 6070493"/>
              <a:gd name="connsiteX10" fmla="*/ 0 w 3902482"/>
              <a:gd name="connsiteY10" fmla="*/ 1010568 h 6070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2482" h="6070493">
                <a:moveTo>
                  <a:pt x="0" y="0"/>
                </a:moveTo>
                <a:lnTo>
                  <a:pt x="1232109" y="1010568"/>
                </a:lnTo>
                <a:lnTo>
                  <a:pt x="1253740" y="1010568"/>
                </a:lnTo>
                <a:lnTo>
                  <a:pt x="2331333" y="1902882"/>
                </a:lnTo>
                <a:lnTo>
                  <a:pt x="3902482" y="3203891"/>
                </a:lnTo>
                <a:lnTo>
                  <a:pt x="2947980" y="4387608"/>
                </a:lnTo>
                <a:lnTo>
                  <a:pt x="2948558" y="4388087"/>
                </a:lnTo>
                <a:lnTo>
                  <a:pt x="1591388" y="6070493"/>
                </a:lnTo>
                <a:lnTo>
                  <a:pt x="1426652" y="6070493"/>
                </a:lnTo>
                <a:lnTo>
                  <a:pt x="0" y="6070493"/>
                </a:lnTo>
                <a:lnTo>
                  <a:pt x="0" y="1010568"/>
                </a:lnTo>
                <a:close/>
              </a:path>
            </a:pathLst>
          </a:cu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4" name="任意多边形 3"/>
          <p:cNvSpPr/>
          <p:nvPr/>
        </p:nvSpPr>
        <p:spPr>
          <a:xfrm>
            <a:off x="1" y="787506"/>
            <a:ext cx="7452194" cy="6070494"/>
          </a:xfrm>
          <a:custGeom>
            <a:avLst/>
            <a:gdLst>
              <a:gd name="connsiteX0" fmla="*/ 0 w 7452194"/>
              <a:gd name="connsiteY0" fmla="*/ 0 h 6070493"/>
              <a:gd name="connsiteX1" fmla="*/ 7452194 w 7452194"/>
              <a:gd name="connsiteY1" fmla="*/ 6070493 h 6070493"/>
              <a:gd name="connsiteX2" fmla="*/ 3104835 w 7452194"/>
              <a:gd name="connsiteY2" fmla="*/ 6070493 h 6070493"/>
              <a:gd name="connsiteX3" fmla="*/ 0 w 7452194"/>
              <a:gd name="connsiteY3" fmla="*/ 3541321 h 6070493"/>
              <a:gd name="connsiteX4" fmla="*/ 0 w 7452194"/>
              <a:gd name="connsiteY4" fmla="*/ 0 h 6070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2194" h="6070493">
                <a:moveTo>
                  <a:pt x="0" y="0"/>
                </a:moveTo>
                <a:lnTo>
                  <a:pt x="7452194" y="6070493"/>
                </a:lnTo>
                <a:lnTo>
                  <a:pt x="3104835" y="6070493"/>
                </a:lnTo>
                <a:lnTo>
                  <a:pt x="0" y="3541321"/>
                </a:lnTo>
                <a:lnTo>
                  <a:pt x="0" y="0"/>
                </a:lnTo>
                <a:close/>
              </a:path>
            </a:pathLst>
          </a:cu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5" name="MH_Others_1"/>
          <p:cNvSpPr txBox="1"/>
          <p:nvPr>
            <p:custDataLst>
              <p:tags r:id="rId1"/>
            </p:custDataLst>
          </p:nvPr>
        </p:nvSpPr>
        <p:spPr>
          <a:xfrm>
            <a:off x="2346032" y="621470"/>
            <a:ext cx="2160290" cy="1283300"/>
          </a:xfrm>
          <a:prstGeom prst="rect">
            <a:avLst/>
          </a:prstGeom>
          <a:noFill/>
        </p:spPr>
        <p:txBody>
          <a:bodyPr vert="horz" wrap="square" lIns="0" tIns="0" rIns="0" bIns="0" rtlCol="0" anchor="t" anchorCtr="0">
            <a:spAutoFit/>
          </a:bodyPr>
          <a:lstStyle/>
          <a:p>
            <a:pPr algn="ctr"/>
            <a:r>
              <a:rPr lang="zh-CN" altLang="en-US" sz="8339" dirty="0">
                <a:solidFill>
                  <a:srgbClr val="9B1E23"/>
                </a:solidFill>
                <a:latin typeface="方正尚酷简体" panose="03000509000000000000" pitchFamily="65" charset="-122"/>
                <a:ea typeface="方正尚酷简体" panose="03000509000000000000" pitchFamily="65" charset="-122"/>
                <a:sym typeface="Arial" panose="020B0604020202020204" pitchFamily="34" charset="0"/>
              </a:rPr>
              <a:t>目录</a:t>
            </a:r>
          </a:p>
        </p:txBody>
      </p:sp>
      <p:sp>
        <p:nvSpPr>
          <p:cNvPr id="6" name="MH_Others_2"/>
          <p:cNvSpPr txBox="1"/>
          <p:nvPr>
            <p:custDataLst>
              <p:tags r:id="rId2"/>
            </p:custDataLst>
          </p:nvPr>
        </p:nvSpPr>
        <p:spPr>
          <a:xfrm>
            <a:off x="1782514" y="1846656"/>
            <a:ext cx="3287326" cy="553998"/>
          </a:xfrm>
          <a:prstGeom prst="rect">
            <a:avLst/>
          </a:prstGeom>
          <a:noFill/>
        </p:spPr>
        <p:txBody>
          <a:bodyPr wrap="square" lIns="0" tIns="0" rIns="0" bIns="0" anchor="t" anchorCtr="0">
            <a:spAutoFit/>
          </a:bodyPr>
          <a:lstStyle/>
          <a:p>
            <a:pPr algn="ctr">
              <a:defRPr/>
            </a:pPr>
            <a:r>
              <a:rPr lang="en-US" altLang="zh-CN" sz="3600" b="1" dirty="0">
                <a:solidFill>
                  <a:srgbClr val="212121"/>
                </a:solidFill>
                <a:latin typeface="微软雅黑 Light" panose="020B0502040204020203" pitchFamily="34" charset="-122"/>
                <a:ea typeface="微软雅黑 Light" panose="020B0502040204020203" pitchFamily="34" charset="-122"/>
                <a:sym typeface="Arial" panose="020B0604020202020204" pitchFamily="34" charset="0"/>
              </a:rPr>
              <a:t>CONTENTS</a:t>
            </a:r>
            <a:endParaRPr lang="zh-CN" altLang="en-US" sz="3600" b="1" dirty="0">
              <a:solidFill>
                <a:srgbClr val="21212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32" name="Rectangle 7"/>
          <p:cNvSpPr>
            <a:spLocks noChangeArrowheads="1"/>
          </p:cNvSpPr>
          <p:nvPr/>
        </p:nvSpPr>
        <p:spPr bwMode="auto">
          <a:xfrm>
            <a:off x="7241473" y="1031888"/>
            <a:ext cx="1308100" cy="515937"/>
          </a:xfrm>
          <a:prstGeom prst="rect">
            <a:avLst/>
          </a:pr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迷你简菱心" panose="02010609000101010101" pitchFamily="49" charset="-122"/>
                <a:ea typeface="迷你简菱心" panose="02010609000101010101" pitchFamily="49" charset="-122"/>
              </a:rPr>
              <a:t>第一章</a:t>
            </a:r>
          </a:p>
        </p:txBody>
      </p:sp>
      <p:sp>
        <p:nvSpPr>
          <p:cNvPr id="33" name="文本框 32"/>
          <p:cNvSpPr txBox="1"/>
          <p:nvPr/>
        </p:nvSpPr>
        <p:spPr>
          <a:xfrm>
            <a:off x="8825814" y="997468"/>
            <a:ext cx="1826141" cy="584775"/>
          </a:xfrm>
          <a:prstGeom prst="rect">
            <a:avLst/>
          </a:prstGeom>
          <a:noFill/>
        </p:spPr>
        <p:txBody>
          <a:bodyPr wrap="none" rtlCol="0">
            <a:spAutoFit/>
          </a:bodyPr>
          <a:lstStyle/>
          <a:p>
            <a:r>
              <a:rPr lang="zh-CN" altLang="en-US" sz="3200" dirty="0">
                <a:solidFill>
                  <a:srgbClr val="9B1E23"/>
                </a:solidFill>
                <a:latin typeface="方正尚酷简体" panose="03000509000000000000" pitchFamily="65" charset="-122"/>
                <a:ea typeface="方正尚酷简体" panose="03000509000000000000" pitchFamily="65" charset="-122"/>
              </a:rPr>
              <a:t>认识团队</a:t>
            </a:r>
          </a:p>
        </p:txBody>
      </p:sp>
      <p:sp>
        <p:nvSpPr>
          <p:cNvPr id="34" name="Rectangle 7"/>
          <p:cNvSpPr>
            <a:spLocks noChangeArrowheads="1"/>
          </p:cNvSpPr>
          <p:nvPr/>
        </p:nvSpPr>
        <p:spPr bwMode="auto">
          <a:xfrm>
            <a:off x="7241473" y="2047888"/>
            <a:ext cx="1308100" cy="515937"/>
          </a:xfrm>
          <a:prstGeom prst="rect">
            <a:avLst/>
          </a:pr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迷你简菱心" panose="02010609000101010101" pitchFamily="49" charset="-122"/>
                <a:ea typeface="迷你简菱心" panose="02010609000101010101" pitchFamily="49" charset="-122"/>
              </a:rPr>
              <a:t>第二章</a:t>
            </a:r>
          </a:p>
        </p:txBody>
      </p:sp>
      <p:sp>
        <p:nvSpPr>
          <p:cNvPr id="35" name="文本框 34"/>
          <p:cNvSpPr txBox="1"/>
          <p:nvPr/>
        </p:nvSpPr>
        <p:spPr>
          <a:xfrm>
            <a:off x="8825814" y="2013468"/>
            <a:ext cx="1826141" cy="584775"/>
          </a:xfrm>
          <a:prstGeom prst="rect">
            <a:avLst/>
          </a:prstGeom>
          <a:noFill/>
        </p:spPr>
        <p:txBody>
          <a:bodyPr wrap="none" rtlCol="0">
            <a:spAutoFit/>
          </a:bodyPr>
          <a:lstStyle/>
          <a:p>
            <a:r>
              <a:rPr lang="zh-CN" altLang="en-US" sz="3200" dirty="0">
                <a:solidFill>
                  <a:srgbClr val="212121"/>
                </a:solidFill>
                <a:latin typeface="方正尚酷简体" panose="03000509000000000000" pitchFamily="65" charset="-122"/>
                <a:ea typeface="方正尚酷简体" panose="03000509000000000000" pitchFamily="65" charset="-122"/>
              </a:rPr>
              <a:t>团队激励</a:t>
            </a:r>
          </a:p>
        </p:txBody>
      </p:sp>
      <p:sp>
        <p:nvSpPr>
          <p:cNvPr id="36" name="Rectangle 7"/>
          <p:cNvSpPr>
            <a:spLocks noChangeArrowheads="1"/>
          </p:cNvSpPr>
          <p:nvPr/>
        </p:nvSpPr>
        <p:spPr bwMode="auto">
          <a:xfrm>
            <a:off x="7241473" y="3063888"/>
            <a:ext cx="1308100" cy="515937"/>
          </a:xfrm>
          <a:prstGeom prst="rect">
            <a:avLst/>
          </a:pr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迷你简菱心" panose="02010609000101010101" pitchFamily="49" charset="-122"/>
                <a:ea typeface="迷你简菱心" panose="02010609000101010101" pitchFamily="49" charset="-122"/>
              </a:rPr>
              <a:t>第三章</a:t>
            </a:r>
          </a:p>
        </p:txBody>
      </p:sp>
      <p:sp>
        <p:nvSpPr>
          <p:cNvPr id="37" name="文本框 36"/>
          <p:cNvSpPr txBox="1"/>
          <p:nvPr/>
        </p:nvSpPr>
        <p:spPr>
          <a:xfrm>
            <a:off x="8825814" y="3029468"/>
            <a:ext cx="1826141" cy="584775"/>
          </a:xfrm>
          <a:prstGeom prst="rect">
            <a:avLst/>
          </a:prstGeom>
          <a:noFill/>
        </p:spPr>
        <p:txBody>
          <a:bodyPr wrap="none" rtlCol="0">
            <a:spAutoFit/>
          </a:bodyPr>
          <a:lstStyle/>
          <a:p>
            <a:r>
              <a:rPr lang="zh-CN" altLang="en-US" sz="3200" dirty="0">
                <a:solidFill>
                  <a:srgbClr val="9B1E23"/>
                </a:solidFill>
                <a:latin typeface="方正尚酷简体" panose="03000509000000000000" pitchFamily="65" charset="-122"/>
                <a:ea typeface="方正尚酷简体" panose="03000509000000000000" pitchFamily="65" charset="-122"/>
              </a:rPr>
              <a:t>团队沟通</a:t>
            </a:r>
          </a:p>
        </p:txBody>
      </p:sp>
      <p:sp>
        <p:nvSpPr>
          <p:cNvPr id="38" name="Rectangle 7"/>
          <p:cNvSpPr>
            <a:spLocks noChangeArrowheads="1"/>
          </p:cNvSpPr>
          <p:nvPr/>
        </p:nvSpPr>
        <p:spPr bwMode="auto">
          <a:xfrm>
            <a:off x="7241473" y="4079888"/>
            <a:ext cx="1308100" cy="515937"/>
          </a:xfrm>
          <a:prstGeom prst="rect">
            <a:avLst/>
          </a:pr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迷你简菱心" panose="02010609000101010101" pitchFamily="49" charset="-122"/>
                <a:ea typeface="迷你简菱心" panose="02010609000101010101" pitchFamily="49" charset="-122"/>
              </a:rPr>
              <a:t>第四章</a:t>
            </a:r>
          </a:p>
        </p:txBody>
      </p:sp>
      <p:sp>
        <p:nvSpPr>
          <p:cNvPr id="39" name="文本框 38"/>
          <p:cNvSpPr txBox="1"/>
          <p:nvPr/>
        </p:nvSpPr>
        <p:spPr>
          <a:xfrm>
            <a:off x="8825814" y="4045468"/>
            <a:ext cx="1826141" cy="584775"/>
          </a:xfrm>
          <a:prstGeom prst="rect">
            <a:avLst/>
          </a:prstGeom>
          <a:noFill/>
        </p:spPr>
        <p:txBody>
          <a:bodyPr wrap="none" rtlCol="0">
            <a:spAutoFit/>
          </a:bodyPr>
          <a:lstStyle/>
          <a:p>
            <a:r>
              <a:rPr lang="zh-CN" altLang="en-US" sz="3200" dirty="0">
                <a:solidFill>
                  <a:srgbClr val="212121"/>
                </a:solidFill>
                <a:latin typeface="方正尚酷简体" panose="03000509000000000000" pitchFamily="65" charset="-122"/>
                <a:ea typeface="方正尚酷简体" panose="03000509000000000000" pitchFamily="65" charset="-122"/>
              </a:rPr>
              <a:t>团队冲突</a:t>
            </a:r>
          </a:p>
        </p:txBody>
      </p:sp>
      <p:sp>
        <p:nvSpPr>
          <p:cNvPr id="40" name="Rectangle 7"/>
          <p:cNvSpPr>
            <a:spLocks noChangeArrowheads="1"/>
          </p:cNvSpPr>
          <p:nvPr/>
        </p:nvSpPr>
        <p:spPr bwMode="auto">
          <a:xfrm>
            <a:off x="7241473" y="5061468"/>
            <a:ext cx="1308100" cy="515937"/>
          </a:xfrm>
          <a:prstGeom prst="rect">
            <a:avLst/>
          </a:pr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迷你简菱心" panose="02010609000101010101" pitchFamily="49" charset="-122"/>
                <a:ea typeface="迷你简菱心" panose="02010609000101010101" pitchFamily="49" charset="-122"/>
              </a:rPr>
              <a:t>第五章</a:t>
            </a:r>
          </a:p>
        </p:txBody>
      </p:sp>
      <p:sp>
        <p:nvSpPr>
          <p:cNvPr id="41" name="文本框 40"/>
          <p:cNvSpPr txBox="1"/>
          <p:nvPr/>
        </p:nvSpPr>
        <p:spPr>
          <a:xfrm>
            <a:off x="8825814" y="5027048"/>
            <a:ext cx="1826141" cy="584775"/>
          </a:xfrm>
          <a:prstGeom prst="rect">
            <a:avLst/>
          </a:prstGeom>
          <a:noFill/>
        </p:spPr>
        <p:txBody>
          <a:bodyPr wrap="none" rtlCol="0">
            <a:spAutoFit/>
          </a:bodyPr>
          <a:lstStyle/>
          <a:p>
            <a:r>
              <a:rPr lang="zh-CN" altLang="en-US" sz="3200" dirty="0">
                <a:solidFill>
                  <a:srgbClr val="9B1E23"/>
                </a:solidFill>
                <a:latin typeface="方正尚酷简体" panose="03000509000000000000" pitchFamily="65" charset="-122"/>
                <a:ea typeface="方正尚酷简体" panose="03000509000000000000" pitchFamily="65" charset="-122"/>
              </a:rPr>
              <a:t>团队提升</a:t>
            </a:r>
          </a:p>
        </p:txBody>
      </p:sp>
    </p:spTree>
    <p:extLst>
      <p:ext uri="{BB962C8B-B14F-4D97-AF65-F5344CB8AC3E}">
        <p14:creationId xmlns:p14="http://schemas.microsoft.com/office/powerpoint/2010/main" val="325904997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 calcmode="lin" valueType="num">
                                      <p:cBhvr>
                                        <p:cTn id="9" dur="750" fill="hold"/>
                                        <p:tgtEl>
                                          <p:spTgt spid="2"/>
                                        </p:tgtEl>
                                        <p:attrNameLst>
                                          <p:attrName>style.rotation</p:attrName>
                                        </p:attrNameLst>
                                      </p:cBhvr>
                                      <p:tavLst>
                                        <p:tav tm="0">
                                          <p:val>
                                            <p:fltVal val="360"/>
                                          </p:val>
                                        </p:tav>
                                        <p:tav tm="100000">
                                          <p:val>
                                            <p:fltVal val="0"/>
                                          </p:val>
                                        </p:tav>
                                      </p:tavLst>
                                    </p:anim>
                                    <p:animEffect transition="in" filter="fade">
                                      <p:cBhvr>
                                        <p:cTn id="10" dur="750"/>
                                        <p:tgtEl>
                                          <p:spTgt spid="2"/>
                                        </p:tgtEl>
                                      </p:cBhvr>
                                    </p:animEffect>
                                  </p:childTnLst>
                                </p:cTn>
                              </p:par>
                              <p:par>
                                <p:cTn id="11" presetID="49" presetClass="entr" presetSubtype="0" decel="100000" fill="hold" grpId="0" nodeType="withEffect">
                                  <p:stCondLst>
                                    <p:cond delay="250"/>
                                  </p:stCondLst>
                                  <p:childTnLst>
                                    <p:set>
                                      <p:cBhvr>
                                        <p:cTn id="12" dur="1" fill="hold">
                                          <p:stCondLst>
                                            <p:cond delay="0"/>
                                          </p:stCondLst>
                                        </p:cTn>
                                        <p:tgtEl>
                                          <p:spTgt spid="4"/>
                                        </p:tgtEl>
                                        <p:attrNameLst>
                                          <p:attrName>style.visibility</p:attrName>
                                        </p:attrNameLst>
                                      </p:cBhvr>
                                      <p:to>
                                        <p:strVal val="visible"/>
                                      </p:to>
                                    </p:set>
                                    <p:anim calcmode="lin" valueType="num">
                                      <p:cBhvr>
                                        <p:cTn id="13" dur="750" fill="hold"/>
                                        <p:tgtEl>
                                          <p:spTgt spid="4"/>
                                        </p:tgtEl>
                                        <p:attrNameLst>
                                          <p:attrName>ppt_w</p:attrName>
                                        </p:attrNameLst>
                                      </p:cBhvr>
                                      <p:tavLst>
                                        <p:tav tm="0">
                                          <p:val>
                                            <p:fltVal val="0"/>
                                          </p:val>
                                        </p:tav>
                                        <p:tav tm="100000">
                                          <p:val>
                                            <p:strVal val="#ppt_w"/>
                                          </p:val>
                                        </p:tav>
                                      </p:tavLst>
                                    </p:anim>
                                    <p:anim calcmode="lin" valueType="num">
                                      <p:cBhvr>
                                        <p:cTn id="14" dur="750" fill="hold"/>
                                        <p:tgtEl>
                                          <p:spTgt spid="4"/>
                                        </p:tgtEl>
                                        <p:attrNameLst>
                                          <p:attrName>ppt_h</p:attrName>
                                        </p:attrNameLst>
                                      </p:cBhvr>
                                      <p:tavLst>
                                        <p:tav tm="0">
                                          <p:val>
                                            <p:fltVal val="0"/>
                                          </p:val>
                                        </p:tav>
                                        <p:tav tm="100000">
                                          <p:val>
                                            <p:strVal val="#ppt_h"/>
                                          </p:val>
                                        </p:tav>
                                      </p:tavLst>
                                    </p:anim>
                                    <p:anim calcmode="lin" valueType="num">
                                      <p:cBhvr>
                                        <p:cTn id="15" dur="750" fill="hold"/>
                                        <p:tgtEl>
                                          <p:spTgt spid="4"/>
                                        </p:tgtEl>
                                        <p:attrNameLst>
                                          <p:attrName>style.rotation</p:attrName>
                                        </p:attrNameLst>
                                      </p:cBhvr>
                                      <p:tavLst>
                                        <p:tav tm="0">
                                          <p:val>
                                            <p:fltVal val="360"/>
                                          </p:val>
                                        </p:tav>
                                        <p:tav tm="100000">
                                          <p:val>
                                            <p:fltVal val="0"/>
                                          </p:val>
                                        </p:tav>
                                      </p:tavLst>
                                    </p:anim>
                                    <p:animEffect transition="in" filter="fade">
                                      <p:cBhvr>
                                        <p:cTn id="16" dur="750"/>
                                        <p:tgtEl>
                                          <p:spTgt spid="4"/>
                                        </p:tgtEl>
                                      </p:cBhvr>
                                    </p:animEffect>
                                  </p:childTnLst>
                                </p:cTn>
                              </p:par>
                              <p:par>
                                <p:cTn id="17" presetID="49" presetClass="entr" presetSubtype="0" decel="100000" fill="hold" grpId="0" nodeType="withEffect">
                                  <p:stCondLst>
                                    <p:cond delay="500"/>
                                  </p:stCondLst>
                                  <p:childTnLst>
                                    <p:set>
                                      <p:cBhvr>
                                        <p:cTn id="18" dur="1" fill="hold">
                                          <p:stCondLst>
                                            <p:cond delay="0"/>
                                          </p:stCondLst>
                                        </p:cTn>
                                        <p:tgtEl>
                                          <p:spTgt spid="3"/>
                                        </p:tgtEl>
                                        <p:attrNameLst>
                                          <p:attrName>style.visibility</p:attrName>
                                        </p:attrNameLst>
                                      </p:cBhvr>
                                      <p:to>
                                        <p:strVal val="visible"/>
                                      </p:to>
                                    </p:set>
                                    <p:anim calcmode="lin" valueType="num">
                                      <p:cBhvr>
                                        <p:cTn id="19" dur="750" fill="hold"/>
                                        <p:tgtEl>
                                          <p:spTgt spid="3"/>
                                        </p:tgtEl>
                                        <p:attrNameLst>
                                          <p:attrName>ppt_w</p:attrName>
                                        </p:attrNameLst>
                                      </p:cBhvr>
                                      <p:tavLst>
                                        <p:tav tm="0">
                                          <p:val>
                                            <p:fltVal val="0"/>
                                          </p:val>
                                        </p:tav>
                                        <p:tav tm="100000">
                                          <p:val>
                                            <p:strVal val="#ppt_w"/>
                                          </p:val>
                                        </p:tav>
                                      </p:tavLst>
                                    </p:anim>
                                    <p:anim calcmode="lin" valueType="num">
                                      <p:cBhvr>
                                        <p:cTn id="20" dur="750" fill="hold"/>
                                        <p:tgtEl>
                                          <p:spTgt spid="3"/>
                                        </p:tgtEl>
                                        <p:attrNameLst>
                                          <p:attrName>ppt_h</p:attrName>
                                        </p:attrNameLst>
                                      </p:cBhvr>
                                      <p:tavLst>
                                        <p:tav tm="0">
                                          <p:val>
                                            <p:fltVal val="0"/>
                                          </p:val>
                                        </p:tav>
                                        <p:tav tm="100000">
                                          <p:val>
                                            <p:strVal val="#ppt_h"/>
                                          </p:val>
                                        </p:tav>
                                      </p:tavLst>
                                    </p:anim>
                                    <p:anim calcmode="lin" valueType="num">
                                      <p:cBhvr>
                                        <p:cTn id="21" dur="750" fill="hold"/>
                                        <p:tgtEl>
                                          <p:spTgt spid="3"/>
                                        </p:tgtEl>
                                        <p:attrNameLst>
                                          <p:attrName>style.rotation</p:attrName>
                                        </p:attrNameLst>
                                      </p:cBhvr>
                                      <p:tavLst>
                                        <p:tav tm="0">
                                          <p:val>
                                            <p:fltVal val="360"/>
                                          </p:val>
                                        </p:tav>
                                        <p:tav tm="100000">
                                          <p:val>
                                            <p:fltVal val="0"/>
                                          </p:val>
                                        </p:tav>
                                      </p:tavLst>
                                    </p:anim>
                                    <p:animEffect transition="in" filter="fade">
                                      <p:cBhvr>
                                        <p:cTn id="22" dur="750"/>
                                        <p:tgtEl>
                                          <p:spTgt spid="3"/>
                                        </p:tgtEl>
                                      </p:cBhvr>
                                    </p:animEffect>
                                  </p:childTnLst>
                                </p:cTn>
                              </p:par>
                            </p:childTnLst>
                          </p:cTn>
                        </p:par>
                        <p:par>
                          <p:cTn id="23" fill="hold">
                            <p:stCondLst>
                              <p:cond delay="125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by="(-#ppt_w*2)" calcmode="lin" valueType="num">
                                      <p:cBhvr rctx="PPT">
                                        <p:cTn id="26" dur="375" autoRev="1" fill="hold">
                                          <p:stCondLst>
                                            <p:cond delay="0"/>
                                          </p:stCondLst>
                                        </p:cTn>
                                        <p:tgtEl>
                                          <p:spTgt spid="5"/>
                                        </p:tgtEl>
                                        <p:attrNameLst>
                                          <p:attrName>ppt_w</p:attrName>
                                        </p:attrNameLst>
                                      </p:cBhvr>
                                    </p:anim>
                                    <p:anim by="(#ppt_w*0.50)" calcmode="lin" valueType="num">
                                      <p:cBhvr>
                                        <p:cTn id="27" dur="375" decel="50000" autoRev="1" fill="hold">
                                          <p:stCondLst>
                                            <p:cond delay="0"/>
                                          </p:stCondLst>
                                        </p:cTn>
                                        <p:tgtEl>
                                          <p:spTgt spid="5"/>
                                        </p:tgtEl>
                                        <p:attrNameLst>
                                          <p:attrName>ppt_x</p:attrName>
                                        </p:attrNameLst>
                                      </p:cBhvr>
                                    </p:anim>
                                    <p:anim from="(-#ppt_h/2)" to="(#ppt_y)" calcmode="lin" valueType="num">
                                      <p:cBhvr>
                                        <p:cTn id="28" dur="750" fill="hold">
                                          <p:stCondLst>
                                            <p:cond delay="0"/>
                                          </p:stCondLst>
                                        </p:cTn>
                                        <p:tgtEl>
                                          <p:spTgt spid="5"/>
                                        </p:tgtEl>
                                        <p:attrNameLst>
                                          <p:attrName>ppt_y</p:attrName>
                                        </p:attrNameLst>
                                      </p:cBhvr>
                                    </p:anim>
                                    <p:animRot by="21600000">
                                      <p:cBhvr>
                                        <p:cTn id="29" dur="750" fill="hold">
                                          <p:stCondLst>
                                            <p:cond delay="0"/>
                                          </p:stCondLst>
                                        </p:cTn>
                                        <p:tgtEl>
                                          <p:spTgt spid="5"/>
                                        </p:tgtEl>
                                        <p:attrNameLst>
                                          <p:attrName>r</p:attrName>
                                        </p:attrNameLst>
                                      </p:cBhvr>
                                    </p:animRot>
                                  </p:childTnLst>
                                </p:cTn>
                              </p:par>
                              <p:par>
                                <p:cTn id="30" presetID="53" presetClass="entr" presetSubtype="16" fill="hold" grpId="0" nodeType="withEffect">
                                  <p:stCondLst>
                                    <p:cond delay="250"/>
                                  </p:stCondLst>
                                  <p:iterate type="lt">
                                    <p:tmPct val="10000"/>
                                  </p:iterate>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childTnLst>
                          </p:cTn>
                        </p:par>
                        <p:par>
                          <p:cTn id="35" fill="hold">
                            <p:stCondLst>
                              <p:cond delay="2350"/>
                            </p:stCondLst>
                            <p:childTnLst>
                              <p:par>
                                <p:cTn id="36" presetID="2" presetClass="entr" presetSubtype="8" decel="10000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1000" fill="hold"/>
                                        <p:tgtEl>
                                          <p:spTgt spid="32"/>
                                        </p:tgtEl>
                                        <p:attrNameLst>
                                          <p:attrName>ppt_x</p:attrName>
                                        </p:attrNameLst>
                                      </p:cBhvr>
                                      <p:tavLst>
                                        <p:tav tm="0">
                                          <p:val>
                                            <p:strVal val="0-#ppt_w/2"/>
                                          </p:val>
                                        </p:tav>
                                        <p:tav tm="100000">
                                          <p:val>
                                            <p:strVal val="#ppt_x"/>
                                          </p:val>
                                        </p:tav>
                                      </p:tavLst>
                                    </p:anim>
                                    <p:anim calcmode="lin" valueType="num">
                                      <p:cBhvr additive="base">
                                        <p:cTn id="39" dur="1000" fill="hold"/>
                                        <p:tgtEl>
                                          <p:spTgt spid="32"/>
                                        </p:tgtEl>
                                        <p:attrNameLst>
                                          <p:attrName>ppt_y</p:attrName>
                                        </p:attrNameLst>
                                      </p:cBhvr>
                                      <p:tavLst>
                                        <p:tav tm="0">
                                          <p:val>
                                            <p:strVal val="#ppt_y"/>
                                          </p:val>
                                        </p:tav>
                                        <p:tav tm="100000">
                                          <p:val>
                                            <p:strVal val="#ppt_y"/>
                                          </p:val>
                                        </p:tav>
                                      </p:tavLst>
                                    </p:anim>
                                  </p:childTnLst>
                                </p:cTn>
                              </p:par>
                            </p:childTnLst>
                          </p:cTn>
                        </p:par>
                        <p:par>
                          <p:cTn id="40" fill="hold">
                            <p:stCondLst>
                              <p:cond delay="335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Effect transition="in" filter="fade">
                                      <p:cBhvr>
                                        <p:cTn id="45" dur="500"/>
                                        <p:tgtEl>
                                          <p:spTgt spid="33"/>
                                        </p:tgtEl>
                                      </p:cBhvr>
                                    </p:animEffect>
                                  </p:childTnLst>
                                </p:cTn>
                              </p:par>
                            </p:childTnLst>
                          </p:cTn>
                        </p:par>
                        <p:par>
                          <p:cTn id="46" fill="hold">
                            <p:stCondLst>
                              <p:cond delay="4000"/>
                            </p:stCondLst>
                            <p:childTnLst>
                              <p:par>
                                <p:cTn id="47" presetID="2" presetClass="entr" presetSubtype="8" decel="100000"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1000" fill="hold"/>
                                        <p:tgtEl>
                                          <p:spTgt spid="34"/>
                                        </p:tgtEl>
                                        <p:attrNameLst>
                                          <p:attrName>ppt_x</p:attrName>
                                        </p:attrNameLst>
                                      </p:cBhvr>
                                      <p:tavLst>
                                        <p:tav tm="0">
                                          <p:val>
                                            <p:strVal val="0-#ppt_w/2"/>
                                          </p:val>
                                        </p:tav>
                                        <p:tav tm="100000">
                                          <p:val>
                                            <p:strVal val="#ppt_x"/>
                                          </p:val>
                                        </p:tav>
                                      </p:tavLst>
                                    </p:anim>
                                    <p:anim calcmode="lin" valueType="num">
                                      <p:cBhvr additive="base">
                                        <p:cTn id="50" dur="1000" fill="hold"/>
                                        <p:tgtEl>
                                          <p:spTgt spid="34"/>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animEffect transition="in" filter="fade">
                                      <p:cBhvr>
                                        <p:cTn id="56" dur="500"/>
                                        <p:tgtEl>
                                          <p:spTgt spid="35"/>
                                        </p:tgtEl>
                                      </p:cBhvr>
                                    </p:animEffect>
                                  </p:childTnLst>
                                </p:cTn>
                              </p:par>
                            </p:childTnLst>
                          </p:cTn>
                        </p:par>
                        <p:par>
                          <p:cTn id="57" fill="hold">
                            <p:stCondLst>
                              <p:cond delay="5650"/>
                            </p:stCondLst>
                            <p:childTnLst>
                              <p:par>
                                <p:cTn id="58" presetID="2" presetClass="entr" presetSubtype="8" decel="100000"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1000" fill="hold"/>
                                        <p:tgtEl>
                                          <p:spTgt spid="36"/>
                                        </p:tgtEl>
                                        <p:attrNameLst>
                                          <p:attrName>ppt_x</p:attrName>
                                        </p:attrNameLst>
                                      </p:cBhvr>
                                      <p:tavLst>
                                        <p:tav tm="0">
                                          <p:val>
                                            <p:strVal val="0-#ppt_w/2"/>
                                          </p:val>
                                        </p:tav>
                                        <p:tav tm="100000">
                                          <p:val>
                                            <p:strVal val="#ppt_x"/>
                                          </p:val>
                                        </p:tav>
                                      </p:tavLst>
                                    </p:anim>
                                    <p:anim calcmode="lin" valueType="num">
                                      <p:cBhvr additive="base">
                                        <p:cTn id="61" dur="1000" fill="hold"/>
                                        <p:tgtEl>
                                          <p:spTgt spid="36"/>
                                        </p:tgtEl>
                                        <p:attrNameLst>
                                          <p:attrName>ppt_y</p:attrName>
                                        </p:attrNameLst>
                                      </p:cBhvr>
                                      <p:tavLst>
                                        <p:tav tm="0">
                                          <p:val>
                                            <p:strVal val="#ppt_y"/>
                                          </p:val>
                                        </p:tav>
                                        <p:tav tm="100000">
                                          <p:val>
                                            <p:strVal val="#ppt_y"/>
                                          </p:val>
                                        </p:tav>
                                      </p:tavLst>
                                    </p:anim>
                                  </p:childTnLst>
                                </p:cTn>
                              </p:par>
                            </p:childTnLst>
                          </p:cTn>
                        </p:par>
                        <p:par>
                          <p:cTn id="62" fill="hold">
                            <p:stCondLst>
                              <p:cond delay="6650"/>
                            </p:stCondLst>
                            <p:childTnLst>
                              <p:par>
                                <p:cTn id="63" presetID="53" presetClass="entr" presetSubtype="16" fill="hold" grpId="0" nodeType="afterEffect">
                                  <p:stCondLst>
                                    <p:cond delay="0"/>
                                  </p:stCondLst>
                                  <p:iterate type="lt">
                                    <p:tmPct val="10000"/>
                                  </p:iterate>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Effect transition="in" filter="fade">
                                      <p:cBhvr>
                                        <p:cTn id="67" dur="500"/>
                                        <p:tgtEl>
                                          <p:spTgt spid="37"/>
                                        </p:tgtEl>
                                      </p:cBhvr>
                                    </p:animEffect>
                                  </p:childTnLst>
                                </p:cTn>
                              </p:par>
                            </p:childTnLst>
                          </p:cTn>
                        </p:par>
                        <p:par>
                          <p:cTn id="68" fill="hold">
                            <p:stCondLst>
                              <p:cond delay="7300"/>
                            </p:stCondLst>
                            <p:childTnLst>
                              <p:par>
                                <p:cTn id="69" presetID="2" presetClass="entr" presetSubtype="8" decel="100000"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1000" fill="hold"/>
                                        <p:tgtEl>
                                          <p:spTgt spid="38"/>
                                        </p:tgtEl>
                                        <p:attrNameLst>
                                          <p:attrName>ppt_x</p:attrName>
                                        </p:attrNameLst>
                                      </p:cBhvr>
                                      <p:tavLst>
                                        <p:tav tm="0">
                                          <p:val>
                                            <p:strVal val="0-#ppt_w/2"/>
                                          </p:val>
                                        </p:tav>
                                        <p:tav tm="100000">
                                          <p:val>
                                            <p:strVal val="#ppt_x"/>
                                          </p:val>
                                        </p:tav>
                                      </p:tavLst>
                                    </p:anim>
                                    <p:anim calcmode="lin" valueType="num">
                                      <p:cBhvr additive="base">
                                        <p:cTn id="72" dur="1000" fill="hold"/>
                                        <p:tgtEl>
                                          <p:spTgt spid="38"/>
                                        </p:tgtEl>
                                        <p:attrNameLst>
                                          <p:attrName>ppt_y</p:attrName>
                                        </p:attrNameLst>
                                      </p:cBhvr>
                                      <p:tavLst>
                                        <p:tav tm="0">
                                          <p:val>
                                            <p:strVal val="#ppt_y"/>
                                          </p:val>
                                        </p:tav>
                                        <p:tav tm="100000">
                                          <p:val>
                                            <p:strVal val="#ppt_y"/>
                                          </p:val>
                                        </p:tav>
                                      </p:tavLst>
                                    </p:anim>
                                  </p:childTnLst>
                                </p:cTn>
                              </p:par>
                            </p:childTnLst>
                          </p:cTn>
                        </p:par>
                        <p:par>
                          <p:cTn id="73" fill="hold">
                            <p:stCondLst>
                              <p:cond delay="8300"/>
                            </p:stCondLst>
                            <p:childTnLst>
                              <p:par>
                                <p:cTn id="74" presetID="53" presetClass="entr" presetSubtype="16" fill="hold" grpId="0" nodeType="afterEffect">
                                  <p:stCondLst>
                                    <p:cond delay="0"/>
                                  </p:stCondLst>
                                  <p:iterate type="lt">
                                    <p:tmPct val="10000"/>
                                  </p:iterate>
                                  <p:childTnLst>
                                    <p:set>
                                      <p:cBhvr>
                                        <p:cTn id="75" dur="1" fill="hold">
                                          <p:stCondLst>
                                            <p:cond delay="0"/>
                                          </p:stCondLst>
                                        </p:cTn>
                                        <p:tgtEl>
                                          <p:spTgt spid="39"/>
                                        </p:tgtEl>
                                        <p:attrNameLst>
                                          <p:attrName>style.visibility</p:attrName>
                                        </p:attrNameLst>
                                      </p:cBhvr>
                                      <p:to>
                                        <p:strVal val="visible"/>
                                      </p:to>
                                    </p:set>
                                    <p:anim calcmode="lin" valueType="num">
                                      <p:cBhvr>
                                        <p:cTn id="76" dur="500" fill="hold"/>
                                        <p:tgtEl>
                                          <p:spTgt spid="39"/>
                                        </p:tgtEl>
                                        <p:attrNameLst>
                                          <p:attrName>ppt_w</p:attrName>
                                        </p:attrNameLst>
                                      </p:cBhvr>
                                      <p:tavLst>
                                        <p:tav tm="0">
                                          <p:val>
                                            <p:fltVal val="0"/>
                                          </p:val>
                                        </p:tav>
                                        <p:tav tm="100000">
                                          <p:val>
                                            <p:strVal val="#ppt_w"/>
                                          </p:val>
                                        </p:tav>
                                      </p:tavLst>
                                    </p:anim>
                                    <p:anim calcmode="lin" valueType="num">
                                      <p:cBhvr>
                                        <p:cTn id="77" dur="500" fill="hold"/>
                                        <p:tgtEl>
                                          <p:spTgt spid="39"/>
                                        </p:tgtEl>
                                        <p:attrNameLst>
                                          <p:attrName>ppt_h</p:attrName>
                                        </p:attrNameLst>
                                      </p:cBhvr>
                                      <p:tavLst>
                                        <p:tav tm="0">
                                          <p:val>
                                            <p:fltVal val="0"/>
                                          </p:val>
                                        </p:tav>
                                        <p:tav tm="100000">
                                          <p:val>
                                            <p:strVal val="#ppt_h"/>
                                          </p:val>
                                        </p:tav>
                                      </p:tavLst>
                                    </p:anim>
                                    <p:animEffect transition="in" filter="fade">
                                      <p:cBhvr>
                                        <p:cTn id="78" dur="500"/>
                                        <p:tgtEl>
                                          <p:spTgt spid="39"/>
                                        </p:tgtEl>
                                      </p:cBhvr>
                                    </p:animEffect>
                                  </p:childTnLst>
                                </p:cTn>
                              </p:par>
                            </p:childTnLst>
                          </p:cTn>
                        </p:par>
                        <p:par>
                          <p:cTn id="79" fill="hold">
                            <p:stCondLst>
                              <p:cond delay="8950"/>
                            </p:stCondLst>
                            <p:childTnLst>
                              <p:par>
                                <p:cTn id="80" presetID="2" presetClass="entr" presetSubtype="8" decel="100000"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1000" fill="hold"/>
                                        <p:tgtEl>
                                          <p:spTgt spid="40"/>
                                        </p:tgtEl>
                                        <p:attrNameLst>
                                          <p:attrName>ppt_x</p:attrName>
                                        </p:attrNameLst>
                                      </p:cBhvr>
                                      <p:tavLst>
                                        <p:tav tm="0">
                                          <p:val>
                                            <p:strVal val="0-#ppt_w/2"/>
                                          </p:val>
                                        </p:tav>
                                        <p:tav tm="100000">
                                          <p:val>
                                            <p:strVal val="#ppt_x"/>
                                          </p:val>
                                        </p:tav>
                                      </p:tavLst>
                                    </p:anim>
                                    <p:anim calcmode="lin" valueType="num">
                                      <p:cBhvr additive="base">
                                        <p:cTn id="83" dur="1000" fill="hold"/>
                                        <p:tgtEl>
                                          <p:spTgt spid="40"/>
                                        </p:tgtEl>
                                        <p:attrNameLst>
                                          <p:attrName>ppt_y</p:attrName>
                                        </p:attrNameLst>
                                      </p:cBhvr>
                                      <p:tavLst>
                                        <p:tav tm="0">
                                          <p:val>
                                            <p:strVal val="#ppt_y"/>
                                          </p:val>
                                        </p:tav>
                                        <p:tav tm="100000">
                                          <p:val>
                                            <p:strVal val="#ppt_y"/>
                                          </p:val>
                                        </p:tav>
                                      </p:tavLst>
                                    </p:anim>
                                  </p:childTnLst>
                                </p:cTn>
                              </p:par>
                            </p:childTnLst>
                          </p:cTn>
                        </p:par>
                        <p:par>
                          <p:cTn id="84" fill="hold">
                            <p:stCondLst>
                              <p:cond delay="9950"/>
                            </p:stCondLst>
                            <p:childTnLst>
                              <p:par>
                                <p:cTn id="85" presetID="53" presetClass="entr" presetSubtype="16" fill="hold" grpId="0" nodeType="afterEffect">
                                  <p:stCondLst>
                                    <p:cond delay="0"/>
                                  </p:stCondLst>
                                  <p:iterate type="lt">
                                    <p:tmPct val="10000"/>
                                  </p:iterate>
                                  <p:childTnLst>
                                    <p:set>
                                      <p:cBhvr>
                                        <p:cTn id="86" dur="1" fill="hold">
                                          <p:stCondLst>
                                            <p:cond delay="0"/>
                                          </p:stCondLst>
                                        </p:cTn>
                                        <p:tgtEl>
                                          <p:spTgt spid="41"/>
                                        </p:tgtEl>
                                        <p:attrNameLst>
                                          <p:attrName>style.visibility</p:attrName>
                                        </p:attrNameLst>
                                      </p:cBhvr>
                                      <p:to>
                                        <p:strVal val="visible"/>
                                      </p:to>
                                    </p:set>
                                    <p:anim calcmode="lin" valueType="num">
                                      <p:cBhvr>
                                        <p:cTn id="87" dur="500" fill="hold"/>
                                        <p:tgtEl>
                                          <p:spTgt spid="41"/>
                                        </p:tgtEl>
                                        <p:attrNameLst>
                                          <p:attrName>ppt_w</p:attrName>
                                        </p:attrNameLst>
                                      </p:cBhvr>
                                      <p:tavLst>
                                        <p:tav tm="0">
                                          <p:val>
                                            <p:fltVal val="0"/>
                                          </p:val>
                                        </p:tav>
                                        <p:tav tm="100000">
                                          <p:val>
                                            <p:strVal val="#ppt_w"/>
                                          </p:val>
                                        </p:tav>
                                      </p:tavLst>
                                    </p:anim>
                                    <p:anim calcmode="lin" valueType="num">
                                      <p:cBhvr>
                                        <p:cTn id="88" dur="500" fill="hold"/>
                                        <p:tgtEl>
                                          <p:spTgt spid="41"/>
                                        </p:tgtEl>
                                        <p:attrNameLst>
                                          <p:attrName>ppt_h</p:attrName>
                                        </p:attrNameLst>
                                      </p:cBhvr>
                                      <p:tavLst>
                                        <p:tav tm="0">
                                          <p:val>
                                            <p:fltVal val="0"/>
                                          </p:val>
                                        </p:tav>
                                        <p:tav tm="100000">
                                          <p:val>
                                            <p:strVal val="#ppt_h"/>
                                          </p:val>
                                        </p:tav>
                                      </p:tavLst>
                                    </p:anim>
                                    <p:animEffect transition="in" filter="fade">
                                      <p:cBhvr>
                                        <p:cTn id="8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32" grpId="0" animBg="1"/>
      <p:bldP spid="33" grpId="0"/>
      <p:bldP spid="34" grpId="0" animBg="1"/>
      <p:bldP spid="35" grpId="0"/>
      <p:bldP spid="36" grpId="0" animBg="1"/>
      <p:bldP spid="37" grpId="0"/>
      <p:bldP spid="38" grpId="0" animBg="1"/>
      <p:bldP spid="39" grpId="0"/>
      <p:bldP spid="40" grpId="0" animBg="1"/>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7"/>
          <p:cNvSpPr>
            <a:spLocks/>
          </p:cNvSpPr>
          <p:nvPr/>
        </p:nvSpPr>
        <p:spPr bwMode="auto">
          <a:xfrm>
            <a:off x="1" y="-1"/>
            <a:ext cx="5317331" cy="5301986"/>
          </a:xfrm>
          <a:custGeom>
            <a:avLst/>
            <a:gdLst>
              <a:gd name="T0" fmla="*/ 0 w 1386"/>
              <a:gd name="T1" fmla="*/ 0 h 1382"/>
              <a:gd name="T2" fmla="*/ 0 w 1386"/>
              <a:gd name="T3" fmla="*/ 1382 h 1382"/>
              <a:gd name="T4" fmla="*/ 1386 w 1386"/>
              <a:gd name="T5" fmla="*/ 0 h 1382"/>
              <a:gd name="T6" fmla="*/ 0 w 1386"/>
              <a:gd name="T7" fmla="*/ 0 h 1382"/>
            </a:gdLst>
            <a:ahLst/>
            <a:cxnLst>
              <a:cxn ang="0">
                <a:pos x="T0" y="T1"/>
              </a:cxn>
              <a:cxn ang="0">
                <a:pos x="T2" y="T3"/>
              </a:cxn>
              <a:cxn ang="0">
                <a:pos x="T4" y="T5"/>
              </a:cxn>
              <a:cxn ang="0">
                <a:pos x="T6" y="T7"/>
              </a:cxn>
            </a:cxnLst>
            <a:rect l="0" t="0" r="r" b="b"/>
            <a:pathLst>
              <a:path w="1386" h="1382">
                <a:moveTo>
                  <a:pt x="0" y="0"/>
                </a:moveTo>
                <a:lnTo>
                  <a:pt x="0" y="1382"/>
                </a:lnTo>
                <a:lnTo>
                  <a:pt x="1386" y="0"/>
                </a:lnTo>
                <a:lnTo>
                  <a:pt x="0" y="0"/>
                </a:lnTo>
                <a:close/>
              </a:path>
            </a:pathLst>
          </a:custGeom>
          <a:blipFill dpi="0" rotWithShape="1">
            <a:blip r:embed="rId3"/>
            <a:srcRect/>
            <a:stretch>
              <a:fillRect l="-31761" t="-23822" r="-61677" b="-5526"/>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b="1">
              <a:solidFill>
                <a:schemeClr val="lt1"/>
              </a:solidFill>
              <a:latin typeface="Agency FB" panose="020B0503020202020204" pitchFamily="34" charset="0"/>
              <a:ea typeface="腾祥澜黑简" panose="01010104010101010101" pitchFamily="2" charset="-122"/>
            </a:endParaRPr>
          </a:p>
        </p:txBody>
      </p:sp>
      <p:sp>
        <p:nvSpPr>
          <p:cNvPr id="22" name="任意多边形 21"/>
          <p:cNvSpPr>
            <a:spLocks/>
          </p:cNvSpPr>
          <p:nvPr/>
        </p:nvSpPr>
        <p:spPr bwMode="auto">
          <a:xfrm>
            <a:off x="1" y="-1"/>
            <a:ext cx="7891595" cy="6858002"/>
          </a:xfrm>
          <a:custGeom>
            <a:avLst/>
            <a:gdLst>
              <a:gd name="connsiteX0" fmla="*/ 6065441 w 7891595"/>
              <a:gd name="connsiteY0" fmla="*/ 0 h 6858002"/>
              <a:gd name="connsiteX1" fmla="*/ 7891595 w 7891595"/>
              <a:gd name="connsiteY1" fmla="*/ 0 h 6858002"/>
              <a:gd name="connsiteX2" fmla="*/ 1826154 w 7891595"/>
              <a:gd name="connsiteY2" fmla="*/ 6061605 h 6858002"/>
              <a:gd name="connsiteX3" fmla="*/ 2488791 w 7891595"/>
              <a:gd name="connsiteY3" fmla="*/ 6858002 h 6858002"/>
              <a:gd name="connsiteX4" fmla="*/ 662657 w 7891595"/>
              <a:gd name="connsiteY4" fmla="*/ 6858002 h 6858002"/>
              <a:gd name="connsiteX5" fmla="*/ 0 w 7891595"/>
              <a:gd name="connsiteY5" fmla="*/ 6061605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1595" h="6858002">
                <a:moveTo>
                  <a:pt x="6065441" y="0"/>
                </a:moveTo>
                <a:lnTo>
                  <a:pt x="7891595" y="0"/>
                </a:lnTo>
                <a:lnTo>
                  <a:pt x="1826154" y="6061605"/>
                </a:lnTo>
                <a:lnTo>
                  <a:pt x="2488791" y="6858002"/>
                </a:lnTo>
                <a:lnTo>
                  <a:pt x="662657" y="6858002"/>
                </a:lnTo>
                <a:lnTo>
                  <a:pt x="0" y="6061605"/>
                </a:lnTo>
                <a:close/>
              </a:path>
            </a:pathLst>
          </a:cu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24" name="任意多边形 23"/>
          <p:cNvSpPr>
            <a:spLocks/>
          </p:cNvSpPr>
          <p:nvPr/>
        </p:nvSpPr>
        <p:spPr bwMode="auto">
          <a:xfrm>
            <a:off x="1" y="2363258"/>
            <a:ext cx="3880063" cy="4494743"/>
          </a:xfrm>
          <a:custGeom>
            <a:avLst/>
            <a:gdLst>
              <a:gd name="connsiteX0" fmla="*/ 0 w 3880063"/>
              <a:gd name="connsiteY0" fmla="*/ 0 h 4494743"/>
              <a:gd name="connsiteX1" fmla="*/ 3880063 w 3880063"/>
              <a:gd name="connsiteY1" fmla="*/ 4494743 h 4494743"/>
              <a:gd name="connsiteX2" fmla="*/ 3082224 w 3880063"/>
              <a:gd name="connsiteY2" fmla="*/ 4494743 h 4494743"/>
              <a:gd name="connsiteX3" fmla="*/ 0 w 3880063"/>
              <a:gd name="connsiteY3" fmla="*/ 932260 h 4494743"/>
            </a:gdLst>
            <a:ahLst/>
            <a:cxnLst>
              <a:cxn ang="0">
                <a:pos x="connsiteX0" y="connsiteY0"/>
              </a:cxn>
              <a:cxn ang="0">
                <a:pos x="connsiteX1" y="connsiteY1"/>
              </a:cxn>
              <a:cxn ang="0">
                <a:pos x="connsiteX2" y="connsiteY2"/>
              </a:cxn>
              <a:cxn ang="0">
                <a:pos x="connsiteX3" y="connsiteY3"/>
              </a:cxn>
            </a:cxnLst>
            <a:rect l="l" t="t" r="r" b="b"/>
            <a:pathLst>
              <a:path w="3880063" h="4494743">
                <a:moveTo>
                  <a:pt x="0" y="0"/>
                </a:moveTo>
                <a:lnTo>
                  <a:pt x="3880063" y="4494743"/>
                </a:lnTo>
                <a:lnTo>
                  <a:pt x="3082224" y="4494743"/>
                </a:lnTo>
                <a:lnTo>
                  <a:pt x="0" y="932260"/>
                </a:lnTo>
                <a:close/>
              </a:path>
            </a:pathLst>
          </a:cu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47" name="矩形 259"/>
          <p:cNvSpPr>
            <a:spLocks noChangeArrowheads="1"/>
          </p:cNvSpPr>
          <p:nvPr/>
        </p:nvSpPr>
        <p:spPr bwMode="auto">
          <a:xfrm>
            <a:off x="5647424" y="3489767"/>
            <a:ext cx="558027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000" dirty="0">
                <a:solidFill>
                  <a:srgbClr val="9B1E23"/>
                </a:solidFill>
                <a:latin typeface="方正尚酷简体" panose="03000509000000000000" pitchFamily="65" charset="-122"/>
                <a:ea typeface="方正尚酷简体" panose="03000509000000000000" pitchFamily="65" charset="-122"/>
                <a:cs typeface="Arial" panose="020B0604020202020204" pitchFamily="34" charset="0"/>
              </a:rPr>
              <a:t>团队提升</a:t>
            </a:r>
          </a:p>
        </p:txBody>
      </p:sp>
      <p:sp>
        <p:nvSpPr>
          <p:cNvPr id="48" name="TextBox 17"/>
          <p:cNvSpPr txBox="1"/>
          <p:nvPr/>
        </p:nvSpPr>
        <p:spPr>
          <a:xfrm>
            <a:off x="5599227" y="4549659"/>
            <a:ext cx="5457371" cy="687561"/>
          </a:xfrm>
          <a:prstGeom prst="rect">
            <a:avLst/>
          </a:prstGeom>
          <a:noFill/>
        </p:spPr>
        <p:txBody>
          <a:bodyPr wrap="square" rtlCol="0">
            <a:spAutoFit/>
          </a:bodyPr>
          <a:lstStyle/>
          <a:p>
            <a:pPr>
              <a:lnSpc>
                <a:spcPct val="110000"/>
              </a:lnSpc>
            </a:pPr>
            <a:r>
              <a:rPr lang="en-US" altLang="zh-CN" sz="1200" dirty="0">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grpSp>
        <p:nvGrpSpPr>
          <p:cNvPr id="49" name="Group 16"/>
          <p:cNvGrpSpPr>
            <a:grpSpLocks/>
          </p:cNvGrpSpPr>
          <p:nvPr/>
        </p:nvGrpSpPr>
        <p:grpSpPr bwMode="auto">
          <a:xfrm>
            <a:off x="7629592" y="5531437"/>
            <a:ext cx="386867" cy="386867"/>
            <a:chOff x="0" y="0"/>
            <a:chExt cx="965499" cy="965499"/>
          </a:xfrm>
          <a:solidFill>
            <a:schemeClr val="bg1"/>
          </a:solidFill>
          <a:effectLst/>
        </p:grpSpPr>
        <p:sp>
          <p:nvSpPr>
            <p:cNvPr id="50" name="AutoShape 17"/>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9B1E23"/>
            </a:solidFill>
            <a:ln>
              <a:noFill/>
            </a:ln>
            <a:effectLst>
              <a:outerShdw blurRad="63500" algn="ctr" rotWithShape="0">
                <a:prstClr val="black">
                  <a:alpha val="40000"/>
                </a:prstClr>
              </a:outerShdw>
            </a:effectLst>
            <a:extLst/>
          </p:spPr>
          <p:txBody>
            <a:bodyPr rtlCol="0" anchor="ctr"/>
            <a:lstStyle/>
            <a:p>
              <a:pPr algn="ctr"/>
              <a:endParaRPr lang="zh-CN" altLang="en-US" sz="2800">
                <a:solidFill>
                  <a:srgbClr val="9B1E23"/>
                </a:solidFill>
                <a:latin typeface="方正粗谭黑简体" panose="02000000000000000000" pitchFamily="2" charset="-122"/>
                <a:ea typeface="方正粗谭黑简体" panose="02000000000000000000" pitchFamily="2" charset="-122"/>
                <a:sym typeface="+mn-lt"/>
              </a:endParaRPr>
            </a:p>
          </p:txBody>
        </p:sp>
        <p:sp>
          <p:nvSpPr>
            <p:cNvPr id="51" name="AutoShape 18"/>
            <p:cNvSpPr>
              <a:spLocks/>
            </p:cNvSpPr>
            <p:nvPr/>
          </p:nvSpPr>
          <p:spPr bwMode="auto">
            <a:xfrm>
              <a:off x="293778" y="265194"/>
              <a:ext cx="393822" cy="393822"/>
            </a:xfrm>
            <a:custGeom>
              <a:avLst/>
              <a:gdLst>
                <a:gd name="T0" fmla="*/ 196911 w 21600"/>
                <a:gd name="T1" fmla="*/ 196911 h 21600"/>
                <a:gd name="T2" fmla="*/ 196911 w 21600"/>
                <a:gd name="T3" fmla="*/ 196911 h 21600"/>
                <a:gd name="T4" fmla="*/ 196911 w 21600"/>
                <a:gd name="T5" fmla="*/ 196911 h 21600"/>
                <a:gd name="T6" fmla="*/ 196911 w 21600"/>
                <a:gd name="T7" fmla="*/ 19691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50" tIns="19050" rIns="19050" bIns="19050" anchor="ctr"/>
            <a:lstStyle/>
            <a:p>
              <a:pPr>
                <a:defRPr/>
              </a:pPr>
              <a:endParaRPr lang="zh-CN" altLang="en-US" sz="900">
                <a:solidFill>
                  <a:srgbClr val="9B1E23"/>
                </a:solidFill>
                <a:cs typeface="+mn-ea"/>
                <a:sym typeface="+mn-lt"/>
              </a:endParaRPr>
            </a:p>
          </p:txBody>
        </p:sp>
      </p:grpSp>
      <p:grpSp>
        <p:nvGrpSpPr>
          <p:cNvPr id="52" name="组合 51"/>
          <p:cNvGrpSpPr/>
          <p:nvPr/>
        </p:nvGrpSpPr>
        <p:grpSpPr>
          <a:xfrm>
            <a:off x="5685088" y="5531437"/>
            <a:ext cx="386867" cy="386867"/>
            <a:chOff x="6316398" y="415834"/>
            <a:chExt cx="482600" cy="482600"/>
          </a:xfrm>
          <a:solidFill>
            <a:schemeClr val="bg1"/>
          </a:solidFill>
          <a:effectLst/>
        </p:grpSpPr>
        <p:sp>
          <p:nvSpPr>
            <p:cNvPr id="53" name="AutoShape 8" descr="tile_paper_medgray.jpeg"/>
            <p:cNvSpPr>
              <a:spLocks/>
            </p:cNvSpPr>
            <p:nvPr/>
          </p:nvSpPr>
          <p:spPr bwMode="auto">
            <a:xfrm>
              <a:off x="6316398"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212121"/>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sym typeface="+mn-lt"/>
              </a:endParaRPr>
            </a:p>
          </p:txBody>
        </p:sp>
        <p:sp>
          <p:nvSpPr>
            <p:cNvPr id="54" name="AutoShape 82"/>
            <p:cNvSpPr>
              <a:spLocks/>
            </p:cNvSpPr>
            <p:nvPr/>
          </p:nvSpPr>
          <p:spPr bwMode="auto">
            <a:xfrm>
              <a:off x="6457131" y="556567"/>
              <a:ext cx="201134" cy="201134"/>
            </a:xfrm>
            <a:custGeom>
              <a:avLst/>
              <a:gdLst>
                <a:gd name="T0" fmla="*/ 198438 w 21600"/>
                <a:gd name="T1" fmla="*/ 198438 h 21600"/>
                <a:gd name="T2" fmla="*/ 198438 w 21600"/>
                <a:gd name="T3" fmla="*/ 198438 h 21600"/>
                <a:gd name="T4" fmla="*/ 198438 w 21600"/>
                <a:gd name="T5" fmla="*/ 198438 h 21600"/>
                <a:gd name="T6" fmla="*/ 198438 w 21600"/>
                <a:gd name="T7" fmla="*/ 198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grpFill/>
            <a:ln>
              <a:noFill/>
            </a:ln>
            <a:effectLst/>
            <a:extLst/>
          </p:spPr>
          <p:txBody>
            <a:bodyPr lIns="38100" tIns="38100" rIns="38100" bIns="38100" anchor="ctr"/>
            <a:lstStyle/>
            <a:p>
              <a:pPr>
                <a:defRPr/>
              </a:pPr>
              <a:endParaRPr lang="zh-CN" altLang="en-US">
                <a:solidFill>
                  <a:srgbClr val="9B1E23"/>
                </a:solidFill>
                <a:cs typeface="+mn-ea"/>
                <a:sym typeface="+mn-lt"/>
              </a:endParaRPr>
            </a:p>
          </p:txBody>
        </p:sp>
      </p:grpSp>
      <p:grpSp>
        <p:nvGrpSpPr>
          <p:cNvPr id="55" name="组合 54"/>
          <p:cNvGrpSpPr/>
          <p:nvPr/>
        </p:nvGrpSpPr>
        <p:grpSpPr>
          <a:xfrm>
            <a:off x="6333256" y="5531437"/>
            <a:ext cx="386867" cy="386867"/>
            <a:chOff x="7068981" y="415834"/>
            <a:chExt cx="482600" cy="482600"/>
          </a:xfrm>
          <a:solidFill>
            <a:schemeClr val="bg1"/>
          </a:solidFill>
          <a:effectLst/>
        </p:grpSpPr>
        <p:sp>
          <p:nvSpPr>
            <p:cNvPr id="56" name="AutoShape 8" descr="tile_paper_medgray.jpeg"/>
            <p:cNvSpPr>
              <a:spLocks/>
            </p:cNvSpPr>
            <p:nvPr/>
          </p:nvSpPr>
          <p:spPr bwMode="auto">
            <a:xfrm>
              <a:off x="7068981"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9B1E23"/>
            </a:solidFill>
            <a:ln>
              <a:noFill/>
            </a:ln>
            <a:effectLst>
              <a:outerShdw blurRad="63500" algn="ctr" rotWithShape="0">
                <a:prstClr val="black">
                  <a:alpha val="40000"/>
                </a:prstClr>
              </a:outerShdw>
            </a:effectLst>
            <a:extLst/>
          </p:spPr>
          <p:txBody>
            <a:bodyPr rtlCol="0" anchor="ctr"/>
            <a:lstStyle/>
            <a:p>
              <a:pPr algn="ctr"/>
              <a:endParaRPr lang="zh-CN" altLang="en-US" sz="2800">
                <a:solidFill>
                  <a:srgbClr val="9B1E23"/>
                </a:solidFill>
                <a:latin typeface="方正粗谭黑简体" panose="02000000000000000000" pitchFamily="2" charset="-122"/>
                <a:ea typeface="方正粗谭黑简体" panose="02000000000000000000" pitchFamily="2" charset="-122"/>
                <a:sym typeface="+mn-lt"/>
              </a:endParaRPr>
            </a:p>
          </p:txBody>
        </p:sp>
        <p:sp>
          <p:nvSpPr>
            <p:cNvPr id="57" name="AutoShape 18"/>
            <p:cNvSpPr>
              <a:spLocks/>
            </p:cNvSpPr>
            <p:nvPr/>
          </p:nvSpPr>
          <p:spPr bwMode="auto">
            <a:xfrm>
              <a:off x="7209714"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grpFill/>
            <a:ln>
              <a:noFill/>
            </a:ln>
            <a:effectLst/>
            <a:extLst/>
          </p:spPr>
          <p:txBody>
            <a:bodyPr lIns="38100" tIns="38100" rIns="38100" bIns="38100" anchor="ctr"/>
            <a:lstStyle/>
            <a:p>
              <a:pPr>
                <a:defRPr/>
              </a:pPr>
              <a:endParaRPr lang="zh-CN" altLang="en-US" dirty="0">
                <a:solidFill>
                  <a:srgbClr val="9B1E23"/>
                </a:solidFill>
                <a:cs typeface="+mn-ea"/>
                <a:sym typeface="+mn-lt"/>
              </a:endParaRPr>
            </a:p>
          </p:txBody>
        </p:sp>
      </p:grpSp>
      <p:grpSp>
        <p:nvGrpSpPr>
          <p:cNvPr id="58" name="组合 57"/>
          <p:cNvGrpSpPr/>
          <p:nvPr/>
        </p:nvGrpSpPr>
        <p:grpSpPr>
          <a:xfrm>
            <a:off x="6981424" y="5531437"/>
            <a:ext cx="386867" cy="386867"/>
            <a:chOff x="7821564" y="415834"/>
            <a:chExt cx="482600" cy="482600"/>
          </a:xfrm>
          <a:solidFill>
            <a:schemeClr val="bg1"/>
          </a:solidFill>
          <a:effectLst/>
        </p:grpSpPr>
        <p:sp>
          <p:nvSpPr>
            <p:cNvPr id="59" name="AutoShape 8" descr="tile_paper_medgray.jpeg"/>
            <p:cNvSpPr>
              <a:spLocks/>
            </p:cNvSpPr>
            <p:nvPr/>
          </p:nvSpPr>
          <p:spPr bwMode="auto">
            <a:xfrm>
              <a:off x="7821564"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212121"/>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sym typeface="+mn-lt"/>
              </a:endParaRPr>
            </a:p>
          </p:txBody>
        </p:sp>
        <p:sp>
          <p:nvSpPr>
            <p:cNvPr id="60" name="AutoShape 20"/>
            <p:cNvSpPr>
              <a:spLocks/>
            </p:cNvSpPr>
            <p:nvPr/>
          </p:nvSpPr>
          <p:spPr bwMode="auto">
            <a:xfrm>
              <a:off x="7962297"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grpFill/>
            <a:ln>
              <a:noFill/>
            </a:ln>
            <a:effectLst/>
            <a:extLst/>
          </p:spPr>
          <p:txBody>
            <a:bodyPr lIns="38100" tIns="38100" rIns="38100" bIns="38100" anchor="ctr"/>
            <a:lstStyle/>
            <a:p>
              <a:pPr>
                <a:defRPr/>
              </a:pPr>
              <a:endParaRPr lang="zh-CN" altLang="en-US">
                <a:solidFill>
                  <a:srgbClr val="9B1E23"/>
                </a:solidFill>
                <a:cs typeface="+mn-ea"/>
                <a:sym typeface="+mn-lt"/>
              </a:endParaRPr>
            </a:p>
          </p:txBody>
        </p:sp>
      </p:grpSp>
    </p:spTree>
    <p:extLst>
      <p:ext uri="{BB962C8B-B14F-4D97-AF65-F5344CB8AC3E}">
        <p14:creationId xmlns:p14="http://schemas.microsoft.com/office/powerpoint/2010/main" val="316619130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14:presetBounceEnd="40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40000">
                                          <p:cBhvr additive="base">
                                            <p:cTn id="7" dur="10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40000">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14:bounceEnd="40000">
                                          <p:cBhvr additive="base">
                                            <p:cTn id="11" dur="10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14:presetBounceEnd="40000">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14:bounceEnd="40000">
                                          <p:cBhvr additive="base">
                                            <p:cTn id="15" dur="10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2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iterate type="lt">
                                        <p:tmPct val="0"/>
                                      </p:iterate>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20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7"/>
                                            </p:tgtEl>
                                          </p:cBhvr>
                                        </p:animEffect>
                                        <p:animScale>
                                          <p:cBhvr>
                                            <p:cTn id="26" dur="250" autoRev="1" fill="hold"/>
                                            <p:tgtEl>
                                              <p:spTgt spid="47"/>
                                            </p:tgtEl>
                                          </p:cBhvr>
                                          <p:by x="105000" y="105000"/>
                                        </p:animScale>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1000"/>
                                            <p:tgtEl>
                                              <p:spTgt spid="48"/>
                                            </p:tgtEl>
                                          </p:cBhvr>
                                        </p:animEffect>
                                      </p:childTnLst>
                                    </p:cTn>
                                  </p:par>
                                  <p:par>
                                    <p:cTn id="31" presetID="64" presetClass="path" presetSubtype="0" decel="100000" fill="hold" grpId="1" nodeType="withEffect">
                                      <p:stCondLst>
                                        <p:cond delay="0"/>
                                      </p:stCondLst>
                                      <p:childTnLst>
                                        <p:animMotion origin="layout" path="M -2.91667E-6 4.07407E-6 L -2.91667E-6 0.05 " pathEditMode="relative" rAng="0" ptsTypes="AA">
                                          <p:cBhvr>
                                            <p:cTn id="32" dur="1000" spd="-100000" fill="hold"/>
                                            <p:tgtEl>
                                              <p:spTgt spid="48"/>
                                            </p:tgtEl>
                                            <p:attrNameLst>
                                              <p:attrName>ppt_x</p:attrName>
                                              <p:attrName>ppt_y</p:attrName>
                                            </p:attrNameLst>
                                          </p:cBhvr>
                                          <p:rCtr x="0" y="2500"/>
                                        </p:animMotion>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p:cTn id="36" dur="800" fill="hold"/>
                                            <p:tgtEl>
                                              <p:spTgt spid="52"/>
                                            </p:tgtEl>
                                            <p:attrNameLst>
                                              <p:attrName>ppt_w</p:attrName>
                                            </p:attrNameLst>
                                          </p:cBhvr>
                                          <p:tavLst>
                                            <p:tav tm="0">
                                              <p:val>
                                                <p:fltVal val="0"/>
                                              </p:val>
                                            </p:tav>
                                            <p:tav tm="100000">
                                              <p:val>
                                                <p:strVal val="#ppt_w"/>
                                              </p:val>
                                            </p:tav>
                                          </p:tavLst>
                                        </p:anim>
                                        <p:anim calcmode="lin" valueType="num">
                                          <p:cBhvr>
                                            <p:cTn id="37" dur="800" fill="hold"/>
                                            <p:tgtEl>
                                              <p:spTgt spid="52"/>
                                            </p:tgtEl>
                                            <p:attrNameLst>
                                              <p:attrName>ppt_h</p:attrName>
                                            </p:attrNameLst>
                                          </p:cBhvr>
                                          <p:tavLst>
                                            <p:tav tm="0">
                                              <p:val>
                                                <p:fltVal val="0"/>
                                              </p:val>
                                            </p:tav>
                                            <p:tav tm="100000">
                                              <p:val>
                                                <p:strVal val="#ppt_h"/>
                                              </p:val>
                                            </p:tav>
                                          </p:tavLst>
                                        </p:anim>
                                        <p:animEffect transition="in" filter="fade">
                                          <p:cBhvr>
                                            <p:cTn id="38" dur="800"/>
                                            <p:tgtEl>
                                              <p:spTgt spid="52"/>
                                            </p:tgtEl>
                                          </p:cBhvr>
                                        </p:animEffect>
                                      </p:childTnLst>
                                    </p:cTn>
                                  </p:par>
                                  <p:par>
                                    <p:cTn id="39" presetID="53" presetClass="entr" presetSubtype="16" fill="hold" nodeType="withEffect">
                                      <p:stCondLst>
                                        <p:cond delay="200"/>
                                      </p:stCondLst>
                                      <p:childTnLst>
                                        <p:set>
                                          <p:cBhvr>
                                            <p:cTn id="40" dur="1" fill="hold">
                                              <p:stCondLst>
                                                <p:cond delay="0"/>
                                              </p:stCondLst>
                                            </p:cTn>
                                            <p:tgtEl>
                                              <p:spTgt spid="55"/>
                                            </p:tgtEl>
                                            <p:attrNameLst>
                                              <p:attrName>style.visibility</p:attrName>
                                            </p:attrNameLst>
                                          </p:cBhvr>
                                          <p:to>
                                            <p:strVal val="visible"/>
                                          </p:to>
                                        </p:set>
                                        <p:anim calcmode="lin" valueType="num">
                                          <p:cBhvr>
                                            <p:cTn id="41" dur="800" fill="hold"/>
                                            <p:tgtEl>
                                              <p:spTgt spid="55"/>
                                            </p:tgtEl>
                                            <p:attrNameLst>
                                              <p:attrName>ppt_w</p:attrName>
                                            </p:attrNameLst>
                                          </p:cBhvr>
                                          <p:tavLst>
                                            <p:tav tm="0">
                                              <p:val>
                                                <p:fltVal val="0"/>
                                              </p:val>
                                            </p:tav>
                                            <p:tav tm="100000">
                                              <p:val>
                                                <p:strVal val="#ppt_w"/>
                                              </p:val>
                                            </p:tav>
                                          </p:tavLst>
                                        </p:anim>
                                        <p:anim calcmode="lin" valueType="num">
                                          <p:cBhvr>
                                            <p:cTn id="42" dur="800" fill="hold"/>
                                            <p:tgtEl>
                                              <p:spTgt spid="55"/>
                                            </p:tgtEl>
                                            <p:attrNameLst>
                                              <p:attrName>ppt_h</p:attrName>
                                            </p:attrNameLst>
                                          </p:cBhvr>
                                          <p:tavLst>
                                            <p:tav tm="0">
                                              <p:val>
                                                <p:fltVal val="0"/>
                                              </p:val>
                                            </p:tav>
                                            <p:tav tm="100000">
                                              <p:val>
                                                <p:strVal val="#ppt_h"/>
                                              </p:val>
                                            </p:tav>
                                          </p:tavLst>
                                        </p:anim>
                                        <p:animEffect transition="in" filter="fade">
                                          <p:cBhvr>
                                            <p:cTn id="43" dur="800"/>
                                            <p:tgtEl>
                                              <p:spTgt spid="55"/>
                                            </p:tgtEl>
                                          </p:cBhvr>
                                        </p:animEffect>
                                      </p:childTnLst>
                                    </p:cTn>
                                  </p:par>
                                  <p:par>
                                    <p:cTn id="44" presetID="53" presetClass="entr" presetSubtype="16" fill="hold" nodeType="withEffect">
                                      <p:stCondLst>
                                        <p:cond delay="400"/>
                                      </p:stCondLst>
                                      <p:childTnLst>
                                        <p:set>
                                          <p:cBhvr>
                                            <p:cTn id="45" dur="1" fill="hold">
                                              <p:stCondLst>
                                                <p:cond delay="0"/>
                                              </p:stCondLst>
                                            </p:cTn>
                                            <p:tgtEl>
                                              <p:spTgt spid="58"/>
                                            </p:tgtEl>
                                            <p:attrNameLst>
                                              <p:attrName>style.visibility</p:attrName>
                                            </p:attrNameLst>
                                          </p:cBhvr>
                                          <p:to>
                                            <p:strVal val="visible"/>
                                          </p:to>
                                        </p:set>
                                        <p:anim calcmode="lin" valueType="num">
                                          <p:cBhvr>
                                            <p:cTn id="46" dur="800" fill="hold"/>
                                            <p:tgtEl>
                                              <p:spTgt spid="58"/>
                                            </p:tgtEl>
                                            <p:attrNameLst>
                                              <p:attrName>ppt_w</p:attrName>
                                            </p:attrNameLst>
                                          </p:cBhvr>
                                          <p:tavLst>
                                            <p:tav tm="0">
                                              <p:val>
                                                <p:fltVal val="0"/>
                                              </p:val>
                                            </p:tav>
                                            <p:tav tm="100000">
                                              <p:val>
                                                <p:strVal val="#ppt_w"/>
                                              </p:val>
                                            </p:tav>
                                          </p:tavLst>
                                        </p:anim>
                                        <p:anim calcmode="lin" valueType="num">
                                          <p:cBhvr>
                                            <p:cTn id="47" dur="800" fill="hold"/>
                                            <p:tgtEl>
                                              <p:spTgt spid="58"/>
                                            </p:tgtEl>
                                            <p:attrNameLst>
                                              <p:attrName>ppt_h</p:attrName>
                                            </p:attrNameLst>
                                          </p:cBhvr>
                                          <p:tavLst>
                                            <p:tav tm="0">
                                              <p:val>
                                                <p:fltVal val="0"/>
                                              </p:val>
                                            </p:tav>
                                            <p:tav tm="100000">
                                              <p:val>
                                                <p:strVal val="#ppt_h"/>
                                              </p:val>
                                            </p:tav>
                                          </p:tavLst>
                                        </p:anim>
                                        <p:animEffect transition="in" filter="fade">
                                          <p:cBhvr>
                                            <p:cTn id="48" dur="800"/>
                                            <p:tgtEl>
                                              <p:spTgt spid="58"/>
                                            </p:tgtEl>
                                          </p:cBhvr>
                                        </p:animEffect>
                                      </p:childTnLst>
                                    </p:cTn>
                                  </p:par>
                                  <p:par>
                                    <p:cTn id="49" presetID="53" presetClass="entr" presetSubtype="16" fill="hold" nodeType="withEffect">
                                      <p:stCondLst>
                                        <p:cond delay="600"/>
                                      </p:stCondLst>
                                      <p:childTnLst>
                                        <p:set>
                                          <p:cBhvr>
                                            <p:cTn id="50" dur="1" fill="hold">
                                              <p:stCondLst>
                                                <p:cond delay="0"/>
                                              </p:stCondLst>
                                            </p:cTn>
                                            <p:tgtEl>
                                              <p:spTgt spid="49"/>
                                            </p:tgtEl>
                                            <p:attrNameLst>
                                              <p:attrName>style.visibility</p:attrName>
                                            </p:attrNameLst>
                                          </p:cBhvr>
                                          <p:to>
                                            <p:strVal val="visible"/>
                                          </p:to>
                                        </p:set>
                                        <p:anim calcmode="lin" valueType="num">
                                          <p:cBhvr>
                                            <p:cTn id="51" dur="800" fill="hold"/>
                                            <p:tgtEl>
                                              <p:spTgt spid="49"/>
                                            </p:tgtEl>
                                            <p:attrNameLst>
                                              <p:attrName>ppt_w</p:attrName>
                                            </p:attrNameLst>
                                          </p:cBhvr>
                                          <p:tavLst>
                                            <p:tav tm="0">
                                              <p:val>
                                                <p:fltVal val="0"/>
                                              </p:val>
                                            </p:tav>
                                            <p:tav tm="100000">
                                              <p:val>
                                                <p:strVal val="#ppt_w"/>
                                              </p:val>
                                            </p:tav>
                                          </p:tavLst>
                                        </p:anim>
                                        <p:anim calcmode="lin" valueType="num">
                                          <p:cBhvr>
                                            <p:cTn id="52" dur="800" fill="hold"/>
                                            <p:tgtEl>
                                              <p:spTgt spid="49"/>
                                            </p:tgtEl>
                                            <p:attrNameLst>
                                              <p:attrName>ppt_h</p:attrName>
                                            </p:attrNameLst>
                                          </p:cBhvr>
                                          <p:tavLst>
                                            <p:tav tm="0">
                                              <p:val>
                                                <p:fltVal val="0"/>
                                              </p:val>
                                            </p:tav>
                                            <p:tav tm="100000">
                                              <p:val>
                                                <p:strVal val="#ppt_h"/>
                                              </p:val>
                                            </p:tav>
                                          </p:tavLst>
                                        </p:anim>
                                        <p:animEffect transition="in" filter="fade">
                                          <p:cBhvr>
                                            <p:cTn id="53" dur="8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2" grpId="0" animBg="1"/>
          <p:bldP spid="24" grpId="0" animBg="1"/>
          <p:bldP spid="47" grpId="0"/>
          <p:bldP spid="47" grpId="1"/>
          <p:bldP spid="48" grpId="0"/>
          <p:bldP spid="4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1+#ppt_w/2"/>
                                              </p:val>
                                            </p:tav>
                                            <p:tav tm="100000">
                                              <p:val>
                                                <p:strVal val="#ppt_x"/>
                                              </p:val>
                                            </p:tav>
                                          </p:tavLst>
                                        </p:anim>
                                        <p:anim calcmode="lin" valueType="num">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0-#ppt_w/2"/>
                                              </p:val>
                                            </p:tav>
                                            <p:tav tm="100000">
                                              <p:val>
                                                <p:strVal val="#ppt_x"/>
                                              </p:val>
                                            </p:tav>
                                          </p:tavLst>
                                        </p:anim>
                                        <p:anim calcmode="lin" valueType="num">
                                          <p:cBhvr additive="base">
                                            <p:cTn id="12" dur="10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1+#ppt_w/2"/>
                                              </p:val>
                                            </p:tav>
                                            <p:tav tm="100000">
                                              <p:val>
                                                <p:strVal val="#ppt_x"/>
                                              </p:val>
                                            </p:tav>
                                          </p:tavLst>
                                        </p:anim>
                                        <p:anim calcmode="lin" valueType="num">
                                          <p:cBhvr additive="base">
                                            <p:cTn id="16" dur="1000" fill="hold"/>
                                            <p:tgtEl>
                                              <p:spTgt spid="2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iterate type="lt">
                                        <p:tmPct val="0"/>
                                      </p:iterate>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20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7"/>
                                            </p:tgtEl>
                                          </p:cBhvr>
                                        </p:animEffect>
                                        <p:animScale>
                                          <p:cBhvr>
                                            <p:cTn id="26" dur="250" autoRev="1" fill="hold"/>
                                            <p:tgtEl>
                                              <p:spTgt spid="47"/>
                                            </p:tgtEl>
                                          </p:cBhvr>
                                          <p:by x="105000" y="105000"/>
                                        </p:animScale>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1000"/>
                                            <p:tgtEl>
                                              <p:spTgt spid="48"/>
                                            </p:tgtEl>
                                          </p:cBhvr>
                                        </p:animEffect>
                                      </p:childTnLst>
                                    </p:cTn>
                                  </p:par>
                                  <p:par>
                                    <p:cTn id="31" presetID="64" presetClass="path" presetSubtype="0" decel="100000" fill="hold" grpId="1" nodeType="withEffect">
                                      <p:stCondLst>
                                        <p:cond delay="0"/>
                                      </p:stCondLst>
                                      <p:childTnLst>
                                        <p:animMotion origin="layout" path="M -2.91667E-6 4.07407E-6 L -2.91667E-6 0.05 " pathEditMode="relative" rAng="0" ptsTypes="AA">
                                          <p:cBhvr>
                                            <p:cTn id="32" dur="1000" spd="-100000" fill="hold"/>
                                            <p:tgtEl>
                                              <p:spTgt spid="48"/>
                                            </p:tgtEl>
                                            <p:attrNameLst>
                                              <p:attrName>ppt_x</p:attrName>
                                              <p:attrName>ppt_y</p:attrName>
                                            </p:attrNameLst>
                                          </p:cBhvr>
                                          <p:rCtr x="0" y="2500"/>
                                        </p:animMotion>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p:cTn id="36" dur="800" fill="hold"/>
                                            <p:tgtEl>
                                              <p:spTgt spid="52"/>
                                            </p:tgtEl>
                                            <p:attrNameLst>
                                              <p:attrName>ppt_w</p:attrName>
                                            </p:attrNameLst>
                                          </p:cBhvr>
                                          <p:tavLst>
                                            <p:tav tm="0">
                                              <p:val>
                                                <p:fltVal val="0"/>
                                              </p:val>
                                            </p:tav>
                                            <p:tav tm="100000">
                                              <p:val>
                                                <p:strVal val="#ppt_w"/>
                                              </p:val>
                                            </p:tav>
                                          </p:tavLst>
                                        </p:anim>
                                        <p:anim calcmode="lin" valueType="num">
                                          <p:cBhvr>
                                            <p:cTn id="37" dur="800" fill="hold"/>
                                            <p:tgtEl>
                                              <p:spTgt spid="52"/>
                                            </p:tgtEl>
                                            <p:attrNameLst>
                                              <p:attrName>ppt_h</p:attrName>
                                            </p:attrNameLst>
                                          </p:cBhvr>
                                          <p:tavLst>
                                            <p:tav tm="0">
                                              <p:val>
                                                <p:fltVal val="0"/>
                                              </p:val>
                                            </p:tav>
                                            <p:tav tm="100000">
                                              <p:val>
                                                <p:strVal val="#ppt_h"/>
                                              </p:val>
                                            </p:tav>
                                          </p:tavLst>
                                        </p:anim>
                                        <p:animEffect transition="in" filter="fade">
                                          <p:cBhvr>
                                            <p:cTn id="38" dur="800"/>
                                            <p:tgtEl>
                                              <p:spTgt spid="52"/>
                                            </p:tgtEl>
                                          </p:cBhvr>
                                        </p:animEffect>
                                      </p:childTnLst>
                                    </p:cTn>
                                  </p:par>
                                  <p:par>
                                    <p:cTn id="39" presetID="53" presetClass="entr" presetSubtype="16" fill="hold" nodeType="withEffect">
                                      <p:stCondLst>
                                        <p:cond delay="200"/>
                                      </p:stCondLst>
                                      <p:childTnLst>
                                        <p:set>
                                          <p:cBhvr>
                                            <p:cTn id="40" dur="1" fill="hold">
                                              <p:stCondLst>
                                                <p:cond delay="0"/>
                                              </p:stCondLst>
                                            </p:cTn>
                                            <p:tgtEl>
                                              <p:spTgt spid="55"/>
                                            </p:tgtEl>
                                            <p:attrNameLst>
                                              <p:attrName>style.visibility</p:attrName>
                                            </p:attrNameLst>
                                          </p:cBhvr>
                                          <p:to>
                                            <p:strVal val="visible"/>
                                          </p:to>
                                        </p:set>
                                        <p:anim calcmode="lin" valueType="num">
                                          <p:cBhvr>
                                            <p:cTn id="41" dur="800" fill="hold"/>
                                            <p:tgtEl>
                                              <p:spTgt spid="55"/>
                                            </p:tgtEl>
                                            <p:attrNameLst>
                                              <p:attrName>ppt_w</p:attrName>
                                            </p:attrNameLst>
                                          </p:cBhvr>
                                          <p:tavLst>
                                            <p:tav tm="0">
                                              <p:val>
                                                <p:fltVal val="0"/>
                                              </p:val>
                                            </p:tav>
                                            <p:tav tm="100000">
                                              <p:val>
                                                <p:strVal val="#ppt_w"/>
                                              </p:val>
                                            </p:tav>
                                          </p:tavLst>
                                        </p:anim>
                                        <p:anim calcmode="lin" valueType="num">
                                          <p:cBhvr>
                                            <p:cTn id="42" dur="800" fill="hold"/>
                                            <p:tgtEl>
                                              <p:spTgt spid="55"/>
                                            </p:tgtEl>
                                            <p:attrNameLst>
                                              <p:attrName>ppt_h</p:attrName>
                                            </p:attrNameLst>
                                          </p:cBhvr>
                                          <p:tavLst>
                                            <p:tav tm="0">
                                              <p:val>
                                                <p:fltVal val="0"/>
                                              </p:val>
                                            </p:tav>
                                            <p:tav tm="100000">
                                              <p:val>
                                                <p:strVal val="#ppt_h"/>
                                              </p:val>
                                            </p:tav>
                                          </p:tavLst>
                                        </p:anim>
                                        <p:animEffect transition="in" filter="fade">
                                          <p:cBhvr>
                                            <p:cTn id="43" dur="800"/>
                                            <p:tgtEl>
                                              <p:spTgt spid="55"/>
                                            </p:tgtEl>
                                          </p:cBhvr>
                                        </p:animEffect>
                                      </p:childTnLst>
                                    </p:cTn>
                                  </p:par>
                                  <p:par>
                                    <p:cTn id="44" presetID="53" presetClass="entr" presetSubtype="16" fill="hold" nodeType="withEffect">
                                      <p:stCondLst>
                                        <p:cond delay="400"/>
                                      </p:stCondLst>
                                      <p:childTnLst>
                                        <p:set>
                                          <p:cBhvr>
                                            <p:cTn id="45" dur="1" fill="hold">
                                              <p:stCondLst>
                                                <p:cond delay="0"/>
                                              </p:stCondLst>
                                            </p:cTn>
                                            <p:tgtEl>
                                              <p:spTgt spid="58"/>
                                            </p:tgtEl>
                                            <p:attrNameLst>
                                              <p:attrName>style.visibility</p:attrName>
                                            </p:attrNameLst>
                                          </p:cBhvr>
                                          <p:to>
                                            <p:strVal val="visible"/>
                                          </p:to>
                                        </p:set>
                                        <p:anim calcmode="lin" valueType="num">
                                          <p:cBhvr>
                                            <p:cTn id="46" dur="800" fill="hold"/>
                                            <p:tgtEl>
                                              <p:spTgt spid="58"/>
                                            </p:tgtEl>
                                            <p:attrNameLst>
                                              <p:attrName>ppt_w</p:attrName>
                                            </p:attrNameLst>
                                          </p:cBhvr>
                                          <p:tavLst>
                                            <p:tav tm="0">
                                              <p:val>
                                                <p:fltVal val="0"/>
                                              </p:val>
                                            </p:tav>
                                            <p:tav tm="100000">
                                              <p:val>
                                                <p:strVal val="#ppt_w"/>
                                              </p:val>
                                            </p:tav>
                                          </p:tavLst>
                                        </p:anim>
                                        <p:anim calcmode="lin" valueType="num">
                                          <p:cBhvr>
                                            <p:cTn id="47" dur="800" fill="hold"/>
                                            <p:tgtEl>
                                              <p:spTgt spid="58"/>
                                            </p:tgtEl>
                                            <p:attrNameLst>
                                              <p:attrName>ppt_h</p:attrName>
                                            </p:attrNameLst>
                                          </p:cBhvr>
                                          <p:tavLst>
                                            <p:tav tm="0">
                                              <p:val>
                                                <p:fltVal val="0"/>
                                              </p:val>
                                            </p:tav>
                                            <p:tav tm="100000">
                                              <p:val>
                                                <p:strVal val="#ppt_h"/>
                                              </p:val>
                                            </p:tav>
                                          </p:tavLst>
                                        </p:anim>
                                        <p:animEffect transition="in" filter="fade">
                                          <p:cBhvr>
                                            <p:cTn id="48" dur="800"/>
                                            <p:tgtEl>
                                              <p:spTgt spid="58"/>
                                            </p:tgtEl>
                                          </p:cBhvr>
                                        </p:animEffect>
                                      </p:childTnLst>
                                    </p:cTn>
                                  </p:par>
                                  <p:par>
                                    <p:cTn id="49" presetID="53" presetClass="entr" presetSubtype="16" fill="hold" nodeType="withEffect">
                                      <p:stCondLst>
                                        <p:cond delay="600"/>
                                      </p:stCondLst>
                                      <p:childTnLst>
                                        <p:set>
                                          <p:cBhvr>
                                            <p:cTn id="50" dur="1" fill="hold">
                                              <p:stCondLst>
                                                <p:cond delay="0"/>
                                              </p:stCondLst>
                                            </p:cTn>
                                            <p:tgtEl>
                                              <p:spTgt spid="49"/>
                                            </p:tgtEl>
                                            <p:attrNameLst>
                                              <p:attrName>style.visibility</p:attrName>
                                            </p:attrNameLst>
                                          </p:cBhvr>
                                          <p:to>
                                            <p:strVal val="visible"/>
                                          </p:to>
                                        </p:set>
                                        <p:anim calcmode="lin" valueType="num">
                                          <p:cBhvr>
                                            <p:cTn id="51" dur="800" fill="hold"/>
                                            <p:tgtEl>
                                              <p:spTgt spid="49"/>
                                            </p:tgtEl>
                                            <p:attrNameLst>
                                              <p:attrName>ppt_w</p:attrName>
                                            </p:attrNameLst>
                                          </p:cBhvr>
                                          <p:tavLst>
                                            <p:tav tm="0">
                                              <p:val>
                                                <p:fltVal val="0"/>
                                              </p:val>
                                            </p:tav>
                                            <p:tav tm="100000">
                                              <p:val>
                                                <p:strVal val="#ppt_w"/>
                                              </p:val>
                                            </p:tav>
                                          </p:tavLst>
                                        </p:anim>
                                        <p:anim calcmode="lin" valueType="num">
                                          <p:cBhvr>
                                            <p:cTn id="52" dur="800" fill="hold"/>
                                            <p:tgtEl>
                                              <p:spTgt spid="49"/>
                                            </p:tgtEl>
                                            <p:attrNameLst>
                                              <p:attrName>ppt_h</p:attrName>
                                            </p:attrNameLst>
                                          </p:cBhvr>
                                          <p:tavLst>
                                            <p:tav tm="0">
                                              <p:val>
                                                <p:fltVal val="0"/>
                                              </p:val>
                                            </p:tav>
                                            <p:tav tm="100000">
                                              <p:val>
                                                <p:strVal val="#ppt_h"/>
                                              </p:val>
                                            </p:tav>
                                          </p:tavLst>
                                        </p:anim>
                                        <p:animEffect transition="in" filter="fade">
                                          <p:cBhvr>
                                            <p:cTn id="53" dur="8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2" grpId="0" animBg="1"/>
          <p:bldP spid="24" grpId="0" animBg="1"/>
          <p:bldP spid="47" grpId="0"/>
          <p:bldP spid="47" grpId="1"/>
          <p:bldP spid="48" grpId="0"/>
          <p:bldP spid="48" grpId="1"/>
        </p:bldLst>
      </p:timing>
    </mc:Fallback>
  </mc:AlternateContent>
  <p:extLst mod="1">
    <p:ext uri="{E180D4A7-C9FB-4DFB-919C-405C955672EB}">
      <p14:showEvtLst xmlns:p14="http://schemas.microsoft.com/office/powerpoint/2010/main">
        <p14:playEvt time="0" objId="46"/>
      </p14:showEvtLst>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5670607" y="0"/>
            <a:ext cx="850786" cy="429664"/>
          </a:xfrm>
          <a:custGeom>
            <a:avLst/>
            <a:gdLst>
              <a:gd name="connsiteX0" fmla="*/ 0 w 850786"/>
              <a:gd name="connsiteY0" fmla="*/ 0 h 429664"/>
              <a:gd name="connsiteX1" fmla="*/ 850786 w 850786"/>
              <a:gd name="connsiteY1" fmla="*/ 0 h 429664"/>
              <a:gd name="connsiteX2" fmla="*/ 850786 w 850786"/>
              <a:gd name="connsiteY2" fmla="*/ 294654 h 429664"/>
              <a:gd name="connsiteX3" fmla="*/ 0 w 850786"/>
              <a:gd name="connsiteY3" fmla="*/ 294654 h 429664"/>
            </a:gdLst>
            <a:ahLst/>
            <a:cxnLst>
              <a:cxn ang="0">
                <a:pos x="connsiteX0" y="connsiteY0"/>
              </a:cxn>
              <a:cxn ang="0">
                <a:pos x="connsiteX1" y="connsiteY1"/>
              </a:cxn>
              <a:cxn ang="0">
                <a:pos x="connsiteX2" y="connsiteY2"/>
              </a:cxn>
              <a:cxn ang="0">
                <a:pos x="connsiteX3" y="connsiteY3"/>
              </a:cxn>
            </a:cxnLst>
            <a:rect l="l" t="t" r="r" b="b"/>
            <a:pathLst>
              <a:path w="850786" h="429664">
                <a:moveTo>
                  <a:pt x="0" y="0"/>
                </a:moveTo>
                <a:lnTo>
                  <a:pt x="850786" y="0"/>
                </a:lnTo>
                <a:lnTo>
                  <a:pt x="850786" y="294654"/>
                </a:lnTo>
                <a:cubicBezTo>
                  <a:pt x="422780" y="467813"/>
                  <a:pt x="441545" y="481394"/>
                  <a:pt x="0" y="294654"/>
                </a:cubicBezTo>
                <a:close/>
              </a:path>
            </a:pathLst>
          </a:custGeom>
          <a:solidFill>
            <a:srgbClr val="9B1E23"/>
          </a:solidFill>
          <a:ln>
            <a:noFill/>
          </a:ln>
          <a:effectLst>
            <a:outerShdw blurRad="63500" algn="ctr" rotWithShape="0">
              <a:prstClr val="black">
                <a:alpha val="40000"/>
              </a:prstClr>
            </a:outerShdw>
          </a:effectLst>
        </p:spPr>
        <p:txBody>
          <a:bodyPr wrap="square" rtlCol="0" anchor="ctr">
            <a:noAutofit/>
          </a:bodyP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endParaRPr>
          </a:p>
        </p:txBody>
      </p:sp>
      <p:sp>
        <p:nvSpPr>
          <p:cNvPr id="5" name="TextBox 11"/>
          <p:cNvSpPr txBox="1">
            <a:spLocks noChangeArrowheads="1"/>
          </p:cNvSpPr>
          <p:nvPr/>
        </p:nvSpPr>
        <p:spPr bwMode="auto">
          <a:xfrm>
            <a:off x="4977744" y="500784"/>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2"/>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None/>
            </a:pPr>
            <a:r>
              <a:rPr lang="zh-CN" altLang="en-US" sz="4000" dirty="0">
                <a:solidFill>
                  <a:srgbClr val="9B1E23"/>
                </a:solidFill>
                <a:latin typeface="方正尚酷简体" panose="03000509000000000000" pitchFamily="65" charset="-122"/>
                <a:ea typeface="方正尚酷简体" panose="03000509000000000000" pitchFamily="65" charset="-122"/>
              </a:rPr>
              <a:t>团队提升</a:t>
            </a:r>
          </a:p>
        </p:txBody>
      </p:sp>
      <p:grpSp>
        <p:nvGrpSpPr>
          <p:cNvPr id="29" name="组合 28"/>
          <p:cNvGrpSpPr/>
          <p:nvPr/>
        </p:nvGrpSpPr>
        <p:grpSpPr>
          <a:xfrm>
            <a:off x="1528344" y="2978870"/>
            <a:ext cx="9509125" cy="2006600"/>
            <a:chOff x="1362075" y="2755900"/>
            <a:chExt cx="9509125" cy="2006600"/>
          </a:xfrm>
        </p:grpSpPr>
        <p:grpSp>
          <p:nvGrpSpPr>
            <p:cNvPr id="30" name="组合 29"/>
            <p:cNvGrpSpPr/>
            <p:nvPr/>
          </p:nvGrpSpPr>
          <p:grpSpPr>
            <a:xfrm>
              <a:off x="1703539" y="2755900"/>
              <a:ext cx="8826197" cy="2006600"/>
              <a:chOff x="1703539" y="2755900"/>
              <a:chExt cx="8826197" cy="2006600"/>
            </a:xfrm>
          </p:grpSpPr>
          <p:cxnSp>
            <p:nvCxnSpPr>
              <p:cNvPr id="33" name="直接连接符 32"/>
              <p:cNvCxnSpPr/>
              <p:nvPr/>
            </p:nvCxnSpPr>
            <p:spPr>
              <a:xfrm>
                <a:off x="8785225" y="2844800"/>
                <a:ext cx="1479550" cy="1917700"/>
              </a:xfrm>
              <a:prstGeom prst="line">
                <a:avLst/>
              </a:prstGeom>
              <a:noFill/>
              <a:ln w="12700" cap="flat" cmpd="sng" algn="ctr">
                <a:solidFill>
                  <a:srgbClr val="9DA8B1"/>
                </a:solidFill>
                <a:prstDash val="solid"/>
                <a:miter lim="800000"/>
              </a:ln>
              <a:effectLst/>
            </p:spPr>
          </p:cxnSp>
          <p:grpSp>
            <p:nvGrpSpPr>
              <p:cNvPr id="34" name="组合 33"/>
              <p:cNvGrpSpPr/>
              <p:nvPr/>
            </p:nvGrpSpPr>
            <p:grpSpPr>
              <a:xfrm>
                <a:off x="1703539" y="2755900"/>
                <a:ext cx="8826197" cy="2006600"/>
                <a:chOff x="1703539" y="2755900"/>
                <a:chExt cx="8826197" cy="2006600"/>
              </a:xfrm>
            </p:grpSpPr>
            <p:cxnSp>
              <p:nvCxnSpPr>
                <p:cNvPr id="35" name="直接连接符 34"/>
                <p:cNvCxnSpPr>
                  <a:stCxn id="32" idx="5"/>
                </p:cNvCxnSpPr>
                <p:nvPr/>
              </p:nvCxnSpPr>
              <p:spPr>
                <a:xfrm flipV="1">
                  <a:off x="1703539" y="2755900"/>
                  <a:ext cx="658661" cy="960286"/>
                </a:xfrm>
                <a:prstGeom prst="line">
                  <a:avLst/>
                </a:prstGeom>
                <a:noFill/>
                <a:ln w="12700" cap="flat" cmpd="sng" algn="ctr">
                  <a:solidFill>
                    <a:srgbClr val="9DA8B1"/>
                  </a:solidFill>
                  <a:prstDash val="solid"/>
                  <a:miter lim="800000"/>
                </a:ln>
                <a:effectLst/>
              </p:spPr>
            </p:cxnSp>
            <p:cxnSp>
              <p:nvCxnSpPr>
                <p:cNvPr id="36" name="直接连接符 35"/>
                <p:cNvCxnSpPr/>
                <p:nvPr/>
              </p:nvCxnSpPr>
              <p:spPr>
                <a:xfrm>
                  <a:off x="2362200" y="2755900"/>
                  <a:ext cx="1357313" cy="1898650"/>
                </a:xfrm>
                <a:prstGeom prst="line">
                  <a:avLst/>
                </a:prstGeom>
                <a:noFill/>
                <a:ln w="12700" cap="flat" cmpd="sng" algn="ctr">
                  <a:solidFill>
                    <a:srgbClr val="9DA8B1"/>
                  </a:solidFill>
                  <a:prstDash val="solid"/>
                  <a:miter lim="800000"/>
                </a:ln>
                <a:effectLst/>
              </p:spPr>
            </p:cxnSp>
            <p:cxnSp>
              <p:nvCxnSpPr>
                <p:cNvPr id="37" name="直接连接符 36"/>
                <p:cNvCxnSpPr/>
                <p:nvPr/>
              </p:nvCxnSpPr>
              <p:spPr>
                <a:xfrm flipV="1">
                  <a:off x="3719513" y="2755900"/>
                  <a:ext cx="1969293" cy="1898650"/>
                </a:xfrm>
                <a:prstGeom prst="line">
                  <a:avLst/>
                </a:prstGeom>
                <a:noFill/>
                <a:ln w="12700" cap="flat" cmpd="sng" algn="ctr">
                  <a:solidFill>
                    <a:srgbClr val="9DA8B1"/>
                  </a:solidFill>
                  <a:prstDash val="solid"/>
                  <a:miter lim="800000"/>
                </a:ln>
                <a:effectLst/>
              </p:spPr>
            </p:cxnSp>
            <p:cxnSp>
              <p:nvCxnSpPr>
                <p:cNvPr id="38" name="直接连接符 37"/>
                <p:cNvCxnSpPr/>
                <p:nvPr/>
              </p:nvCxnSpPr>
              <p:spPr>
                <a:xfrm>
                  <a:off x="5688806" y="2755900"/>
                  <a:ext cx="2210594" cy="2006600"/>
                </a:xfrm>
                <a:prstGeom prst="line">
                  <a:avLst/>
                </a:prstGeom>
                <a:noFill/>
                <a:ln w="12700" cap="flat" cmpd="sng" algn="ctr">
                  <a:solidFill>
                    <a:srgbClr val="9DA8B1"/>
                  </a:solidFill>
                  <a:prstDash val="solid"/>
                  <a:miter lim="800000"/>
                </a:ln>
                <a:effectLst/>
              </p:spPr>
            </p:cxnSp>
            <p:cxnSp>
              <p:nvCxnSpPr>
                <p:cNvPr id="39" name="直接连接符 38"/>
                <p:cNvCxnSpPr/>
                <p:nvPr/>
              </p:nvCxnSpPr>
              <p:spPr>
                <a:xfrm flipV="1">
                  <a:off x="7891066" y="2844800"/>
                  <a:ext cx="894159" cy="1917700"/>
                </a:xfrm>
                <a:prstGeom prst="line">
                  <a:avLst/>
                </a:prstGeom>
                <a:noFill/>
                <a:ln w="12700" cap="flat" cmpd="sng" algn="ctr">
                  <a:solidFill>
                    <a:srgbClr val="9DA8B1"/>
                  </a:solidFill>
                  <a:prstDash val="solid"/>
                  <a:miter lim="800000"/>
                </a:ln>
                <a:effectLst/>
              </p:spPr>
            </p:cxnSp>
            <p:cxnSp>
              <p:nvCxnSpPr>
                <p:cNvPr id="40" name="直接连接符 39"/>
                <p:cNvCxnSpPr>
                  <a:endCxn id="31" idx="1"/>
                </p:cNvCxnSpPr>
                <p:nvPr/>
              </p:nvCxnSpPr>
              <p:spPr>
                <a:xfrm flipV="1">
                  <a:off x="10264775" y="4005414"/>
                  <a:ext cx="264961" cy="757086"/>
                </a:xfrm>
                <a:prstGeom prst="line">
                  <a:avLst/>
                </a:prstGeom>
                <a:noFill/>
                <a:ln w="12700" cap="flat" cmpd="sng" algn="ctr">
                  <a:solidFill>
                    <a:srgbClr val="9DA8B1"/>
                  </a:solidFill>
                  <a:prstDash val="solid"/>
                  <a:miter lim="800000"/>
                </a:ln>
                <a:effectLst/>
              </p:spPr>
            </p:cxnSp>
          </p:grpSp>
        </p:grpSp>
        <p:sp>
          <p:nvSpPr>
            <p:cNvPr id="31" name="椭圆 30"/>
            <p:cNvSpPr/>
            <p:nvPr/>
          </p:nvSpPr>
          <p:spPr>
            <a:xfrm flipV="1">
              <a:off x="10471150" y="3663950"/>
              <a:ext cx="400050" cy="400050"/>
            </a:xfrm>
            <a:prstGeom prst="ellipse">
              <a:avLst/>
            </a:prstGeom>
            <a:solidFill>
              <a:sysClr val="windowText" lastClr="000000">
                <a:lumMod val="65000"/>
                <a:lumOff val="35000"/>
              </a:sysClr>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rgbClr val="212121"/>
                </a:solidFill>
                <a:effectLst/>
                <a:uLnTx/>
                <a:uFillTx/>
                <a:latin typeface="Calibri" panose="020F0502020204030204"/>
                <a:ea typeface="宋体" panose="02010600030101010101" pitchFamily="2" charset="-122"/>
              </a:endParaRPr>
            </a:p>
          </p:txBody>
        </p:sp>
        <p:sp>
          <p:nvSpPr>
            <p:cNvPr id="32" name="椭圆 31"/>
            <p:cNvSpPr/>
            <p:nvPr/>
          </p:nvSpPr>
          <p:spPr>
            <a:xfrm flipV="1">
              <a:off x="1362075" y="3657600"/>
              <a:ext cx="400050" cy="400050"/>
            </a:xfrm>
            <a:prstGeom prst="ellipse">
              <a:avLst/>
            </a:prstGeom>
            <a:solidFill>
              <a:sysClr val="windowText" lastClr="000000">
                <a:lumMod val="65000"/>
                <a:lumOff val="35000"/>
              </a:sysClr>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rgbClr val="212121"/>
                </a:solidFill>
                <a:effectLst/>
                <a:uLnTx/>
                <a:uFillTx/>
                <a:latin typeface="Calibri" panose="020F0502020204030204"/>
                <a:ea typeface="宋体" panose="02010600030101010101" pitchFamily="2" charset="-122"/>
              </a:endParaRPr>
            </a:p>
          </p:txBody>
        </p:sp>
      </p:grpSp>
      <p:grpSp>
        <p:nvGrpSpPr>
          <p:cNvPr id="41" name="组合 40"/>
          <p:cNvGrpSpPr/>
          <p:nvPr/>
        </p:nvGrpSpPr>
        <p:grpSpPr>
          <a:xfrm>
            <a:off x="4547771" y="3442424"/>
            <a:ext cx="1276351" cy="1276351"/>
            <a:chOff x="4381500" y="3219450"/>
            <a:chExt cx="1276350" cy="1276350"/>
          </a:xfrm>
        </p:grpSpPr>
        <p:sp>
          <p:nvSpPr>
            <p:cNvPr id="42" name="椭圆 41"/>
            <p:cNvSpPr/>
            <p:nvPr/>
          </p:nvSpPr>
          <p:spPr>
            <a:xfrm>
              <a:off x="4381500" y="3219450"/>
              <a:ext cx="1276350" cy="1276350"/>
            </a:xfrm>
            <a:prstGeom prst="ellipse">
              <a:avLst/>
            </a:prstGeom>
            <a:solidFill>
              <a:srgbClr val="212121"/>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rgbClr val="212121"/>
                </a:solidFill>
                <a:effectLst/>
                <a:uLnTx/>
                <a:uFillTx/>
                <a:latin typeface="Calibri" panose="020F0502020204030204"/>
                <a:ea typeface="宋体" panose="02010600030101010101" pitchFamily="2" charset="-122"/>
              </a:endParaRPr>
            </a:p>
          </p:txBody>
        </p:sp>
        <p:sp>
          <p:nvSpPr>
            <p:cNvPr id="43" name="Freeform 173"/>
            <p:cNvSpPr>
              <a:spLocks noChangeAspect="1" noEditPoints="1"/>
            </p:cNvSpPr>
            <p:nvPr/>
          </p:nvSpPr>
          <p:spPr bwMode="auto">
            <a:xfrm>
              <a:off x="4790107" y="3612825"/>
              <a:ext cx="459136" cy="489600"/>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ysClr val="window" lastClr="FFFFFF">
                <a:lumMod val="95000"/>
              </a:sysClr>
            </a:solidFill>
            <a:ln>
              <a:noFill/>
            </a:ln>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rgbClr val="212121"/>
                </a:solidFill>
                <a:effectLst/>
                <a:uLnTx/>
                <a:uFillTx/>
                <a:latin typeface="Calibri" panose="020F0502020204030204"/>
                <a:ea typeface="宋体" panose="02010600030101010101" pitchFamily="2" charset="-122"/>
              </a:endParaRPr>
            </a:p>
          </p:txBody>
        </p:sp>
      </p:grpSp>
      <p:grpSp>
        <p:nvGrpSpPr>
          <p:cNvPr id="44" name="组合 43"/>
          <p:cNvGrpSpPr/>
          <p:nvPr/>
        </p:nvGrpSpPr>
        <p:grpSpPr>
          <a:xfrm>
            <a:off x="9053097" y="3442424"/>
            <a:ext cx="1276351" cy="1276351"/>
            <a:chOff x="8886825" y="3219450"/>
            <a:chExt cx="1276350" cy="1276350"/>
          </a:xfrm>
        </p:grpSpPr>
        <p:sp>
          <p:nvSpPr>
            <p:cNvPr id="45" name="椭圆 44"/>
            <p:cNvSpPr/>
            <p:nvPr/>
          </p:nvSpPr>
          <p:spPr>
            <a:xfrm>
              <a:off x="8886825" y="3219450"/>
              <a:ext cx="1276350" cy="1276350"/>
            </a:xfrm>
            <a:prstGeom prst="ellipse">
              <a:avLst/>
            </a:prstGeom>
            <a:solidFill>
              <a:srgbClr val="212121"/>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rgbClr val="212121"/>
                </a:solidFill>
                <a:effectLst/>
                <a:uLnTx/>
                <a:uFillTx/>
                <a:latin typeface="Calibri" panose="020F0502020204030204"/>
                <a:ea typeface="宋体" panose="02010600030101010101" pitchFamily="2" charset="-122"/>
              </a:endParaRPr>
            </a:p>
          </p:txBody>
        </p:sp>
        <p:sp>
          <p:nvSpPr>
            <p:cNvPr id="46" name="Freeform 122"/>
            <p:cNvSpPr>
              <a:spLocks noChangeAspect="1" noEditPoints="1"/>
            </p:cNvSpPr>
            <p:nvPr/>
          </p:nvSpPr>
          <p:spPr bwMode="auto">
            <a:xfrm>
              <a:off x="9365640" y="3612825"/>
              <a:ext cx="318721" cy="489600"/>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ysClr val="window" lastClr="FFFFFF">
                <a:lumMod val="95000"/>
              </a:sysClr>
            </a:solidFill>
            <a:ln>
              <a:noFill/>
            </a:ln>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rgbClr val="212121"/>
                </a:solidFill>
                <a:effectLst/>
                <a:uLnTx/>
                <a:uFillTx/>
                <a:latin typeface="Calibri" panose="020F0502020204030204"/>
                <a:ea typeface="宋体" panose="02010600030101010101" pitchFamily="2" charset="-122"/>
              </a:endParaRPr>
            </a:p>
          </p:txBody>
        </p:sp>
      </p:grpSp>
      <p:grpSp>
        <p:nvGrpSpPr>
          <p:cNvPr id="47" name="组合 46"/>
          <p:cNvGrpSpPr/>
          <p:nvPr/>
        </p:nvGrpSpPr>
        <p:grpSpPr>
          <a:xfrm>
            <a:off x="2376072" y="3442424"/>
            <a:ext cx="1276351" cy="1276351"/>
            <a:chOff x="2209800" y="3219450"/>
            <a:chExt cx="1276350" cy="1276350"/>
          </a:xfrm>
        </p:grpSpPr>
        <p:sp>
          <p:nvSpPr>
            <p:cNvPr id="48" name="椭圆 47"/>
            <p:cNvSpPr/>
            <p:nvPr/>
          </p:nvSpPr>
          <p:spPr>
            <a:xfrm>
              <a:off x="2209800" y="3219450"/>
              <a:ext cx="1276350" cy="1276350"/>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rgbClr val="212121"/>
                </a:solidFill>
                <a:effectLst/>
                <a:uLnTx/>
                <a:uFillTx/>
                <a:latin typeface="Calibri" panose="020F0502020204030204"/>
                <a:ea typeface="宋体" panose="02010600030101010101" pitchFamily="2" charset="-122"/>
              </a:endParaRPr>
            </a:p>
          </p:txBody>
        </p:sp>
        <p:sp>
          <p:nvSpPr>
            <p:cNvPr id="49" name="Freeform 357"/>
            <p:cNvSpPr>
              <a:spLocks noChangeAspect="1" noEditPoints="1"/>
            </p:cNvSpPr>
            <p:nvPr/>
          </p:nvSpPr>
          <p:spPr bwMode="auto">
            <a:xfrm>
              <a:off x="2543114" y="3641625"/>
              <a:ext cx="609723" cy="432000"/>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ysClr val="window" lastClr="FFFFFF">
                <a:lumMod val="95000"/>
              </a:sysClr>
            </a:solidFill>
            <a:ln>
              <a:noFill/>
            </a:ln>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rgbClr val="212121"/>
                </a:solidFill>
                <a:effectLst/>
                <a:uLnTx/>
                <a:uFillTx/>
                <a:latin typeface="Calibri" panose="020F0502020204030204"/>
                <a:ea typeface="宋体" panose="02010600030101010101" pitchFamily="2" charset="-122"/>
              </a:endParaRPr>
            </a:p>
          </p:txBody>
        </p:sp>
      </p:grpSp>
      <p:grpSp>
        <p:nvGrpSpPr>
          <p:cNvPr id="50" name="组合 49"/>
          <p:cNvGrpSpPr/>
          <p:nvPr/>
        </p:nvGrpSpPr>
        <p:grpSpPr>
          <a:xfrm>
            <a:off x="6890921" y="3442424"/>
            <a:ext cx="1276351" cy="1276351"/>
            <a:chOff x="6724650" y="3219450"/>
            <a:chExt cx="1276350" cy="1276350"/>
          </a:xfrm>
        </p:grpSpPr>
        <p:sp>
          <p:nvSpPr>
            <p:cNvPr id="51" name="椭圆 50"/>
            <p:cNvSpPr/>
            <p:nvPr/>
          </p:nvSpPr>
          <p:spPr>
            <a:xfrm>
              <a:off x="6724650" y="3219450"/>
              <a:ext cx="1276350" cy="1276350"/>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rgbClr val="212121"/>
                </a:solidFill>
                <a:effectLst/>
                <a:uLnTx/>
                <a:uFillTx/>
                <a:latin typeface="Calibri" panose="020F0502020204030204"/>
                <a:ea typeface="宋体" panose="02010600030101010101" pitchFamily="2" charset="-122"/>
              </a:endParaRPr>
            </a:p>
          </p:txBody>
        </p:sp>
        <p:sp>
          <p:nvSpPr>
            <p:cNvPr id="52" name="Freeform 359"/>
            <p:cNvSpPr>
              <a:spLocks noChangeAspect="1" noEditPoints="1"/>
            </p:cNvSpPr>
            <p:nvPr/>
          </p:nvSpPr>
          <p:spPr bwMode="auto">
            <a:xfrm>
              <a:off x="7167647" y="3612825"/>
              <a:ext cx="390357" cy="489600"/>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ysClr val="window" lastClr="FFFFFF">
                <a:lumMod val="95000"/>
              </a:sysClr>
            </a:solidFill>
            <a:ln>
              <a:noFill/>
            </a:ln>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rgbClr val="212121"/>
                </a:solidFill>
                <a:effectLst/>
                <a:uLnTx/>
                <a:uFillTx/>
                <a:latin typeface="Calibri" panose="020F0502020204030204"/>
                <a:ea typeface="宋体" panose="02010600030101010101" pitchFamily="2" charset="-122"/>
              </a:endParaRPr>
            </a:p>
          </p:txBody>
        </p:sp>
      </p:grpSp>
      <p:sp>
        <p:nvSpPr>
          <p:cNvPr id="53" name="矩形 52"/>
          <p:cNvSpPr/>
          <p:nvPr/>
        </p:nvSpPr>
        <p:spPr>
          <a:xfrm>
            <a:off x="1204887" y="1718892"/>
            <a:ext cx="2723804" cy="430879"/>
          </a:xfrm>
          <a:prstGeom prst="rect">
            <a:avLst/>
          </a:prstGeom>
        </p:spPr>
        <p:txBody>
          <a:bodyPr wrap="none" lIns="91431" tIns="45716" rIns="91431" bIns="45716">
            <a:spAutoFit/>
          </a:bodyPr>
          <a:lstStyle/>
          <a:p>
            <a:pPr algn="ctr" defTabSz="913765" fontAlgn="auto">
              <a:spcBef>
                <a:spcPts val="0"/>
              </a:spcBef>
              <a:spcAft>
                <a:spcPts val="0"/>
              </a:spcAft>
            </a:pPr>
            <a:r>
              <a:rPr lang="zh-CN" altLang="en-US" sz="2200" dirty="0">
                <a:solidFill>
                  <a:srgbClr val="212121"/>
                </a:solidFill>
                <a:latin typeface="方正尚酷简体" panose="03000509000000000000" pitchFamily="65" charset="-122"/>
                <a:ea typeface="方正尚酷简体" panose="03000509000000000000" pitchFamily="65" charset="-122"/>
              </a:rPr>
              <a:t>执行力构成核心要素</a:t>
            </a:r>
          </a:p>
        </p:txBody>
      </p:sp>
      <p:sp>
        <p:nvSpPr>
          <p:cNvPr id="54" name="矩形 47"/>
          <p:cNvSpPr>
            <a:spLocks noChangeArrowheads="1"/>
          </p:cNvSpPr>
          <p:nvPr/>
        </p:nvSpPr>
        <p:spPr bwMode="auto">
          <a:xfrm>
            <a:off x="1504750" y="2106441"/>
            <a:ext cx="2124077"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defTabSz="913765" fontAlgn="auto">
              <a:lnSpc>
                <a:spcPct val="120000"/>
              </a:lnSpc>
              <a:spcAft>
                <a:spcPts val="0"/>
              </a:spcAft>
              <a:buFont typeface="Arial" panose="020B0604020202020204" pitchFamily="34" charset="0"/>
              <a:buNone/>
            </a:pPr>
            <a:r>
              <a:rPr lang="zh-CN" altLang="en-US" sz="1300" b="0" dirty="0">
                <a:solidFill>
                  <a:srgbClr val="212121"/>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55" name="矩形 54"/>
          <p:cNvSpPr/>
          <p:nvPr/>
        </p:nvSpPr>
        <p:spPr>
          <a:xfrm>
            <a:off x="2535102" y="5062941"/>
            <a:ext cx="2723804" cy="430879"/>
          </a:xfrm>
          <a:prstGeom prst="rect">
            <a:avLst/>
          </a:prstGeom>
        </p:spPr>
        <p:txBody>
          <a:bodyPr wrap="none" lIns="91431" tIns="45716" rIns="91431" bIns="45716">
            <a:spAutoFit/>
          </a:bodyPr>
          <a:lstStyle/>
          <a:p>
            <a:pPr algn="ctr" defTabSz="913765" fontAlgn="auto">
              <a:spcBef>
                <a:spcPts val="0"/>
              </a:spcBef>
              <a:spcAft>
                <a:spcPts val="0"/>
              </a:spcAft>
            </a:pPr>
            <a:r>
              <a:rPr lang="zh-CN" altLang="en-US" sz="2200" dirty="0">
                <a:solidFill>
                  <a:srgbClr val="9B1E23"/>
                </a:solidFill>
                <a:latin typeface="方正尚酷简体" panose="03000509000000000000" pitchFamily="65" charset="-122"/>
                <a:ea typeface="方正尚酷简体" panose="03000509000000000000" pitchFamily="65" charset="-122"/>
              </a:rPr>
              <a:t>执行力构成核心要素</a:t>
            </a:r>
          </a:p>
        </p:txBody>
      </p:sp>
      <p:sp>
        <p:nvSpPr>
          <p:cNvPr id="56" name="矩形 47"/>
          <p:cNvSpPr>
            <a:spLocks noChangeArrowheads="1"/>
          </p:cNvSpPr>
          <p:nvPr/>
        </p:nvSpPr>
        <p:spPr bwMode="auto">
          <a:xfrm>
            <a:off x="2837631" y="5466257"/>
            <a:ext cx="211874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defTabSz="913765" fontAlgn="auto">
              <a:lnSpc>
                <a:spcPct val="120000"/>
              </a:lnSpc>
              <a:spcAft>
                <a:spcPts val="0"/>
              </a:spcAft>
              <a:buFont typeface="Arial" panose="020B0604020202020204" pitchFamily="34" charset="0"/>
              <a:buNone/>
            </a:pPr>
            <a:r>
              <a:rPr lang="zh-CN" altLang="en-US" sz="1300" b="0" dirty="0">
                <a:solidFill>
                  <a:srgbClr val="212121"/>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57" name="矩形 56"/>
          <p:cNvSpPr/>
          <p:nvPr/>
        </p:nvSpPr>
        <p:spPr>
          <a:xfrm>
            <a:off x="4512015" y="1718892"/>
            <a:ext cx="2723804" cy="430879"/>
          </a:xfrm>
          <a:prstGeom prst="rect">
            <a:avLst/>
          </a:prstGeom>
        </p:spPr>
        <p:txBody>
          <a:bodyPr wrap="none" lIns="91431" tIns="45716" rIns="91431" bIns="45716">
            <a:spAutoFit/>
          </a:bodyPr>
          <a:lstStyle/>
          <a:p>
            <a:pPr algn="ctr" defTabSz="913765" fontAlgn="auto">
              <a:spcBef>
                <a:spcPts val="0"/>
              </a:spcBef>
              <a:spcAft>
                <a:spcPts val="0"/>
              </a:spcAft>
            </a:pPr>
            <a:r>
              <a:rPr lang="zh-CN" altLang="en-US" sz="2200" dirty="0">
                <a:solidFill>
                  <a:srgbClr val="212121"/>
                </a:solidFill>
                <a:latin typeface="方正尚酷简体" panose="03000509000000000000" pitchFamily="65" charset="-122"/>
                <a:ea typeface="方正尚酷简体" panose="03000509000000000000" pitchFamily="65" charset="-122"/>
              </a:rPr>
              <a:t>执行力构成核心要素</a:t>
            </a:r>
          </a:p>
        </p:txBody>
      </p:sp>
      <p:sp>
        <p:nvSpPr>
          <p:cNvPr id="58" name="矩形 47"/>
          <p:cNvSpPr>
            <a:spLocks noChangeArrowheads="1"/>
          </p:cNvSpPr>
          <p:nvPr/>
        </p:nvSpPr>
        <p:spPr bwMode="auto">
          <a:xfrm>
            <a:off x="4918555" y="2106441"/>
            <a:ext cx="201822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defTabSz="913765" fontAlgn="auto">
              <a:lnSpc>
                <a:spcPct val="120000"/>
              </a:lnSpc>
              <a:spcAft>
                <a:spcPts val="0"/>
              </a:spcAft>
              <a:buFont typeface="Arial" panose="020B0604020202020204" pitchFamily="34" charset="0"/>
              <a:buNone/>
            </a:pPr>
            <a:r>
              <a:rPr lang="zh-CN" altLang="en-US" sz="1300" b="0" dirty="0">
                <a:solidFill>
                  <a:srgbClr val="212121"/>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59" name="矩形 58"/>
          <p:cNvSpPr/>
          <p:nvPr/>
        </p:nvSpPr>
        <p:spPr>
          <a:xfrm>
            <a:off x="7676873" y="1718892"/>
            <a:ext cx="2723804" cy="430879"/>
          </a:xfrm>
          <a:prstGeom prst="rect">
            <a:avLst/>
          </a:prstGeom>
        </p:spPr>
        <p:txBody>
          <a:bodyPr wrap="none" lIns="91431" tIns="45716" rIns="91431" bIns="45716">
            <a:spAutoFit/>
          </a:bodyPr>
          <a:lstStyle/>
          <a:p>
            <a:pPr algn="ctr" defTabSz="913765" fontAlgn="auto">
              <a:spcBef>
                <a:spcPts val="0"/>
              </a:spcBef>
              <a:spcAft>
                <a:spcPts val="0"/>
              </a:spcAft>
            </a:pPr>
            <a:r>
              <a:rPr lang="zh-CN" altLang="en-US" sz="2200" dirty="0">
                <a:solidFill>
                  <a:srgbClr val="212121"/>
                </a:solidFill>
                <a:latin typeface="方正尚酷简体" panose="03000509000000000000" pitchFamily="65" charset="-122"/>
                <a:ea typeface="方正尚酷简体" panose="03000509000000000000" pitchFamily="65" charset="-122"/>
              </a:rPr>
              <a:t>执行力构成核心要素</a:t>
            </a:r>
          </a:p>
        </p:txBody>
      </p:sp>
      <p:sp>
        <p:nvSpPr>
          <p:cNvPr id="60" name="矩形 47"/>
          <p:cNvSpPr>
            <a:spLocks noChangeArrowheads="1"/>
          </p:cNvSpPr>
          <p:nvPr/>
        </p:nvSpPr>
        <p:spPr bwMode="auto">
          <a:xfrm>
            <a:off x="7960963" y="2106441"/>
            <a:ext cx="2155628"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defTabSz="913765" fontAlgn="auto">
              <a:lnSpc>
                <a:spcPct val="120000"/>
              </a:lnSpc>
              <a:spcAft>
                <a:spcPts val="0"/>
              </a:spcAft>
              <a:buFont typeface="Arial" panose="020B0604020202020204" pitchFamily="34" charset="0"/>
              <a:buNone/>
            </a:pPr>
            <a:r>
              <a:rPr lang="zh-CN" altLang="en-US" sz="1300" b="0" dirty="0">
                <a:solidFill>
                  <a:srgbClr val="212121"/>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61" name="矩形 60"/>
          <p:cNvSpPr/>
          <p:nvPr/>
        </p:nvSpPr>
        <p:spPr>
          <a:xfrm>
            <a:off x="6678332" y="5062941"/>
            <a:ext cx="2723804" cy="430879"/>
          </a:xfrm>
          <a:prstGeom prst="rect">
            <a:avLst/>
          </a:prstGeom>
        </p:spPr>
        <p:txBody>
          <a:bodyPr wrap="none" lIns="91431" tIns="45716" rIns="91431" bIns="45716">
            <a:spAutoFit/>
          </a:bodyPr>
          <a:lstStyle/>
          <a:p>
            <a:pPr algn="ctr" defTabSz="913765" fontAlgn="auto">
              <a:spcBef>
                <a:spcPts val="0"/>
              </a:spcBef>
              <a:spcAft>
                <a:spcPts val="0"/>
              </a:spcAft>
            </a:pPr>
            <a:r>
              <a:rPr lang="zh-CN" altLang="en-US" sz="2200" dirty="0">
                <a:solidFill>
                  <a:srgbClr val="9B1E23"/>
                </a:solidFill>
                <a:latin typeface="方正尚酷简体" panose="03000509000000000000" pitchFamily="65" charset="-122"/>
                <a:ea typeface="方正尚酷简体" panose="03000509000000000000" pitchFamily="65" charset="-122"/>
              </a:rPr>
              <a:t>执行力构成核心要素</a:t>
            </a:r>
          </a:p>
        </p:txBody>
      </p:sp>
      <p:sp>
        <p:nvSpPr>
          <p:cNvPr id="62" name="矩形 47"/>
          <p:cNvSpPr>
            <a:spLocks noChangeArrowheads="1"/>
          </p:cNvSpPr>
          <p:nvPr/>
        </p:nvSpPr>
        <p:spPr bwMode="auto">
          <a:xfrm>
            <a:off x="6888653" y="5466258"/>
            <a:ext cx="230316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defTabSz="913765" fontAlgn="auto">
              <a:lnSpc>
                <a:spcPct val="120000"/>
              </a:lnSpc>
              <a:spcAft>
                <a:spcPts val="0"/>
              </a:spcAft>
              <a:buFont typeface="Arial" panose="020B0604020202020204" pitchFamily="34" charset="0"/>
              <a:buNone/>
            </a:pPr>
            <a:r>
              <a:rPr lang="zh-CN" altLang="en-US" sz="1300" b="0" dirty="0">
                <a:solidFill>
                  <a:srgbClr val="212121"/>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Tree>
    <p:extLst>
      <p:ext uri="{BB962C8B-B14F-4D97-AF65-F5344CB8AC3E}">
        <p14:creationId xmlns:p14="http://schemas.microsoft.com/office/powerpoint/2010/main" val="99802886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150"/>
                            </p:stCondLst>
                            <p:childTnLst>
                              <p:par>
                                <p:cTn id="15" presetID="22" presetClass="entr" presetSubtype="8" fill="hold" nodeType="after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1000"/>
                                        <p:tgtEl>
                                          <p:spTgt spid="29"/>
                                        </p:tgtEl>
                                      </p:cBhvr>
                                    </p:animEffect>
                                  </p:childTnLst>
                                </p:cTn>
                              </p:par>
                              <p:par>
                                <p:cTn id="18" presetID="53" presetClass="entr" presetSubtype="16" fill="hold" grpId="0" nodeType="withEffect">
                                  <p:stCondLst>
                                    <p:cond delay="1750"/>
                                  </p:stCondLst>
                                  <p:childTnLst>
                                    <p:set>
                                      <p:cBhvr>
                                        <p:cTn id="19" dur="1" fill="hold">
                                          <p:stCondLst>
                                            <p:cond delay="0"/>
                                          </p:stCondLst>
                                        </p:cTn>
                                        <p:tgtEl>
                                          <p:spTgt spid="53"/>
                                        </p:tgtEl>
                                        <p:attrNameLst>
                                          <p:attrName>style.visibility</p:attrName>
                                        </p:attrNameLst>
                                      </p:cBhvr>
                                      <p:to>
                                        <p:strVal val="visible"/>
                                      </p:to>
                                    </p:set>
                                    <p:anim calcmode="lin" valueType="num">
                                      <p:cBhvr>
                                        <p:cTn id="20" dur="500" fill="hold"/>
                                        <p:tgtEl>
                                          <p:spTgt spid="53"/>
                                        </p:tgtEl>
                                        <p:attrNameLst>
                                          <p:attrName>ppt_w</p:attrName>
                                        </p:attrNameLst>
                                      </p:cBhvr>
                                      <p:tavLst>
                                        <p:tav tm="0">
                                          <p:val>
                                            <p:fltVal val="0"/>
                                          </p:val>
                                        </p:tav>
                                        <p:tav tm="100000">
                                          <p:val>
                                            <p:strVal val="#ppt_w"/>
                                          </p:val>
                                        </p:tav>
                                      </p:tavLst>
                                    </p:anim>
                                    <p:anim calcmode="lin" valueType="num">
                                      <p:cBhvr>
                                        <p:cTn id="21" dur="500" fill="hold"/>
                                        <p:tgtEl>
                                          <p:spTgt spid="53"/>
                                        </p:tgtEl>
                                        <p:attrNameLst>
                                          <p:attrName>ppt_h</p:attrName>
                                        </p:attrNameLst>
                                      </p:cBhvr>
                                      <p:tavLst>
                                        <p:tav tm="0">
                                          <p:val>
                                            <p:fltVal val="0"/>
                                          </p:val>
                                        </p:tav>
                                        <p:tav tm="100000">
                                          <p:val>
                                            <p:strVal val="#ppt_h"/>
                                          </p:val>
                                        </p:tav>
                                      </p:tavLst>
                                    </p:anim>
                                    <p:animEffect transition="in" filter="fade">
                                      <p:cBhvr>
                                        <p:cTn id="22" dur="500"/>
                                        <p:tgtEl>
                                          <p:spTgt spid="53"/>
                                        </p:tgtEl>
                                      </p:cBhvr>
                                    </p:animEffect>
                                  </p:childTnLst>
                                </p:cTn>
                              </p:par>
                              <p:par>
                                <p:cTn id="23" presetID="53" presetClass="entr" presetSubtype="16" fill="hold" grpId="0" nodeType="withEffect">
                                  <p:stCondLst>
                                    <p:cond delay="1750"/>
                                  </p:stCondLst>
                                  <p:childTnLst>
                                    <p:set>
                                      <p:cBhvr>
                                        <p:cTn id="24" dur="1" fill="hold">
                                          <p:stCondLst>
                                            <p:cond delay="0"/>
                                          </p:stCondLst>
                                        </p:cTn>
                                        <p:tgtEl>
                                          <p:spTgt spid="54"/>
                                        </p:tgtEl>
                                        <p:attrNameLst>
                                          <p:attrName>style.visibility</p:attrName>
                                        </p:attrNameLst>
                                      </p:cBhvr>
                                      <p:to>
                                        <p:strVal val="visible"/>
                                      </p:to>
                                    </p:set>
                                    <p:anim calcmode="lin" valueType="num">
                                      <p:cBhvr>
                                        <p:cTn id="25" dur="500" fill="hold"/>
                                        <p:tgtEl>
                                          <p:spTgt spid="54"/>
                                        </p:tgtEl>
                                        <p:attrNameLst>
                                          <p:attrName>ppt_w</p:attrName>
                                        </p:attrNameLst>
                                      </p:cBhvr>
                                      <p:tavLst>
                                        <p:tav tm="0">
                                          <p:val>
                                            <p:fltVal val="0"/>
                                          </p:val>
                                        </p:tav>
                                        <p:tav tm="100000">
                                          <p:val>
                                            <p:strVal val="#ppt_w"/>
                                          </p:val>
                                        </p:tav>
                                      </p:tavLst>
                                    </p:anim>
                                    <p:anim calcmode="lin" valueType="num">
                                      <p:cBhvr>
                                        <p:cTn id="26" dur="500" fill="hold"/>
                                        <p:tgtEl>
                                          <p:spTgt spid="54"/>
                                        </p:tgtEl>
                                        <p:attrNameLst>
                                          <p:attrName>ppt_h</p:attrName>
                                        </p:attrNameLst>
                                      </p:cBhvr>
                                      <p:tavLst>
                                        <p:tav tm="0">
                                          <p:val>
                                            <p:fltVal val="0"/>
                                          </p:val>
                                        </p:tav>
                                        <p:tav tm="100000">
                                          <p:val>
                                            <p:strVal val="#ppt_h"/>
                                          </p:val>
                                        </p:tav>
                                      </p:tavLst>
                                    </p:anim>
                                    <p:animEffect transition="in" filter="fade">
                                      <p:cBhvr>
                                        <p:cTn id="27" dur="500"/>
                                        <p:tgtEl>
                                          <p:spTgt spid="54"/>
                                        </p:tgtEl>
                                      </p:cBhvr>
                                    </p:animEffect>
                                  </p:childTnLst>
                                </p:cTn>
                              </p:par>
                              <p:par>
                                <p:cTn id="28" presetID="53" presetClass="entr" presetSubtype="16" fill="hold" nodeType="withEffect">
                                  <p:stCondLst>
                                    <p:cond delay="1750"/>
                                  </p:stCondLst>
                                  <p:childTnLst>
                                    <p:set>
                                      <p:cBhvr>
                                        <p:cTn id="29" dur="1" fill="hold">
                                          <p:stCondLst>
                                            <p:cond delay="0"/>
                                          </p:stCondLst>
                                        </p:cTn>
                                        <p:tgtEl>
                                          <p:spTgt spid="47"/>
                                        </p:tgtEl>
                                        <p:attrNameLst>
                                          <p:attrName>style.visibility</p:attrName>
                                        </p:attrNameLst>
                                      </p:cBhvr>
                                      <p:to>
                                        <p:strVal val="visible"/>
                                      </p:to>
                                    </p:set>
                                    <p:anim calcmode="lin" valueType="num">
                                      <p:cBhvr>
                                        <p:cTn id="30" dur="500" fill="hold"/>
                                        <p:tgtEl>
                                          <p:spTgt spid="47"/>
                                        </p:tgtEl>
                                        <p:attrNameLst>
                                          <p:attrName>ppt_w</p:attrName>
                                        </p:attrNameLst>
                                      </p:cBhvr>
                                      <p:tavLst>
                                        <p:tav tm="0">
                                          <p:val>
                                            <p:fltVal val="0"/>
                                          </p:val>
                                        </p:tav>
                                        <p:tav tm="100000">
                                          <p:val>
                                            <p:strVal val="#ppt_w"/>
                                          </p:val>
                                        </p:tav>
                                      </p:tavLst>
                                    </p:anim>
                                    <p:anim calcmode="lin" valueType="num">
                                      <p:cBhvr>
                                        <p:cTn id="31" dur="500" fill="hold"/>
                                        <p:tgtEl>
                                          <p:spTgt spid="47"/>
                                        </p:tgtEl>
                                        <p:attrNameLst>
                                          <p:attrName>ppt_h</p:attrName>
                                        </p:attrNameLst>
                                      </p:cBhvr>
                                      <p:tavLst>
                                        <p:tav tm="0">
                                          <p:val>
                                            <p:fltVal val="0"/>
                                          </p:val>
                                        </p:tav>
                                        <p:tav tm="100000">
                                          <p:val>
                                            <p:strVal val="#ppt_h"/>
                                          </p:val>
                                        </p:tav>
                                      </p:tavLst>
                                    </p:anim>
                                    <p:animEffect transition="in" filter="fade">
                                      <p:cBhvr>
                                        <p:cTn id="32" dur="500"/>
                                        <p:tgtEl>
                                          <p:spTgt spid="47"/>
                                        </p:tgtEl>
                                      </p:cBhvr>
                                    </p:animEffect>
                                  </p:childTnLst>
                                </p:cTn>
                              </p:par>
                              <p:par>
                                <p:cTn id="33" presetID="53" presetClass="entr" presetSubtype="16" fill="hold" grpId="0" nodeType="withEffect">
                                  <p:stCondLst>
                                    <p:cond delay="275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fltVal val="0"/>
                                          </p:val>
                                        </p:tav>
                                        <p:tav tm="100000">
                                          <p:val>
                                            <p:strVal val="#ppt_w"/>
                                          </p:val>
                                        </p:tav>
                                      </p:tavLst>
                                    </p:anim>
                                    <p:anim calcmode="lin" valueType="num">
                                      <p:cBhvr>
                                        <p:cTn id="36" dur="500" fill="hold"/>
                                        <p:tgtEl>
                                          <p:spTgt spid="55"/>
                                        </p:tgtEl>
                                        <p:attrNameLst>
                                          <p:attrName>ppt_h</p:attrName>
                                        </p:attrNameLst>
                                      </p:cBhvr>
                                      <p:tavLst>
                                        <p:tav tm="0">
                                          <p:val>
                                            <p:fltVal val="0"/>
                                          </p:val>
                                        </p:tav>
                                        <p:tav tm="100000">
                                          <p:val>
                                            <p:strVal val="#ppt_h"/>
                                          </p:val>
                                        </p:tav>
                                      </p:tavLst>
                                    </p:anim>
                                    <p:animEffect transition="in" filter="fade">
                                      <p:cBhvr>
                                        <p:cTn id="37" dur="500"/>
                                        <p:tgtEl>
                                          <p:spTgt spid="55"/>
                                        </p:tgtEl>
                                      </p:cBhvr>
                                    </p:animEffect>
                                  </p:childTnLst>
                                </p:cTn>
                              </p:par>
                              <p:par>
                                <p:cTn id="38" presetID="53" presetClass="entr" presetSubtype="16" fill="hold" grpId="0" nodeType="withEffect">
                                  <p:stCondLst>
                                    <p:cond delay="275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Effect transition="in" filter="fade">
                                      <p:cBhvr>
                                        <p:cTn id="42" dur="500"/>
                                        <p:tgtEl>
                                          <p:spTgt spid="56"/>
                                        </p:tgtEl>
                                      </p:cBhvr>
                                    </p:animEffect>
                                  </p:childTnLst>
                                </p:cTn>
                              </p:par>
                              <p:par>
                                <p:cTn id="43" presetID="53" presetClass="entr" presetSubtype="16" fill="hold" nodeType="withEffect">
                                  <p:stCondLst>
                                    <p:cond delay="275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par>
                                <p:cTn id="48" presetID="53" presetClass="entr" presetSubtype="16" fill="hold" grpId="0" nodeType="withEffect">
                                  <p:stCondLst>
                                    <p:cond delay="3750"/>
                                  </p:stCondLst>
                                  <p:childTnLst>
                                    <p:set>
                                      <p:cBhvr>
                                        <p:cTn id="49" dur="1" fill="hold">
                                          <p:stCondLst>
                                            <p:cond delay="0"/>
                                          </p:stCondLst>
                                        </p:cTn>
                                        <p:tgtEl>
                                          <p:spTgt spid="57"/>
                                        </p:tgtEl>
                                        <p:attrNameLst>
                                          <p:attrName>style.visibility</p:attrName>
                                        </p:attrNameLst>
                                      </p:cBhvr>
                                      <p:to>
                                        <p:strVal val="visible"/>
                                      </p:to>
                                    </p:set>
                                    <p:anim calcmode="lin" valueType="num">
                                      <p:cBhvr>
                                        <p:cTn id="50" dur="500" fill="hold"/>
                                        <p:tgtEl>
                                          <p:spTgt spid="57"/>
                                        </p:tgtEl>
                                        <p:attrNameLst>
                                          <p:attrName>ppt_w</p:attrName>
                                        </p:attrNameLst>
                                      </p:cBhvr>
                                      <p:tavLst>
                                        <p:tav tm="0">
                                          <p:val>
                                            <p:fltVal val="0"/>
                                          </p:val>
                                        </p:tav>
                                        <p:tav tm="100000">
                                          <p:val>
                                            <p:strVal val="#ppt_w"/>
                                          </p:val>
                                        </p:tav>
                                      </p:tavLst>
                                    </p:anim>
                                    <p:anim calcmode="lin" valueType="num">
                                      <p:cBhvr>
                                        <p:cTn id="51" dur="500" fill="hold"/>
                                        <p:tgtEl>
                                          <p:spTgt spid="57"/>
                                        </p:tgtEl>
                                        <p:attrNameLst>
                                          <p:attrName>ppt_h</p:attrName>
                                        </p:attrNameLst>
                                      </p:cBhvr>
                                      <p:tavLst>
                                        <p:tav tm="0">
                                          <p:val>
                                            <p:fltVal val="0"/>
                                          </p:val>
                                        </p:tav>
                                        <p:tav tm="100000">
                                          <p:val>
                                            <p:strVal val="#ppt_h"/>
                                          </p:val>
                                        </p:tav>
                                      </p:tavLst>
                                    </p:anim>
                                    <p:animEffect transition="in" filter="fade">
                                      <p:cBhvr>
                                        <p:cTn id="52" dur="500"/>
                                        <p:tgtEl>
                                          <p:spTgt spid="57"/>
                                        </p:tgtEl>
                                      </p:cBhvr>
                                    </p:animEffect>
                                  </p:childTnLst>
                                </p:cTn>
                              </p:par>
                              <p:par>
                                <p:cTn id="53" presetID="53" presetClass="entr" presetSubtype="16" fill="hold" grpId="0" nodeType="withEffect">
                                  <p:stCondLst>
                                    <p:cond delay="3750"/>
                                  </p:stCondLst>
                                  <p:childTnLst>
                                    <p:set>
                                      <p:cBhvr>
                                        <p:cTn id="54" dur="1" fill="hold">
                                          <p:stCondLst>
                                            <p:cond delay="0"/>
                                          </p:stCondLst>
                                        </p:cTn>
                                        <p:tgtEl>
                                          <p:spTgt spid="58"/>
                                        </p:tgtEl>
                                        <p:attrNameLst>
                                          <p:attrName>style.visibility</p:attrName>
                                        </p:attrNameLst>
                                      </p:cBhvr>
                                      <p:to>
                                        <p:strVal val="visible"/>
                                      </p:to>
                                    </p:set>
                                    <p:anim calcmode="lin" valueType="num">
                                      <p:cBhvr>
                                        <p:cTn id="55" dur="500" fill="hold"/>
                                        <p:tgtEl>
                                          <p:spTgt spid="58"/>
                                        </p:tgtEl>
                                        <p:attrNameLst>
                                          <p:attrName>ppt_w</p:attrName>
                                        </p:attrNameLst>
                                      </p:cBhvr>
                                      <p:tavLst>
                                        <p:tav tm="0">
                                          <p:val>
                                            <p:fltVal val="0"/>
                                          </p:val>
                                        </p:tav>
                                        <p:tav tm="100000">
                                          <p:val>
                                            <p:strVal val="#ppt_w"/>
                                          </p:val>
                                        </p:tav>
                                      </p:tavLst>
                                    </p:anim>
                                    <p:anim calcmode="lin" valueType="num">
                                      <p:cBhvr>
                                        <p:cTn id="56" dur="500" fill="hold"/>
                                        <p:tgtEl>
                                          <p:spTgt spid="58"/>
                                        </p:tgtEl>
                                        <p:attrNameLst>
                                          <p:attrName>ppt_h</p:attrName>
                                        </p:attrNameLst>
                                      </p:cBhvr>
                                      <p:tavLst>
                                        <p:tav tm="0">
                                          <p:val>
                                            <p:fltVal val="0"/>
                                          </p:val>
                                        </p:tav>
                                        <p:tav tm="100000">
                                          <p:val>
                                            <p:strVal val="#ppt_h"/>
                                          </p:val>
                                        </p:tav>
                                      </p:tavLst>
                                    </p:anim>
                                    <p:animEffect transition="in" filter="fade">
                                      <p:cBhvr>
                                        <p:cTn id="57" dur="500"/>
                                        <p:tgtEl>
                                          <p:spTgt spid="58"/>
                                        </p:tgtEl>
                                      </p:cBhvr>
                                    </p:animEffect>
                                  </p:childTnLst>
                                </p:cTn>
                              </p:par>
                              <p:par>
                                <p:cTn id="58" presetID="53" presetClass="entr" presetSubtype="16" fill="hold" nodeType="withEffect">
                                  <p:stCondLst>
                                    <p:cond delay="3750"/>
                                  </p:stCondLst>
                                  <p:childTnLst>
                                    <p:set>
                                      <p:cBhvr>
                                        <p:cTn id="59" dur="1" fill="hold">
                                          <p:stCondLst>
                                            <p:cond delay="0"/>
                                          </p:stCondLst>
                                        </p:cTn>
                                        <p:tgtEl>
                                          <p:spTgt spid="50"/>
                                        </p:tgtEl>
                                        <p:attrNameLst>
                                          <p:attrName>style.visibility</p:attrName>
                                        </p:attrNameLst>
                                      </p:cBhvr>
                                      <p:to>
                                        <p:strVal val="visible"/>
                                      </p:to>
                                    </p:set>
                                    <p:anim calcmode="lin" valueType="num">
                                      <p:cBhvr>
                                        <p:cTn id="60" dur="500" fill="hold"/>
                                        <p:tgtEl>
                                          <p:spTgt spid="50"/>
                                        </p:tgtEl>
                                        <p:attrNameLst>
                                          <p:attrName>ppt_w</p:attrName>
                                        </p:attrNameLst>
                                      </p:cBhvr>
                                      <p:tavLst>
                                        <p:tav tm="0">
                                          <p:val>
                                            <p:fltVal val="0"/>
                                          </p:val>
                                        </p:tav>
                                        <p:tav tm="100000">
                                          <p:val>
                                            <p:strVal val="#ppt_w"/>
                                          </p:val>
                                        </p:tav>
                                      </p:tavLst>
                                    </p:anim>
                                    <p:anim calcmode="lin" valueType="num">
                                      <p:cBhvr>
                                        <p:cTn id="61" dur="500" fill="hold"/>
                                        <p:tgtEl>
                                          <p:spTgt spid="50"/>
                                        </p:tgtEl>
                                        <p:attrNameLst>
                                          <p:attrName>ppt_h</p:attrName>
                                        </p:attrNameLst>
                                      </p:cBhvr>
                                      <p:tavLst>
                                        <p:tav tm="0">
                                          <p:val>
                                            <p:fltVal val="0"/>
                                          </p:val>
                                        </p:tav>
                                        <p:tav tm="100000">
                                          <p:val>
                                            <p:strVal val="#ppt_h"/>
                                          </p:val>
                                        </p:tav>
                                      </p:tavLst>
                                    </p:anim>
                                    <p:animEffect transition="in" filter="fade">
                                      <p:cBhvr>
                                        <p:cTn id="62" dur="500"/>
                                        <p:tgtEl>
                                          <p:spTgt spid="50"/>
                                        </p:tgtEl>
                                      </p:cBhvr>
                                    </p:animEffect>
                                  </p:childTnLst>
                                </p:cTn>
                              </p:par>
                              <p:par>
                                <p:cTn id="63" presetID="53" presetClass="entr" presetSubtype="16" fill="hold" grpId="0" nodeType="withEffect">
                                  <p:stCondLst>
                                    <p:cond delay="3750"/>
                                  </p:stCondLst>
                                  <p:childTnLst>
                                    <p:set>
                                      <p:cBhvr>
                                        <p:cTn id="64" dur="1" fill="hold">
                                          <p:stCondLst>
                                            <p:cond delay="0"/>
                                          </p:stCondLst>
                                        </p:cTn>
                                        <p:tgtEl>
                                          <p:spTgt spid="61"/>
                                        </p:tgtEl>
                                        <p:attrNameLst>
                                          <p:attrName>style.visibility</p:attrName>
                                        </p:attrNameLst>
                                      </p:cBhvr>
                                      <p:to>
                                        <p:strVal val="visible"/>
                                      </p:to>
                                    </p:set>
                                    <p:anim calcmode="lin" valueType="num">
                                      <p:cBhvr>
                                        <p:cTn id="65" dur="500" fill="hold"/>
                                        <p:tgtEl>
                                          <p:spTgt spid="61"/>
                                        </p:tgtEl>
                                        <p:attrNameLst>
                                          <p:attrName>ppt_w</p:attrName>
                                        </p:attrNameLst>
                                      </p:cBhvr>
                                      <p:tavLst>
                                        <p:tav tm="0">
                                          <p:val>
                                            <p:fltVal val="0"/>
                                          </p:val>
                                        </p:tav>
                                        <p:tav tm="100000">
                                          <p:val>
                                            <p:strVal val="#ppt_w"/>
                                          </p:val>
                                        </p:tav>
                                      </p:tavLst>
                                    </p:anim>
                                    <p:anim calcmode="lin" valueType="num">
                                      <p:cBhvr>
                                        <p:cTn id="66" dur="500" fill="hold"/>
                                        <p:tgtEl>
                                          <p:spTgt spid="61"/>
                                        </p:tgtEl>
                                        <p:attrNameLst>
                                          <p:attrName>ppt_h</p:attrName>
                                        </p:attrNameLst>
                                      </p:cBhvr>
                                      <p:tavLst>
                                        <p:tav tm="0">
                                          <p:val>
                                            <p:fltVal val="0"/>
                                          </p:val>
                                        </p:tav>
                                        <p:tav tm="100000">
                                          <p:val>
                                            <p:strVal val="#ppt_h"/>
                                          </p:val>
                                        </p:tav>
                                      </p:tavLst>
                                    </p:anim>
                                    <p:animEffect transition="in" filter="fade">
                                      <p:cBhvr>
                                        <p:cTn id="67" dur="500"/>
                                        <p:tgtEl>
                                          <p:spTgt spid="61"/>
                                        </p:tgtEl>
                                      </p:cBhvr>
                                    </p:animEffect>
                                  </p:childTnLst>
                                </p:cTn>
                              </p:par>
                              <p:par>
                                <p:cTn id="68" presetID="53" presetClass="entr" presetSubtype="16" fill="hold" grpId="0" nodeType="withEffect">
                                  <p:stCondLst>
                                    <p:cond delay="3750"/>
                                  </p:stCondLst>
                                  <p:childTnLst>
                                    <p:set>
                                      <p:cBhvr>
                                        <p:cTn id="69" dur="1" fill="hold">
                                          <p:stCondLst>
                                            <p:cond delay="0"/>
                                          </p:stCondLst>
                                        </p:cTn>
                                        <p:tgtEl>
                                          <p:spTgt spid="62"/>
                                        </p:tgtEl>
                                        <p:attrNameLst>
                                          <p:attrName>style.visibility</p:attrName>
                                        </p:attrNameLst>
                                      </p:cBhvr>
                                      <p:to>
                                        <p:strVal val="visible"/>
                                      </p:to>
                                    </p:set>
                                    <p:anim calcmode="lin" valueType="num">
                                      <p:cBhvr>
                                        <p:cTn id="70" dur="500" fill="hold"/>
                                        <p:tgtEl>
                                          <p:spTgt spid="62"/>
                                        </p:tgtEl>
                                        <p:attrNameLst>
                                          <p:attrName>ppt_w</p:attrName>
                                        </p:attrNameLst>
                                      </p:cBhvr>
                                      <p:tavLst>
                                        <p:tav tm="0">
                                          <p:val>
                                            <p:fltVal val="0"/>
                                          </p:val>
                                        </p:tav>
                                        <p:tav tm="100000">
                                          <p:val>
                                            <p:strVal val="#ppt_w"/>
                                          </p:val>
                                        </p:tav>
                                      </p:tavLst>
                                    </p:anim>
                                    <p:anim calcmode="lin" valueType="num">
                                      <p:cBhvr>
                                        <p:cTn id="71" dur="500" fill="hold"/>
                                        <p:tgtEl>
                                          <p:spTgt spid="62"/>
                                        </p:tgtEl>
                                        <p:attrNameLst>
                                          <p:attrName>ppt_h</p:attrName>
                                        </p:attrNameLst>
                                      </p:cBhvr>
                                      <p:tavLst>
                                        <p:tav tm="0">
                                          <p:val>
                                            <p:fltVal val="0"/>
                                          </p:val>
                                        </p:tav>
                                        <p:tav tm="100000">
                                          <p:val>
                                            <p:strVal val="#ppt_h"/>
                                          </p:val>
                                        </p:tav>
                                      </p:tavLst>
                                    </p:anim>
                                    <p:animEffect transition="in" filter="fade">
                                      <p:cBhvr>
                                        <p:cTn id="72" dur="500"/>
                                        <p:tgtEl>
                                          <p:spTgt spid="62"/>
                                        </p:tgtEl>
                                      </p:cBhvr>
                                    </p:animEffect>
                                  </p:childTnLst>
                                </p:cTn>
                              </p:par>
                              <p:par>
                                <p:cTn id="73" presetID="53" presetClass="entr" presetSubtype="16" fill="hold" grpId="0" nodeType="withEffect">
                                  <p:stCondLst>
                                    <p:cond delay="4750"/>
                                  </p:stCondLst>
                                  <p:childTnLst>
                                    <p:set>
                                      <p:cBhvr>
                                        <p:cTn id="74" dur="1" fill="hold">
                                          <p:stCondLst>
                                            <p:cond delay="0"/>
                                          </p:stCondLst>
                                        </p:cTn>
                                        <p:tgtEl>
                                          <p:spTgt spid="59"/>
                                        </p:tgtEl>
                                        <p:attrNameLst>
                                          <p:attrName>style.visibility</p:attrName>
                                        </p:attrNameLst>
                                      </p:cBhvr>
                                      <p:to>
                                        <p:strVal val="visible"/>
                                      </p:to>
                                    </p:set>
                                    <p:anim calcmode="lin" valueType="num">
                                      <p:cBhvr>
                                        <p:cTn id="75" dur="500" fill="hold"/>
                                        <p:tgtEl>
                                          <p:spTgt spid="59"/>
                                        </p:tgtEl>
                                        <p:attrNameLst>
                                          <p:attrName>ppt_w</p:attrName>
                                        </p:attrNameLst>
                                      </p:cBhvr>
                                      <p:tavLst>
                                        <p:tav tm="0">
                                          <p:val>
                                            <p:fltVal val="0"/>
                                          </p:val>
                                        </p:tav>
                                        <p:tav tm="100000">
                                          <p:val>
                                            <p:strVal val="#ppt_w"/>
                                          </p:val>
                                        </p:tav>
                                      </p:tavLst>
                                    </p:anim>
                                    <p:anim calcmode="lin" valueType="num">
                                      <p:cBhvr>
                                        <p:cTn id="76" dur="500" fill="hold"/>
                                        <p:tgtEl>
                                          <p:spTgt spid="59"/>
                                        </p:tgtEl>
                                        <p:attrNameLst>
                                          <p:attrName>ppt_h</p:attrName>
                                        </p:attrNameLst>
                                      </p:cBhvr>
                                      <p:tavLst>
                                        <p:tav tm="0">
                                          <p:val>
                                            <p:fltVal val="0"/>
                                          </p:val>
                                        </p:tav>
                                        <p:tav tm="100000">
                                          <p:val>
                                            <p:strVal val="#ppt_h"/>
                                          </p:val>
                                        </p:tav>
                                      </p:tavLst>
                                    </p:anim>
                                    <p:animEffect transition="in" filter="fade">
                                      <p:cBhvr>
                                        <p:cTn id="77" dur="500"/>
                                        <p:tgtEl>
                                          <p:spTgt spid="59"/>
                                        </p:tgtEl>
                                      </p:cBhvr>
                                    </p:animEffect>
                                  </p:childTnLst>
                                </p:cTn>
                              </p:par>
                              <p:par>
                                <p:cTn id="78" presetID="53" presetClass="entr" presetSubtype="16" fill="hold" grpId="0" nodeType="withEffect">
                                  <p:stCondLst>
                                    <p:cond delay="4750"/>
                                  </p:stCondLst>
                                  <p:childTnLst>
                                    <p:set>
                                      <p:cBhvr>
                                        <p:cTn id="79" dur="1" fill="hold">
                                          <p:stCondLst>
                                            <p:cond delay="0"/>
                                          </p:stCondLst>
                                        </p:cTn>
                                        <p:tgtEl>
                                          <p:spTgt spid="60"/>
                                        </p:tgtEl>
                                        <p:attrNameLst>
                                          <p:attrName>style.visibility</p:attrName>
                                        </p:attrNameLst>
                                      </p:cBhvr>
                                      <p:to>
                                        <p:strVal val="visible"/>
                                      </p:to>
                                    </p:set>
                                    <p:anim calcmode="lin" valueType="num">
                                      <p:cBhvr>
                                        <p:cTn id="80" dur="500" fill="hold"/>
                                        <p:tgtEl>
                                          <p:spTgt spid="60"/>
                                        </p:tgtEl>
                                        <p:attrNameLst>
                                          <p:attrName>ppt_w</p:attrName>
                                        </p:attrNameLst>
                                      </p:cBhvr>
                                      <p:tavLst>
                                        <p:tav tm="0">
                                          <p:val>
                                            <p:fltVal val="0"/>
                                          </p:val>
                                        </p:tav>
                                        <p:tav tm="100000">
                                          <p:val>
                                            <p:strVal val="#ppt_w"/>
                                          </p:val>
                                        </p:tav>
                                      </p:tavLst>
                                    </p:anim>
                                    <p:anim calcmode="lin" valueType="num">
                                      <p:cBhvr>
                                        <p:cTn id="81" dur="500" fill="hold"/>
                                        <p:tgtEl>
                                          <p:spTgt spid="60"/>
                                        </p:tgtEl>
                                        <p:attrNameLst>
                                          <p:attrName>ppt_h</p:attrName>
                                        </p:attrNameLst>
                                      </p:cBhvr>
                                      <p:tavLst>
                                        <p:tav tm="0">
                                          <p:val>
                                            <p:fltVal val="0"/>
                                          </p:val>
                                        </p:tav>
                                        <p:tav tm="100000">
                                          <p:val>
                                            <p:strVal val="#ppt_h"/>
                                          </p:val>
                                        </p:tav>
                                      </p:tavLst>
                                    </p:anim>
                                    <p:animEffect transition="in" filter="fade">
                                      <p:cBhvr>
                                        <p:cTn id="82" dur="500"/>
                                        <p:tgtEl>
                                          <p:spTgt spid="60"/>
                                        </p:tgtEl>
                                      </p:cBhvr>
                                    </p:animEffect>
                                  </p:childTnLst>
                                </p:cTn>
                              </p:par>
                              <p:par>
                                <p:cTn id="83" presetID="53" presetClass="entr" presetSubtype="16" fill="hold" nodeType="withEffect">
                                  <p:stCondLst>
                                    <p:cond delay="475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Effect transition="in" filter="fade">
                                      <p:cBhvr>
                                        <p:cTn id="8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53" grpId="0"/>
      <p:bldP spid="54" grpId="0"/>
      <p:bldP spid="55" grpId="0"/>
      <p:bldP spid="56" grpId="0"/>
      <p:bldP spid="57" grpId="0"/>
      <p:bldP spid="58" grpId="0"/>
      <p:bldP spid="59" grpId="0"/>
      <p:bldP spid="60" grpId="0"/>
      <p:bldP spid="61" grpId="0"/>
      <p:bldP spid="6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5670607" y="0"/>
            <a:ext cx="850786" cy="429664"/>
          </a:xfrm>
          <a:custGeom>
            <a:avLst/>
            <a:gdLst>
              <a:gd name="connsiteX0" fmla="*/ 0 w 850786"/>
              <a:gd name="connsiteY0" fmla="*/ 0 h 429664"/>
              <a:gd name="connsiteX1" fmla="*/ 850786 w 850786"/>
              <a:gd name="connsiteY1" fmla="*/ 0 h 429664"/>
              <a:gd name="connsiteX2" fmla="*/ 850786 w 850786"/>
              <a:gd name="connsiteY2" fmla="*/ 294654 h 429664"/>
              <a:gd name="connsiteX3" fmla="*/ 0 w 850786"/>
              <a:gd name="connsiteY3" fmla="*/ 294654 h 429664"/>
            </a:gdLst>
            <a:ahLst/>
            <a:cxnLst>
              <a:cxn ang="0">
                <a:pos x="connsiteX0" y="connsiteY0"/>
              </a:cxn>
              <a:cxn ang="0">
                <a:pos x="connsiteX1" y="connsiteY1"/>
              </a:cxn>
              <a:cxn ang="0">
                <a:pos x="connsiteX2" y="connsiteY2"/>
              </a:cxn>
              <a:cxn ang="0">
                <a:pos x="connsiteX3" y="connsiteY3"/>
              </a:cxn>
            </a:cxnLst>
            <a:rect l="l" t="t" r="r" b="b"/>
            <a:pathLst>
              <a:path w="850786" h="429664">
                <a:moveTo>
                  <a:pt x="0" y="0"/>
                </a:moveTo>
                <a:lnTo>
                  <a:pt x="850786" y="0"/>
                </a:lnTo>
                <a:lnTo>
                  <a:pt x="850786" y="294654"/>
                </a:lnTo>
                <a:cubicBezTo>
                  <a:pt x="422780" y="467813"/>
                  <a:pt x="441545" y="481394"/>
                  <a:pt x="0" y="294654"/>
                </a:cubicBezTo>
                <a:close/>
              </a:path>
            </a:pathLst>
          </a:custGeom>
          <a:solidFill>
            <a:srgbClr val="9B1E23"/>
          </a:solidFill>
          <a:ln>
            <a:noFill/>
          </a:ln>
          <a:effectLst>
            <a:outerShdw blurRad="63500" algn="ctr" rotWithShape="0">
              <a:prstClr val="black">
                <a:alpha val="40000"/>
              </a:prstClr>
            </a:outerShdw>
          </a:effectLst>
        </p:spPr>
        <p:txBody>
          <a:bodyPr wrap="square" rtlCol="0" anchor="ctr">
            <a:noAutofit/>
          </a:bodyP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endParaRPr>
          </a:p>
        </p:txBody>
      </p:sp>
      <p:sp>
        <p:nvSpPr>
          <p:cNvPr id="5" name="TextBox 11"/>
          <p:cNvSpPr txBox="1">
            <a:spLocks noChangeArrowheads="1"/>
          </p:cNvSpPr>
          <p:nvPr/>
        </p:nvSpPr>
        <p:spPr bwMode="auto">
          <a:xfrm>
            <a:off x="4977744" y="500784"/>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2"/>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None/>
            </a:pPr>
            <a:r>
              <a:rPr lang="zh-CN" altLang="en-US" sz="4000" dirty="0">
                <a:solidFill>
                  <a:srgbClr val="9B1E23"/>
                </a:solidFill>
                <a:latin typeface="方正尚酷简体" panose="03000509000000000000" pitchFamily="65" charset="-122"/>
                <a:ea typeface="方正尚酷简体" panose="03000509000000000000" pitchFamily="65" charset="-122"/>
              </a:rPr>
              <a:t>团队提升</a:t>
            </a:r>
          </a:p>
        </p:txBody>
      </p:sp>
      <p:sp>
        <p:nvSpPr>
          <p:cNvPr id="6" name="五边形 5"/>
          <p:cNvSpPr/>
          <p:nvPr/>
        </p:nvSpPr>
        <p:spPr>
          <a:xfrm>
            <a:off x="-64168" y="3271136"/>
            <a:ext cx="7102739" cy="1166363"/>
          </a:xfrm>
          <a:prstGeom prst="homePlate">
            <a:avLst>
              <a:gd name="adj" fmla="val 47961"/>
            </a:avLst>
          </a:prstGeom>
          <a:noFill/>
          <a:ln w="12700" cap="flat" cmpd="sng" algn="ctr">
            <a:solidFill>
              <a:sysClr val="window" lastClr="FFFFFF">
                <a:lumMod val="65000"/>
              </a:sysClr>
            </a:solidFill>
            <a:prstDash val="solid"/>
            <a:miter lim="800000"/>
          </a:ln>
          <a:effectLst/>
        </p:spPr>
        <p:txBody>
          <a:bodyPr lIns="91431" tIns="45716" rIns="91431" bIns="45716"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endParaRPr>
          </a:p>
        </p:txBody>
      </p:sp>
      <p:sp>
        <p:nvSpPr>
          <p:cNvPr id="7" name="燕尾形 6"/>
          <p:cNvSpPr/>
          <p:nvPr/>
        </p:nvSpPr>
        <p:spPr>
          <a:xfrm>
            <a:off x="956676" y="3280666"/>
            <a:ext cx="1064977" cy="1156833"/>
          </a:xfrm>
          <a:prstGeom prst="chevron">
            <a:avLst>
              <a:gd name="adj" fmla="val 54429"/>
            </a:avLst>
          </a:prstGeom>
          <a:solidFill>
            <a:srgbClr val="9B1E23"/>
          </a:solidFill>
          <a:ln>
            <a:noFill/>
          </a:ln>
          <a:effectLst>
            <a:outerShdw blurRad="63500" algn="ctr" rotWithShape="0">
              <a:prstClr val="black">
                <a:alpha val="40000"/>
              </a:prstClr>
            </a:outerShdw>
          </a:effectLst>
        </p:spPr>
        <p:txBody>
          <a:bodyPr lIns="91431" tIns="45716" rIns="91431" bIns="45716"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8" name="燕尾形 7"/>
          <p:cNvSpPr/>
          <p:nvPr/>
        </p:nvSpPr>
        <p:spPr>
          <a:xfrm>
            <a:off x="1699786" y="3280666"/>
            <a:ext cx="1064977" cy="1156833"/>
          </a:xfrm>
          <a:prstGeom prst="chevron">
            <a:avLst>
              <a:gd name="adj" fmla="val 54429"/>
            </a:avLst>
          </a:prstGeom>
          <a:solidFill>
            <a:srgbClr val="9B1E23"/>
          </a:solidFill>
          <a:ln>
            <a:noFill/>
          </a:ln>
          <a:effectLst>
            <a:outerShdw blurRad="63500" algn="ctr" rotWithShape="0">
              <a:prstClr val="black">
                <a:alpha val="40000"/>
              </a:prstClr>
            </a:outerShdw>
          </a:effectLst>
        </p:spPr>
        <p:txBody>
          <a:bodyPr lIns="91431" tIns="45716" rIns="91431" bIns="45716"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9" name="燕尾形 8"/>
          <p:cNvSpPr/>
          <p:nvPr/>
        </p:nvSpPr>
        <p:spPr>
          <a:xfrm>
            <a:off x="2442894" y="3280666"/>
            <a:ext cx="1064977" cy="1156833"/>
          </a:xfrm>
          <a:prstGeom prst="chevron">
            <a:avLst>
              <a:gd name="adj" fmla="val 54429"/>
            </a:avLst>
          </a:prstGeom>
          <a:solidFill>
            <a:srgbClr val="9B1E23"/>
          </a:solidFill>
          <a:ln>
            <a:noFill/>
          </a:ln>
          <a:effectLst>
            <a:outerShdw blurRad="63500" algn="ctr" rotWithShape="0">
              <a:prstClr val="black">
                <a:alpha val="40000"/>
              </a:prstClr>
            </a:outerShdw>
          </a:effectLst>
        </p:spPr>
        <p:txBody>
          <a:bodyPr lIns="91431" tIns="45716" rIns="91431" bIns="45716"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10" name="燕尾形 9"/>
          <p:cNvSpPr/>
          <p:nvPr/>
        </p:nvSpPr>
        <p:spPr>
          <a:xfrm>
            <a:off x="3186388" y="3280666"/>
            <a:ext cx="1064977" cy="1156833"/>
          </a:xfrm>
          <a:prstGeom prst="chevron">
            <a:avLst>
              <a:gd name="adj" fmla="val 54429"/>
            </a:avLst>
          </a:prstGeom>
          <a:solidFill>
            <a:srgbClr val="9B1E23"/>
          </a:solidFill>
          <a:ln>
            <a:noFill/>
          </a:ln>
          <a:effectLst>
            <a:outerShdw blurRad="63500" algn="ctr" rotWithShape="0">
              <a:prstClr val="black">
                <a:alpha val="40000"/>
              </a:prstClr>
            </a:outerShdw>
          </a:effectLst>
        </p:spPr>
        <p:txBody>
          <a:bodyPr lIns="91431" tIns="45716" rIns="91431" bIns="45716"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nvGrpSpPr>
          <p:cNvPr id="11" name="组合 10"/>
          <p:cNvGrpSpPr>
            <a:grpSpLocks noChangeAspect="1"/>
          </p:cNvGrpSpPr>
          <p:nvPr/>
        </p:nvGrpSpPr>
        <p:grpSpPr>
          <a:xfrm>
            <a:off x="4210337" y="2893969"/>
            <a:ext cx="2369988" cy="2261047"/>
            <a:chOff x="3197225" y="3458369"/>
            <a:chExt cx="533400" cy="487363"/>
          </a:xfrm>
          <a:solidFill>
            <a:sysClr val="windowText" lastClr="000000">
              <a:lumMod val="65000"/>
              <a:lumOff val="35000"/>
            </a:sysClr>
          </a:solidFill>
        </p:grpSpPr>
        <p:sp>
          <p:nvSpPr>
            <p:cNvPr id="12" name="Oval 312"/>
            <p:cNvSpPr>
              <a:spLocks noChangeArrowheads="1"/>
            </p:cNvSpPr>
            <p:nvPr/>
          </p:nvSpPr>
          <p:spPr bwMode="auto">
            <a:xfrm>
              <a:off x="3568700" y="3458369"/>
              <a:ext cx="93663" cy="88900"/>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13" name="Freeform 313"/>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cxnSp>
        <p:nvCxnSpPr>
          <p:cNvPr id="14" name="直接连接符 13"/>
          <p:cNvCxnSpPr/>
          <p:nvPr/>
        </p:nvCxnSpPr>
        <p:spPr>
          <a:xfrm rot="5400000">
            <a:off x="5377796" y="3830644"/>
            <a:ext cx="4248000" cy="0"/>
          </a:xfrm>
          <a:prstGeom prst="line">
            <a:avLst/>
          </a:prstGeom>
          <a:noFill/>
          <a:ln w="12700" cap="flat" cmpd="sng" algn="ctr">
            <a:solidFill>
              <a:sysClr val="window" lastClr="FFFFFF">
                <a:lumMod val="65000"/>
              </a:sysClr>
            </a:solidFill>
            <a:prstDash val="solid"/>
            <a:miter lim="800000"/>
          </a:ln>
          <a:effectLst/>
        </p:spPr>
      </p:cxnSp>
      <p:cxnSp>
        <p:nvCxnSpPr>
          <p:cNvPr id="19" name="直接连接符 18"/>
          <p:cNvCxnSpPr/>
          <p:nvPr/>
        </p:nvCxnSpPr>
        <p:spPr>
          <a:xfrm>
            <a:off x="7843070" y="2634999"/>
            <a:ext cx="2557435" cy="0"/>
          </a:xfrm>
          <a:prstGeom prst="line">
            <a:avLst/>
          </a:prstGeom>
          <a:noFill/>
          <a:ln w="12700" cap="flat" cmpd="sng" algn="ctr">
            <a:solidFill>
              <a:sysClr val="window" lastClr="FFFFFF">
                <a:lumMod val="65000"/>
              </a:sysClr>
            </a:solidFill>
            <a:prstDash val="solid"/>
            <a:miter lim="800000"/>
          </a:ln>
          <a:effectLst/>
        </p:spPr>
      </p:cxnSp>
      <p:cxnSp>
        <p:nvCxnSpPr>
          <p:cNvPr id="20" name="直接连接符 19"/>
          <p:cNvCxnSpPr/>
          <p:nvPr/>
        </p:nvCxnSpPr>
        <p:spPr>
          <a:xfrm>
            <a:off x="7843070" y="3952110"/>
            <a:ext cx="2557435" cy="0"/>
          </a:xfrm>
          <a:prstGeom prst="line">
            <a:avLst/>
          </a:prstGeom>
          <a:noFill/>
          <a:ln w="12700" cap="flat" cmpd="sng" algn="ctr">
            <a:solidFill>
              <a:sysClr val="window" lastClr="FFFFFF">
                <a:lumMod val="65000"/>
              </a:sysClr>
            </a:solidFill>
            <a:prstDash val="solid"/>
            <a:miter lim="800000"/>
          </a:ln>
          <a:effectLst/>
        </p:spPr>
      </p:cxnSp>
      <p:cxnSp>
        <p:nvCxnSpPr>
          <p:cNvPr id="21" name="直接连接符 20"/>
          <p:cNvCxnSpPr/>
          <p:nvPr/>
        </p:nvCxnSpPr>
        <p:spPr>
          <a:xfrm>
            <a:off x="7843070" y="5032233"/>
            <a:ext cx="2557435" cy="0"/>
          </a:xfrm>
          <a:prstGeom prst="line">
            <a:avLst/>
          </a:prstGeom>
          <a:noFill/>
          <a:ln w="12700" cap="flat" cmpd="sng" algn="ctr">
            <a:solidFill>
              <a:sysClr val="window" lastClr="FFFFFF">
                <a:lumMod val="65000"/>
              </a:sysClr>
            </a:solidFill>
            <a:prstDash val="solid"/>
            <a:miter lim="800000"/>
          </a:ln>
          <a:effectLst/>
        </p:spPr>
      </p:cxnSp>
      <p:sp>
        <p:nvSpPr>
          <p:cNvPr id="22" name="矩形 21"/>
          <p:cNvSpPr/>
          <p:nvPr/>
        </p:nvSpPr>
        <p:spPr>
          <a:xfrm>
            <a:off x="7788344" y="1672993"/>
            <a:ext cx="2749452" cy="400101"/>
          </a:xfrm>
          <a:prstGeom prst="rect">
            <a:avLst/>
          </a:prstGeom>
        </p:spPr>
        <p:txBody>
          <a:bodyPr wrap="none" lIns="91431" tIns="45716" rIns="91431" bIns="45716">
            <a:spAutoFit/>
          </a:bodyPr>
          <a:lstStyle/>
          <a:p>
            <a:pPr defTabSz="913765" fontAlgn="auto">
              <a:spcBef>
                <a:spcPts val="0"/>
              </a:spcBef>
              <a:spcAft>
                <a:spcPts val="0"/>
              </a:spcAft>
            </a:pPr>
            <a:r>
              <a:rPr lang="zh-CN" altLang="en-US" sz="2000" dirty="0">
                <a:solidFill>
                  <a:srgbClr val="212121"/>
                </a:solidFill>
                <a:latin typeface="方正尚酷简体" panose="03000509000000000000" pitchFamily="65" charset="-122"/>
                <a:ea typeface="方正尚酷简体" panose="03000509000000000000" pitchFamily="65" charset="-122"/>
              </a:rPr>
              <a:t>团队为什么缺乏执行力</a:t>
            </a:r>
          </a:p>
        </p:txBody>
      </p:sp>
      <p:sp>
        <p:nvSpPr>
          <p:cNvPr id="23" name="矩形 47"/>
          <p:cNvSpPr>
            <a:spLocks noChangeArrowheads="1"/>
          </p:cNvSpPr>
          <p:nvPr/>
        </p:nvSpPr>
        <p:spPr bwMode="auto">
          <a:xfrm>
            <a:off x="7788478" y="2029187"/>
            <a:ext cx="3152238" cy="49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913765" eaLnBrk="1" fontAlgn="auto" latinLnBrk="0" hangingPunct="1">
              <a:lnSpc>
                <a:spcPct val="110000"/>
              </a:lnSpc>
              <a:spcBef>
                <a:spcPct val="0"/>
              </a:spcBef>
              <a:spcAft>
                <a:spcPts val="0"/>
              </a:spcAft>
              <a:buClrTx/>
              <a:buSzTx/>
              <a:buFont typeface="Arial" panose="020B0604020202020204" pitchFamily="34" charset="0"/>
              <a:buNone/>
              <a:defRPr/>
            </a:pPr>
            <a:r>
              <a:rPr kumimoji="0" lang="zh-CN" altLang="en-US" sz="1200" b="0" i="0" u="none" strike="noStrike" kern="0" cap="none" spc="0" normalizeH="0" baseline="0" noProof="0" dirty="0">
                <a:ln>
                  <a:noFill/>
                </a:ln>
                <a:solidFill>
                  <a:srgbClr val="212121"/>
                </a:solidFill>
                <a:effectLst/>
                <a:uLnTx/>
                <a:uFillTx/>
                <a:latin typeface="微软雅黑 Light" panose="020B0502040204020203" pitchFamily="34" charset="-122"/>
                <a:ea typeface="微软雅黑 Light" panose="020B0502040204020203" pitchFamily="34" charset="-122"/>
                <a:sym typeface="微软雅黑" panose="020B0503020204020204" pitchFamily="34" charset="-122"/>
              </a:rPr>
              <a:t>在此录入上述图表的描述说明，在此录入上述图表的描述说明。</a:t>
            </a:r>
          </a:p>
        </p:txBody>
      </p:sp>
      <p:sp>
        <p:nvSpPr>
          <p:cNvPr id="24" name="矩形 23"/>
          <p:cNvSpPr/>
          <p:nvPr/>
        </p:nvSpPr>
        <p:spPr>
          <a:xfrm>
            <a:off x="7788344" y="5150350"/>
            <a:ext cx="2749452" cy="400101"/>
          </a:xfrm>
          <a:prstGeom prst="rect">
            <a:avLst/>
          </a:prstGeom>
        </p:spPr>
        <p:txBody>
          <a:bodyPr wrap="none" lIns="91431" tIns="45716" rIns="91431" bIns="45716">
            <a:spAutoFit/>
          </a:bodyPr>
          <a:lstStyle/>
          <a:p>
            <a:pPr defTabSz="913765" fontAlgn="auto">
              <a:spcBef>
                <a:spcPts val="0"/>
              </a:spcBef>
              <a:spcAft>
                <a:spcPts val="0"/>
              </a:spcAft>
            </a:pPr>
            <a:r>
              <a:rPr lang="zh-CN" altLang="en-US" sz="2000" dirty="0">
                <a:solidFill>
                  <a:srgbClr val="9B1E23"/>
                </a:solidFill>
                <a:latin typeface="方正尚酷简体" panose="03000509000000000000" pitchFamily="65" charset="-122"/>
                <a:ea typeface="方正尚酷简体" panose="03000509000000000000" pitchFamily="65" charset="-122"/>
              </a:rPr>
              <a:t>团队为什么缺乏执行力</a:t>
            </a:r>
          </a:p>
        </p:txBody>
      </p:sp>
      <p:sp>
        <p:nvSpPr>
          <p:cNvPr id="25" name="矩形 47"/>
          <p:cNvSpPr>
            <a:spLocks noChangeArrowheads="1"/>
          </p:cNvSpPr>
          <p:nvPr/>
        </p:nvSpPr>
        <p:spPr bwMode="auto">
          <a:xfrm>
            <a:off x="7788478" y="5506547"/>
            <a:ext cx="3152238" cy="49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913765" eaLnBrk="1" fontAlgn="auto" latinLnBrk="0" hangingPunct="1">
              <a:lnSpc>
                <a:spcPct val="110000"/>
              </a:lnSpc>
              <a:spcBef>
                <a:spcPct val="0"/>
              </a:spcBef>
              <a:spcAft>
                <a:spcPts val="0"/>
              </a:spcAft>
              <a:buClrTx/>
              <a:buSzTx/>
              <a:buFont typeface="Arial" panose="020B0604020202020204" pitchFamily="34" charset="0"/>
              <a:buNone/>
              <a:defRPr/>
            </a:pPr>
            <a:r>
              <a:rPr kumimoji="0" lang="zh-CN" altLang="en-US" sz="1200" b="0" i="0" u="none" strike="noStrike" kern="0" cap="none" spc="0" normalizeH="0" baseline="0" noProof="0" dirty="0">
                <a:ln>
                  <a:noFill/>
                </a:ln>
                <a:solidFill>
                  <a:srgbClr val="212121"/>
                </a:solidFill>
                <a:effectLst/>
                <a:uLnTx/>
                <a:uFillTx/>
                <a:latin typeface="微软雅黑 Light" panose="020B0502040204020203" pitchFamily="34" charset="-122"/>
                <a:ea typeface="微软雅黑 Light" panose="020B0502040204020203" pitchFamily="34" charset="-122"/>
                <a:sym typeface="微软雅黑" panose="020B0503020204020204" pitchFamily="34" charset="-122"/>
              </a:rPr>
              <a:t>在此录入上述图表的描述说明，在此录入上述图表的描述说明。</a:t>
            </a:r>
          </a:p>
        </p:txBody>
      </p:sp>
      <p:sp>
        <p:nvSpPr>
          <p:cNvPr id="26" name="矩形 25"/>
          <p:cNvSpPr/>
          <p:nvPr/>
        </p:nvSpPr>
        <p:spPr>
          <a:xfrm>
            <a:off x="7788344" y="2753116"/>
            <a:ext cx="2749452" cy="400101"/>
          </a:xfrm>
          <a:prstGeom prst="rect">
            <a:avLst/>
          </a:prstGeom>
        </p:spPr>
        <p:txBody>
          <a:bodyPr wrap="none" lIns="91431" tIns="45716" rIns="91431" bIns="45716">
            <a:spAutoFit/>
          </a:bodyPr>
          <a:lstStyle/>
          <a:p>
            <a:pPr defTabSz="913765" fontAlgn="auto">
              <a:spcBef>
                <a:spcPts val="0"/>
              </a:spcBef>
              <a:spcAft>
                <a:spcPts val="0"/>
              </a:spcAft>
            </a:pPr>
            <a:r>
              <a:rPr lang="zh-CN" altLang="en-US" sz="2000" dirty="0">
                <a:solidFill>
                  <a:srgbClr val="9B1E23"/>
                </a:solidFill>
                <a:latin typeface="方正尚酷简体" panose="03000509000000000000" pitchFamily="65" charset="-122"/>
                <a:ea typeface="方正尚酷简体" panose="03000509000000000000" pitchFamily="65" charset="-122"/>
              </a:rPr>
              <a:t>团队为什么缺乏执行力</a:t>
            </a:r>
          </a:p>
        </p:txBody>
      </p:sp>
      <p:sp>
        <p:nvSpPr>
          <p:cNvPr id="27" name="矩形 47"/>
          <p:cNvSpPr>
            <a:spLocks noChangeArrowheads="1"/>
          </p:cNvSpPr>
          <p:nvPr/>
        </p:nvSpPr>
        <p:spPr bwMode="auto">
          <a:xfrm>
            <a:off x="7788478" y="3109310"/>
            <a:ext cx="3152238" cy="48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defTabSz="913765">
              <a:lnSpc>
                <a:spcPct val="110000"/>
              </a:lnSpc>
              <a:spcBef>
                <a:spcPct val="0"/>
              </a:spcBef>
              <a:buNone/>
              <a:defRPr/>
            </a:pPr>
            <a:r>
              <a:rPr lang="zh-CN" altLang="en-US" sz="1200" kern="0" dirty="0">
                <a:solidFill>
                  <a:srgbClr val="212121"/>
                </a:solidFill>
                <a:latin typeface="微软雅黑 Light" panose="020B0502040204020203" pitchFamily="34" charset="-122"/>
                <a:ea typeface="微软雅黑 Light" panose="020B0502040204020203" pitchFamily="34" charset="-122"/>
                <a:sym typeface="微软雅黑" panose="020B0503020204020204" pitchFamily="34" charset="-122"/>
              </a:rPr>
              <a:t>在此录入上述图表的描述说明，在此录入上述图表的描述说明。</a:t>
            </a:r>
          </a:p>
        </p:txBody>
      </p:sp>
      <p:sp>
        <p:nvSpPr>
          <p:cNvPr id="28" name="矩形 27"/>
          <p:cNvSpPr/>
          <p:nvPr/>
        </p:nvSpPr>
        <p:spPr>
          <a:xfrm>
            <a:off x="7788344" y="4070227"/>
            <a:ext cx="2749452" cy="400101"/>
          </a:xfrm>
          <a:prstGeom prst="rect">
            <a:avLst/>
          </a:prstGeom>
        </p:spPr>
        <p:txBody>
          <a:bodyPr wrap="none" lIns="91431" tIns="45716" rIns="91431" bIns="45716">
            <a:spAutoFit/>
          </a:bodyPr>
          <a:lstStyle/>
          <a:p>
            <a:pPr defTabSz="913765" fontAlgn="auto">
              <a:spcBef>
                <a:spcPts val="0"/>
              </a:spcBef>
              <a:spcAft>
                <a:spcPts val="0"/>
              </a:spcAft>
            </a:pPr>
            <a:r>
              <a:rPr lang="zh-CN" altLang="en-US" sz="2000" dirty="0">
                <a:solidFill>
                  <a:srgbClr val="212121"/>
                </a:solidFill>
                <a:latin typeface="方正尚酷简体" panose="03000509000000000000" pitchFamily="65" charset="-122"/>
                <a:ea typeface="方正尚酷简体" panose="03000509000000000000" pitchFamily="65" charset="-122"/>
              </a:rPr>
              <a:t>团队为什么缺乏执行力</a:t>
            </a:r>
          </a:p>
        </p:txBody>
      </p:sp>
      <p:sp>
        <p:nvSpPr>
          <p:cNvPr id="29" name="矩形 47"/>
          <p:cNvSpPr>
            <a:spLocks noChangeArrowheads="1"/>
          </p:cNvSpPr>
          <p:nvPr/>
        </p:nvSpPr>
        <p:spPr bwMode="auto">
          <a:xfrm>
            <a:off x="7788478" y="4426421"/>
            <a:ext cx="3152238" cy="49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913765" eaLnBrk="1" fontAlgn="auto" latinLnBrk="0" hangingPunct="1">
              <a:lnSpc>
                <a:spcPct val="110000"/>
              </a:lnSpc>
              <a:spcBef>
                <a:spcPct val="0"/>
              </a:spcBef>
              <a:spcAft>
                <a:spcPts val="0"/>
              </a:spcAft>
              <a:buClrTx/>
              <a:buSzTx/>
              <a:buFont typeface="Arial" panose="020B0604020202020204" pitchFamily="34" charset="0"/>
              <a:buNone/>
              <a:defRPr/>
            </a:pPr>
            <a:r>
              <a:rPr kumimoji="0" lang="zh-CN" altLang="en-US" sz="1200" b="0" i="0" u="none" strike="noStrike" kern="0" cap="none" spc="0" normalizeH="0" baseline="0" noProof="0" dirty="0">
                <a:ln>
                  <a:noFill/>
                </a:ln>
                <a:solidFill>
                  <a:srgbClr val="212121"/>
                </a:solidFill>
                <a:effectLst/>
                <a:uLnTx/>
                <a:uFillTx/>
                <a:latin typeface="微软雅黑 Light" panose="020B0502040204020203" pitchFamily="34" charset="-122"/>
                <a:ea typeface="微软雅黑 Light" panose="020B0502040204020203" pitchFamily="34" charset="-122"/>
                <a:sym typeface="微软雅黑" panose="020B0503020204020204" pitchFamily="34" charset="-122"/>
              </a:rPr>
              <a:t>在此录入上述图表的描述说明，在此录入上述图表的描述说明。</a:t>
            </a:r>
          </a:p>
        </p:txBody>
      </p:sp>
    </p:spTree>
    <p:extLst>
      <p:ext uri="{BB962C8B-B14F-4D97-AF65-F5344CB8AC3E}">
        <p14:creationId xmlns:p14="http://schemas.microsoft.com/office/powerpoint/2010/main" val="302079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15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400" fill="hold"/>
                                        <p:tgtEl>
                                          <p:spTgt spid="6"/>
                                        </p:tgtEl>
                                        <p:attrNameLst>
                                          <p:attrName>ppt_x</p:attrName>
                                        </p:attrNameLst>
                                      </p:cBhvr>
                                      <p:tavLst>
                                        <p:tav tm="0">
                                          <p:val>
                                            <p:strVal val="0-#ppt_w/2"/>
                                          </p:val>
                                        </p:tav>
                                        <p:tav tm="100000">
                                          <p:val>
                                            <p:strVal val="#ppt_x"/>
                                          </p:val>
                                        </p:tav>
                                      </p:tavLst>
                                    </p:anim>
                                    <p:anim calcmode="lin" valueType="num">
                                      <p:cBhvr additive="base">
                                        <p:cTn id="18" dur="4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400" fill="hold"/>
                                        <p:tgtEl>
                                          <p:spTgt spid="11"/>
                                        </p:tgtEl>
                                        <p:attrNameLst>
                                          <p:attrName>ppt_x</p:attrName>
                                        </p:attrNameLst>
                                      </p:cBhvr>
                                      <p:tavLst>
                                        <p:tav tm="0">
                                          <p:val>
                                            <p:strVal val="0-#ppt_w/2"/>
                                          </p:val>
                                        </p:tav>
                                        <p:tav tm="100000">
                                          <p:val>
                                            <p:strVal val="#ppt_x"/>
                                          </p:val>
                                        </p:tav>
                                      </p:tavLst>
                                    </p:anim>
                                    <p:anim calcmode="lin" valueType="num">
                                      <p:cBhvr additive="base">
                                        <p:cTn id="22" dur="400" fill="hold"/>
                                        <p:tgtEl>
                                          <p:spTgt spid="11"/>
                                        </p:tgtEl>
                                        <p:attrNameLst>
                                          <p:attrName>ppt_y</p:attrName>
                                        </p:attrNameLst>
                                      </p:cBhvr>
                                      <p:tavLst>
                                        <p:tav tm="0">
                                          <p:val>
                                            <p:strVal val="#ppt_y"/>
                                          </p:val>
                                        </p:tav>
                                        <p:tav tm="100000">
                                          <p:val>
                                            <p:strVal val="#ppt_y"/>
                                          </p:val>
                                        </p:tav>
                                      </p:tavLst>
                                    </p:anim>
                                  </p:childTnLst>
                                </p:cTn>
                              </p:par>
                              <p:par>
                                <p:cTn id="23" presetID="12" presetClass="entr" presetSubtype="8" fill="hold" grpId="0" nodeType="withEffect">
                                  <p:stCondLst>
                                    <p:cond delay="75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400"/>
                                        <p:tgtEl>
                                          <p:spTgt spid="7"/>
                                        </p:tgtEl>
                                        <p:attrNameLst>
                                          <p:attrName>ppt_x</p:attrName>
                                        </p:attrNameLst>
                                      </p:cBhvr>
                                      <p:tavLst>
                                        <p:tav tm="0">
                                          <p:val>
                                            <p:strVal val="#ppt_x-#ppt_w*1.125000"/>
                                          </p:val>
                                        </p:tav>
                                        <p:tav tm="100000">
                                          <p:val>
                                            <p:strVal val="#ppt_x"/>
                                          </p:val>
                                        </p:tav>
                                      </p:tavLst>
                                    </p:anim>
                                    <p:animEffect transition="in" filter="wipe(right)">
                                      <p:cBhvr>
                                        <p:cTn id="26" dur="400"/>
                                        <p:tgtEl>
                                          <p:spTgt spid="7"/>
                                        </p:tgtEl>
                                      </p:cBhvr>
                                    </p:animEffect>
                                  </p:childTnLst>
                                </p:cTn>
                              </p:par>
                              <p:par>
                                <p:cTn id="27" presetID="12" presetClass="entr" presetSubtype="8" fill="hold" grpId="0" nodeType="withEffect">
                                  <p:stCondLst>
                                    <p:cond delay="225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400"/>
                                        <p:tgtEl>
                                          <p:spTgt spid="8"/>
                                        </p:tgtEl>
                                        <p:attrNameLst>
                                          <p:attrName>ppt_x</p:attrName>
                                        </p:attrNameLst>
                                      </p:cBhvr>
                                      <p:tavLst>
                                        <p:tav tm="0">
                                          <p:val>
                                            <p:strVal val="#ppt_x-#ppt_w*1.125000"/>
                                          </p:val>
                                        </p:tav>
                                        <p:tav tm="100000">
                                          <p:val>
                                            <p:strVal val="#ppt_x"/>
                                          </p:val>
                                        </p:tav>
                                      </p:tavLst>
                                    </p:anim>
                                    <p:animEffect transition="in" filter="wipe(right)">
                                      <p:cBhvr>
                                        <p:cTn id="30" dur="400"/>
                                        <p:tgtEl>
                                          <p:spTgt spid="8"/>
                                        </p:tgtEl>
                                      </p:cBhvr>
                                    </p:animEffect>
                                  </p:childTnLst>
                                </p:cTn>
                              </p:par>
                              <p:par>
                                <p:cTn id="31" presetID="12" presetClass="entr" presetSubtype="8" fill="hold" grpId="0" nodeType="withEffect">
                                  <p:stCondLst>
                                    <p:cond delay="375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400"/>
                                        <p:tgtEl>
                                          <p:spTgt spid="9"/>
                                        </p:tgtEl>
                                        <p:attrNameLst>
                                          <p:attrName>ppt_x</p:attrName>
                                        </p:attrNameLst>
                                      </p:cBhvr>
                                      <p:tavLst>
                                        <p:tav tm="0">
                                          <p:val>
                                            <p:strVal val="#ppt_x-#ppt_w*1.125000"/>
                                          </p:val>
                                        </p:tav>
                                        <p:tav tm="100000">
                                          <p:val>
                                            <p:strVal val="#ppt_x"/>
                                          </p:val>
                                        </p:tav>
                                      </p:tavLst>
                                    </p:anim>
                                    <p:animEffect transition="in" filter="wipe(right)">
                                      <p:cBhvr>
                                        <p:cTn id="34" dur="400"/>
                                        <p:tgtEl>
                                          <p:spTgt spid="9"/>
                                        </p:tgtEl>
                                      </p:cBhvr>
                                    </p:animEffect>
                                  </p:childTnLst>
                                </p:cTn>
                              </p:par>
                              <p:par>
                                <p:cTn id="35" presetID="12" presetClass="entr" presetSubtype="8" fill="hold" grpId="0" nodeType="withEffect">
                                  <p:stCondLst>
                                    <p:cond delay="525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400"/>
                                        <p:tgtEl>
                                          <p:spTgt spid="10"/>
                                        </p:tgtEl>
                                        <p:attrNameLst>
                                          <p:attrName>ppt_x</p:attrName>
                                        </p:attrNameLst>
                                      </p:cBhvr>
                                      <p:tavLst>
                                        <p:tav tm="0">
                                          <p:val>
                                            <p:strVal val="#ppt_x-#ppt_w*1.125000"/>
                                          </p:val>
                                        </p:tav>
                                        <p:tav tm="100000">
                                          <p:val>
                                            <p:strVal val="#ppt_x"/>
                                          </p:val>
                                        </p:tav>
                                      </p:tavLst>
                                    </p:anim>
                                    <p:animEffect transition="in" filter="wipe(right)">
                                      <p:cBhvr>
                                        <p:cTn id="38" dur="400"/>
                                        <p:tgtEl>
                                          <p:spTgt spid="10"/>
                                        </p:tgtEl>
                                      </p:cBhvr>
                                    </p:animEffect>
                                  </p:childTnLst>
                                </p:cTn>
                              </p:par>
                              <p:par>
                                <p:cTn id="39" presetID="16" presetClass="entr" presetSubtype="42" fill="hold" nodeType="withEffect">
                                  <p:stCondLst>
                                    <p:cond delay="6750"/>
                                  </p:stCondLst>
                                  <p:childTnLst>
                                    <p:set>
                                      <p:cBhvr>
                                        <p:cTn id="40" dur="1" fill="hold">
                                          <p:stCondLst>
                                            <p:cond delay="0"/>
                                          </p:stCondLst>
                                        </p:cTn>
                                        <p:tgtEl>
                                          <p:spTgt spid="14"/>
                                        </p:tgtEl>
                                        <p:attrNameLst>
                                          <p:attrName>style.visibility</p:attrName>
                                        </p:attrNameLst>
                                      </p:cBhvr>
                                      <p:to>
                                        <p:strVal val="visible"/>
                                      </p:to>
                                    </p:set>
                                    <p:animEffect transition="in" filter="barn(outHorizontal)">
                                      <p:cBhvr>
                                        <p:cTn id="41" dur="400"/>
                                        <p:tgtEl>
                                          <p:spTgt spid="14"/>
                                        </p:tgtEl>
                                      </p:cBhvr>
                                    </p:animEffect>
                                  </p:childTnLst>
                                </p:cTn>
                              </p:par>
                            </p:childTnLst>
                          </p:cTn>
                        </p:par>
                        <p:par>
                          <p:cTn id="42" fill="hold">
                            <p:stCondLst>
                              <p:cond delay="8300"/>
                            </p:stCondLst>
                            <p:childTnLst>
                              <p:par>
                                <p:cTn id="43" presetID="14" presetClass="entr" presetSubtype="1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randombar(horizontal)">
                                      <p:cBhvr>
                                        <p:cTn id="45" dur="400"/>
                                        <p:tgtEl>
                                          <p:spTgt spid="22"/>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randombar(horizontal)">
                                      <p:cBhvr>
                                        <p:cTn id="48" dur="400"/>
                                        <p:tgtEl>
                                          <p:spTgt spid="23"/>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randombar(horizontal)">
                                      <p:cBhvr>
                                        <p:cTn id="51" dur="400"/>
                                        <p:tgtEl>
                                          <p:spTgt spid="24"/>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randombar(horizontal)">
                                      <p:cBhvr>
                                        <p:cTn id="54" dur="400"/>
                                        <p:tgtEl>
                                          <p:spTgt spid="25"/>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randombar(horizontal)">
                                      <p:cBhvr>
                                        <p:cTn id="57" dur="400"/>
                                        <p:tgtEl>
                                          <p:spTgt spid="26"/>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randombar(horizontal)">
                                      <p:cBhvr>
                                        <p:cTn id="60" dur="400"/>
                                        <p:tgtEl>
                                          <p:spTgt spid="27"/>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randombar(horizontal)">
                                      <p:cBhvr>
                                        <p:cTn id="63" dur="400"/>
                                        <p:tgtEl>
                                          <p:spTgt spid="28"/>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randombar(horizontal)">
                                      <p:cBhvr>
                                        <p:cTn id="66" dur="400"/>
                                        <p:tgtEl>
                                          <p:spTgt spid="29"/>
                                        </p:tgtEl>
                                      </p:cBhvr>
                                    </p:animEffect>
                                  </p:childTnLst>
                                </p:cTn>
                              </p:par>
                            </p:childTnLst>
                          </p:cTn>
                        </p:par>
                        <p:par>
                          <p:cTn id="67" fill="hold">
                            <p:stCondLst>
                              <p:cond delay="8700"/>
                            </p:stCondLst>
                            <p:childTnLst>
                              <p:par>
                                <p:cTn id="68" presetID="16" presetClass="entr" presetSubtype="37" fill="hold"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barn(outVertical)">
                                      <p:cBhvr>
                                        <p:cTn id="70" dur="500"/>
                                        <p:tgtEl>
                                          <p:spTgt spid="19"/>
                                        </p:tgtEl>
                                      </p:cBhvr>
                                    </p:animEffect>
                                  </p:childTnLst>
                                </p:cTn>
                              </p:par>
                              <p:par>
                                <p:cTn id="71" presetID="16" presetClass="entr" presetSubtype="37" fill="hold"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barn(outVertical)">
                                      <p:cBhvr>
                                        <p:cTn id="73" dur="500"/>
                                        <p:tgtEl>
                                          <p:spTgt spid="20"/>
                                        </p:tgtEl>
                                      </p:cBhvr>
                                    </p:animEffect>
                                  </p:childTnLst>
                                </p:cTn>
                              </p:par>
                              <p:par>
                                <p:cTn id="74" presetID="16" presetClass="entr" presetSubtype="37" fill="hold"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barn(outVertical)">
                                      <p:cBhvr>
                                        <p:cTn id="7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animBg="1"/>
      <p:bldP spid="22" grpId="0"/>
      <p:bldP spid="23" grpId="0"/>
      <p:bldP spid="24" grpId="0"/>
      <p:bldP spid="25" grpId="0"/>
      <p:bldP spid="26" grpId="0"/>
      <p:bldP spid="27" grpId="0"/>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5670607" y="0"/>
            <a:ext cx="850786" cy="429664"/>
          </a:xfrm>
          <a:custGeom>
            <a:avLst/>
            <a:gdLst>
              <a:gd name="connsiteX0" fmla="*/ 0 w 850786"/>
              <a:gd name="connsiteY0" fmla="*/ 0 h 429664"/>
              <a:gd name="connsiteX1" fmla="*/ 850786 w 850786"/>
              <a:gd name="connsiteY1" fmla="*/ 0 h 429664"/>
              <a:gd name="connsiteX2" fmla="*/ 850786 w 850786"/>
              <a:gd name="connsiteY2" fmla="*/ 294654 h 429664"/>
              <a:gd name="connsiteX3" fmla="*/ 0 w 850786"/>
              <a:gd name="connsiteY3" fmla="*/ 294654 h 429664"/>
            </a:gdLst>
            <a:ahLst/>
            <a:cxnLst>
              <a:cxn ang="0">
                <a:pos x="connsiteX0" y="connsiteY0"/>
              </a:cxn>
              <a:cxn ang="0">
                <a:pos x="connsiteX1" y="connsiteY1"/>
              </a:cxn>
              <a:cxn ang="0">
                <a:pos x="connsiteX2" y="connsiteY2"/>
              </a:cxn>
              <a:cxn ang="0">
                <a:pos x="connsiteX3" y="connsiteY3"/>
              </a:cxn>
            </a:cxnLst>
            <a:rect l="l" t="t" r="r" b="b"/>
            <a:pathLst>
              <a:path w="850786" h="429664">
                <a:moveTo>
                  <a:pt x="0" y="0"/>
                </a:moveTo>
                <a:lnTo>
                  <a:pt x="850786" y="0"/>
                </a:lnTo>
                <a:lnTo>
                  <a:pt x="850786" y="294654"/>
                </a:lnTo>
                <a:cubicBezTo>
                  <a:pt x="422780" y="467813"/>
                  <a:pt x="441545" y="481394"/>
                  <a:pt x="0" y="294654"/>
                </a:cubicBezTo>
                <a:close/>
              </a:path>
            </a:pathLst>
          </a:custGeom>
          <a:solidFill>
            <a:srgbClr val="9B1E23"/>
          </a:solidFill>
          <a:ln>
            <a:noFill/>
          </a:ln>
          <a:effectLst>
            <a:outerShdw blurRad="63500" algn="ctr" rotWithShape="0">
              <a:prstClr val="black">
                <a:alpha val="40000"/>
              </a:prstClr>
            </a:outerShdw>
          </a:effectLst>
        </p:spPr>
        <p:txBody>
          <a:bodyPr wrap="square" rtlCol="0" anchor="ctr">
            <a:noAutofit/>
          </a:bodyP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endParaRPr>
          </a:p>
        </p:txBody>
      </p:sp>
      <p:sp>
        <p:nvSpPr>
          <p:cNvPr id="5" name="TextBox 11"/>
          <p:cNvSpPr txBox="1">
            <a:spLocks noChangeArrowheads="1"/>
          </p:cNvSpPr>
          <p:nvPr/>
        </p:nvSpPr>
        <p:spPr bwMode="auto">
          <a:xfrm>
            <a:off x="4977744" y="500784"/>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2"/>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None/>
            </a:pPr>
            <a:r>
              <a:rPr lang="zh-CN" altLang="en-US" sz="4000" dirty="0">
                <a:solidFill>
                  <a:srgbClr val="9B1E23"/>
                </a:solidFill>
                <a:latin typeface="方正尚酷简体" panose="03000509000000000000" pitchFamily="65" charset="-122"/>
                <a:ea typeface="方正尚酷简体" panose="03000509000000000000" pitchFamily="65" charset="-122"/>
              </a:rPr>
              <a:t>团队提升</a:t>
            </a:r>
          </a:p>
        </p:txBody>
      </p:sp>
      <p:cxnSp>
        <p:nvCxnSpPr>
          <p:cNvPr id="6" name="Straight Connector 14"/>
          <p:cNvCxnSpPr/>
          <p:nvPr/>
        </p:nvCxnSpPr>
        <p:spPr>
          <a:xfrm>
            <a:off x="0" y="3769552"/>
            <a:ext cx="12192000" cy="0"/>
          </a:xfrm>
          <a:prstGeom prst="line">
            <a:avLst/>
          </a:prstGeom>
          <a:ln w="47625" cap="rnd">
            <a:solidFill>
              <a:schemeClr val="tx1">
                <a:lumMod val="65000"/>
                <a:lumOff val="35000"/>
              </a:schemeClr>
            </a:solidFill>
            <a:prstDash val="sysDot"/>
          </a:ln>
          <a:effectLst/>
        </p:spPr>
        <p:style>
          <a:lnRef idx="2">
            <a:schemeClr val="accent1"/>
          </a:lnRef>
          <a:fillRef idx="0">
            <a:schemeClr val="accent1"/>
          </a:fillRef>
          <a:effectRef idx="1">
            <a:schemeClr val="accent1"/>
          </a:effectRef>
          <a:fontRef idx="minor">
            <a:schemeClr val="tx1"/>
          </a:fontRef>
        </p:style>
      </p:cxnSp>
      <p:grpSp>
        <p:nvGrpSpPr>
          <p:cNvPr id="7" name="组合 6"/>
          <p:cNvGrpSpPr/>
          <p:nvPr/>
        </p:nvGrpSpPr>
        <p:grpSpPr>
          <a:xfrm>
            <a:off x="1016000" y="1796819"/>
            <a:ext cx="758613" cy="2101427"/>
            <a:chOff x="1016000" y="1796819"/>
            <a:chExt cx="758613" cy="2101427"/>
          </a:xfrm>
        </p:grpSpPr>
        <p:cxnSp>
          <p:nvCxnSpPr>
            <p:cNvPr id="8" name="Straight Connector 23"/>
            <p:cNvCxnSpPr>
              <a:stCxn id="9" idx="4"/>
              <a:endCxn id="10" idx="0"/>
            </p:cNvCxnSpPr>
            <p:nvPr/>
          </p:nvCxnSpPr>
          <p:spPr>
            <a:xfrm>
              <a:off x="1395307" y="2555432"/>
              <a:ext cx="0" cy="1085427"/>
            </a:xfrm>
            <a:prstGeom prst="line">
              <a:avLst/>
            </a:prstGeom>
            <a:ln w="3175" cmpd="sng">
              <a:solidFill>
                <a:srgbClr val="212121"/>
              </a:solidFill>
            </a:ln>
            <a:effectLst/>
          </p:spPr>
          <p:style>
            <a:lnRef idx="2">
              <a:schemeClr val="accent1"/>
            </a:lnRef>
            <a:fillRef idx="0">
              <a:schemeClr val="accent1"/>
            </a:fillRef>
            <a:effectRef idx="1">
              <a:schemeClr val="accent1"/>
            </a:effectRef>
            <a:fontRef idx="minor">
              <a:schemeClr val="tx1"/>
            </a:fontRef>
          </p:style>
        </p:cxnSp>
        <p:sp>
          <p:nvSpPr>
            <p:cNvPr id="9" name="Oval 16"/>
            <p:cNvSpPr/>
            <p:nvPr/>
          </p:nvSpPr>
          <p:spPr>
            <a:xfrm>
              <a:off x="1016000" y="1796819"/>
              <a:ext cx="758613" cy="758613"/>
            </a:xfrm>
            <a:prstGeom prst="ellipse">
              <a:avLst/>
            </a:pr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sym typeface="+mn-lt"/>
                </a:rPr>
                <a:t>01</a:t>
              </a:r>
              <a:endParaRPr lang="en-US" dirty="0">
                <a:solidFill>
                  <a:schemeClr val="bg1"/>
                </a:solidFill>
                <a:sym typeface="+mn-lt"/>
              </a:endParaRPr>
            </a:p>
          </p:txBody>
        </p:sp>
        <p:sp>
          <p:nvSpPr>
            <p:cNvPr id="10" name="Oval 20"/>
            <p:cNvSpPr/>
            <p:nvPr/>
          </p:nvSpPr>
          <p:spPr>
            <a:xfrm>
              <a:off x="1266613" y="3640859"/>
              <a:ext cx="257387" cy="257387"/>
            </a:xfrm>
            <a:prstGeom prst="ellipse">
              <a:avLst/>
            </a:prstGeom>
            <a:solidFill>
              <a:schemeClr val="bg1"/>
            </a:solidFill>
            <a:ln w="28575" cmpd="sng">
              <a:solidFill>
                <a:srgbClr val="212121"/>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fontAlgn="base">
                <a:lnSpc>
                  <a:spcPts val="1760"/>
                </a:lnSpc>
                <a:spcBef>
                  <a:spcPct val="0"/>
                </a:spcBef>
                <a:spcAft>
                  <a:spcPct val="0"/>
                </a:spcAft>
              </a:pPr>
              <a:endParaRPr lang="en-US" sz="1600" dirty="0">
                <a:solidFill>
                  <a:schemeClr val="bg1"/>
                </a:solidFill>
                <a:cs typeface="+mn-ea"/>
                <a:sym typeface="+mn-lt"/>
              </a:endParaRPr>
            </a:p>
          </p:txBody>
        </p:sp>
      </p:grpSp>
      <p:grpSp>
        <p:nvGrpSpPr>
          <p:cNvPr id="11" name="组合 10"/>
          <p:cNvGrpSpPr/>
          <p:nvPr/>
        </p:nvGrpSpPr>
        <p:grpSpPr>
          <a:xfrm>
            <a:off x="2526454" y="3640859"/>
            <a:ext cx="758613" cy="2462432"/>
            <a:chOff x="2526454" y="3640859"/>
            <a:chExt cx="758613" cy="2462432"/>
          </a:xfrm>
        </p:grpSpPr>
        <p:cxnSp>
          <p:nvCxnSpPr>
            <p:cNvPr id="12" name="Straight Connector 24"/>
            <p:cNvCxnSpPr>
              <a:stCxn id="14" idx="4"/>
              <a:endCxn id="13" idx="0"/>
            </p:cNvCxnSpPr>
            <p:nvPr/>
          </p:nvCxnSpPr>
          <p:spPr>
            <a:xfrm>
              <a:off x="2905761" y="3898246"/>
              <a:ext cx="0" cy="1446432"/>
            </a:xfrm>
            <a:prstGeom prst="line">
              <a:avLst/>
            </a:prstGeom>
            <a:ln w="3175" cmpd="sng">
              <a:solidFill>
                <a:srgbClr val="9B1E23"/>
              </a:solidFill>
            </a:ln>
            <a:effectLst/>
          </p:spPr>
          <p:style>
            <a:lnRef idx="2">
              <a:schemeClr val="accent1"/>
            </a:lnRef>
            <a:fillRef idx="0">
              <a:schemeClr val="accent1"/>
            </a:fillRef>
            <a:effectRef idx="1">
              <a:schemeClr val="accent1"/>
            </a:effectRef>
            <a:fontRef idx="minor">
              <a:schemeClr val="tx1"/>
            </a:fontRef>
          </p:style>
        </p:cxnSp>
        <p:sp>
          <p:nvSpPr>
            <p:cNvPr id="13" name="Oval 17"/>
            <p:cNvSpPr/>
            <p:nvPr/>
          </p:nvSpPr>
          <p:spPr>
            <a:xfrm>
              <a:off x="2526454" y="5344678"/>
              <a:ext cx="758613" cy="758613"/>
            </a:xfrm>
            <a:prstGeom prst="ellipse">
              <a:avLst/>
            </a:pr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sym typeface="+mn-lt"/>
                </a:rPr>
                <a:t>02</a:t>
              </a:r>
              <a:endParaRPr lang="en-US" dirty="0">
                <a:solidFill>
                  <a:schemeClr val="bg1"/>
                </a:solidFill>
                <a:sym typeface="+mn-lt"/>
              </a:endParaRPr>
            </a:p>
          </p:txBody>
        </p:sp>
        <p:sp>
          <p:nvSpPr>
            <p:cNvPr id="14" name="Oval 21"/>
            <p:cNvSpPr/>
            <p:nvPr/>
          </p:nvSpPr>
          <p:spPr>
            <a:xfrm>
              <a:off x="2777067" y="3640859"/>
              <a:ext cx="257387" cy="257387"/>
            </a:xfrm>
            <a:prstGeom prst="ellipse">
              <a:avLst/>
            </a:prstGeom>
            <a:solidFill>
              <a:schemeClr val="bg1"/>
            </a:solidFill>
            <a:ln w="28575" cmpd="sng">
              <a:solidFill>
                <a:srgbClr val="9B1E23"/>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fontAlgn="base">
                <a:lnSpc>
                  <a:spcPts val="1760"/>
                </a:lnSpc>
                <a:spcBef>
                  <a:spcPct val="0"/>
                </a:spcBef>
                <a:spcAft>
                  <a:spcPct val="0"/>
                </a:spcAft>
              </a:pPr>
              <a:endParaRPr lang="en-US" sz="1600" dirty="0">
                <a:solidFill>
                  <a:schemeClr val="bg1"/>
                </a:solidFill>
                <a:cs typeface="+mn-ea"/>
                <a:sym typeface="+mn-lt"/>
              </a:endParaRPr>
            </a:p>
          </p:txBody>
        </p:sp>
      </p:grpSp>
      <p:grpSp>
        <p:nvGrpSpPr>
          <p:cNvPr id="15" name="组合 14"/>
          <p:cNvGrpSpPr/>
          <p:nvPr/>
        </p:nvGrpSpPr>
        <p:grpSpPr>
          <a:xfrm>
            <a:off x="4978400" y="1796819"/>
            <a:ext cx="758613" cy="2101427"/>
            <a:chOff x="4978400" y="1796819"/>
            <a:chExt cx="758613" cy="2101427"/>
          </a:xfrm>
        </p:grpSpPr>
        <p:cxnSp>
          <p:nvCxnSpPr>
            <p:cNvPr id="16" name="Straight Connector 30"/>
            <p:cNvCxnSpPr>
              <a:stCxn id="17" idx="4"/>
              <a:endCxn id="18" idx="0"/>
            </p:cNvCxnSpPr>
            <p:nvPr/>
          </p:nvCxnSpPr>
          <p:spPr>
            <a:xfrm>
              <a:off x="5357707" y="2555432"/>
              <a:ext cx="0" cy="1085427"/>
            </a:xfrm>
            <a:prstGeom prst="line">
              <a:avLst/>
            </a:prstGeom>
            <a:ln w="3175" cmpd="sng">
              <a:solidFill>
                <a:srgbClr val="212121"/>
              </a:solidFill>
            </a:ln>
            <a:effectLst/>
          </p:spPr>
          <p:style>
            <a:lnRef idx="2">
              <a:schemeClr val="accent1"/>
            </a:lnRef>
            <a:fillRef idx="0">
              <a:schemeClr val="accent1"/>
            </a:fillRef>
            <a:effectRef idx="1">
              <a:schemeClr val="accent1"/>
            </a:effectRef>
            <a:fontRef idx="minor">
              <a:schemeClr val="tx1"/>
            </a:fontRef>
          </p:style>
        </p:cxnSp>
        <p:sp>
          <p:nvSpPr>
            <p:cNvPr id="17" name="Oval 27"/>
            <p:cNvSpPr/>
            <p:nvPr/>
          </p:nvSpPr>
          <p:spPr>
            <a:xfrm>
              <a:off x="4978400" y="1796819"/>
              <a:ext cx="758613" cy="758613"/>
            </a:xfrm>
            <a:prstGeom prst="ellipse">
              <a:avLst/>
            </a:pr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sym typeface="+mn-lt"/>
                </a:rPr>
                <a:t>04</a:t>
              </a:r>
              <a:endParaRPr lang="en-US" dirty="0">
                <a:solidFill>
                  <a:schemeClr val="bg1"/>
                </a:solidFill>
                <a:sym typeface="+mn-lt"/>
              </a:endParaRPr>
            </a:p>
          </p:txBody>
        </p:sp>
        <p:sp>
          <p:nvSpPr>
            <p:cNvPr id="18" name="Oval 29"/>
            <p:cNvSpPr/>
            <p:nvPr/>
          </p:nvSpPr>
          <p:spPr>
            <a:xfrm>
              <a:off x="5229013" y="3640859"/>
              <a:ext cx="257387" cy="257387"/>
            </a:xfrm>
            <a:prstGeom prst="ellipse">
              <a:avLst/>
            </a:prstGeom>
            <a:solidFill>
              <a:schemeClr val="bg1"/>
            </a:solidFill>
            <a:ln w="28575" cmpd="sng">
              <a:solidFill>
                <a:srgbClr val="212121"/>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fontAlgn="base">
                <a:lnSpc>
                  <a:spcPts val="1760"/>
                </a:lnSpc>
                <a:spcBef>
                  <a:spcPct val="0"/>
                </a:spcBef>
                <a:spcAft>
                  <a:spcPct val="0"/>
                </a:spcAft>
              </a:pPr>
              <a:endParaRPr lang="en-US" sz="1600" dirty="0">
                <a:solidFill>
                  <a:schemeClr val="bg1"/>
                </a:solidFill>
                <a:cs typeface="+mn-ea"/>
                <a:sym typeface="+mn-lt"/>
              </a:endParaRPr>
            </a:p>
          </p:txBody>
        </p:sp>
      </p:grpSp>
      <p:grpSp>
        <p:nvGrpSpPr>
          <p:cNvPr id="19" name="组合 18"/>
          <p:cNvGrpSpPr/>
          <p:nvPr/>
        </p:nvGrpSpPr>
        <p:grpSpPr>
          <a:xfrm>
            <a:off x="4368800" y="3640859"/>
            <a:ext cx="758613" cy="1285240"/>
            <a:chOff x="4368800" y="3640859"/>
            <a:chExt cx="758613" cy="1285240"/>
          </a:xfrm>
        </p:grpSpPr>
        <p:cxnSp>
          <p:nvCxnSpPr>
            <p:cNvPr id="20" name="Straight Connector 35"/>
            <p:cNvCxnSpPr>
              <a:stCxn id="22" idx="4"/>
              <a:endCxn id="21" idx="0"/>
            </p:cNvCxnSpPr>
            <p:nvPr/>
          </p:nvCxnSpPr>
          <p:spPr>
            <a:xfrm>
              <a:off x="4748107" y="3898245"/>
              <a:ext cx="0" cy="269240"/>
            </a:xfrm>
            <a:prstGeom prst="line">
              <a:avLst/>
            </a:prstGeom>
            <a:ln w="3175" cmpd="sng">
              <a:solidFill>
                <a:srgbClr val="9B1E23"/>
              </a:solidFill>
            </a:ln>
            <a:effectLst/>
          </p:spPr>
          <p:style>
            <a:lnRef idx="2">
              <a:schemeClr val="accent1"/>
            </a:lnRef>
            <a:fillRef idx="0">
              <a:schemeClr val="accent1"/>
            </a:fillRef>
            <a:effectRef idx="1">
              <a:schemeClr val="accent1"/>
            </a:effectRef>
            <a:fontRef idx="minor">
              <a:schemeClr val="tx1"/>
            </a:fontRef>
          </p:style>
        </p:cxnSp>
        <p:sp>
          <p:nvSpPr>
            <p:cNvPr id="21" name="Oval 32"/>
            <p:cNvSpPr/>
            <p:nvPr/>
          </p:nvSpPr>
          <p:spPr>
            <a:xfrm>
              <a:off x="4368800" y="4167486"/>
              <a:ext cx="758613" cy="758613"/>
            </a:xfrm>
            <a:prstGeom prst="ellipse">
              <a:avLst/>
            </a:pr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sym typeface="+mn-lt"/>
                </a:rPr>
                <a:t>03</a:t>
              </a:r>
              <a:endParaRPr lang="en-US" dirty="0">
                <a:solidFill>
                  <a:schemeClr val="bg1"/>
                </a:solidFill>
                <a:sym typeface="+mn-lt"/>
              </a:endParaRPr>
            </a:p>
          </p:txBody>
        </p:sp>
        <p:sp>
          <p:nvSpPr>
            <p:cNvPr id="22" name="Oval 34"/>
            <p:cNvSpPr/>
            <p:nvPr/>
          </p:nvSpPr>
          <p:spPr>
            <a:xfrm>
              <a:off x="4619413" y="3640859"/>
              <a:ext cx="257387" cy="257387"/>
            </a:xfrm>
            <a:prstGeom prst="ellipse">
              <a:avLst/>
            </a:prstGeom>
            <a:solidFill>
              <a:schemeClr val="bg1"/>
            </a:solidFill>
            <a:ln w="28575" cmpd="sng">
              <a:solidFill>
                <a:srgbClr val="9B1E23"/>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fontAlgn="base">
                <a:lnSpc>
                  <a:spcPts val="1760"/>
                </a:lnSpc>
                <a:spcBef>
                  <a:spcPct val="0"/>
                </a:spcBef>
                <a:spcAft>
                  <a:spcPct val="0"/>
                </a:spcAft>
              </a:pPr>
              <a:endParaRPr lang="en-US" sz="1600" dirty="0">
                <a:solidFill>
                  <a:schemeClr val="bg1"/>
                </a:solidFill>
                <a:cs typeface="+mn-ea"/>
                <a:sym typeface="+mn-lt"/>
              </a:endParaRPr>
            </a:p>
          </p:txBody>
        </p:sp>
      </p:grpSp>
      <p:grpSp>
        <p:nvGrpSpPr>
          <p:cNvPr id="23" name="组合 22"/>
          <p:cNvGrpSpPr/>
          <p:nvPr/>
        </p:nvGrpSpPr>
        <p:grpSpPr>
          <a:xfrm>
            <a:off x="7010400" y="2663806"/>
            <a:ext cx="758613" cy="1234440"/>
            <a:chOff x="7010400" y="2663806"/>
            <a:chExt cx="758613" cy="1234440"/>
          </a:xfrm>
        </p:grpSpPr>
        <p:cxnSp>
          <p:nvCxnSpPr>
            <p:cNvPr id="24" name="Straight Connector 40"/>
            <p:cNvCxnSpPr>
              <a:stCxn id="25" idx="4"/>
              <a:endCxn id="26" idx="0"/>
            </p:cNvCxnSpPr>
            <p:nvPr/>
          </p:nvCxnSpPr>
          <p:spPr>
            <a:xfrm>
              <a:off x="7389707" y="3422419"/>
              <a:ext cx="0" cy="218440"/>
            </a:xfrm>
            <a:prstGeom prst="line">
              <a:avLst/>
            </a:prstGeom>
            <a:ln w="3175" cmpd="sng">
              <a:solidFill>
                <a:srgbClr val="212121"/>
              </a:solidFill>
            </a:ln>
            <a:effectLst/>
          </p:spPr>
          <p:style>
            <a:lnRef idx="2">
              <a:schemeClr val="accent1"/>
            </a:lnRef>
            <a:fillRef idx="0">
              <a:schemeClr val="accent1"/>
            </a:fillRef>
            <a:effectRef idx="1">
              <a:schemeClr val="accent1"/>
            </a:effectRef>
            <a:fontRef idx="minor">
              <a:schemeClr val="tx1"/>
            </a:fontRef>
          </p:style>
        </p:cxnSp>
        <p:sp>
          <p:nvSpPr>
            <p:cNvPr id="25" name="Oval 37"/>
            <p:cNvSpPr/>
            <p:nvPr/>
          </p:nvSpPr>
          <p:spPr>
            <a:xfrm>
              <a:off x="7010400" y="2663806"/>
              <a:ext cx="758613" cy="758613"/>
            </a:xfrm>
            <a:prstGeom prst="ellipse">
              <a:avLst/>
            </a:pr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sym typeface="+mn-lt"/>
                </a:rPr>
                <a:t>05</a:t>
              </a:r>
              <a:endParaRPr lang="en-US" dirty="0">
                <a:solidFill>
                  <a:schemeClr val="bg1"/>
                </a:solidFill>
                <a:sym typeface="+mn-lt"/>
              </a:endParaRPr>
            </a:p>
          </p:txBody>
        </p:sp>
        <p:sp>
          <p:nvSpPr>
            <p:cNvPr id="26" name="Oval 39"/>
            <p:cNvSpPr/>
            <p:nvPr/>
          </p:nvSpPr>
          <p:spPr>
            <a:xfrm>
              <a:off x="7261013" y="3640859"/>
              <a:ext cx="257387" cy="257387"/>
            </a:xfrm>
            <a:prstGeom prst="ellipse">
              <a:avLst/>
            </a:prstGeom>
            <a:solidFill>
              <a:schemeClr val="bg1"/>
            </a:solidFill>
            <a:ln w="28575" cmpd="sng">
              <a:solidFill>
                <a:srgbClr val="212121"/>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fontAlgn="base">
                <a:lnSpc>
                  <a:spcPts val="1760"/>
                </a:lnSpc>
                <a:spcBef>
                  <a:spcPct val="0"/>
                </a:spcBef>
                <a:spcAft>
                  <a:spcPct val="0"/>
                </a:spcAft>
              </a:pPr>
              <a:endParaRPr lang="en-US" sz="1600" dirty="0">
                <a:solidFill>
                  <a:schemeClr val="bg1"/>
                </a:solidFill>
                <a:cs typeface="+mn-ea"/>
                <a:sym typeface="+mn-lt"/>
              </a:endParaRPr>
            </a:p>
          </p:txBody>
        </p:sp>
      </p:grpSp>
      <p:grpSp>
        <p:nvGrpSpPr>
          <p:cNvPr id="27" name="组合 26"/>
          <p:cNvGrpSpPr/>
          <p:nvPr/>
        </p:nvGrpSpPr>
        <p:grpSpPr>
          <a:xfrm>
            <a:off x="8791787" y="3640859"/>
            <a:ext cx="758613" cy="1285240"/>
            <a:chOff x="8791787" y="3640859"/>
            <a:chExt cx="758613" cy="1285240"/>
          </a:xfrm>
        </p:grpSpPr>
        <p:cxnSp>
          <p:nvCxnSpPr>
            <p:cNvPr id="28" name="Straight Connector 45"/>
            <p:cNvCxnSpPr>
              <a:stCxn id="30" idx="4"/>
              <a:endCxn id="29" idx="0"/>
            </p:cNvCxnSpPr>
            <p:nvPr/>
          </p:nvCxnSpPr>
          <p:spPr>
            <a:xfrm>
              <a:off x="9171093" y="3898245"/>
              <a:ext cx="0" cy="269240"/>
            </a:xfrm>
            <a:prstGeom prst="line">
              <a:avLst/>
            </a:prstGeom>
            <a:ln w="3175" cmpd="sng">
              <a:solidFill>
                <a:srgbClr val="9B1E23"/>
              </a:solidFill>
            </a:ln>
            <a:effectLst/>
          </p:spPr>
          <p:style>
            <a:lnRef idx="2">
              <a:schemeClr val="accent1"/>
            </a:lnRef>
            <a:fillRef idx="0">
              <a:schemeClr val="accent1"/>
            </a:fillRef>
            <a:effectRef idx="1">
              <a:schemeClr val="accent1"/>
            </a:effectRef>
            <a:fontRef idx="minor">
              <a:schemeClr val="tx1"/>
            </a:fontRef>
          </p:style>
        </p:cxnSp>
        <p:sp>
          <p:nvSpPr>
            <p:cNvPr id="29" name="Oval 42"/>
            <p:cNvSpPr/>
            <p:nvPr/>
          </p:nvSpPr>
          <p:spPr>
            <a:xfrm>
              <a:off x="8791787" y="4167486"/>
              <a:ext cx="758613" cy="758613"/>
            </a:xfrm>
            <a:prstGeom prst="ellipse">
              <a:avLst/>
            </a:pr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sym typeface="+mn-lt"/>
                </a:rPr>
                <a:t>06</a:t>
              </a:r>
              <a:endParaRPr lang="en-US" dirty="0">
                <a:solidFill>
                  <a:schemeClr val="bg1"/>
                </a:solidFill>
                <a:sym typeface="+mn-lt"/>
              </a:endParaRPr>
            </a:p>
          </p:txBody>
        </p:sp>
        <p:sp>
          <p:nvSpPr>
            <p:cNvPr id="30" name="Oval 44"/>
            <p:cNvSpPr/>
            <p:nvPr/>
          </p:nvSpPr>
          <p:spPr>
            <a:xfrm>
              <a:off x="9042400" y="3640859"/>
              <a:ext cx="257387" cy="257387"/>
            </a:xfrm>
            <a:prstGeom prst="ellipse">
              <a:avLst/>
            </a:prstGeom>
            <a:solidFill>
              <a:schemeClr val="bg1"/>
            </a:solidFill>
            <a:ln w="28575" cmpd="sng">
              <a:solidFill>
                <a:srgbClr val="9B1E23"/>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fontAlgn="base">
                <a:lnSpc>
                  <a:spcPts val="1760"/>
                </a:lnSpc>
                <a:spcBef>
                  <a:spcPct val="0"/>
                </a:spcBef>
                <a:spcAft>
                  <a:spcPct val="0"/>
                </a:spcAft>
              </a:pPr>
              <a:endParaRPr lang="en-US" sz="1600" dirty="0">
                <a:solidFill>
                  <a:schemeClr val="bg1"/>
                </a:solidFill>
                <a:cs typeface="+mn-ea"/>
                <a:sym typeface="+mn-lt"/>
              </a:endParaRPr>
            </a:p>
          </p:txBody>
        </p:sp>
      </p:grpSp>
      <p:grpSp>
        <p:nvGrpSpPr>
          <p:cNvPr id="31" name="组合 30"/>
          <p:cNvGrpSpPr/>
          <p:nvPr/>
        </p:nvGrpSpPr>
        <p:grpSpPr>
          <a:xfrm>
            <a:off x="1807083" y="1750395"/>
            <a:ext cx="2629126" cy="888861"/>
            <a:chOff x="1807083" y="1750395"/>
            <a:chExt cx="2629126" cy="888861"/>
          </a:xfrm>
        </p:grpSpPr>
        <p:sp>
          <p:nvSpPr>
            <p:cNvPr id="32" name="Rectangle 18"/>
            <p:cNvSpPr/>
            <p:nvPr/>
          </p:nvSpPr>
          <p:spPr>
            <a:xfrm>
              <a:off x="1807083" y="1750395"/>
              <a:ext cx="2595010" cy="323165"/>
            </a:xfrm>
            <a:prstGeom prst="rect">
              <a:avLst/>
            </a:prstGeom>
          </p:spPr>
          <p:txBody>
            <a:bodyPr wrap="square">
              <a:spAutoFit/>
            </a:bodyPr>
            <a:lstStyle/>
            <a:p>
              <a:pPr fontAlgn="base">
                <a:lnSpc>
                  <a:spcPts val="1760"/>
                </a:lnSpc>
                <a:spcBef>
                  <a:spcPct val="0"/>
                </a:spcBef>
                <a:spcAft>
                  <a:spcPct val="0"/>
                </a:spcAft>
              </a:pPr>
              <a:r>
                <a:rPr lang="zh-CN" altLang="en-US" sz="1600" dirty="0">
                  <a:solidFill>
                    <a:srgbClr val="212121"/>
                  </a:solidFill>
                  <a:latin typeface="方正尚酷简体" panose="03000509000000000000" pitchFamily="65" charset="-122"/>
                  <a:ea typeface="方正尚酷简体" panose="03000509000000000000" pitchFamily="65" charset="-122"/>
                  <a:sym typeface="Arial" panose="020B0604020202020204" pitchFamily="34" charset="0"/>
                </a:rPr>
                <a:t>合理组建团队</a:t>
              </a:r>
            </a:p>
          </p:txBody>
        </p:sp>
        <p:sp>
          <p:nvSpPr>
            <p:cNvPr id="33" name="Rectangle 18"/>
            <p:cNvSpPr/>
            <p:nvPr/>
          </p:nvSpPr>
          <p:spPr>
            <a:xfrm>
              <a:off x="1841199" y="2103725"/>
              <a:ext cx="2595010" cy="535531"/>
            </a:xfrm>
            <a:prstGeom prst="rect">
              <a:avLst/>
            </a:prstGeom>
          </p:spPr>
          <p:txBody>
            <a:bodyPr wrap="square">
              <a:spAutoFit/>
            </a:bodyPr>
            <a:lstStyle/>
            <a:p>
              <a:pPr defTabSz="913765" fontAlgn="auto">
                <a:lnSpc>
                  <a:spcPct val="120000"/>
                </a:lnSpc>
                <a:spcBef>
                  <a:spcPct val="0"/>
                </a:spcBef>
                <a:spcAft>
                  <a:spcPts val="0"/>
                </a:spcAft>
              </a:pPr>
              <a:r>
                <a:rPr lang="zh-CN" altLang="en-US" sz="1200" dirty="0">
                  <a:solidFill>
                    <a:srgbClr val="21212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p>
          </p:txBody>
        </p:sp>
      </p:grpSp>
      <p:grpSp>
        <p:nvGrpSpPr>
          <p:cNvPr id="34" name="组合 33"/>
          <p:cNvGrpSpPr/>
          <p:nvPr/>
        </p:nvGrpSpPr>
        <p:grpSpPr>
          <a:xfrm>
            <a:off x="5762151" y="1747028"/>
            <a:ext cx="2595010" cy="796956"/>
            <a:chOff x="1773790" y="1859912"/>
            <a:chExt cx="2595010" cy="796956"/>
          </a:xfrm>
        </p:grpSpPr>
        <p:sp>
          <p:nvSpPr>
            <p:cNvPr id="35" name="Rectangle 18"/>
            <p:cNvSpPr/>
            <p:nvPr/>
          </p:nvSpPr>
          <p:spPr>
            <a:xfrm>
              <a:off x="1773790" y="1859912"/>
              <a:ext cx="2595010" cy="334515"/>
            </a:xfrm>
            <a:prstGeom prst="rect">
              <a:avLst/>
            </a:prstGeom>
          </p:spPr>
          <p:txBody>
            <a:bodyPr wrap="square">
              <a:spAutoFit/>
            </a:bodyPr>
            <a:lstStyle/>
            <a:p>
              <a:pPr fontAlgn="base">
                <a:lnSpc>
                  <a:spcPts val="1760"/>
                </a:lnSpc>
                <a:spcBef>
                  <a:spcPct val="0"/>
                </a:spcBef>
                <a:spcAft>
                  <a:spcPct val="0"/>
                </a:spcAft>
              </a:pPr>
              <a:r>
                <a:rPr lang="zh-CN" altLang="en-US" sz="1600" dirty="0">
                  <a:solidFill>
                    <a:srgbClr val="212121"/>
                  </a:solidFill>
                  <a:latin typeface="方正尚酷简体" panose="03000509000000000000" pitchFamily="65" charset="-122"/>
                  <a:ea typeface="方正尚酷简体" panose="03000509000000000000" pitchFamily="65" charset="-122"/>
                  <a:sym typeface="Arial" panose="020B0604020202020204" pitchFamily="34" charset="0"/>
                </a:rPr>
                <a:t>建立业务流程</a:t>
              </a:r>
            </a:p>
          </p:txBody>
        </p:sp>
        <p:sp>
          <p:nvSpPr>
            <p:cNvPr id="36" name="Rectangle 18"/>
            <p:cNvSpPr/>
            <p:nvPr/>
          </p:nvSpPr>
          <p:spPr>
            <a:xfrm>
              <a:off x="1773790" y="2121337"/>
              <a:ext cx="2595010" cy="535531"/>
            </a:xfrm>
            <a:prstGeom prst="rect">
              <a:avLst/>
            </a:prstGeom>
          </p:spPr>
          <p:txBody>
            <a:bodyPr wrap="square">
              <a:spAutoFit/>
            </a:bodyPr>
            <a:lstStyle/>
            <a:p>
              <a:pPr defTabSz="913765" fontAlgn="auto">
                <a:lnSpc>
                  <a:spcPct val="120000"/>
                </a:lnSpc>
                <a:spcBef>
                  <a:spcPct val="0"/>
                </a:spcBef>
                <a:spcAft>
                  <a:spcPts val="0"/>
                </a:spcAft>
              </a:pPr>
              <a:r>
                <a:rPr lang="zh-CN" altLang="en-US" sz="1200" dirty="0">
                  <a:solidFill>
                    <a:srgbClr val="21212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p>
          </p:txBody>
        </p:sp>
      </p:grpSp>
      <p:grpSp>
        <p:nvGrpSpPr>
          <p:cNvPr id="37" name="组合 36"/>
          <p:cNvGrpSpPr/>
          <p:nvPr/>
        </p:nvGrpSpPr>
        <p:grpSpPr>
          <a:xfrm>
            <a:off x="7873588" y="2731228"/>
            <a:ext cx="2595010" cy="796956"/>
            <a:chOff x="1773790" y="1859912"/>
            <a:chExt cx="2595010" cy="796956"/>
          </a:xfrm>
        </p:grpSpPr>
        <p:sp>
          <p:nvSpPr>
            <p:cNvPr id="38" name="Rectangle 18"/>
            <p:cNvSpPr/>
            <p:nvPr/>
          </p:nvSpPr>
          <p:spPr>
            <a:xfrm>
              <a:off x="1773790" y="1859912"/>
              <a:ext cx="2595010" cy="323165"/>
            </a:xfrm>
            <a:prstGeom prst="rect">
              <a:avLst/>
            </a:prstGeom>
          </p:spPr>
          <p:txBody>
            <a:bodyPr wrap="square">
              <a:spAutoFit/>
            </a:bodyPr>
            <a:lstStyle/>
            <a:p>
              <a:pPr fontAlgn="base">
                <a:lnSpc>
                  <a:spcPts val="1760"/>
                </a:lnSpc>
                <a:spcBef>
                  <a:spcPct val="0"/>
                </a:spcBef>
                <a:spcAft>
                  <a:spcPct val="0"/>
                </a:spcAft>
              </a:pPr>
              <a:r>
                <a:rPr lang="zh-CN" altLang="en-US" sz="1600" dirty="0">
                  <a:solidFill>
                    <a:srgbClr val="212121"/>
                  </a:solidFill>
                  <a:latin typeface="方正尚酷简体" panose="03000509000000000000" pitchFamily="65" charset="-122"/>
                  <a:ea typeface="方正尚酷简体" panose="03000509000000000000" pitchFamily="65" charset="-122"/>
                  <a:sym typeface="Arial" panose="020B0604020202020204" pitchFamily="34" charset="0"/>
                </a:rPr>
                <a:t>严格绩效考核</a:t>
              </a:r>
            </a:p>
          </p:txBody>
        </p:sp>
        <p:sp>
          <p:nvSpPr>
            <p:cNvPr id="39" name="Rectangle 18"/>
            <p:cNvSpPr/>
            <p:nvPr/>
          </p:nvSpPr>
          <p:spPr>
            <a:xfrm>
              <a:off x="1773790" y="2121337"/>
              <a:ext cx="2595010" cy="535531"/>
            </a:xfrm>
            <a:prstGeom prst="rect">
              <a:avLst/>
            </a:prstGeom>
          </p:spPr>
          <p:txBody>
            <a:bodyPr wrap="square">
              <a:spAutoFit/>
            </a:bodyPr>
            <a:lstStyle/>
            <a:p>
              <a:pPr defTabSz="913765" fontAlgn="auto">
                <a:lnSpc>
                  <a:spcPct val="120000"/>
                </a:lnSpc>
                <a:spcBef>
                  <a:spcPct val="0"/>
                </a:spcBef>
                <a:spcAft>
                  <a:spcPts val="0"/>
                </a:spcAft>
              </a:pPr>
              <a:r>
                <a:rPr lang="zh-CN" altLang="en-US" sz="1200" dirty="0">
                  <a:solidFill>
                    <a:srgbClr val="21212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p>
          </p:txBody>
        </p:sp>
      </p:grpSp>
      <p:grpSp>
        <p:nvGrpSpPr>
          <p:cNvPr id="40" name="组合 39"/>
          <p:cNvGrpSpPr/>
          <p:nvPr/>
        </p:nvGrpSpPr>
        <p:grpSpPr>
          <a:xfrm>
            <a:off x="8545857" y="5159223"/>
            <a:ext cx="2595010" cy="796956"/>
            <a:chOff x="1773790" y="1859912"/>
            <a:chExt cx="2595010" cy="796956"/>
          </a:xfrm>
        </p:grpSpPr>
        <p:sp>
          <p:nvSpPr>
            <p:cNvPr id="41" name="Rectangle 18"/>
            <p:cNvSpPr/>
            <p:nvPr/>
          </p:nvSpPr>
          <p:spPr>
            <a:xfrm>
              <a:off x="1773790" y="1859912"/>
              <a:ext cx="2595010" cy="334515"/>
            </a:xfrm>
            <a:prstGeom prst="rect">
              <a:avLst/>
            </a:prstGeom>
          </p:spPr>
          <p:txBody>
            <a:bodyPr wrap="square">
              <a:spAutoFit/>
            </a:bodyPr>
            <a:lstStyle/>
            <a:p>
              <a:pPr fontAlgn="base">
                <a:lnSpc>
                  <a:spcPts val="1760"/>
                </a:lnSpc>
                <a:spcBef>
                  <a:spcPct val="0"/>
                </a:spcBef>
                <a:spcAft>
                  <a:spcPct val="0"/>
                </a:spcAft>
              </a:pPr>
              <a:r>
                <a:rPr lang="zh-CN" altLang="en-US" sz="1600" dirty="0">
                  <a:solidFill>
                    <a:srgbClr val="9B1E23"/>
                  </a:solidFill>
                  <a:latin typeface="方正尚酷简体" panose="03000509000000000000" pitchFamily="65" charset="-122"/>
                  <a:ea typeface="方正尚酷简体" panose="03000509000000000000" pitchFamily="65" charset="-122"/>
                  <a:sym typeface="Arial" panose="020B0604020202020204" pitchFamily="34" charset="0"/>
                </a:rPr>
                <a:t>完善激励机制</a:t>
              </a:r>
            </a:p>
          </p:txBody>
        </p:sp>
        <p:sp>
          <p:nvSpPr>
            <p:cNvPr id="42" name="Rectangle 18"/>
            <p:cNvSpPr/>
            <p:nvPr/>
          </p:nvSpPr>
          <p:spPr>
            <a:xfrm>
              <a:off x="1773790" y="2121337"/>
              <a:ext cx="2595010" cy="535531"/>
            </a:xfrm>
            <a:prstGeom prst="rect">
              <a:avLst/>
            </a:prstGeom>
          </p:spPr>
          <p:txBody>
            <a:bodyPr wrap="square">
              <a:spAutoFit/>
            </a:bodyPr>
            <a:lstStyle/>
            <a:p>
              <a:pPr defTabSz="913765" fontAlgn="auto">
                <a:lnSpc>
                  <a:spcPct val="120000"/>
                </a:lnSpc>
                <a:spcBef>
                  <a:spcPct val="0"/>
                </a:spcBef>
                <a:spcAft>
                  <a:spcPts val="0"/>
                </a:spcAft>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p>
          </p:txBody>
        </p:sp>
      </p:grpSp>
      <p:grpSp>
        <p:nvGrpSpPr>
          <p:cNvPr id="43" name="组合 42"/>
          <p:cNvGrpSpPr/>
          <p:nvPr/>
        </p:nvGrpSpPr>
        <p:grpSpPr>
          <a:xfrm>
            <a:off x="5229013" y="4194343"/>
            <a:ext cx="2595010" cy="796956"/>
            <a:chOff x="1773790" y="1859912"/>
            <a:chExt cx="2595010" cy="796956"/>
          </a:xfrm>
        </p:grpSpPr>
        <p:sp>
          <p:nvSpPr>
            <p:cNvPr id="44" name="Rectangle 18"/>
            <p:cNvSpPr/>
            <p:nvPr/>
          </p:nvSpPr>
          <p:spPr>
            <a:xfrm>
              <a:off x="1773790" y="1859912"/>
              <a:ext cx="2595010" cy="323165"/>
            </a:xfrm>
            <a:prstGeom prst="rect">
              <a:avLst/>
            </a:prstGeom>
          </p:spPr>
          <p:txBody>
            <a:bodyPr wrap="square">
              <a:spAutoFit/>
            </a:bodyPr>
            <a:lstStyle/>
            <a:p>
              <a:pPr fontAlgn="base">
                <a:lnSpc>
                  <a:spcPts val="1760"/>
                </a:lnSpc>
                <a:spcBef>
                  <a:spcPct val="0"/>
                </a:spcBef>
                <a:spcAft>
                  <a:spcPct val="0"/>
                </a:spcAft>
              </a:pPr>
              <a:r>
                <a:rPr lang="zh-CN" altLang="en-US" sz="1600" dirty="0">
                  <a:solidFill>
                    <a:srgbClr val="9B1E23"/>
                  </a:solidFill>
                  <a:latin typeface="方正尚酷简体" panose="03000509000000000000" pitchFamily="65" charset="-122"/>
                  <a:ea typeface="方正尚酷简体" panose="03000509000000000000" pitchFamily="65" charset="-122"/>
                  <a:sym typeface="Arial" panose="020B0604020202020204" pitchFamily="34" charset="0"/>
                </a:rPr>
                <a:t>提升领导能力</a:t>
              </a:r>
            </a:p>
          </p:txBody>
        </p:sp>
        <p:sp>
          <p:nvSpPr>
            <p:cNvPr id="45" name="Rectangle 18"/>
            <p:cNvSpPr/>
            <p:nvPr/>
          </p:nvSpPr>
          <p:spPr>
            <a:xfrm>
              <a:off x="1773790" y="2121337"/>
              <a:ext cx="2595010" cy="535531"/>
            </a:xfrm>
            <a:prstGeom prst="rect">
              <a:avLst/>
            </a:prstGeom>
          </p:spPr>
          <p:txBody>
            <a:bodyPr wrap="square">
              <a:spAutoFit/>
            </a:bodyPr>
            <a:lstStyle/>
            <a:p>
              <a:pPr defTabSz="913765" fontAlgn="auto">
                <a:lnSpc>
                  <a:spcPct val="120000"/>
                </a:lnSpc>
                <a:spcBef>
                  <a:spcPct val="0"/>
                </a:spcBef>
                <a:spcAft>
                  <a:spcPts val="0"/>
                </a:spcAft>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p>
          </p:txBody>
        </p:sp>
      </p:grpSp>
      <p:grpSp>
        <p:nvGrpSpPr>
          <p:cNvPr id="46" name="组合 45"/>
          <p:cNvGrpSpPr/>
          <p:nvPr/>
        </p:nvGrpSpPr>
        <p:grpSpPr>
          <a:xfrm>
            <a:off x="3321908" y="5494614"/>
            <a:ext cx="2595010" cy="796956"/>
            <a:chOff x="1773790" y="1859912"/>
            <a:chExt cx="2595010" cy="796956"/>
          </a:xfrm>
        </p:grpSpPr>
        <p:sp>
          <p:nvSpPr>
            <p:cNvPr id="47" name="Rectangle 18"/>
            <p:cNvSpPr/>
            <p:nvPr/>
          </p:nvSpPr>
          <p:spPr>
            <a:xfrm>
              <a:off x="1773790" y="1859912"/>
              <a:ext cx="2595010" cy="323165"/>
            </a:xfrm>
            <a:prstGeom prst="rect">
              <a:avLst/>
            </a:prstGeom>
          </p:spPr>
          <p:txBody>
            <a:bodyPr wrap="square">
              <a:spAutoFit/>
            </a:bodyPr>
            <a:lstStyle/>
            <a:p>
              <a:pPr fontAlgn="base">
                <a:lnSpc>
                  <a:spcPts val="1760"/>
                </a:lnSpc>
                <a:spcBef>
                  <a:spcPct val="0"/>
                </a:spcBef>
                <a:spcAft>
                  <a:spcPct val="0"/>
                </a:spcAft>
              </a:pPr>
              <a:r>
                <a:rPr lang="zh-CN" altLang="en-US" sz="1600" dirty="0">
                  <a:solidFill>
                    <a:srgbClr val="9B1E23"/>
                  </a:solidFill>
                  <a:latin typeface="方正尚酷简体" panose="03000509000000000000" pitchFamily="65" charset="-122"/>
                  <a:ea typeface="方正尚酷简体" panose="03000509000000000000" pitchFamily="65" charset="-122"/>
                  <a:sym typeface="Arial" panose="020B0604020202020204" pitchFamily="34" charset="0"/>
                </a:rPr>
                <a:t>明确共同目标</a:t>
              </a:r>
            </a:p>
          </p:txBody>
        </p:sp>
        <p:sp>
          <p:nvSpPr>
            <p:cNvPr id="48" name="Rectangle 18"/>
            <p:cNvSpPr/>
            <p:nvPr/>
          </p:nvSpPr>
          <p:spPr>
            <a:xfrm>
              <a:off x="1773790" y="2121337"/>
              <a:ext cx="2595010" cy="535531"/>
            </a:xfrm>
            <a:prstGeom prst="rect">
              <a:avLst/>
            </a:prstGeom>
          </p:spPr>
          <p:txBody>
            <a:bodyPr wrap="square">
              <a:spAutoFit/>
            </a:bodyPr>
            <a:lstStyle/>
            <a:p>
              <a:pPr defTabSz="913765" fontAlgn="auto">
                <a:lnSpc>
                  <a:spcPct val="120000"/>
                </a:lnSpc>
                <a:spcBef>
                  <a:spcPct val="0"/>
                </a:spcBef>
                <a:spcAft>
                  <a:spcPts val="0"/>
                </a:spcAft>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p>
          </p:txBody>
        </p:sp>
      </p:grpSp>
    </p:spTree>
    <p:extLst>
      <p:ext uri="{BB962C8B-B14F-4D97-AF65-F5344CB8AC3E}">
        <p14:creationId xmlns:p14="http://schemas.microsoft.com/office/powerpoint/2010/main" val="38313531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150"/>
                            </p:stCondLst>
                            <p:childTnLst>
                              <p:par>
                                <p:cTn id="15" presetID="2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1650"/>
                            </p:stCondLst>
                            <p:childTnLst>
                              <p:par>
                                <p:cTn id="19" presetID="2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par>
                                <p:cTn id="22" presetID="22" presetClass="entr" presetSubtype="1"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par>
                                <p:cTn id="25" presetID="22" presetClass="entr" presetSubtype="1"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par>
                                <p:cTn id="28" presetID="22" presetClass="entr" presetSubtype="4"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500"/>
                                        <p:tgtEl>
                                          <p:spTgt spid="15"/>
                                        </p:tgtEl>
                                      </p:cBhvr>
                                    </p:animEffect>
                                  </p:childTnLst>
                                </p:cTn>
                              </p:par>
                              <p:par>
                                <p:cTn id="31" presetID="22" presetClass="entr" presetSubtype="4"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down)">
                                      <p:cBhvr>
                                        <p:cTn id="33" dur="500"/>
                                        <p:tgtEl>
                                          <p:spTgt spid="23"/>
                                        </p:tgtEl>
                                      </p:cBhvr>
                                    </p:animEffect>
                                  </p:childTnLst>
                                </p:cTn>
                              </p:par>
                              <p:par>
                                <p:cTn id="34" presetID="22" presetClass="entr" presetSubtype="1"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up)">
                                      <p:cBhvr>
                                        <p:cTn id="36" dur="500"/>
                                        <p:tgtEl>
                                          <p:spTgt spid="27"/>
                                        </p:tgtEl>
                                      </p:cBhvr>
                                    </p:animEffect>
                                  </p:childTnLst>
                                </p:cTn>
                              </p:par>
                            </p:childTnLst>
                          </p:cTn>
                        </p:par>
                        <p:par>
                          <p:cTn id="37" fill="hold">
                            <p:stCondLst>
                              <p:cond delay="2150"/>
                            </p:stCondLst>
                            <p:childTnLst>
                              <p:par>
                                <p:cTn id="38" presetID="22" presetClass="entr" presetSubtype="8"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par>
                                <p:cTn id="41" presetID="22" presetClass="entr" presetSubtype="8" fill="hold"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wipe(left)">
                                      <p:cBhvr>
                                        <p:cTn id="43" dur="500"/>
                                        <p:tgtEl>
                                          <p:spTgt spid="46"/>
                                        </p:tgtEl>
                                      </p:cBhvr>
                                    </p:animEffect>
                                  </p:childTnLst>
                                </p:cTn>
                              </p:par>
                              <p:par>
                                <p:cTn id="44" presetID="22" presetClass="entr" presetSubtype="8" fill="hold"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wipe(left)">
                                      <p:cBhvr>
                                        <p:cTn id="46" dur="500"/>
                                        <p:tgtEl>
                                          <p:spTgt spid="43"/>
                                        </p:tgtEl>
                                      </p:cBhvr>
                                    </p:animEffect>
                                  </p:childTnLst>
                                </p:cTn>
                              </p:par>
                              <p:par>
                                <p:cTn id="47" presetID="22" presetClass="entr" presetSubtype="8" fill="hold"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wipe(left)">
                                      <p:cBhvr>
                                        <p:cTn id="49" dur="500"/>
                                        <p:tgtEl>
                                          <p:spTgt spid="34"/>
                                        </p:tgtEl>
                                      </p:cBhvr>
                                    </p:animEffect>
                                  </p:childTnLst>
                                </p:cTn>
                              </p:par>
                              <p:par>
                                <p:cTn id="50" presetID="22" presetClass="entr" presetSubtype="8" fill="hold"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left)">
                                      <p:cBhvr>
                                        <p:cTn id="52" dur="500"/>
                                        <p:tgtEl>
                                          <p:spTgt spid="37"/>
                                        </p:tgtEl>
                                      </p:cBhvr>
                                    </p:animEffect>
                                  </p:childTnLst>
                                </p:cTn>
                              </p:par>
                              <p:par>
                                <p:cTn id="53" presetID="22" presetClass="entr" presetSubtype="8" fill="hold"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left)">
                                      <p:cBhvr>
                                        <p:cTn id="5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5670607" y="0"/>
            <a:ext cx="850786" cy="429664"/>
          </a:xfrm>
          <a:custGeom>
            <a:avLst/>
            <a:gdLst>
              <a:gd name="connsiteX0" fmla="*/ 0 w 850786"/>
              <a:gd name="connsiteY0" fmla="*/ 0 h 429664"/>
              <a:gd name="connsiteX1" fmla="*/ 850786 w 850786"/>
              <a:gd name="connsiteY1" fmla="*/ 0 h 429664"/>
              <a:gd name="connsiteX2" fmla="*/ 850786 w 850786"/>
              <a:gd name="connsiteY2" fmla="*/ 294654 h 429664"/>
              <a:gd name="connsiteX3" fmla="*/ 0 w 850786"/>
              <a:gd name="connsiteY3" fmla="*/ 294654 h 429664"/>
            </a:gdLst>
            <a:ahLst/>
            <a:cxnLst>
              <a:cxn ang="0">
                <a:pos x="connsiteX0" y="connsiteY0"/>
              </a:cxn>
              <a:cxn ang="0">
                <a:pos x="connsiteX1" y="connsiteY1"/>
              </a:cxn>
              <a:cxn ang="0">
                <a:pos x="connsiteX2" y="connsiteY2"/>
              </a:cxn>
              <a:cxn ang="0">
                <a:pos x="connsiteX3" y="connsiteY3"/>
              </a:cxn>
            </a:cxnLst>
            <a:rect l="l" t="t" r="r" b="b"/>
            <a:pathLst>
              <a:path w="850786" h="429664">
                <a:moveTo>
                  <a:pt x="0" y="0"/>
                </a:moveTo>
                <a:lnTo>
                  <a:pt x="850786" y="0"/>
                </a:lnTo>
                <a:lnTo>
                  <a:pt x="850786" y="294654"/>
                </a:lnTo>
                <a:cubicBezTo>
                  <a:pt x="422780" y="467813"/>
                  <a:pt x="441545" y="481394"/>
                  <a:pt x="0" y="294654"/>
                </a:cubicBezTo>
                <a:close/>
              </a:path>
            </a:pathLst>
          </a:custGeom>
          <a:solidFill>
            <a:srgbClr val="9B1E23"/>
          </a:solidFill>
          <a:ln>
            <a:noFill/>
          </a:ln>
          <a:effectLst>
            <a:outerShdw blurRad="63500" algn="ctr" rotWithShape="0">
              <a:prstClr val="black">
                <a:alpha val="40000"/>
              </a:prstClr>
            </a:outerShdw>
          </a:effectLst>
        </p:spPr>
        <p:txBody>
          <a:bodyPr wrap="square" rtlCol="0" anchor="ctr">
            <a:noAutofit/>
          </a:bodyP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endParaRPr>
          </a:p>
        </p:txBody>
      </p:sp>
      <p:sp>
        <p:nvSpPr>
          <p:cNvPr id="5" name="TextBox 11"/>
          <p:cNvSpPr txBox="1">
            <a:spLocks noChangeArrowheads="1"/>
          </p:cNvSpPr>
          <p:nvPr/>
        </p:nvSpPr>
        <p:spPr bwMode="auto">
          <a:xfrm>
            <a:off x="4977744" y="500784"/>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2"/>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None/>
            </a:pPr>
            <a:r>
              <a:rPr lang="zh-CN" altLang="en-US" sz="4000" dirty="0">
                <a:solidFill>
                  <a:srgbClr val="9B1E23"/>
                </a:solidFill>
                <a:latin typeface="方正尚酷简体" panose="03000509000000000000" pitchFamily="65" charset="-122"/>
                <a:ea typeface="方正尚酷简体" panose="03000509000000000000" pitchFamily="65" charset="-122"/>
              </a:rPr>
              <a:t>团队提升</a:t>
            </a:r>
          </a:p>
        </p:txBody>
      </p:sp>
      <p:sp>
        <p:nvSpPr>
          <p:cNvPr id="6" name="Freeform 6"/>
          <p:cNvSpPr>
            <a:spLocks/>
          </p:cNvSpPr>
          <p:nvPr/>
        </p:nvSpPr>
        <p:spPr bwMode="auto">
          <a:xfrm>
            <a:off x="782774" y="1679353"/>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solidFill>
            <a:srgbClr val="9B1E23"/>
          </a:solidFill>
          <a:ln>
            <a:noFill/>
          </a:ln>
          <a:effectLst>
            <a:outerShdw blurRad="63500" algn="ctr" rotWithShape="0">
              <a:prstClr val="black">
                <a:alpha val="40000"/>
              </a:prstClr>
            </a:outerShdw>
          </a:effectLst>
        </p:spPr>
        <p:txBody>
          <a:bodyPr rtlCol="0" anchor="ctr"/>
          <a:lstStyle/>
          <a:p>
            <a:pPr algn="ctr"/>
            <a:endParaRPr lang="zh-CN" altLang="en-US" sz="2800">
              <a:solidFill>
                <a:srgbClr val="9B1E23"/>
              </a:solidFill>
              <a:latin typeface="方正粗谭黑简体" panose="02000000000000000000" pitchFamily="2" charset="-122"/>
              <a:ea typeface="方正粗谭黑简体" panose="02000000000000000000" pitchFamily="2" charset="-122"/>
            </a:endParaRPr>
          </a:p>
        </p:txBody>
      </p:sp>
      <p:sp>
        <p:nvSpPr>
          <p:cNvPr id="7" name="Freeform 6"/>
          <p:cNvSpPr>
            <a:spLocks/>
          </p:cNvSpPr>
          <p:nvPr/>
        </p:nvSpPr>
        <p:spPr bwMode="auto">
          <a:xfrm>
            <a:off x="782774" y="2076302"/>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Freeform 6"/>
          <p:cNvSpPr>
            <a:spLocks/>
          </p:cNvSpPr>
          <p:nvPr/>
        </p:nvSpPr>
        <p:spPr bwMode="auto">
          <a:xfrm>
            <a:off x="3548410" y="1679353"/>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Freeform 6"/>
          <p:cNvSpPr>
            <a:spLocks/>
          </p:cNvSpPr>
          <p:nvPr/>
        </p:nvSpPr>
        <p:spPr bwMode="auto">
          <a:xfrm>
            <a:off x="3548410" y="2076302"/>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Freeform 6"/>
          <p:cNvSpPr>
            <a:spLocks/>
          </p:cNvSpPr>
          <p:nvPr/>
        </p:nvSpPr>
        <p:spPr bwMode="auto">
          <a:xfrm>
            <a:off x="6373712" y="1679353"/>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solidFill>
            <a:srgbClr val="9B1E23"/>
          </a:solidFill>
          <a:ln>
            <a:noFill/>
          </a:ln>
          <a:effectLst>
            <a:outerShdw blurRad="63500" algn="ctr" rotWithShape="0">
              <a:prstClr val="black">
                <a:alpha val="40000"/>
              </a:prstClr>
            </a:outerShdw>
          </a:effectLst>
        </p:spPr>
        <p:txBody>
          <a:bodyPr rtlCol="0" anchor="ctr"/>
          <a:lstStyle/>
          <a:p>
            <a:pPr algn="ctr"/>
            <a:endParaRPr lang="zh-CN" altLang="en-US" sz="2800">
              <a:solidFill>
                <a:srgbClr val="9B1E23"/>
              </a:solidFill>
              <a:latin typeface="方正粗谭黑简体" panose="02000000000000000000" pitchFamily="2" charset="-122"/>
              <a:ea typeface="方正粗谭黑简体" panose="02000000000000000000" pitchFamily="2" charset="-122"/>
            </a:endParaRPr>
          </a:p>
        </p:txBody>
      </p:sp>
      <p:sp>
        <p:nvSpPr>
          <p:cNvPr id="11" name="Freeform 6"/>
          <p:cNvSpPr>
            <a:spLocks/>
          </p:cNvSpPr>
          <p:nvPr/>
        </p:nvSpPr>
        <p:spPr bwMode="auto">
          <a:xfrm>
            <a:off x="6373712" y="2076302"/>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Freeform 6"/>
          <p:cNvSpPr>
            <a:spLocks/>
          </p:cNvSpPr>
          <p:nvPr/>
        </p:nvSpPr>
        <p:spPr bwMode="auto">
          <a:xfrm>
            <a:off x="9199014" y="1679353"/>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Freeform 6"/>
          <p:cNvSpPr>
            <a:spLocks/>
          </p:cNvSpPr>
          <p:nvPr/>
        </p:nvSpPr>
        <p:spPr bwMode="auto">
          <a:xfrm>
            <a:off x="9199014" y="2076302"/>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4" name="组合 13"/>
          <p:cNvGrpSpPr/>
          <p:nvPr/>
        </p:nvGrpSpPr>
        <p:grpSpPr>
          <a:xfrm>
            <a:off x="7158827" y="2902244"/>
            <a:ext cx="685684" cy="520985"/>
            <a:chOff x="4268086" y="4221191"/>
            <a:chExt cx="509646" cy="387231"/>
          </a:xfrm>
          <a:solidFill>
            <a:srgbClr val="9B1E23"/>
          </a:solidFill>
        </p:grpSpPr>
        <p:sp>
          <p:nvSpPr>
            <p:cNvPr id="15"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6"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7" name="组合 16"/>
          <p:cNvGrpSpPr/>
          <p:nvPr/>
        </p:nvGrpSpPr>
        <p:grpSpPr>
          <a:xfrm>
            <a:off x="10132675" y="2911191"/>
            <a:ext cx="388591" cy="496960"/>
            <a:chOff x="1605186" y="572440"/>
            <a:chExt cx="563562" cy="720725"/>
          </a:xfrm>
          <a:solidFill>
            <a:srgbClr val="212121"/>
          </a:solidFill>
        </p:grpSpPr>
        <p:sp>
          <p:nvSpPr>
            <p:cNvPr id="18"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9"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1" name="组合 20"/>
          <p:cNvGrpSpPr/>
          <p:nvPr/>
        </p:nvGrpSpPr>
        <p:grpSpPr>
          <a:xfrm>
            <a:off x="4453614" y="2967241"/>
            <a:ext cx="445505" cy="440910"/>
            <a:chOff x="6967126" y="4092464"/>
            <a:chExt cx="453105" cy="448433"/>
          </a:xfrm>
          <a:solidFill>
            <a:srgbClr val="212121"/>
          </a:solidFill>
        </p:grpSpPr>
        <p:sp>
          <p:nvSpPr>
            <p:cNvPr id="22"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4" name="组合 23"/>
          <p:cNvGrpSpPr/>
          <p:nvPr/>
        </p:nvGrpSpPr>
        <p:grpSpPr>
          <a:xfrm>
            <a:off x="1681361" y="3092768"/>
            <a:ext cx="458739" cy="438729"/>
            <a:chOff x="1004888" y="993775"/>
            <a:chExt cx="2438400" cy="2332038"/>
          </a:xfrm>
          <a:solidFill>
            <a:srgbClr val="9B1E23"/>
          </a:solidFill>
        </p:grpSpPr>
        <p:sp>
          <p:nvSpPr>
            <p:cNvPr id="25"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任意多边形 25"/>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endParaRPr>
            </a:p>
          </p:txBody>
        </p:sp>
      </p:grpSp>
      <p:sp>
        <p:nvSpPr>
          <p:cNvPr id="27" name="任意多边形 26"/>
          <p:cNvSpPr/>
          <p:nvPr/>
        </p:nvSpPr>
        <p:spPr>
          <a:xfrm>
            <a:off x="1912916" y="4146107"/>
            <a:ext cx="0" cy="861237"/>
          </a:xfrm>
          <a:custGeom>
            <a:avLst/>
            <a:gdLst>
              <a:gd name="connsiteX0" fmla="*/ 0 w 0"/>
              <a:gd name="connsiteY0" fmla="*/ 0 h 861237"/>
              <a:gd name="connsiteX1" fmla="*/ 0 w 0"/>
              <a:gd name="connsiteY1" fmla="*/ 861237 h 861237"/>
            </a:gdLst>
            <a:ahLst/>
            <a:cxnLst>
              <a:cxn ang="0">
                <a:pos x="connsiteX0" y="connsiteY0"/>
              </a:cxn>
              <a:cxn ang="0">
                <a:pos x="connsiteX1" y="connsiteY1"/>
              </a:cxn>
            </a:cxnLst>
            <a:rect l="l" t="t" r="r" b="b"/>
            <a:pathLst>
              <a:path h="861237">
                <a:moveTo>
                  <a:pt x="0" y="0"/>
                </a:moveTo>
                <a:lnTo>
                  <a:pt x="0" y="861237"/>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27"/>
          <p:cNvSpPr/>
          <p:nvPr/>
        </p:nvSpPr>
        <p:spPr>
          <a:xfrm>
            <a:off x="4691558" y="4146107"/>
            <a:ext cx="0" cy="861237"/>
          </a:xfrm>
          <a:custGeom>
            <a:avLst/>
            <a:gdLst>
              <a:gd name="connsiteX0" fmla="*/ 0 w 0"/>
              <a:gd name="connsiteY0" fmla="*/ 0 h 861237"/>
              <a:gd name="connsiteX1" fmla="*/ 0 w 0"/>
              <a:gd name="connsiteY1" fmla="*/ 861237 h 861237"/>
            </a:gdLst>
            <a:ahLst/>
            <a:cxnLst>
              <a:cxn ang="0">
                <a:pos x="connsiteX0" y="connsiteY0"/>
              </a:cxn>
              <a:cxn ang="0">
                <a:pos x="connsiteX1" y="connsiteY1"/>
              </a:cxn>
            </a:cxnLst>
            <a:rect l="l" t="t" r="r" b="b"/>
            <a:pathLst>
              <a:path h="861237">
                <a:moveTo>
                  <a:pt x="0" y="0"/>
                </a:moveTo>
                <a:lnTo>
                  <a:pt x="0" y="861237"/>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任意多边形 28"/>
          <p:cNvSpPr/>
          <p:nvPr/>
        </p:nvSpPr>
        <p:spPr>
          <a:xfrm>
            <a:off x="7498523" y="4146107"/>
            <a:ext cx="0" cy="861237"/>
          </a:xfrm>
          <a:custGeom>
            <a:avLst/>
            <a:gdLst>
              <a:gd name="connsiteX0" fmla="*/ 0 w 0"/>
              <a:gd name="connsiteY0" fmla="*/ 0 h 861237"/>
              <a:gd name="connsiteX1" fmla="*/ 0 w 0"/>
              <a:gd name="connsiteY1" fmla="*/ 861237 h 861237"/>
            </a:gdLst>
            <a:ahLst/>
            <a:cxnLst>
              <a:cxn ang="0">
                <a:pos x="connsiteX0" y="connsiteY0"/>
              </a:cxn>
              <a:cxn ang="0">
                <a:pos x="connsiteX1" y="connsiteY1"/>
              </a:cxn>
            </a:cxnLst>
            <a:rect l="l" t="t" r="r" b="b"/>
            <a:pathLst>
              <a:path h="861237">
                <a:moveTo>
                  <a:pt x="0" y="0"/>
                </a:moveTo>
                <a:lnTo>
                  <a:pt x="0" y="861237"/>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29"/>
          <p:cNvSpPr/>
          <p:nvPr/>
        </p:nvSpPr>
        <p:spPr>
          <a:xfrm>
            <a:off x="10333149" y="4146107"/>
            <a:ext cx="0" cy="861237"/>
          </a:xfrm>
          <a:custGeom>
            <a:avLst/>
            <a:gdLst>
              <a:gd name="connsiteX0" fmla="*/ 0 w 0"/>
              <a:gd name="connsiteY0" fmla="*/ 0 h 861237"/>
              <a:gd name="connsiteX1" fmla="*/ 0 w 0"/>
              <a:gd name="connsiteY1" fmla="*/ 861237 h 861237"/>
            </a:gdLst>
            <a:ahLst/>
            <a:cxnLst>
              <a:cxn ang="0">
                <a:pos x="connsiteX0" y="connsiteY0"/>
              </a:cxn>
              <a:cxn ang="0">
                <a:pos x="connsiteX1" y="connsiteY1"/>
              </a:cxn>
            </a:cxnLst>
            <a:rect l="l" t="t" r="r" b="b"/>
            <a:pathLst>
              <a:path h="861237">
                <a:moveTo>
                  <a:pt x="0" y="0"/>
                </a:moveTo>
                <a:lnTo>
                  <a:pt x="0" y="861237"/>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文本框 30"/>
          <p:cNvSpPr txBox="1"/>
          <p:nvPr/>
        </p:nvSpPr>
        <p:spPr>
          <a:xfrm>
            <a:off x="641981" y="5268041"/>
            <a:ext cx="2586586" cy="932563"/>
          </a:xfrm>
          <a:prstGeom prst="rect">
            <a:avLst/>
          </a:prstGeom>
          <a:noFill/>
          <a:effectLst/>
        </p:spPr>
        <p:txBody>
          <a:bodyPr wrap="square" rtlCol="0">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32" name="文本框 31"/>
          <p:cNvSpPr txBox="1"/>
          <p:nvPr/>
        </p:nvSpPr>
        <p:spPr>
          <a:xfrm>
            <a:off x="3423605" y="5268040"/>
            <a:ext cx="2586586" cy="932563"/>
          </a:xfrm>
          <a:prstGeom prst="rect">
            <a:avLst/>
          </a:prstGeom>
          <a:noFill/>
          <a:effectLst/>
        </p:spPr>
        <p:txBody>
          <a:bodyPr wrap="square" rtlCol="0">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33" name="文本框 32"/>
          <p:cNvSpPr txBox="1"/>
          <p:nvPr/>
        </p:nvSpPr>
        <p:spPr>
          <a:xfrm>
            <a:off x="6205230" y="5268040"/>
            <a:ext cx="2586586" cy="932563"/>
          </a:xfrm>
          <a:prstGeom prst="rect">
            <a:avLst/>
          </a:prstGeom>
          <a:noFill/>
          <a:effectLst/>
        </p:spPr>
        <p:txBody>
          <a:bodyPr wrap="square" rtlCol="0">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34" name="文本框 33"/>
          <p:cNvSpPr txBox="1"/>
          <p:nvPr/>
        </p:nvSpPr>
        <p:spPr>
          <a:xfrm>
            <a:off x="9033130" y="5268041"/>
            <a:ext cx="2586586" cy="932563"/>
          </a:xfrm>
          <a:prstGeom prst="rect">
            <a:avLst/>
          </a:prstGeom>
          <a:noFill/>
          <a:effectLst/>
        </p:spPr>
        <p:txBody>
          <a:bodyPr wrap="square" rtlCol="0">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Tree>
    <p:extLst>
      <p:ext uri="{BB962C8B-B14F-4D97-AF65-F5344CB8AC3E}">
        <p14:creationId xmlns:p14="http://schemas.microsoft.com/office/powerpoint/2010/main" val="195121030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150"/>
                            </p:stCondLst>
                            <p:childTnLst>
                              <p:par>
                                <p:cTn id="15" presetID="2" presetClass="entr" presetSubtype="1" decel="44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fill="hold"/>
                                        <p:tgtEl>
                                          <p:spTgt spid="6"/>
                                        </p:tgtEl>
                                        <p:attrNameLst>
                                          <p:attrName>ppt_x</p:attrName>
                                        </p:attrNameLst>
                                      </p:cBhvr>
                                      <p:tavLst>
                                        <p:tav tm="0">
                                          <p:val>
                                            <p:strVal val="#ppt_x"/>
                                          </p:val>
                                        </p:tav>
                                        <p:tav tm="100000">
                                          <p:val>
                                            <p:strVal val="#ppt_x"/>
                                          </p:val>
                                        </p:tav>
                                      </p:tavLst>
                                    </p:anim>
                                    <p:anim calcmode="lin" valueType="num">
                                      <p:cBhvr additive="base">
                                        <p:cTn id="18" dur="750" fill="hold"/>
                                        <p:tgtEl>
                                          <p:spTgt spid="6"/>
                                        </p:tgtEl>
                                        <p:attrNameLst>
                                          <p:attrName>ppt_y</p:attrName>
                                        </p:attrNameLst>
                                      </p:cBhvr>
                                      <p:tavLst>
                                        <p:tav tm="0">
                                          <p:val>
                                            <p:strVal val="0-#ppt_h/2"/>
                                          </p:val>
                                        </p:tav>
                                        <p:tav tm="100000">
                                          <p:val>
                                            <p:strVal val="#ppt_y"/>
                                          </p:val>
                                        </p:tav>
                                      </p:tavLst>
                                    </p:anim>
                                  </p:childTnLst>
                                </p:cTn>
                              </p:par>
                              <p:par>
                                <p:cTn id="19" presetID="2" presetClass="entr" presetSubtype="4" decel="44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750" fill="hold"/>
                                        <p:tgtEl>
                                          <p:spTgt spid="7"/>
                                        </p:tgtEl>
                                        <p:attrNameLst>
                                          <p:attrName>ppt_x</p:attrName>
                                        </p:attrNameLst>
                                      </p:cBhvr>
                                      <p:tavLst>
                                        <p:tav tm="0">
                                          <p:val>
                                            <p:strVal val="#ppt_x"/>
                                          </p:val>
                                        </p:tav>
                                        <p:tav tm="100000">
                                          <p:val>
                                            <p:strVal val="#ppt_x"/>
                                          </p:val>
                                        </p:tav>
                                      </p:tavLst>
                                    </p:anim>
                                    <p:anim calcmode="lin" valueType="num">
                                      <p:cBhvr additive="base">
                                        <p:cTn id="22" dur="750" fill="hold"/>
                                        <p:tgtEl>
                                          <p:spTgt spid="7"/>
                                        </p:tgtEl>
                                        <p:attrNameLst>
                                          <p:attrName>ppt_y</p:attrName>
                                        </p:attrNameLst>
                                      </p:cBhvr>
                                      <p:tavLst>
                                        <p:tav tm="0">
                                          <p:val>
                                            <p:strVal val="1+#ppt_h/2"/>
                                          </p:val>
                                        </p:tav>
                                        <p:tav tm="100000">
                                          <p:val>
                                            <p:strVal val="#ppt_y"/>
                                          </p:val>
                                        </p:tav>
                                      </p:tavLst>
                                    </p:anim>
                                  </p:childTnLst>
                                </p:cTn>
                              </p:par>
                            </p:childTnLst>
                          </p:cTn>
                        </p:par>
                        <p:par>
                          <p:cTn id="23" fill="hold">
                            <p:stCondLst>
                              <p:cond delay="1900"/>
                            </p:stCondLst>
                            <p:childTnLst>
                              <p:par>
                                <p:cTn id="24" presetID="10" presetClass="entr" presetSubtype="0"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up)">
                                      <p:cBhvr>
                                        <p:cTn id="29" dur="500"/>
                                        <p:tgtEl>
                                          <p:spTgt spid="27"/>
                                        </p:tgtEl>
                                      </p:cBhvr>
                                    </p:animEffect>
                                  </p:childTnLst>
                                </p:cTn>
                              </p:par>
                            </p:childTnLst>
                          </p:cTn>
                        </p:par>
                        <p:par>
                          <p:cTn id="30" fill="hold">
                            <p:stCondLst>
                              <p:cond delay="2400"/>
                            </p:stCondLst>
                            <p:childTnLst>
                              <p:par>
                                <p:cTn id="31" presetID="10" presetClass="entr" presetSubtype="0"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childTnLst>
                          </p:cTn>
                        </p:par>
                        <p:par>
                          <p:cTn id="34" fill="hold">
                            <p:stCondLst>
                              <p:cond delay="2900"/>
                            </p:stCondLst>
                            <p:childTnLst>
                              <p:par>
                                <p:cTn id="35" presetID="2" presetClass="entr" presetSubtype="1" decel="4400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750" fill="hold"/>
                                        <p:tgtEl>
                                          <p:spTgt spid="8"/>
                                        </p:tgtEl>
                                        <p:attrNameLst>
                                          <p:attrName>ppt_x</p:attrName>
                                        </p:attrNameLst>
                                      </p:cBhvr>
                                      <p:tavLst>
                                        <p:tav tm="0">
                                          <p:val>
                                            <p:strVal val="#ppt_x"/>
                                          </p:val>
                                        </p:tav>
                                        <p:tav tm="100000">
                                          <p:val>
                                            <p:strVal val="#ppt_x"/>
                                          </p:val>
                                        </p:tav>
                                      </p:tavLst>
                                    </p:anim>
                                    <p:anim calcmode="lin" valueType="num">
                                      <p:cBhvr additive="base">
                                        <p:cTn id="38" dur="750" fill="hold"/>
                                        <p:tgtEl>
                                          <p:spTgt spid="8"/>
                                        </p:tgtEl>
                                        <p:attrNameLst>
                                          <p:attrName>ppt_y</p:attrName>
                                        </p:attrNameLst>
                                      </p:cBhvr>
                                      <p:tavLst>
                                        <p:tav tm="0">
                                          <p:val>
                                            <p:strVal val="0-#ppt_h/2"/>
                                          </p:val>
                                        </p:tav>
                                        <p:tav tm="100000">
                                          <p:val>
                                            <p:strVal val="#ppt_y"/>
                                          </p:val>
                                        </p:tav>
                                      </p:tavLst>
                                    </p:anim>
                                  </p:childTnLst>
                                </p:cTn>
                              </p:par>
                              <p:par>
                                <p:cTn id="39" presetID="2" presetClass="entr" presetSubtype="4" decel="4400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750" fill="hold"/>
                                        <p:tgtEl>
                                          <p:spTgt spid="9"/>
                                        </p:tgtEl>
                                        <p:attrNameLst>
                                          <p:attrName>ppt_x</p:attrName>
                                        </p:attrNameLst>
                                      </p:cBhvr>
                                      <p:tavLst>
                                        <p:tav tm="0">
                                          <p:val>
                                            <p:strVal val="#ppt_x"/>
                                          </p:val>
                                        </p:tav>
                                        <p:tav tm="100000">
                                          <p:val>
                                            <p:strVal val="#ppt_x"/>
                                          </p:val>
                                        </p:tav>
                                      </p:tavLst>
                                    </p:anim>
                                    <p:anim calcmode="lin" valueType="num">
                                      <p:cBhvr additive="base">
                                        <p:cTn id="42" dur="750" fill="hold"/>
                                        <p:tgtEl>
                                          <p:spTgt spid="9"/>
                                        </p:tgtEl>
                                        <p:attrNameLst>
                                          <p:attrName>ppt_y</p:attrName>
                                        </p:attrNameLst>
                                      </p:cBhvr>
                                      <p:tavLst>
                                        <p:tav tm="0">
                                          <p:val>
                                            <p:strVal val="1+#ppt_h/2"/>
                                          </p:val>
                                        </p:tav>
                                        <p:tav tm="100000">
                                          <p:val>
                                            <p:strVal val="#ppt_y"/>
                                          </p:val>
                                        </p:tav>
                                      </p:tavLst>
                                    </p:anim>
                                  </p:childTnLst>
                                </p:cTn>
                              </p:par>
                            </p:childTnLst>
                          </p:cTn>
                        </p:par>
                        <p:par>
                          <p:cTn id="43" fill="hold">
                            <p:stCondLst>
                              <p:cond delay="3650"/>
                            </p:stCondLst>
                            <p:childTnLst>
                              <p:par>
                                <p:cTn id="44" presetID="10" presetClass="entr" presetSubtype="0"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up)">
                                      <p:cBhvr>
                                        <p:cTn id="49" dur="500"/>
                                        <p:tgtEl>
                                          <p:spTgt spid="28"/>
                                        </p:tgtEl>
                                      </p:cBhvr>
                                    </p:animEffect>
                                  </p:childTnLst>
                                </p:cTn>
                              </p:par>
                            </p:childTnLst>
                          </p:cTn>
                        </p:par>
                        <p:par>
                          <p:cTn id="50" fill="hold">
                            <p:stCondLst>
                              <p:cond delay="4150"/>
                            </p:stCondLst>
                            <p:childTnLst>
                              <p:par>
                                <p:cTn id="51" presetID="10"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childTnLst>
                          </p:cTn>
                        </p:par>
                        <p:par>
                          <p:cTn id="54" fill="hold">
                            <p:stCondLst>
                              <p:cond delay="4650"/>
                            </p:stCondLst>
                            <p:childTnLst>
                              <p:par>
                                <p:cTn id="55" presetID="2" presetClass="entr" presetSubtype="1" decel="44000"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750" fill="hold"/>
                                        <p:tgtEl>
                                          <p:spTgt spid="10"/>
                                        </p:tgtEl>
                                        <p:attrNameLst>
                                          <p:attrName>ppt_x</p:attrName>
                                        </p:attrNameLst>
                                      </p:cBhvr>
                                      <p:tavLst>
                                        <p:tav tm="0">
                                          <p:val>
                                            <p:strVal val="#ppt_x"/>
                                          </p:val>
                                        </p:tav>
                                        <p:tav tm="100000">
                                          <p:val>
                                            <p:strVal val="#ppt_x"/>
                                          </p:val>
                                        </p:tav>
                                      </p:tavLst>
                                    </p:anim>
                                    <p:anim calcmode="lin" valueType="num">
                                      <p:cBhvr additive="base">
                                        <p:cTn id="58" dur="750" fill="hold"/>
                                        <p:tgtEl>
                                          <p:spTgt spid="10"/>
                                        </p:tgtEl>
                                        <p:attrNameLst>
                                          <p:attrName>ppt_y</p:attrName>
                                        </p:attrNameLst>
                                      </p:cBhvr>
                                      <p:tavLst>
                                        <p:tav tm="0">
                                          <p:val>
                                            <p:strVal val="0-#ppt_h/2"/>
                                          </p:val>
                                        </p:tav>
                                        <p:tav tm="100000">
                                          <p:val>
                                            <p:strVal val="#ppt_y"/>
                                          </p:val>
                                        </p:tav>
                                      </p:tavLst>
                                    </p:anim>
                                  </p:childTnLst>
                                </p:cTn>
                              </p:par>
                              <p:par>
                                <p:cTn id="59" presetID="2" presetClass="entr" presetSubtype="4" decel="4400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750" fill="hold"/>
                                        <p:tgtEl>
                                          <p:spTgt spid="11"/>
                                        </p:tgtEl>
                                        <p:attrNameLst>
                                          <p:attrName>ppt_x</p:attrName>
                                        </p:attrNameLst>
                                      </p:cBhvr>
                                      <p:tavLst>
                                        <p:tav tm="0">
                                          <p:val>
                                            <p:strVal val="#ppt_x"/>
                                          </p:val>
                                        </p:tav>
                                        <p:tav tm="100000">
                                          <p:val>
                                            <p:strVal val="#ppt_x"/>
                                          </p:val>
                                        </p:tav>
                                      </p:tavLst>
                                    </p:anim>
                                    <p:anim calcmode="lin" valueType="num">
                                      <p:cBhvr additive="base">
                                        <p:cTn id="62" dur="750" fill="hold"/>
                                        <p:tgtEl>
                                          <p:spTgt spid="11"/>
                                        </p:tgtEl>
                                        <p:attrNameLst>
                                          <p:attrName>ppt_y</p:attrName>
                                        </p:attrNameLst>
                                      </p:cBhvr>
                                      <p:tavLst>
                                        <p:tav tm="0">
                                          <p:val>
                                            <p:strVal val="1+#ppt_h/2"/>
                                          </p:val>
                                        </p:tav>
                                        <p:tav tm="100000">
                                          <p:val>
                                            <p:strVal val="#ppt_y"/>
                                          </p:val>
                                        </p:tav>
                                      </p:tavLst>
                                    </p:anim>
                                  </p:childTnLst>
                                </p:cTn>
                              </p:par>
                            </p:childTnLst>
                          </p:cTn>
                        </p:par>
                        <p:par>
                          <p:cTn id="63" fill="hold">
                            <p:stCondLst>
                              <p:cond delay="5400"/>
                            </p:stCondLst>
                            <p:childTnLst>
                              <p:par>
                                <p:cTn id="64" presetID="10" presetClass="entr" presetSubtype="0" fill="hold"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500"/>
                                        <p:tgtEl>
                                          <p:spTgt spid="14"/>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wipe(up)">
                                      <p:cBhvr>
                                        <p:cTn id="69" dur="500"/>
                                        <p:tgtEl>
                                          <p:spTgt spid="29"/>
                                        </p:tgtEl>
                                      </p:cBhvr>
                                    </p:animEffect>
                                  </p:childTnLst>
                                </p:cTn>
                              </p:par>
                            </p:childTnLst>
                          </p:cTn>
                        </p:par>
                        <p:par>
                          <p:cTn id="70" fill="hold">
                            <p:stCondLst>
                              <p:cond delay="5900"/>
                            </p:stCondLst>
                            <p:childTnLst>
                              <p:par>
                                <p:cTn id="71" presetID="10" presetClass="entr" presetSubtype="0"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childTnLst>
                          </p:cTn>
                        </p:par>
                        <p:par>
                          <p:cTn id="74" fill="hold">
                            <p:stCondLst>
                              <p:cond delay="6400"/>
                            </p:stCondLst>
                            <p:childTnLst>
                              <p:par>
                                <p:cTn id="75" presetID="2" presetClass="entr" presetSubtype="1" decel="44000"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750" fill="hold"/>
                                        <p:tgtEl>
                                          <p:spTgt spid="12"/>
                                        </p:tgtEl>
                                        <p:attrNameLst>
                                          <p:attrName>ppt_x</p:attrName>
                                        </p:attrNameLst>
                                      </p:cBhvr>
                                      <p:tavLst>
                                        <p:tav tm="0">
                                          <p:val>
                                            <p:strVal val="#ppt_x"/>
                                          </p:val>
                                        </p:tav>
                                        <p:tav tm="100000">
                                          <p:val>
                                            <p:strVal val="#ppt_x"/>
                                          </p:val>
                                        </p:tav>
                                      </p:tavLst>
                                    </p:anim>
                                    <p:anim calcmode="lin" valueType="num">
                                      <p:cBhvr additive="base">
                                        <p:cTn id="78" dur="750" fill="hold"/>
                                        <p:tgtEl>
                                          <p:spTgt spid="12"/>
                                        </p:tgtEl>
                                        <p:attrNameLst>
                                          <p:attrName>ppt_y</p:attrName>
                                        </p:attrNameLst>
                                      </p:cBhvr>
                                      <p:tavLst>
                                        <p:tav tm="0">
                                          <p:val>
                                            <p:strVal val="0-#ppt_h/2"/>
                                          </p:val>
                                        </p:tav>
                                        <p:tav tm="100000">
                                          <p:val>
                                            <p:strVal val="#ppt_y"/>
                                          </p:val>
                                        </p:tav>
                                      </p:tavLst>
                                    </p:anim>
                                  </p:childTnLst>
                                </p:cTn>
                              </p:par>
                              <p:par>
                                <p:cTn id="79" presetID="2" presetClass="entr" presetSubtype="4" decel="44000" fill="hold" grpId="0" nodeType="with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additive="base">
                                        <p:cTn id="81" dur="750" fill="hold"/>
                                        <p:tgtEl>
                                          <p:spTgt spid="13"/>
                                        </p:tgtEl>
                                        <p:attrNameLst>
                                          <p:attrName>ppt_x</p:attrName>
                                        </p:attrNameLst>
                                      </p:cBhvr>
                                      <p:tavLst>
                                        <p:tav tm="0">
                                          <p:val>
                                            <p:strVal val="#ppt_x"/>
                                          </p:val>
                                        </p:tav>
                                        <p:tav tm="100000">
                                          <p:val>
                                            <p:strVal val="#ppt_x"/>
                                          </p:val>
                                        </p:tav>
                                      </p:tavLst>
                                    </p:anim>
                                    <p:anim calcmode="lin" valueType="num">
                                      <p:cBhvr additive="base">
                                        <p:cTn id="82" dur="750" fill="hold"/>
                                        <p:tgtEl>
                                          <p:spTgt spid="13"/>
                                        </p:tgtEl>
                                        <p:attrNameLst>
                                          <p:attrName>ppt_y</p:attrName>
                                        </p:attrNameLst>
                                      </p:cBhvr>
                                      <p:tavLst>
                                        <p:tav tm="0">
                                          <p:val>
                                            <p:strVal val="1+#ppt_h/2"/>
                                          </p:val>
                                        </p:tav>
                                        <p:tav tm="100000">
                                          <p:val>
                                            <p:strVal val="#ppt_y"/>
                                          </p:val>
                                        </p:tav>
                                      </p:tavLst>
                                    </p:anim>
                                  </p:childTnLst>
                                </p:cTn>
                              </p:par>
                            </p:childTnLst>
                          </p:cTn>
                        </p:par>
                        <p:par>
                          <p:cTn id="83" fill="hold">
                            <p:stCondLst>
                              <p:cond delay="7150"/>
                            </p:stCondLst>
                            <p:childTnLst>
                              <p:par>
                                <p:cTn id="84" presetID="10" presetClass="entr" presetSubtype="0" fill="hold" nodeType="after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fade">
                                      <p:cBhvr>
                                        <p:cTn id="86" dur="500"/>
                                        <p:tgtEl>
                                          <p:spTgt spid="17"/>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wipe(up)">
                                      <p:cBhvr>
                                        <p:cTn id="89" dur="500"/>
                                        <p:tgtEl>
                                          <p:spTgt spid="30"/>
                                        </p:tgtEl>
                                      </p:cBhvr>
                                    </p:animEffect>
                                  </p:childTnLst>
                                </p:cTn>
                              </p:par>
                            </p:childTnLst>
                          </p:cTn>
                        </p:par>
                        <p:par>
                          <p:cTn id="90" fill="hold">
                            <p:stCondLst>
                              <p:cond delay="7650"/>
                            </p:stCondLst>
                            <p:childTnLst>
                              <p:par>
                                <p:cTn id="91" presetID="10" presetClass="entr" presetSubtype="0"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animBg="1"/>
      <p:bldP spid="11" grpId="0" animBg="1"/>
      <p:bldP spid="12" grpId="0" animBg="1"/>
      <p:bldP spid="13" grpId="0" animBg="1"/>
      <p:bldP spid="27" grpId="0" animBg="1"/>
      <p:bldP spid="28" grpId="0" animBg="1"/>
      <p:bldP spid="29" grpId="0" animBg="1"/>
      <p:bldP spid="30" grpId="0" animBg="1"/>
      <p:bldP spid="31" grpId="0"/>
      <p:bldP spid="32"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529" b="1796"/>
          <a:stretch/>
        </p:blipFill>
        <p:spPr bwMode="auto">
          <a:xfrm flipH="1" flipV="1">
            <a:off x="0" y="0"/>
            <a:ext cx="12197037" cy="3865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6"/>
          <p:cNvSpPr>
            <a:spLocks/>
          </p:cNvSpPr>
          <p:nvPr/>
        </p:nvSpPr>
        <p:spPr bwMode="auto">
          <a:xfrm flipH="1" flipV="1">
            <a:off x="0" y="1346918"/>
            <a:ext cx="12192000" cy="3194457"/>
          </a:xfrm>
          <a:custGeom>
            <a:avLst/>
            <a:gdLst>
              <a:gd name="T0" fmla="*/ 5570 w 5570"/>
              <a:gd name="T1" fmla="*/ 341 h 1455"/>
              <a:gd name="T2" fmla="*/ 5570 w 5570"/>
              <a:gd name="T3" fmla="*/ 0 h 1455"/>
              <a:gd name="T4" fmla="*/ 4158 w 5570"/>
              <a:gd name="T5" fmla="*/ 716 h 1455"/>
              <a:gd name="T6" fmla="*/ 2784 w 5570"/>
              <a:gd name="T7" fmla="*/ 775 h 1455"/>
              <a:gd name="T8" fmla="*/ 1391 w 5570"/>
              <a:gd name="T9" fmla="*/ 1358 h 1455"/>
              <a:gd name="T10" fmla="*/ 0 w 5570"/>
              <a:gd name="T11" fmla="*/ 1417 h 1455"/>
              <a:gd name="T12" fmla="*/ 0 w 5570"/>
              <a:gd name="T13" fmla="*/ 1455 h 1455"/>
              <a:gd name="T14" fmla="*/ 1391 w 5570"/>
              <a:gd name="T15" fmla="*/ 1453 h 1455"/>
              <a:gd name="T16" fmla="*/ 2784 w 5570"/>
              <a:gd name="T17" fmla="*/ 898 h 1455"/>
              <a:gd name="T18" fmla="*/ 4177 w 5570"/>
              <a:gd name="T19" fmla="*/ 896 h 1455"/>
              <a:gd name="T20" fmla="*/ 5570 w 5570"/>
              <a:gd name="T21" fmla="*/ 341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70" h="1455">
                <a:moveTo>
                  <a:pt x="5570" y="341"/>
                </a:moveTo>
                <a:lnTo>
                  <a:pt x="5570" y="0"/>
                </a:lnTo>
                <a:lnTo>
                  <a:pt x="4158" y="716"/>
                </a:lnTo>
                <a:lnTo>
                  <a:pt x="2784" y="775"/>
                </a:lnTo>
                <a:lnTo>
                  <a:pt x="1391" y="1358"/>
                </a:lnTo>
                <a:lnTo>
                  <a:pt x="0" y="1417"/>
                </a:lnTo>
                <a:lnTo>
                  <a:pt x="0" y="1455"/>
                </a:lnTo>
                <a:lnTo>
                  <a:pt x="1391" y="1453"/>
                </a:lnTo>
                <a:lnTo>
                  <a:pt x="2784" y="898"/>
                </a:lnTo>
                <a:lnTo>
                  <a:pt x="4177" y="896"/>
                </a:lnTo>
                <a:lnTo>
                  <a:pt x="5570" y="341"/>
                </a:lnTo>
                <a:close/>
              </a:path>
            </a:pathLst>
          </a:custGeom>
          <a:solidFill>
            <a:srgbClr val="9B1E2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36950" y="1130628"/>
            <a:ext cx="12228950" cy="3194457"/>
          </a:xfrm>
          <a:custGeom>
            <a:avLst/>
            <a:gdLst>
              <a:gd name="T0" fmla="*/ 5570 w 5570"/>
              <a:gd name="T1" fmla="*/ 341 h 1455"/>
              <a:gd name="T2" fmla="*/ 5570 w 5570"/>
              <a:gd name="T3" fmla="*/ 0 h 1455"/>
              <a:gd name="T4" fmla="*/ 4158 w 5570"/>
              <a:gd name="T5" fmla="*/ 716 h 1455"/>
              <a:gd name="T6" fmla="*/ 2784 w 5570"/>
              <a:gd name="T7" fmla="*/ 775 h 1455"/>
              <a:gd name="T8" fmla="*/ 1391 w 5570"/>
              <a:gd name="T9" fmla="*/ 1358 h 1455"/>
              <a:gd name="T10" fmla="*/ 0 w 5570"/>
              <a:gd name="T11" fmla="*/ 1417 h 1455"/>
              <a:gd name="T12" fmla="*/ 0 w 5570"/>
              <a:gd name="T13" fmla="*/ 1455 h 1455"/>
              <a:gd name="T14" fmla="*/ 1391 w 5570"/>
              <a:gd name="T15" fmla="*/ 1453 h 1455"/>
              <a:gd name="T16" fmla="*/ 2784 w 5570"/>
              <a:gd name="T17" fmla="*/ 898 h 1455"/>
              <a:gd name="T18" fmla="*/ 4177 w 5570"/>
              <a:gd name="T19" fmla="*/ 896 h 1455"/>
              <a:gd name="T20" fmla="*/ 5570 w 5570"/>
              <a:gd name="T21" fmla="*/ 341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70" h="1455">
                <a:moveTo>
                  <a:pt x="5570" y="341"/>
                </a:moveTo>
                <a:lnTo>
                  <a:pt x="5570" y="0"/>
                </a:lnTo>
                <a:lnTo>
                  <a:pt x="4158" y="716"/>
                </a:lnTo>
                <a:lnTo>
                  <a:pt x="2784" y="775"/>
                </a:lnTo>
                <a:lnTo>
                  <a:pt x="1391" y="1358"/>
                </a:lnTo>
                <a:lnTo>
                  <a:pt x="0" y="1417"/>
                </a:lnTo>
                <a:lnTo>
                  <a:pt x="0" y="1455"/>
                </a:lnTo>
                <a:lnTo>
                  <a:pt x="1391" y="1453"/>
                </a:lnTo>
                <a:lnTo>
                  <a:pt x="2784" y="898"/>
                </a:lnTo>
                <a:lnTo>
                  <a:pt x="4177" y="896"/>
                </a:lnTo>
                <a:lnTo>
                  <a:pt x="5570" y="34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TextBox 14"/>
          <p:cNvSpPr txBox="1"/>
          <p:nvPr/>
        </p:nvSpPr>
        <p:spPr>
          <a:xfrm>
            <a:off x="3108960" y="4464865"/>
            <a:ext cx="7982007" cy="1015663"/>
          </a:xfrm>
          <a:prstGeom prst="rect">
            <a:avLst/>
          </a:prstGeom>
          <a:noFill/>
        </p:spPr>
        <p:txBody>
          <a:bodyPr wrap="square" rtlCol="0">
            <a:spAutoFit/>
          </a:bodyPr>
          <a:lstStyle/>
          <a:p>
            <a:pPr algn="r"/>
            <a:r>
              <a:rPr lang="zh-CN" altLang="en-US" sz="6000" dirty="0">
                <a:solidFill>
                  <a:srgbClr val="9B1E23"/>
                </a:solidFill>
                <a:latin typeface="方正尚酷简体" panose="03000509000000000000" pitchFamily="65" charset="-122"/>
                <a:ea typeface="方正尚酷简体" panose="03000509000000000000" pitchFamily="65" charset="-122"/>
              </a:rPr>
              <a:t>感谢各位的批评指正</a:t>
            </a:r>
          </a:p>
        </p:txBody>
      </p:sp>
      <p:sp>
        <p:nvSpPr>
          <p:cNvPr id="11" name="TextBox 16"/>
          <p:cNvSpPr txBox="1"/>
          <p:nvPr/>
        </p:nvSpPr>
        <p:spPr>
          <a:xfrm>
            <a:off x="4760540" y="5511082"/>
            <a:ext cx="6330427" cy="369332"/>
          </a:xfrm>
          <a:prstGeom prst="rect">
            <a:avLst/>
          </a:prstGeom>
          <a:noFill/>
        </p:spPr>
        <p:txBody>
          <a:bodyPr wrap="square" rtlCol="0">
            <a:spAutoFit/>
          </a:bodyPr>
          <a:lstStyle/>
          <a:p>
            <a:pPr algn="r"/>
            <a:r>
              <a:rPr lang="zh-CN" altLang="en-US" dirty="0">
                <a:latin typeface="微软雅黑 Light" panose="020B0502040204020203" pitchFamily="34" charset="-122"/>
                <a:ea typeface="微软雅黑 Light" panose="020B0502040204020203" pitchFamily="34" charset="-122"/>
              </a:rPr>
              <a:t>同样适用于工作汇报、商业计划书、创业融资、岗位竞聘等</a:t>
            </a:r>
          </a:p>
        </p:txBody>
      </p:sp>
      <p:sp>
        <p:nvSpPr>
          <p:cNvPr id="12" name="TextBox 2"/>
          <p:cNvSpPr txBox="1"/>
          <p:nvPr/>
        </p:nvSpPr>
        <p:spPr>
          <a:xfrm>
            <a:off x="7099168" y="2163061"/>
            <a:ext cx="3993402" cy="2646878"/>
          </a:xfrm>
          <a:prstGeom prst="rect">
            <a:avLst/>
          </a:prstGeom>
          <a:noFill/>
        </p:spPr>
        <p:txBody>
          <a:bodyPr vert="horz" wrap="none" rtlCol="0">
            <a:spAutoFit/>
          </a:bodyPr>
          <a:lstStyle>
            <a:defPPr>
              <a:defRPr lang="zh-CN"/>
            </a:defPPr>
            <a:lvl1pPr algn="ctr">
              <a:defRPr sz="16600" b="1">
                <a:ln>
                  <a:gradFill>
                    <a:gsLst>
                      <a:gs pos="0">
                        <a:schemeClr val="accent1">
                          <a:lumMod val="5000"/>
                          <a:lumOff val="95000"/>
                          <a:alpha val="0"/>
                        </a:schemeClr>
                      </a:gs>
                      <a:gs pos="56000">
                        <a:schemeClr val="bg1"/>
                      </a:gs>
                      <a:gs pos="100000">
                        <a:schemeClr val="bg1">
                          <a:alpha val="0"/>
                        </a:schemeClr>
                      </a:gs>
                    </a:gsLst>
                    <a:lin ang="7200000" scaled="0"/>
                  </a:gradFill>
                </a:ln>
                <a:solidFill>
                  <a:srgbClr val="A5C846"/>
                </a:solidFill>
                <a:effectLst>
                  <a:outerShdw blurRad="38100" dist="38100" dir="2700000" algn="tl">
                    <a:srgbClr val="000000">
                      <a:alpha val="43137"/>
                    </a:srgbClr>
                  </a:outerShdw>
                </a:effectLst>
                <a:latin typeface="Agency FB" panose="020B0503020202020204" pitchFamily="34" charset="0"/>
              </a:defRPr>
            </a:lvl1pPr>
            <a:lvl2pPr>
              <a:defRPr/>
            </a:lvl2pPr>
            <a:lvl3pPr>
              <a:defRPr/>
            </a:lvl3pPr>
            <a:lvl4pPr>
              <a:defRPr/>
            </a:lvl4pPr>
            <a:lvl5pPr>
              <a:defRPr/>
            </a:lvl5pPr>
            <a:lvl6pPr>
              <a:defRPr/>
            </a:lvl6pPr>
            <a:lvl7pPr>
              <a:defRPr/>
            </a:lvl7pPr>
            <a:lvl8pPr>
              <a:defRPr/>
            </a:lvl8pPr>
            <a:lvl9pPr>
              <a:defRPr/>
            </a:lvl9pPr>
          </a:lstStyle>
          <a:p>
            <a:r>
              <a:rPr lang="en-US" altLang="zh-CN" smtClean="0">
                <a:solidFill>
                  <a:srgbClr val="9B1E23"/>
                </a:solidFill>
              </a:rPr>
              <a:t>202X</a:t>
            </a:r>
            <a:endParaRPr lang="zh-CN" altLang="en-US" dirty="0">
              <a:solidFill>
                <a:srgbClr val="9B1E23"/>
              </a:solidFill>
            </a:endParaRPr>
          </a:p>
        </p:txBody>
      </p:sp>
      <p:grpSp>
        <p:nvGrpSpPr>
          <p:cNvPr id="13" name="组合 12"/>
          <p:cNvGrpSpPr/>
          <p:nvPr/>
        </p:nvGrpSpPr>
        <p:grpSpPr>
          <a:xfrm>
            <a:off x="8327521" y="6049486"/>
            <a:ext cx="458433" cy="413329"/>
            <a:chOff x="4634991" y="2138335"/>
            <a:chExt cx="428348" cy="386204"/>
          </a:xfrm>
        </p:grpSpPr>
        <p:sp>
          <p:nvSpPr>
            <p:cNvPr id="14"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B1E23"/>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15"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grpSp>
        <p:nvGrpSpPr>
          <p:cNvPr id="16" name="组合 15"/>
          <p:cNvGrpSpPr/>
          <p:nvPr/>
        </p:nvGrpSpPr>
        <p:grpSpPr>
          <a:xfrm>
            <a:off x="10500315" y="6049486"/>
            <a:ext cx="458433" cy="413329"/>
            <a:chOff x="5076056" y="2138335"/>
            <a:chExt cx="428348" cy="386204"/>
          </a:xfrm>
        </p:grpSpPr>
        <p:sp>
          <p:nvSpPr>
            <p:cNvPr id="17"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B1E23"/>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18"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grpSp>
        <p:nvGrpSpPr>
          <p:cNvPr id="19" name="组合 18"/>
          <p:cNvGrpSpPr/>
          <p:nvPr/>
        </p:nvGrpSpPr>
        <p:grpSpPr>
          <a:xfrm>
            <a:off x="8847533" y="6049452"/>
            <a:ext cx="458433" cy="413329"/>
            <a:chOff x="5557128" y="2138335"/>
            <a:chExt cx="428348" cy="386204"/>
          </a:xfrm>
        </p:grpSpPr>
        <p:sp>
          <p:nvSpPr>
            <p:cNvPr id="20"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12121"/>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21"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grpSp>
        <p:nvGrpSpPr>
          <p:cNvPr id="22" name="组合 21"/>
          <p:cNvGrpSpPr/>
          <p:nvPr/>
        </p:nvGrpSpPr>
        <p:grpSpPr>
          <a:xfrm>
            <a:off x="9919733" y="6049486"/>
            <a:ext cx="458433" cy="413329"/>
            <a:chOff x="6068610" y="2138335"/>
            <a:chExt cx="428348" cy="386204"/>
          </a:xfrm>
        </p:grpSpPr>
        <p:sp>
          <p:nvSpPr>
            <p:cNvPr id="23"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12121"/>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24"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grpSp>
        <p:nvGrpSpPr>
          <p:cNvPr id="25" name="组合 24"/>
          <p:cNvGrpSpPr/>
          <p:nvPr/>
        </p:nvGrpSpPr>
        <p:grpSpPr>
          <a:xfrm>
            <a:off x="9389560" y="6044353"/>
            <a:ext cx="458433" cy="413329"/>
            <a:chOff x="6623914" y="2138335"/>
            <a:chExt cx="428348" cy="386204"/>
          </a:xfrm>
        </p:grpSpPr>
        <p:sp>
          <p:nvSpPr>
            <p:cNvPr id="26"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B1E23"/>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27"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spTree>
    <p:extLst>
      <p:ext uri="{BB962C8B-B14F-4D97-AF65-F5344CB8AC3E}">
        <p14:creationId xmlns:p14="http://schemas.microsoft.com/office/powerpoint/2010/main" val="22615989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wipe(right)">
                                      <p:cBhvr>
                                        <p:cTn id="7" dur="750"/>
                                        <p:tgtEl>
                                          <p:spTgt spid="102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750"/>
                                        <p:tgtEl>
                                          <p:spTgt spid="5"/>
                                        </p:tgtEl>
                                      </p:cBhvr>
                                    </p:animEffect>
                                  </p:childTnLst>
                                </p:cTn>
                              </p:par>
                            </p:childTnLst>
                          </p:cTn>
                        </p:par>
                        <p:par>
                          <p:cTn id="11" fill="hold">
                            <p:stCondLst>
                              <p:cond delay="75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2"/>
                                        </p:tgtEl>
                                        <p:attrNameLst>
                                          <p:attrName>style.visibility</p:attrName>
                                        </p:attrNameLst>
                                      </p:cBhvr>
                                      <p:to>
                                        <p:strVal val="visible"/>
                                      </p:to>
                                    </p:set>
                                    <p:anim by="(-#ppt_w*2)" calcmode="lin" valueType="num">
                                      <p:cBhvr rctx="PPT">
                                        <p:cTn id="14" dur="500" autoRev="1" fill="hold">
                                          <p:stCondLst>
                                            <p:cond delay="0"/>
                                          </p:stCondLst>
                                        </p:cTn>
                                        <p:tgtEl>
                                          <p:spTgt spid="12"/>
                                        </p:tgtEl>
                                        <p:attrNameLst>
                                          <p:attrName>ppt_w</p:attrName>
                                        </p:attrNameLst>
                                      </p:cBhvr>
                                    </p:anim>
                                    <p:anim by="(#ppt_w*0.50)" calcmode="lin" valueType="num">
                                      <p:cBhvr>
                                        <p:cTn id="15" dur="500" decel="50000" autoRev="1" fill="hold">
                                          <p:stCondLst>
                                            <p:cond delay="0"/>
                                          </p:stCondLst>
                                        </p:cTn>
                                        <p:tgtEl>
                                          <p:spTgt spid="12"/>
                                        </p:tgtEl>
                                        <p:attrNameLst>
                                          <p:attrName>ppt_x</p:attrName>
                                        </p:attrNameLst>
                                      </p:cBhvr>
                                    </p:anim>
                                    <p:anim from="(-#ppt_h/2)" to="(#ppt_y)" calcmode="lin" valueType="num">
                                      <p:cBhvr>
                                        <p:cTn id="16" dur="1000" fill="hold">
                                          <p:stCondLst>
                                            <p:cond delay="0"/>
                                          </p:stCondLst>
                                        </p:cTn>
                                        <p:tgtEl>
                                          <p:spTgt spid="12"/>
                                        </p:tgtEl>
                                        <p:attrNameLst>
                                          <p:attrName>ppt_y</p:attrName>
                                        </p:attrNameLst>
                                      </p:cBhvr>
                                    </p:anim>
                                    <p:animRot by="21600000">
                                      <p:cBhvr>
                                        <p:cTn id="17" dur="1000" fill="hold">
                                          <p:stCondLst>
                                            <p:cond delay="0"/>
                                          </p:stCondLst>
                                        </p:cTn>
                                        <p:tgtEl>
                                          <p:spTgt spid="12"/>
                                        </p:tgtEl>
                                        <p:attrNameLst>
                                          <p:attrName>r</p:attrName>
                                        </p:attrNameLst>
                                      </p:cBhvr>
                                    </p:animRot>
                                  </p:childTnLst>
                                </p:cTn>
                              </p:par>
                            </p:childTnLst>
                          </p:cTn>
                        </p:par>
                        <p:par>
                          <p:cTn id="18" fill="hold">
                            <p:stCondLst>
                              <p:cond delay="20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0"/>
                                        </p:tgtEl>
                                        <p:attrNameLst>
                                          <p:attrName>ppt_y</p:attrName>
                                        </p:attrNameLst>
                                      </p:cBhvr>
                                      <p:tavLst>
                                        <p:tav tm="0">
                                          <p:val>
                                            <p:strVal val="#ppt_y"/>
                                          </p:val>
                                        </p:tav>
                                        <p:tav tm="100000">
                                          <p:val>
                                            <p:strVal val="#ppt_y"/>
                                          </p:val>
                                        </p:tav>
                                      </p:tavLst>
                                    </p:anim>
                                    <p:anim calcmode="lin" valueType="num">
                                      <p:cBhvr>
                                        <p:cTn id="2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0"/>
                                        </p:tgtEl>
                                      </p:cBhvr>
                                    </p:animEffect>
                                  </p:childTnLst>
                                </p:cTn>
                              </p:par>
                            </p:childTnLst>
                          </p:cTn>
                        </p:par>
                        <p:par>
                          <p:cTn id="26" fill="hold">
                            <p:stCondLst>
                              <p:cond delay="295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1000"/>
                                        <p:tgtEl>
                                          <p:spTgt spid="11"/>
                                        </p:tgtEl>
                                      </p:cBhvr>
                                    </p:animEffect>
                                  </p:childTnLst>
                                </p:cTn>
                              </p:par>
                            </p:childTnLst>
                          </p:cTn>
                        </p:par>
                        <p:par>
                          <p:cTn id="30" fill="hold">
                            <p:stCondLst>
                              <p:cond delay="3950"/>
                            </p:stCondLst>
                            <p:childTnLst>
                              <p:par>
                                <p:cTn id="31" presetID="2" presetClass="entr" presetSubtype="2"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1+#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25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1+#ppt_w/2"/>
                                          </p:val>
                                        </p:tav>
                                        <p:tav tm="100000">
                                          <p:val>
                                            <p:strVal val="#ppt_x"/>
                                          </p:val>
                                        </p:tav>
                                      </p:tavLst>
                                    </p:anim>
                                    <p:anim calcmode="lin" valueType="num">
                                      <p:cBhvr additive="base">
                                        <p:cTn id="38" dur="500" fill="hold"/>
                                        <p:tgtEl>
                                          <p:spTgt spid="19"/>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45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1+#ppt_w/2"/>
                                          </p:val>
                                        </p:tav>
                                        <p:tav tm="100000">
                                          <p:val>
                                            <p:strVal val="#ppt_x"/>
                                          </p:val>
                                        </p:tav>
                                      </p:tavLst>
                                    </p:anim>
                                    <p:anim calcmode="lin" valueType="num">
                                      <p:cBhvr additive="base">
                                        <p:cTn id="42" dur="500" fill="hold"/>
                                        <p:tgtEl>
                                          <p:spTgt spid="2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65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1+#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85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7"/>
          <p:cNvSpPr>
            <a:spLocks/>
          </p:cNvSpPr>
          <p:nvPr/>
        </p:nvSpPr>
        <p:spPr bwMode="auto">
          <a:xfrm>
            <a:off x="1" y="-1"/>
            <a:ext cx="5317331" cy="5301986"/>
          </a:xfrm>
          <a:custGeom>
            <a:avLst/>
            <a:gdLst>
              <a:gd name="T0" fmla="*/ 0 w 1386"/>
              <a:gd name="T1" fmla="*/ 0 h 1382"/>
              <a:gd name="T2" fmla="*/ 0 w 1386"/>
              <a:gd name="T3" fmla="*/ 1382 h 1382"/>
              <a:gd name="T4" fmla="*/ 1386 w 1386"/>
              <a:gd name="T5" fmla="*/ 0 h 1382"/>
              <a:gd name="T6" fmla="*/ 0 w 1386"/>
              <a:gd name="T7" fmla="*/ 0 h 1382"/>
            </a:gdLst>
            <a:ahLst/>
            <a:cxnLst>
              <a:cxn ang="0">
                <a:pos x="T0" y="T1"/>
              </a:cxn>
              <a:cxn ang="0">
                <a:pos x="T2" y="T3"/>
              </a:cxn>
              <a:cxn ang="0">
                <a:pos x="T4" y="T5"/>
              </a:cxn>
              <a:cxn ang="0">
                <a:pos x="T6" y="T7"/>
              </a:cxn>
            </a:cxnLst>
            <a:rect l="0" t="0" r="r" b="b"/>
            <a:pathLst>
              <a:path w="1386" h="1382">
                <a:moveTo>
                  <a:pt x="0" y="0"/>
                </a:moveTo>
                <a:lnTo>
                  <a:pt x="0" y="1382"/>
                </a:lnTo>
                <a:lnTo>
                  <a:pt x="1386" y="0"/>
                </a:lnTo>
                <a:lnTo>
                  <a:pt x="0" y="0"/>
                </a:lnTo>
                <a:close/>
              </a:path>
            </a:pathLst>
          </a:custGeom>
          <a:blipFill dpi="0" rotWithShape="1">
            <a:blip r:embed="rId3"/>
            <a:srcRect/>
            <a:stretch>
              <a:fillRect l="-31761" t="-23822" r="-61677" b="-5526"/>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b="1">
              <a:solidFill>
                <a:schemeClr val="lt1"/>
              </a:solidFill>
              <a:latin typeface="Agency FB" panose="020B0503020202020204" pitchFamily="34" charset="0"/>
              <a:ea typeface="腾祥澜黑简" panose="01010104010101010101" pitchFamily="2" charset="-122"/>
            </a:endParaRPr>
          </a:p>
        </p:txBody>
      </p:sp>
      <p:sp>
        <p:nvSpPr>
          <p:cNvPr id="22" name="任意多边形 21"/>
          <p:cNvSpPr>
            <a:spLocks/>
          </p:cNvSpPr>
          <p:nvPr/>
        </p:nvSpPr>
        <p:spPr bwMode="auto">
          <a:xfrm>
            <a:off x="1" y="-1"/>
            <a:ext cx="7891595" cy="6858002"/>
          </a:xfrm>
          <a:custGeom>
            <a:avLst/>
            <a:gdLst>
              <a:gd name="connsiteX0" fmla="*/ 6065441 w 7891595"/>
              <a:gd name="connsiteY0" fmla="*/ 0 h 6858002"/>
              <a:gd name="connsiteX1" fmla="*/ 7891595 w 7891595"/>
              <a:gd name="connsiteY1" fmla="*/ 0 h 6858002"/>
              <a:gd name="connsiteX2" fmla="*/ 1826154 w 7891595"/>
              <a:gd name="connsiteY2" fmla="*/ 6061605 h 6858002"/>
              <a:gd name="connsiteX3" fmla="*/ 2488791 w 7891595"/>
              <a:gd name="connsiteY3" fmla="*/ 6858002 h 6858002"/>
              <a:gd name="connsiteX4" fmla="*/ 662657 w 7891595"/>
              <a:gd name="connsiteY4" fmla="*/ 6858002 h 6858002"/>
              <a:gd name="connsiteX5" fmla="*/ 0 w 7891595"/>
              <a:gd name="connsiteY5" fmla="*/ 6061605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1595" h="6858002">
                <a:moveTo>
                  <a:pt x="6065441" y="0"/>
                </a:moveTo>
                <a:lnTo>
                  <a:pt x="7891595" y="0"/>
                </a:lnTo>
                <a:lnTo>
                  <a:pt x="1826154" y="6061605"/>
                </a:lnTo>
                <a:lnTo>
                  <a:pt x="2488791" y="6858002"/>
                </a:lnTo>
                <a:lnTo>
                  <a:pt x="662657" y="6858002"/>
                </a:lnTo>
                <a:lnTo>
                  <a:pt x="0" y="6061605"/>
                </a:lnTo>
                <a:close/>
              </a:path>
            </a:pathLst>
          </a:cu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24" name="任意多边形 23"/>
          <p:cNvSpPr>
            <a:spLocks/>
          </p:cNvSpPr>
          <p:nvPr/>
        </p:nvSpPr>
        <p:spPr bwMode="auto">
          <a:xfrm>
            <a:off x="1" y="2363258"/>
            <a:ext cx="3880063" cy="4494743"/>
          </a:xfrm>
          <a:custGeom>
            <a:avLst/>
            <a:gdLst>
              <a:gd name="connsiteX0" fmla="*/ 0 w 3880063"/>
              <a:gd name="connsiteY0" fmla="*/ 0 h 4494743"/>
              <a:gd name="connsiteX1" fmla="*/ 3880063 w 3880063"/>
              <a:gd name="connsiteY1" fmla="*/ 4494743 h 4494743"/>
              <a:gd name="connsiteX2" fmla="*/ 3082224 w 3880063"/>
              <a:gd name="connsiteY2" fmla="*/ 4494743 h 4494743"/>
              <a:gd name="connsiteX3" fmla="*/ 0 w 3880063"/>
              <a:gd name="connsiteY3" fmla="*/ 932260 h 4494743"/>
            </a:gdLst>
            <a:ahLst/>
            <a:cxnLst>
              <a:cxn ang="0">
                <a:pos x="connsiteX0" y="connsiteY0"/>
              </a:cxn>
              <a:cxn ang="0">
                <a:pos x="connsiteX1" y="connsiteY1"/>
              </a:cxn>
              <a:cxn ang="0">
                <a:pos x="connsiteX2" y="connsiteY2"/>
              </a:cxn>
              <a:cxn ang="0">
                <a:pos x="connsiteX3" y="connsiteY3"/>
              </a:cxn>
            </a:cxnLst>
            <a:rect l="l" t="t" r="r" b="b"/>
            <a:pathLst>
              <a:path w="3880063" h="4494743">
                <a:moveTo>
                  <a:pt x="0" y="0"/>
                </a:moveTo>
                <a:lnTo>
                  <a:pt x="3880063" y="4494743"/>
                </a:lnTo>
                <a:lnTo>
                  <a:pt x="3082224" y="4494743"/>
                </a:lnTo>
                <a:lnTo>
                  <a:pt x="0" y="932260"/>
                </a:lnTo>
                <a:close/>
              </a:path>
            </a:pathLst>
          </a:cu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47" name="矩形 259"/>
          <p:cNvSpPr>
            <a:spLocks noChangeArrowheads="1"/>
          </p:cNvSpPr>
          <p:nvPr/>
        </p:nvSpPr>
        <p:spPr bwMode="auto">
          <a:xfrm>
            <a:off x="5647424" y="3489767"/>
            <a:ext cx="558027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000" dirty="0">
                <a:solidFill>
                  <a:srgbClr val="9B1E23"/>
                </a:solidFill>
                <a:latin typeface="方正尚酷简体" panose="03000509000000000000" pitchFamily="65" charset="-122"/>
                <a:ea typeface="方正尚酷简体" panose="03000509000000000000" pitchFamily="65" charset="-122"/>
                <a:cs typeface="Arial" panose="020B0604020202020204" pitchFamily="34" charset="0"/>
              </a:rPr>
              <a:t>认识团队</a:t>
            </a:r>
          </a:p>
        </p:txBody>
      </p:sp>
      <p:sp>
        <p:nvSpPr>
          <p:cNvPr id="48" name="TextBox 17"/>
          <p:cNvSpPr txBox="1"/>
          <p:nvPr/>
        </p:nvSpPr>
        <p:spPr>
          <a:xfrm>
            <a:off x="5599227" y="4549659"/>
            <a:ext cx="5457371" cy="687561"/>
          </a:xfrm>
          <a:prstGeom prst="rect">
            <a:avLst/>
          </a:prstGeom>
          <a:noFill/>
        </p:spPr>
        <p:txBody>
          <a:bodyPr wrap="square" rtlCol="0">
            <a:spAutoFit/>
          </a:bodyPr>
          <a:lstStyle/>
          <a:p>
            <a:pPr>
              <a:lnSpc>
                <a:spcPct val="110000"/>
              </a:lnSpc>
            </a:pPr>
            <a:r>
              <a:rPr lang="en-US" altLang="zh-CN" sz="1200" dirty="0">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grpSp>
        <p:nvGrpSpPr>
          <p:cNvPr id="49" name="Group 16"/>
          <p:cNvGrpSpPr>
            <a:grpSpLocks/>
          </p:cNvGrpSpPr>
          <p:nvPr/>
        </p:nvGrpSpPr>
        <p:grpSpPr bwMode="auto">
          <a:xfrm>
            <a:off x="7629592" y="5531437"/>
            <a:ext cx="386867" cy="386867"/>
            <a:chOff x="0" y="0"/>
            <a:chExt cx="965499" cy="965499"/>
          </a:xfrm>
          <a:solidFill>
            <a:schemeClr val="bg1"/>
          </a:solidFill>
          <a:effectLst/>
        </p:grpSpPr>
        <p:sp>
          <p:nvSpPr>
            <p:cNvPr id="50" name="AutoShape 17"/>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9B1E23"/>
            </a:solidFill>
            <a:ln>
              <a:noFill/>
            </a:ln>
            <a:effectLst>
              <a:outerShdw blurRad="63500" algn="ctr" rotWithShape="0">
                <a:prstClr val="black">
                  <a:alpha val="40000"/>
                </a:prstClr>
              </a:outerShdw>
            </a:effectLst>
            <a:extLst/>
          </p:spPr>
          <p:txBody>
            <a:bodyPr rtlCol="0" anchor="ctr"/>
            <a:lstStyle/>
            <a:p>
              <a:pPr algn="ctr"/>
              <a:endParaRPr lang="zh-CN" altLang="en-US" sz="2800">
                <a:solidFill>
                  <a:srgbClr val="9B1E23"/>
                </a:solidFill>
                <a:latin typeface="方正粗谭黑简体" panose="02000000000000000000" pitchFamily="2" charset="-122"/>
                <a:ea typeface="方正粗谭黑简体" panose="02000000000000000000" pitchFamily="2" charset="-122"/>
                <a:sym typeface="+mn-lt"/>
              </a:endParaRPr>
            </a:p>
          </p:txBody>
        </p:sp>
        <p:sp>
          <p:nvSpPr>
            <p:cNvPr id="51" name="AutoShape 18"/>
            <p:cNvSpPr>
              <a:spLocks/>
            </p:cNvSpPr>
            <p:nvPr/>
          </p:nvSpPr>
          <p:spPr bwMode="auto">
            <a:xfrm>
              <a:off x="293778" y="265194"/>
              <a:ext cx="393822" cy="393822"/>
            </a:xfrm>
            <a:custGeom>
              <a:avLst/>
              <a:gdLst>
                <a:gd name="T0" fmla="*/ 196911 w 21600"/>
                <a:gd name="T1" fmla="*/ 196911 h 21600"/>
                <a:gd name="T2" fmla="*/ 196911 w 21600"/>
                <a:gd name="T3" fmla="*/ 196911 h 21600"/>
                <a:gd name="T4" fmla="*/ 196911 w 21600"/>
                <a:gd name="T5" fmla="*/ 196911 h 21600"/>
                <a:gd name="T6" fmla="*/ 196911 w 21600"/>
                <a:gd name="T7" fmla="*/ 19691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50" tIns="19050" rIns="19050" bIns="19050" anchor="ctr"/>
            <a:lstStyle/>
            <a:p>
              <a:pPr>
                <a:defRPr/>
              </a:pPr>
              <a:endParaRPr lang="zh-CN" altLang="en-US" sz="900">
                <a:solidFill>
                  <a:srgbClr val="9B1E23"/>
                </a:solidFill>
                <a:cs typeface="+mn-ea"/>
                <a:sym typeface="+mn-lt"/>
              </a:endParaRPr>
            </a:p>
          </p:txBody>
        </p:sp>
      </p:grpSp>
      <p:grpSp>
        <p:nvGrpSpPr>
          <p:cNvPr id="52" name="组合 51"/>
          <p:cNvGrpSpPr/>
          <p:nvPr/>
        </p:nvGrpSpPr>
        <p:grpSpPr>
          <a:xfrm>
            <a:off x="5685088" y="5531437"/>
            <a:ext cx="386867" cy="386867"/>
            <a:chOff x="6316398" y="415834"/>
            <a:chExt cx="482600" cy="482600"/>
          </a:xfrm>
          <a:solidFill>
            <a:schemeClr val="bg1"/>
          </a:solidFill>
          <a:effectLst/>
        </p:grpSpPr>
        <p:sp>
          <p:nvSpPr>
            <p:cNvPr id="53" name="AutoShape 8" descr="tile_paper_medgray.jpeg"/>
            <p:cNvSpPr>
              <a:spLocks/>
            </p:cNvSpPr>
            <p:nvPr/>
          </p:nvSpPr>
          <p:spPr bwMode="auto">
            <a:xfrm>
              <a:off x="6316398"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212121"/>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sym typeface="+mn-lt"/>
              </a:endParaRPr>
            </a:p>
          </p:txBody>
        </p:sp>
        <p:sp>
          <p:nvSpPr>
            <p:cNvPr id="54" name="AutoShape 82"/>
            <p:cNvSpPr>
              <a:spLocks/>
            </p:cNvSpPr>
            <p:nvPr/>
          </p:nvSpPr>
          <p:spPr bwMode="auto">
            <a:xfrm>
              <a:off x="6457131" y="556567"/>
              <a:ext cx="201134" cy="201134"/>
            </a:xfrm>
            <a:custGeom>
              <a:avLst/>
              <a:gdLst>
                <a:gd name="T0" fmla="*/ 198438 w 21600"/>
                <a:gd name="T1" fmla="*/ 198438 h 21600"/>
                <a:gd name="T2" fmla="*/ 198438 w 21600"/>
                <a:gd name="T3" fmla="*/ 198438 h 21600"/>
                <a:gd name="T4" fmla="*/ 198438 w 21600"/>
                <a:gd name="T5" fmla="*/ 198438 h 21600"/>
                <a:gd name="T6" fmla="*/ 198438 w 21600"/>
                <a:gd name="T7" fmla="*/ 198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grpFill/>
            <a:ln>
              <a:noFill/>
            </a:ln>
            <a:effectLst/>
            <a:extLst/>
          </p:spPr>
          <p:txBody>
            <a:bodyPr lIns="38100" tIns="38100" rIns="38100" bIns="38100" anchor="ctr"/>
            <a:lstStyle/>
            <a:p>
              <a:pPr>
                <a:defRPr/>
              </a:pPr>
              <a:endParaRPr lang="zh-CN" altLang="en-US">
                <a:solidFill>
                  <a:srgbClr val="9B1E23"/>
                </a:solidFill>
                <a:cs typeface="+mn-ea"/>
                <a:sym typeface="+mn-lt"/>
              </a:endParaRPr>
            </a:p>
          </p:txBody>
        </p:sp>
      </p:grpSp>
      <p:grpSp>
        <p:nvGrpSpPr>
          <p:cNvPr id="55" name="组合 54"/>
          <p:cNvGrpSpPr/>
          <p:nvPr/>
        </p:nvGrpSpPr>
        <p:grpSpPr>
          <a:xfrm>
            <a:off x="6333256" y="5531437"/>
            <a:ext cx="386867" cy="386867"/>
            <a:chOff x="7068981" y="415834"/>
            <a:chExt cx="482600" cy="482600"/>
          </a:xfrm>
          <a:solidFill>
            <a:schemeClr val="bg1"/>
          </a:solidFill>
          <a:effectLst/>
        </p:grpSpPr>
        <p:sp>
          <p:nvSpPr>
            <p:cNvPr id="56" name="AutoShape 8" descr="tile_paper_medgray.jpeg"/>
            <p:cNvSpPr>
              <a:spLocks/>
            </p:cNvSpPr>
            <p:nvPr/>
          </p:nvSpPr>
          <p:spPr bwMode="auto">
            <a:xfrm>
              <a:off x="7068981"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9B1E23"/>
            </a:solidFill>
            <a:ln>
              <a:noFill/>
            </a:ln>
            <a:effectLst>
              <a:outerShdw blurRad="63500" algn="ctr" rotWithShape="0">
                <a:prstClr val="black">
                  <a:alpha val="40000"/>
                </a:prstClr>
              </a:outerShdw>
            </a:effectLst>
            <a:extLst/>
          </p:spPr>
          <p:txBody>
            <a:bodyPr rtlCol="0" anchor="ctr"/>
            <a:lstStyle/>
            <a:p>
              <a:pPr algn="ctr"/>
              <a:endParaRPr lang="zh-CN" altLang="en-US" sz="2800">
                <a:solidFill>
                  <a:srgbClr val="9B1E23"/>
                </a:solidFill>
                <a:latin typeface="方正粗谭黑简体" panose="02000000000000000000" pitchFamily="2" charset="-122"/>
                <a:ea typeface="方正粗谭黑简体" panose="02000000000000000000" pitchFamily="2" charset="-122"/>
                <a:sym typeface="+mn-lt"/>
              </a:endParaRPr>
            </a:p>
          </p:txBody>
        </p:sp>
        <p:sp>
          <p:nvSpPr>
            <p:cNvPr id="57" name="AutoShape 18"/>
            <p:cNvSpPr>
              <a:spLocks/>
            </p:cNvSpPr>
            <p:nvPr/>
          </p:nvSpPr>
          <p:spPr bwMode="auto">
            <a:xfrm>
              <a:off x="7209714"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grpFill/>
            <a:ln>
              <a:noFill/>
            </a:ln>
            <a:effectLst/>
            <a:extLst/>
          </p:spPr>
          <p:txBody>
            <a:bodyPr lIns="38100" tIns="38100" rIns="38100" bIns="38100" anchor="ctr"/>
            <a:lstStyle/>
            <a:p>
              <a:pPr>
                <a:defRPr/>
              </a:pPr>
              <a:endParaRPr lang="zh-CN" altLang="en-US" dirty="0">
                <a:solidFill>
                  <a:srgbClr val="9B1E23"/>
                </a:solidFill>
                <a:cs typeface="+mn-ea"/>
                <a:sym typeface="+mn-lt"/>
              </a:endParaRPr>
            </a:p>
          </p:txBody>
        </p:sp>
      </p:grpSp>
      <p:grpSp>
        <p:nvGrpSpPr>
          <p:cNvPr id="58" name="组合 57"/>
          <p:cNvGrpSpPr/>
          <p:nvPr/>
        </p:nvGrpSpPr>
        <p:grpSpPr>
          <a:xfrm>
            <a:off x="6981424" y="5531437"/>
            <a:ext cx="386867" cy="386867"/>
            <a:chOff x="7821564" y="415834"/>
            <a:chExt cx="482600" cy="482600"/>
          </a:xfrm>
          <a:solidFill>
            <a:schemeClr val="bg1"/>
          </a:solidFill>
          <a:effectLst/>
        </p:grpSpPr>
        <p:sp>
          <p:nvSpPr>
            <p:cNvPr id="59" name="AutoShape 8" descr="tile_paper_medgray.jpeg"/>
            <p:cNvSpPr>
              <a:spLocks/>
            </p:cNvSpPr>
            <p:nvPr/>
          </p:nvSpPr>
          <p:spPr bwMode="auto">
            <a:xfrm>
              <a:off x="7821564"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212121"/>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sym typeface="+mn-lt"/>
              </a:endParaRPr>
            </a:p>
          </p:txBody>
        </p:sp>
        <p:sp>
          <p:nvSpPr>
            <p:cNvPr id="60" name="AutoShape 20"/>
            <p:cNvSpPr>
              <a:spLocks/>
            </p:cNvSpPr>
            <p:nvPr/>
          </p:nvSpPr>
          <p:spPr bwMode="auto">
            <a:xfrm>
              <a:off x="7962297"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grpFill/>
            <a:ln>
              <a:noFill/>
            </a:ln>
            <a:effectLst/>
            <a:extLst/>
          </p:spPr>
          <p:txBody>
            <a:bodyPr lIns="38100" tIns="38100" rIns="38100" bIns="38100" anchor="ctr"/>
            <a:lstStyle/>
            <a:p>
              <a:pPr>
                <a:defRPr/>
              </a:pPr>
              <a:endParaRPr lang="zh-CN" altLang="en-US">
                <a:solidFill>
                  <a:srgbClr val="9B1E23"/>
                </a:solidFill>
                <a:cs typeface="+mn-ea"/>
                <a:sym typeface="+mn-lt"/>
              </a:endParaRPr>
            </a:p>
          </p:txBody>
        </p:sp>
      </p:grpSp>
    </p:spTree>
    <p:extLst>
      <p:ext uri="{BB962C8B-B14F-4D97-AF65-F5344CB8AC3E}">
        <p14:creationId xmlns:p14="http://schemas.microsoft.com/office/powerpoint/2010/main" val="73068501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14:presetBounceEnd="40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40000">
                                          <p:cBhvr additive="base">
                                            <p:cTn id="7" dur="10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40000">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14:bounceEnd="40000">
                                          <p:cBhvr additive="base">
                                            <p:cTn id="11" dur="10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14:presetBounceEnd="40000">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14:bounceEnd="40000">
                                          <p:cBhvr additive="base">
                                            <p:cTn id="15" dur="10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2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iterate type="lt">
                                        <p:tmPct val="0"/>
                                      </p:iterate>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20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7"/>
                                            </p:tgtEl>
                                          </p:cBhvr>
                                        </p:animEffect>
                                        <p:animScale>
                                          <p:cBhvr>
                                            <p:cTn id="26" dur="250" autoRev="1" fill="hold"/>
                                            <p:tgtEl>
                                              <p:spTgt spid="47"/>
                                            </p:tgtEl>
                                          </p:cBhvr>
                                          <p:by x="105000" y="105000"/>
                                        </p:animScale>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1000"/>
                                            <p:tgtEl>
                                              <p:spTgt spid="48"/>
                                            </p:tgtEl>
                                          </p:cBhvr>
                                        </p:animEffect>
                                      </p:childTnLst>
                                    </p:cTn>
                                  </p:par>
                                  <p:par>
                                    <p:cTn id="31" presetID="64" presetClass="path" presetSubtype="0" decel="100000" fill="hold" grpId="1" nodeType="withEffect">
                                      <p:stCondLst>
                                        <p:cond delay="0"/>
                                      </p:stCondLst>
                                      <p:childTnLst>
                                        <p:animMotion origin="layout" path="M -2.91667E-6 4.07407E-6 L -2.91667E-6 0.05 " pathEditMode="relative" rAng="0" ptsTypes="AA">
                                          <p:cBhvr>
                                            <p:cTn id="32" dur="1000" spd="-100000" fill="hold"/>
                                            <p:tgtEl>
                                              <p:spTgt spid="48"/>
                                            </p:tgtEl>
                                            <p:attrNameLst>
                                              <p:attrName>ppt_x</p:attrName>
                                              <p:attrName>ppt_y</p:attrName>
                                            </p:attrNameLst>
                                          </p:cBhvr>
                                          <p:rCtr x="0" y="2500"/>
                                        </p:animMotion>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p:cTn id="36" dur="800" fill="hold"/>
                                            <p:tgtEl>
                                              <p:spTgt spid="52"/>
                                            </p:tgtEl>
                                            <p:attrNameLst>
                                              <p:attrName>ppt_w</p:attrName>
                                            </p:attrNameLst>
                                          </p:cBhvr>
                                          <p:tavLst>
                                            <p:tav tm="0">
                                              <p:val>
                                                <p:fltVal val="0"/>
                                              </p:val>
                                            </p:tav>
                                            <p:tav tm="100000">
                                              <p:val>
                                                <p:strVal val="#ppt_w"/>
                                              </p:val>
                                            </p:tav>
                                          </p:tavLst>
                                        </p:anim>
                                        <p:anim calcmode="lin" valueType="num">
                                          <p:cBhvr>
                                            <p:cTn id="37" dur="800" fill="hold"/>
                                            <p:tgtEl>
                                              <p:spTgt spid="52"/>
                                            </p:tgtEl>
                                            <p:attrNameLst>
                                              <p:attrName>ppt_h</p:attrName>
                                            </p:attrNameLst>
                                          </p:cBhvr>
                                          <p:tavLst>
                                            <p:tav tm="0">
                                              <p:val>
                                                <p:fltVal val="0"/>
                                              </p:val>
                                            </p:tav>
                                            <p:tav tm="100000">
                                              <p:val>
                                                <p:strVal val="#ppt_h"/>
                                              </p:val>
                                            </p:tav>
                                          </p:tavLst>
                                        </p:anim>
                                        <p:animEffect transition="in" filter="fade">
                                          <p:cBhvr>
                                            <p:cTn id="38" dur="800"/>
                                            <p:tgtEl>
                                              <p:spTgt spid="52"/>
                                            </p:tgtEl>
                                          </p:cBhvr>
                                        </p:animEffect>
                                      </p:childTnLst>
                                    </p:cTn>
                                  </p:par>
                                  <p:par>
                                    <p:cTn id="39" presetID="53" presetClass="entr" presetSubtype="16" fill="hold" nodeType="withEffect">
                                      <p:stCondLst>
                                        <p:cond delay="200"/>
                                      </p:stCondLst>
                                      <p:childTnLst>
                                        <p:set>
                                          <p:cBhvr>
                                            <p:cTn id="40" dur="1" fill="hold">
                                              <p:stCondLst>
                                                <p:cond delay="0"/>
                                              </p:stCondLst>
                                            </p:cTn>
                                            <p:tgtEl>
                                              <p:spTgt spid="55"/>
                                            </p:tgtEl>
                                            <p:attrNameLst>
                                              <p:attrName>style.visibility</p:attrName>
                                            </p:attrNameLst>
                                          </p:cBhvr>
                                          <p:to>
                                            <p:strVal val="visible"/>
                                          </p:to>
                                        </p:set>
                                        <p:anim calcmode="lin" valueType="num">
                                          <p:cBhvr>
                                            <p:cTn id="41" dur="800" fill="hold"/>
                                            <p:tgtEl>
                                              <p:spTgt spid="55"/>
                                            </p:tgtEl>
                                            <p:attrNameLst>
                                              <p:attrName>ppt_w</p:attrName>
                                            </p:attrNameLst>
                                          </p:cBhvr>
                                          <p:tavLst>
                                            <p:tav tm="0">
                                              <p:val>
                                                <p:fltVal val="0"/>
                                              </p:val>
                                            </p:tav>
                                            <p:tav tm="100000">
                                              <p:val>
                                                <p:strVal val="#ppt_w"/>
                                              </p:val>
                                            </p:tav>
                                          </p:tavLst>
                                        </p:anim>
                                        <p:anim calcmode="lin" valueType="num">
                                          <p:cBhvr>
                                            <p:cTn id="42" dur="800" fill="hold"/>
                                            <p:tgtEl>
                                              <p:spTgt spid="55"/>
                                            </p:tgtEl>
                                            <p:attrNameLst>
                                              <p:attrName>ppt_h</p:attrName>
                                            </p:attrNameLst>
                                          </p:cBhvr>
                                          <p:tavLst>
                                            <p:tav tm="0">
                                              <p:val>
                                                <p:fltVal val="0"/>
                                              </p:val>
                                            </p:tav>
                                            <p:tav tm="100000">
                                              <p:val>
                                                <p:strVal val="#ppt_h"/>
                                              </p:val>
                                            </p:tav>
                                          </p:tavLst>
                                        </p:anim>
                                        <p:animEffect transition="in" filter="fade">
                                          <p:cBhvr>
                                            <p:cTn id="43" dur="800"/>
                                            <p:tgtEl>
                                              <p:spTgt spid="55"/>
                                            </p:tgtEl>
                                          </p:cBhvr>
                                        </p:animEffect>
                                      </p:childTnLst>
                                    </p:cTn>
                                  </p:par>
                                  <p:par>
                                    <p:cTn id="44" presetID="53" presetClass="entr" presetSubtype="16" fill="hold" nodeType="withEffect">
                                      <p:stCondLst>
                                        <p:cond delay="400"/>
                                      </p:stCondLst>
                                      <p:childTnLst>
                                        <p:set>
                                          <p:cBhvr>
                                            <p:cTn id="45" dur="1" fill="hold">
                                              <p:stCondLst>
                                                <p:cond delay="0"/>
                                              </p:stCondLst>
                                            </p:cTn>
                                            <p:tgtEl>
                                              <p:spTgt spid="58"/>
                                            </p:tgtEl>
                                            <p:attrNameLst>
                                              <p:attrName>style.visibility</p:attrName>
                                            </p:attrNameLst>
                                          </p:cBhvr>
                                          <p:to>
                                            <p:strVal val="visible"/>
                                          </p:to>
                                        </p:set>
                                        <p:anim calcmode="lin" valueType="num">
                                          <p:cBhvr>
                                            <p:cTn id="46" dur="800" fill="hold"/>
                                            <p:tgtEl>
                                              <p:spTgt spid="58"/>
                                            </p:tgtEl>
                                            <p:attrNameLst>
                                              <p:attrName>ppt_w</p:attrName>
                                            </p:attrNameLst>
                                          </p:cBhvr>
                                          <p:tavLst>
                                            <p:tav tm="0">
                                              <p:val>
                                                <p:fltVal val="0"/>
                                              </p:val>
                                            </p:tav>
                                            <p:tav tm="100000">
                                              <p:val>
                                                <p:strVal val="#ppt_w"/>
                                              </p:val>
                                            </p:tav>
                                          </p:tavLst>
                                        </p:anim>
                                        <p:anim calcmode="lin" valueType="num">
                                          <p:cBhvr>
                                            <p:cTn id="47" dur="800" fill="hold"/>
                                            <p:tgtEl>
                                              <p:spTgt spid="58"/>
                                            </p:tgtEl>
                                            <p:attrNameLst>
                                              <p:attrName>ppt_h</p:attrName>
                                            </p:attrNameLst>
                                          </p:cBhvr>
                                          <p:tavLst>
                                            <p:tav tm="0">
                                              <p:val>
                                                <p:fltVal val="0"/>
                                              </p:val>
                                            </p:tav>
                                            <p:tav tm="100000">
                                              <p:val>
                                                <p:strVal val="#ppt_h"/>
                                              </p:val>
                                            </p:tav>
                                          </p:tavLst>
                                        </p:anim>
                                        <p:animEffect transition="in" filter="fade">
                                          <p:cBhvr>
                                            <p:cTn id="48" dur="800"/>
                                            <p:tgtEl>
                                              <p:spTgt spid="58"/>
                                            </p:tgtEl>
                                          </p:cBhvr>
                                        </p:animEffect>
                                      </p:childTnLst>
                                    </p:cTn>
                                  </p:par>
                                  <p:par>
                                    <p:cTn id="49" presetID="53" presetClass="entr" presetSubtype="16" fill="hold" nodeType="withEffect">
                                      <p:stCondLst>
                                        <p:cond delay="600"/>
                                      </p:stCondLst>
                                      <p:childTnLst>
                                        <p:set>
                                          <p:cBhvr>
                                            <p:cTn id="50" dur="1" fill="hold">
                                              <p:stCondLst>
                                                <p:cond delay="0"/>
                                              </p:stCondLst>
                                            </p:cTn>
                                            <p:tgtEl>
                                              <p:spTgt spid="49"/>
                                            </p:tgtEl>
                                            <p:attrNameLst>
                                              <p:attrName>style.visibility</p:attrName>
                                            </p:attrNameLst>
                                          </p:cBhvr>
                                          <p:to>
                                            <p:strVal val="visible"/>
                                          </p:to>
                                        </p:set>
                                        <p:anim calcmode="lin" valueType="num">
                                          <p:cBhvr>
                                            <p:cTn id="51" dur="800" fill="hold"/>
                                            <p:tgtEl>
                                              <p:spTgt spid="49"/>
                                            </p:tgtEl>
                                            <p:attrNameLst>
                                              <p:attrName>ppt_w</p:attrName>
                                            </p:attrNameLst>
                                          </p:cBhvr>
                                          <p:tavLst>
                                            <p:tav tm="0">
                                              <p:val>
                                                <p:fltVal val="0"/>
                                              </p:val>
                                            </p:tav>
                                            <p:tav tm="100000">
                                              <p:val>
                                                <p:strVal val="#ppt_w"/>
                                              </p:val>
                                            </p:tav>
                                          </p:tavLst>
                                        </p:anim>
                                        <p:anim calcmode="lin" valueType="num">
                                          <p:cBhvr>
                                            <p:cTn id="52" dur="800" fill="hold"/>
                                            <p:tgtEl>
                                              <p:spTgt spid="49"/>
                                            </p:tgtEl>
                                            <p:attrNameLst>
                                              <p:attrName>ppt_h</p:attrName>
                                            </p:attrNameLst>
                                          </p:cBhvr>
                                          <p:tavLst>
                                            <p:tav tm="0">
                                              <p:val>
                                                <p:fltVal val="0"/>
                                              </p:val>
                                            </p:tav>
                                            <p:tav tm="100000">
                                              <p:val>
                                                <p:strVal val="#ppt_h"/>
                                              </p:val>
                                            </p:tav>
                                          </p:tavLst>
                                        </p:anim>
                                        <p:animEffect transition="in" filter="fade">
                                          <p:cBhvr>
                                            <p:cTn id="53" dur="8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2" grpId="0" animBg="1"/>
          <p:bldP spid="24" grpId="0" animBg="1"/>
          <p:bldP spid="47" grpId="0"/>
          <p:bldP spid="47" grpId="1"/>
          <p:bldP spid="48" grpId="0"/>
          <p:bldP spid="4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1+#ppt_w/2"/>
                                              </p:val>
                                            </p:tav>
                                            <p:tav tm="100000">
                                              <p:val>
                                                <p:strVal val="#ppt_x"/>
                                              </p:val>
                                            </p:tav>
                                          </p:tavLst>
                                        </p:anim>
                                        <p:anim calcmode="lin" valueType="num">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0-#ppt_w/2"/>
                                              </p:val>
                                            </p:tav>
                                            <p:tav tm="100000">
                                              <p:val>
                                                <p:strVal val="#ppt_x"/>
                                              </p:val>
                                            </p:tav>
                                          </p:tavLst>
                                        </p:anim>
                                        <p:anim calcmode="lin" valueType="num">
                                          <p:cBhvr additive="base">
                                            <p:cTn id="12" dur="10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1+#ppt_w/2"/>
                                              </p:val>
                                            </p:tav>
                                            <p:tav tm="100000">
                                              <p:val>
                                                <p:strVal val="#ppt_x"/>
                                              </p:val>
                                            </p:tav>
                                          </p:tavLst>
                                        </p:anim>
                                        <p:anim calcmode="lin" valueType="num">
                                          <p:cBhvr additive="base">
                                            <p:cTn id="16" dur="1000" fill="hold"/>
                                            <p:tgtEl>
                                              <p:spTgt spid="2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iterate type="lt">
                                        <p:tmPct val="0"/>
                                      </p:iterate>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20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7"/>
                                            </p:tgtEl>
                                          </p:cBhvr>
                                        </p:animEffect>
                                        <p:animScale>
                                          <p:cBhvr>
                                            <p:cTn id="26" dur="250" autoRev="1" fill="hold"/>
                                            <p:tgtEl>
                                              <p:spTgt spid="47"/>
                                            </p:tgtEl>
                                          </p:cBhvr>
                                          <p:by x="105000" y="105000"/>
                                        </p:animScale>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1000"/>
                                            <p:tgtEl>
                                              <p:spTgt spid="48"/>
                                            </p:tgtEl>
                                          </p:cBhvr>
                                        </p:animEffect>
                                      </p:childTnLst>
                                    </p:cTn>
                                  </p:par>
                                  <p:par>
                                    <p:cTn id="31" presetID="64" presetClass="path" presetSubtype="0" decel="100000" fill="hold" grpId="1" nodeType="withEffect">
                                      <p:stCondLst>
                                        <p:cond delay="0"/>
                                      </p:stCondLst>
                                      <p:childTnLst>
                                        <p:animMotion origin="layout" path="M -2.91667E-6 4.07407E-6 L -2.91667E-6 0.05 " pathEditMode="relative" rAng="0" ptsTypes="AA">
                                          <p:cBhvr>
                                            <p:cTn id="32" dur="1000" spd="-100000" fill="hold"/>
                                            <p:tgtEl>
                                              <p:spTgt spid="48"/>
                                            </p:tgtEl>
                                            <p:attrNameLst>
                                              <p:attrName>ppt_x</p:attrName>
                                              <p:attrName>ppt_y</p:attrName>
                                            </p:attrNameLst>
                                          </p:cBhvr>
                                          <p:rCtr x="0" y="2500"/>
                                        </p:animMotion>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p:cTn id="36" dur="800" fill="hold"/>
                                            <p:tgtEl>
                                              <p:spTgt spid="52"/>
                                            </p:tgtEl>
                                            <p:attrNameLst>
                                              <p:attrName>ppt_w</p:attrName>
                                            </p:attrNameLst>
                                          </p:cBhvr>
                                          <p:tavLst>
                                            <p:tav tm="0">
                                              <p:val>
                                                <p:fltVal val="0"/>
                                              </p:val>
                                            </p:tav>
                                            <p:tav tm="100000">
                                              <p:val>
                                                <p:strVal val="#ppt_w"/>
                                              </p:val>
                                            </p:tav>
                                          </p:tavLst>
                                        </p:anim>
                                        <p:anim calcmode="lin" valueType="num">
                                          <p:cBhvr>
                                            <p:cTn id="37" dur="800" fill="hold"/>
                                            <p:tgtEl>
                                              <p:spTgt spid="52"/>
                                            </p:tgtEl>
                                            <p:attrNameLst>
                                              <p:attrName>ppt_h</p:attrName>
                                            </p:attrNameLst>
                                          </p:cBhvr>
                                          <p:tavLst>
                                            <p:tav tm="0">
                                              <p:val>
                                                <p:fltVal val="0"/>
                                              </p:val>
                                            </p:tav>
                                            <p:tav tm="100000">
                                              <p:val>
                                                <p:strVal val="#ppt_h"/>
                                              </p:val>
                                            </p:tav>
                                          </p:tavLst>
                                        </p:anim>
                                        <p:animEffect transition="in" filter="fade">
                                          <p:cBhvr>
                                            <p:cTn id="38" dur="800"/>
                                            <p:tgtEl>
                                              <p:spTgt spid="52"/>
                                            </p:tgtEl>
                                          </p:cBhvr>
                                        </p:animEffect>
                                      </p:childTnLst>
                                    </p:cTn>
                                  </p:par>
                                  <p:par>
                                    <p:cTn id="39" presetID="53" presetClass="entr" presetSubtype="16" fill="hold" nodeType="withEffect">
                                      <p:stCondLst>
                                        <p:cond delay="200"/>
                                      </p:stCondLst>
                                      <p:childTnLst>
                                        <p:set>
                                          <p:cBhvr>
                                            <p:cTn id="40" dur="1" fill="hold">
                                              <p:stCondLst>
                                                <p:cond delay="0"/>
                                              </p:stCondLst>
                                            </p:cTn>
                                            <p:tgtEl>
                                              <p:spTgt spid="55"/>
                                            </p:tgtEl>
                                            <p:attrNameLst>
                                              <p:attrName>style.visibility</p:attrName>
                                            </p:attrNameLst>
                                          </p:cBhvr>
                                          <p:to>
                                            <p:strVal val="visible"/>
                                          </p:to>
                                        </p:set>
                                        <p:anim calcmode="lin" valueType="num">
                                          <p:cBhvr>
                                            <p:cTn id="41" dur="800" fill="hold"/>
                                            <p:tgtEl>
                                              <p:spTgt spid="55"/>
                                            </p:tgtEl>
                                            <p:attrNameLst>
                                              <p:attrName>ppt_w</p:attrName>
                                            </p:attrNameLst>
                                          </p:cBhvr>
                                          <p:tavLst>
                                            <p:tav tm="0">
                                              <p:val>
                                                <p:fltVal val="0"/>
                                              </p:val>
                                            </p:tav>
                                            <p:tav tm="100000">
                                              <p:val>
                                                <p:strVal val="#ppt_w"/>
                                              </p:val>
                                            </p:tav>
                                          </p:tavLst>
                                        </p:anim>
                                        <p:anim calcmode="lin" valueType="num">
                                          <p:cBhvr>
                                            <p:cTn id="42" dur="800" fill="hold"/>
                                            <p:tgtEl>
                                              <p:spTgt spid="55"/>
                                            </p:tgtEl>
                                            <p:attrNameLst>
                                              <p:attrName>ppt_h</p:attrName>
                                            </p:attrNameLst>
                                          </p:cBhvr>
                                          <p:tavLst>
                                            <p:tav tm="0">
                                              <p:val>
                                                <p:fltVal val="0"/>
                                              </p:val>
                                            </p:tav>
                                            <p:tav tm="100000">
                                              <p:val>
                                                <p:strVal val="#ppt_h"/>
                                              </p:val>
                                            </p:tav>
                                          </p:tavLst>
                                        </p:anim>
                                        <p:animEffect transition="in" filter="fade">
                                          <p:cBhvr>
                                            <p:cTn id="43" dur="800"/>
                                            <p:tgtEl>
                                              <p:spTgt spid="55"/>
                                            </p:tgtEl>
                                          </p:cBhvr>
                                        </p:animEffect>
                                      </p:childTnLst>
                                    </p:cTn>
                                  </p:par>
                                  <p:par>
                                    <p:cTn id="44" presetID="53" presetClass="entr" presetSubtype="16" fill="hold" nodeType="withEffect">
                                      <p:stCondLst>
                                        <p:cond delay="400"/>
                                      </p:stCondLst>
                                      <p:childTnLst>
                                        <p:set>
                                          <p:cBhvr>
                                            <p:cTn id="45" dur="1" fill="hold">
                                              <p:stCondLst>
                                                <p:cond delay="0"/>
                                              </p:stCondLst>
                                            </p:cTn>
                                            <p:tgtEl>
                                              <p:spTgt spid="58"/>
                                            </p:tgtEl>
                                            <p:attrNameLst>
                                              <p:attrName>style.visibility</p:attrName>
                                            </p:attrNameLst>
                                          </p:cBhvr>
                                          <p:to>
                                            <p:strVal val="visible"/>
                                          </p:to>
                                        </p:set>
                                        <p:anim calcmode="lin" valueType="num">
                                          <p:cBhvr>
                                            <p:cTn id="46" dur="800" fill="hold"/>
                                            <p:tgtEl>
                                              <p:spTgt spid="58"/>
                                            </p:tgtEl>
                                            <p:attrNameLst>
                                              <p:attrName>ppt_w</p:attrName>
                                            </p:attrNameLst>
                                          </p:cBhvr>
                                          <p:tavLst>
                                            <p:tav tm="0">
                                              <p:val>
                                                <p:fltVal val="0"/>
                                              </p:val>
                                            </p:tav>
                                            <p:tav tm="100000">
                                              <p:val>
                                                <p:strVal val="#ppt_w"/>
                                              </p:val>
                                            </p:tav>
                                          </p:tavLst>
                                        </p:anim>
                                        <p:anim calcmode="lin" valueType="num">
                                          <p:cBhvr>
                                            <p:cTn id="47" dur="800" fill="hold"/>
                                            <p:tgtEl>
                                              <p:spTgt spid="58"/>
                                            </p:tgtEl>
                                            <p:attrNameLst>
                                              <p:attrName>ppt_h</p:attrName>
                                            </p:attrNameLst>
                                          </p:cBhvr>
                                          <p:tavLst>
                                            <p:tav tm="0">
                                              <p:val>
                                                <p:fltVal val="0"/>
                                              </p:val>
                                            </p:tav>
                                            <p:tav tm="100000">
                                              <p:val>
                                                <p:strVal val="#ppt_h"/>
                                              </p:val>
                                            </p:tav>
                                          </p:tavLst>
                                        </p:anim>
                                        <p:animEffect transition="in" filter="fade">
                                          <p:cBhvr>
                                            <p:cTn id="48" dur="800"/>
                                            <p:tgtEl>
                                              <p:spTgt spid="58"/>
                                            </p:tgtEl>
                                          </p:cBhvr>
                                        </p:animEffect>
                                      </p:childTnLst>
                                    </p:cTn>
                                  </p:par>
                                  <p:par>
                                    <p:cTn id="49" presetID="53" presetClass="entr" presetSubtype="16" fill="hold" nodeType="withEffect">
                                      <p:stCondLst>
                                        <p:cond delay="600"/>
                                      </p:stCondLst>
                                      <p:childTnLst>
                                        <p:set>
                                          <p:cBhvr>
                                            <p:cTn id="50" dur="1" fill="hold">
                                              <p:stCondLst>
                                                <p:cond delay="0"/>
                                              </p:stCondLst>
                                            </p:cTn>
                                            <p:tgtEl>
                                              <p:spTgt spid="49"/>
                                            </p:tgtEl>
                                            <p:attrNameLst>
                                              <p:attrName>style.visibility</p:attrName>
                                            </p:attrNameLst>
                                          </p:cBhvr>
                                          <p:to>
                                            <p:strVal val="visible"/>
                                          </p:to>
                                        </p:set>
                                        <p:anim calcmode="lin" valueType="num">
                                          <p:cBhvr>
                                            <p:cTn id="51" dur="800" fill="hold"/>
                                            <p:tgtEl>
                                              <p:spTgt spid="49"/>
                                            </p:tgtEl>
                                            <p:attrNameLst>
                                              <p:attrName>ppt_w</p:attrName>
                                            </p:attrNameLst>
                                          </p:cBhvr>
                                          <p:tavLst>
                                            <p:tav tm="0">
                                              <p:val>
                                                <p:fltVal val="0"/>
                                              </p:val>
                                            </p:tav>
                                            <p:tav tm="100000">
                                              <p:val>
                                                <p:strVal val="#ppt_w"/>
                                              </p:val>
                                            </p:tav>
                                          </p:tavLst>
                                        </p:anim>
                                        <p:anim calcmode="lin" valueType="num">
                                          <p:cBhvr>
                                            <p:cTn id="52" dur="800" fill="hold"/>
                                            <p:tgtEl>
                                              <p:spTgt spid="49"/>
                                            </p:tgtEl>
                                            <p:attrNameLst>
                                              <p:attrName>ppt_h</p:attrName>
                                            </p:attrNameLst>
                                          </p:cBhvr>
                                          <p:tavLst>
                                            <p:tav tm="0">
                                              <p:val>
                                                <p:fltVal val="0"/>
                                              </p:val>
                                            </p:tav>
                                            <p:tav tm="100000">
                                              <p:val>
                                                <p:strVal val="#ppt_h"/>
                                              </p:val>
                                            </p:tav>
                                          </p:tavLst>
                                        </p:anim>
                                        <p:animEffect transition="in" filter="fade">
                                          <p:cBhvr>
                                            <p:cTn id="53" dur="8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2" grpId="0" animBg="1"/>
          <p:bldP spid="24" grpId="0" animBg="1"/>
          <p:bldP spid="47" grpId="0"/>
          <p:bldP spid="47" grpId="1"/>
          <p:bldP spid="48" grpId="0"/>
          <p:bldP spid="48" grpId="1"/>
        </p:bldLst>
      </p:timing>
    </mc:Fallback>
  </mc:AlternateContent>
  <p:extLst mod="1">
    <p:ext uri="{E180D4A7-C9FB-4DFB-919C-405C955672EB}">
      <p14:showEvtLst xmlns:p14="http://schemas.microsoft.com/office/powerpoint/2010/main">
        <p14:playEvt time="0" objId="46"/>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5670607" y="0"/>
            <a:ext cx="850786" cy="429664"/>
          </a:xfrm>
          <a:custGeom>
            <a:avLst/>
            <a:gdLst>
              <a:gd name="connsiteX0" fmla="*/ 0 w 850786"/>
              <a:gd name="connsiteY0" fmla="*/ 0 h 429664"/>
              <a:gd name="connsiteX1" fmla="*/ 850786 w 850786"/>
              <a:gd name="connsiteY1" fmla="*/ 0 h 429664"/>
              <a:gd name="connsiteX2" fmla="*/ 850786 w 850786"/>
              <a:gd name="connsiteY2" fmla="*/ 294654 h 429664"/>
              <a:gd name="connsiteX3" fmla="*/ 0 w 850786"/>
              <a:gd name="connsiteY3" fmla="*/ 294654 h 429664"/>
            </a:gdLst>
            <a:ahLst/>
            <a:cxnLst>
              <a:cxn ang="0">
                <a:pos x="connsiteX0" y="connsiteY0"/>
              </a:cxn>
              <a:cxn ang="0">
                <a:pos x="connsiteX1" y="connsiteY1"/>
              </a:cxn>
              <a:cxn ang="0">
                <a:pos x="connsiteX2" y="connsiteY2"/>
              </a:cxn>
              <a:cxn ang="0">
                <a:pos x="connsiteX3" y="connsiteY3"/>
              </a:cxn>
            </a:cxnLst>
            <a:rect l="l" t="t" r="r" b="b"/>
            <a:pathLst>
              <a:path w="850786" h="429664">
                <a:moveTo>
                  <a:pt x="0" y="0"/>
                </a:moveTo>
                <a:lnTo>
                  <a:pt x="850786" y="0"/>
                </a:lnTo>
                <a:lnTo>
                  <a:pt x="850786" y="294654"/>
                </a:lnTo>
                <a:cubicBezTo>
                  <a:pt x="422780" y="467813"/>
                  <a:pt x="441545" y="481394"/>
                  <a:pt x="0" y="294654"/>
                </a:cubicBezTo>
                <a:close/>
              </a:path>
            </a:pathLst>
          </a:custGeom>
          <a:solidFill>
            <a:srgbClr val="9B1E23"/>
          </a:solidFill>
          <a:ln>
            <a:noFill/>
          </a:ln>
          <a:effectLst>
            <a:outerShdw blurRad="63500" algn="ctr" rotWithShape="0">
              <a:prstClr val="black">
                <a:alpha val="40000"/>
              </a:prstClr>
            </a:outerShdw>
          </a:effectLst>
        </p:spPr>
        <p:txBody>
          <a:bodyPr wrap="square" rtlCol="0" anchor="ctr">
            <a:noAutofit/>
          </a:bodyP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endParaRPr>
          </a:p>
        </p:txBody>
      </p:sp>
      <p:sp>
        <p:nvSpPr>
          <p:cNvPr id="5" name="TextBox 11"/>
          <p:cNvSpPr txBox="1">
            <a:spLocks noChangeArrowheads="1"/>
          </p:cNvSpPr>
          <p:nvPr/>
        </p:nvSpPr>
        <p:spPr bwMode="auto">
          <a:xfrm>
            <a:off x="4977744" y="500784"/>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2"/>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None/>
            </a:pPr>
            <a:r>
              <a:rPr lang="zh-CN" altLang="en-US" sz="4000" dirty="0">
                <a:solidFill>
                  <a:srgbClr val="9B1E23"/>
                </a:solidFill>
                <a:latin typeface="方正尚酷简体" panose="03000509000000000000" pitchFamily="65" charset="-122"/>
                <a:ea typeface="方正尚酷简体" panose="03000509000000000000" pitchFamily="65" charset="-122"/>
              </a:rPr>
              <a:t>认识团队</a:t>
            </a:r>
          </a:p>
        </p:txBody>
      </p:sp>
      <p:sp>
        <p:nvSpPr>
          <p:cNvPr id="6" name="矩形 5"/>
          <p:cNvSpPr/>
          <p:nvPr/>
        </p:nvSpPr>
        <p:spPr>
          <a:xfrm>
            <a:off x="480480" y="1373991"/>
            <a:ext cx="2754312" cy="3752210"/>
          </a:xfrm>
          <a:prstGeom prst="rect">
            <a:avLst/>
          </a:prstGeom>
          <a:blipFill dpi="0" rotWithShape="1">
            <a:blip r:embed="rId3"/>
            <a:srcRect/>
            <a:stretch>
              <a:fillRect l="-4624" t="-44257" r="-324326" b="-4218"/>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34088" y="1373991"/>
            <a:ext cx="2754312" cy="1833029"/>
          </a:xfrm>
          <a:prstGeom prst="rect">
            <a:avLst/>
          </a:prstGeom>
          <a:blipFill dpi="0" rotWithShape="1">
            <a:blip r:embed="rId3"/>
            <a:srcRect/>
            <a:stretch>
              <a:fillRect l="-108229" t="-90628" r="-220721" b="-113300"/>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87696" y="1373991"/>
            <a:ext cx="2754312" cy="1833029"/>
          </a:xfrm>
          <a:prstGeom prst="rect">
            <a:avLst/>
          </a:prstGeom>
          <a:blipFill dpi="0" rotWithShape="1">
            <a:blip r:embed="rId3"/>
            <a:srcRect/>
            <a:stretch>
              <a:fillRect l="-211834" t="-90628" r="-117116" b="-113300"/>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39095" y="3293172"/>
            <a:ext cx="2754312" cy="1833029"/>
          </a:xfrm>
          <a:prstGeom prst="rect">
            <a:avLst/>
          </a:prstGeom>
          <a:blipFill dpi="0" rotWithShape="1">
            <a:blip r:embed="rId3"/>
            <a:srcRect/>
            <a:stretch>
              <a:fillRect l="-108411" t="-195328" r="-220539" b="-8600"/>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92703" y="3293172"/>
            <a:ext cx="2754312" cy="1833029"/>
          </a:xfrm>
          <a:prstGeom prst="rect">
            <a:avLst/>
          </a:prstGeom>
          <a:blipFill dpi="0" rotWithShape="1">
            <a:blip r:embed="rId3"/>
            <a:srcRect/>
            <a:stretch>
              <a:fillRect l="-212016" t="-195328" r="-116934" b="-8600"/>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036633" y="1373991"/>
            <a:ext cx="2853608" cy="3752210"/>
          </a:xfrm>
          <a:prstGeom prst="rect">
            <a:avLst/>
          </a:prstGeom>
          <a:blipFill dpi="0" rotWithShape="1">
            <a:blip r:embed="rId3"/>
            <a:srcRect/>
            <a:stretch>
              <a:fillRect l="-304330" t="-44257" r="-9694" b="-4218"/>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0479" y="5224419"/>
            <a:ext cx="11409761" cy="1482438"/>
          </a:xfrm>
          <a:prstGeom prst="rect">
            <a:avLst/>
          </a:prstGeom>
          <a:solidFill>
            <a:srgbClr val="9B1E23"/>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endParaRPr>
          </a:p>
        </p:txBody>
      </p:sp>
      <p:sp>
        <p:nvSpPr>
          <p:cNvPr id="13" name="TextBox 44"/>
          <p:cNvSpPr txBox="1"/>
          <p:nvPr/>
        </p:nvSpPr>
        <p:spPr>
          <a:xfrm>
            <a:off x="669653" y="5796571"/>
            <a:ext cx="10984540" cy="846850"/>
          </a:xfrm>
          <a:prstGeom prst="rect">
            <a:avLst/>
          </a:prstGeom>
          <a:noFill/>
        </p:spPr>
        <p:txBody>
          <a:bodyPr wrap="square" lIns="70564" tIns="35282" rIns="70564" bIns="35282" rtlCol="0">
            <a:spAutoFit/>
          </a:bodyPr>
          <a:lstStyle/>
          <a:p>
            <a:pPr>
              <a:lnSpc>
                <a:spcPct val="120000"/>
              </a:lnSpc>
            </a:pPr>
            <a:r>
              <a:rPr lang="zh-CN" altLang="en-US" sz="1400" dirty="0">
                <a:solidFill>
                  <a:schemeClr val="bg1"/>
                </a:solidFill>
                <a:latin typeface="微软雅黑 Light" panose="020B0502040204020203" pitchFamily="34" charset="-122"/>
                <a:ea typeface="微软雅黑 Light" panose="020B0502040204020203" pitchFamily="34" charset="-122"/>
              </a:rPr>
              <a:t>       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a:t>
            </a:r>
          </a:p>
        </p:txBody>
      </p:sp>
      <p:sp>
        <p:nvSpPr>
          <p:cNvPr id="14" name="TextBox 45"/>
          <p:cNvSpPr txBox="1"/>
          <p:nvPr/>
        </p:nvSpPr>
        <p:spPr>
          <a:xfrm>
            <a:off x="669653" y="5272241"/>
            <a:ext cx="2664435" cy="492443"/>
          </a:xfrm>
          <a:prstGeom prst="rect">
            <a:avLst/>
          </a:prstGeom>
          <a:noFill/>
        </p:spPr>
        <p:txBody>
          <a:bodyPr wrap="square" lIns="70564" tIns="0" rIns="70564" bIns="0" rtlCol="0" anchor="t">
            <a:spAutoFit/>
          </a:bodyPr>
          <a:lstStyle/>
          <a:p>
            <a:r>
              <a:rPr lang="zh-CN" altLang="en-US" sz="3200" dirty="0">
                <a:solidFill>
                  <a:schemeClr val="bg1"/>
                </a:solidFill>
                <a:latin typeface="方正尚酷简体" panose="03000509000000000000" pitchFamily="65" charset="-122"/>
                <a:ea typeface="方正尚酷简体" panose="03000509000000000000" pitchFamily="65" charset="-122"/>
                <a:cs typeface="华文黑体" pitchFamily="2" charset="-122"/>
              </a:rPr>
              <a:t>团队的定义</a:t>
            </a:r>
          </a:p>
        </p:txBody>
      </p:sp>
    </p:spTree>
    <p:extLst>
      <p:ext uri="{BB962C8B-B14F-4D97-AF65-F5344CB8AC3E}">
        <p14:creationId xmlns:p14="http://schemas.microsoft.com/office/powerpoint/2010/main" val="33743198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150"/>
                                </p:stCondLst>
                                <p:childTnLst>
                                  <p:par>
                                    <p:cTn id="15" presetID="2" presetClass="entr" presetSubtype="8" fill="hold" grpId="0" nodeType="afterEffect" p14:presetBounceEnd="44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44000">
                                          <p:cBhvr additive="base">
                                            <p:cTn id="17" dur="1000" fill="hold"/>
                                            <p:tgtEl>
                                              <p:spTgt spid="6"/>
                                            </p:tgtEl>
                                            <p:attrNameLst>
                                              <p:attrName>ppt_x</p:attrName>
                                            </p:attrNameLst>
                                          </p:cBhvr>
                                          <p:tavLst>
                                            <p:tav tm="0">
                                              <p:val>
                                                <p:strVal val="0-#ppt_w/2"/>
                                              </p:val>
                                            </p:tav>
                                            <p:tav tm="100000">
                                              <p:val>
                                                <p:strVal val="#ppt_x"/>
                                              </p:val>
                                            </p:tav>
                                          </p:tavLst>
                                        </p:anim>
                                        <p:anim calcmode="lin" valueType="num" p14:bounceEnd="44000">
                                          <p:cBhvr additive="base">
                                            <p:cTn id="18" dur="10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9" fill="hold" grpId="0" nodeType="withEffect" p14:presetBounceEnd="44000">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14:bounceEnd="44000">
                                          <p:cBhvr additive="base">
                                            <p:cTn id="21" dur="1000" fill="hold"/>
                                            <p:tgtEl>
                                              <p:spTgt spid="7"/>
                                            </p:tgtEl>
                                            <p:attrNameLst>
                                              <p:attrName>ppt_x</p:attrName>
                                            </p:attrNameLst>
                                          </p:cBhvr>
                                          <p:tavLst>
                                            <p:tav tm="0">
                                              <p:val>
                                                <p:strVal val="0-#ppt_w/2"/>
                                              </p:val>
                                            </p:tav>
                                            <p:tav tm="100000">
                                              <p:val>
                                                <p:strVal val="#ppt_x"/>
                                              </p:val>
                                            </p:tav>
                                          </p:tavLst>
                                        </p:anim>
                                        <p:anim calcmode="lin" valueType="num" p14:bounceEnd="44000">
                                          <p:cBhvr additive="base">
                                            <p:cTn id="22" dur="1000" fill="hold"/>
                                            <p:tgtEl>
                                              <p:spTgt spid="7"/>
                                            </p:tgtEl>
                                            <p:attrNameLst>
                                              <p:attrName>ppt_y</p:attrName>
                                            </p:attrNameLst>
                                          </p:cBhvr>
                                          <p:tavLst>
                                            <p:tav tm="0">
                                              <p:val>
                                                <p:strVal val="0-#ppt_h/2"/>
                                              </p:val>
                                            </p:tav>
                                            <p:tav tm="100000">
                                              <p:val>
                                                <p:strVal val="#ppt_y"/>
                                              </p:val>
                                            </p:tav>
                                          </p:tavLst>
                                        </p:anim>
                                      </p:childTnLst>
                                    </p:cTn>
                                  </p:par>
                                  <p:par>
                                    <p:cTn id="23" presetID="2" presetClass="entr" presetSubtype="12" fill="hold" grpId="0" nodeType="withEffect" p14:presetBounceEnd="44000">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14:bounceEnd="44000">
                                          <p:cBhvr additive="base">
                                            <p:cTn id="25" dur="1000" fill="hold"/>
                                            <p:tgtEl>
                                              <p:spTgt spid="9"/>
                                            </p:tgtEl>
                                            <p:attrNameLst>
                                              <p:attrName>ppt_x</p:attrName>
                                            </p:attrNameLst>
                                          </p:cBhvr>
                                          <p:tavLst>
                                            <p:tav tm="0">
                                              <p:val>
                                                <p:strVal val="0-#ppt_w/2"/>
                                              </p:val>
                                            </p:tav>
                                            <p:tav tm="100000">
                                              <p:val>
                                                <p:strVal val="#ppt_x"/>
                                              </p:val>
                                            </p:tav>
                                          </p:tavLst>
                                        </p:anim>
                                        <p:anim calcmode="lin" valueType="num" p14:bounceEnd="44000">
                                          <p:cBhvr additive="base">
                                            <p:cTn id="26" dur="10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3" fill="hold" grpId="0" nodeType="withEffect" p14:presetBounceEnd="44000">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14:bounceEnd="44000">
                                          <p:cBhvr additive="base">
                                            <p:cTn id="29" dur="10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30" dur="1000" fill="hold"/>
                                            <p:tgtEl>
                                              <p:spTgt spid="8"/>
                                            </p:tgtEl>
                                            <p:attrNameLst>
                                              <p:attrName>ppt_y</p:attrName>
                                            </p:attrNameLst>
                                          </p:cBhvr>
                                          <p:tavLst>
                                            <p:tav tm="0">
                                              <p:val>
                                                <p:strVal val="0-#ppt_h/2"/>
                                              </p:val>
                                            </p:tav>
                                            <p:tav tm="100000">
                                              <p:val>
                                                <p:strVal val="#ppt_y"/>
                                              </p:val>
                                            </p:tav>
                                          </p:tavLst>
                                        </p:anim>
                                      </p:childTnLst>
                                    </p:cTn>
                                  </p:par>
                                  <p:par>
                                    <p:cTn id="31" presetID="2" presetClass="entr" presetSubtype="6" fill="hold" grpId="0" nodeType="withEffect" p14:presetBounceEnd="44000">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14:bounceEnd="44000">
                                          <p:cBhvr additive="base">
                                            <p:cTn id="33" dur="1000" fill="hold"/>
                                            <p:tgtEl>
                                              <p:spTgt spid="10"/>
                                            </p:tgtEl>
                                            <p:attrNameLst>
                                              <p:attrName>ppt_x</p:attrName>
                                            </p:attrNameLst>
                                          </p:cBhvr>
                                          <p:tavLst>
                                            <p:tav tm="0">
                                              <p:val>
                                                <p:strVal val="1+#ppt_w/2"/>
                                              </p:val>
                                            </p:tav>
                                            <p:tav tm="100000">
                                              <p:val>
                                                <p:strVal val="#ppt_x"/>
                                              </p:val>
                                            </p:tav>
                                          </p:tavLst>
                                        </p:anim>
                                        <p:anim calcmode="lin" valueType="num" p14:bounceEnd="44000">
                                          <p:cBhvr additive="base">
                                            <p:cTn id="34" dur="10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2" fill="hold" grpId="0" nodeType="withEffect" p14:presetBounceEnd="44000">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14:bounceEnd="44000">
                                          <p:cBhvr additive="base">
                                            <p:cTn id="37" dur="1000" fill="hold"/>
                                            <p:tgtEl>
                                              <p:spTgt spid="11"/>
                                            </p:tgtEl>
                                            <p:attrNameLst>
                                              <p:attrName>ppt_x</p:attrName>
                                            </p:attrNameLst>
                                          </p:cBhvr>
                                          <p:tavLst>
                                            <p:tav tm="0">
                                              <p:val>
                                                <p:strVal val="1+#ppt_w/2"/>
                                              </p:val>
                                            </p:tav>
                                            <p:tav tm="100000">
                                              <p:val>
                                                <p:strVal val="#ppt_x"/>
                                              </p:val>
                                            </p:tav>
                                          </p:tavLst>
                                        </p:anim>
                                        <p:anim calcmode="lin" valueType="num" p14:bounceEnd="44000">
                                          <p:cBhvr additive="base">
                                            <p:cTn id="38" dur="1000" fill="hold"/>
                                            <p:tgtEl>
                                              <p:spTgt spid="11"/>
                                            </p:tgtEl>
                                            <p:attrNameLst>
                                              <p:attrName>ppt_y</p:attrName>
                                            </p:attrNameLst>
                                          </p:cBhvr>
                                          <p:tavLst>
                                            <p:tav tm="0">
                                              <p:val>
                                                <p:strVal val="#ppt_y"/>
                                              </p:val>
                                            </p:tav>
                                            <p:tav tm="100000">
                                              <p:val>
                                                <p:strVal val="#ppt_y"/>
                                              </p:val>
                                            </p:tav>
                                          </p:tavLst>
                                        </p:anim>
                                      </p:childTnLst>
                                    </p:cTn>
                                  </p:par>
                                  <p:par>
                                    <p:cTn id="39" presetID="2" presetClass="entr" presetSubtype="4" fill="hold" grpId="0" nodeType="withEffect" p14:presetBounceEnd="44000">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14:bounceEnd="44000">
                                          <p:cBhvr additive="base">
                                            <p:cTn id="41" dur="10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42" dur="1000" fill="hold"/>
                                            <p:tgtEl>
                                              <p:spTgt spid="12"/>
                                            </p:tgtEl>
                                            <p:attrNameLst>
                                              <p:attrName>ppt_y</p:attrName>
                                            </p:attrNameLst>
                                          </p:cBhvr>
                                          <p:tavLst>
                                            <p:tav tm="0">
                                              <p:val>
                                                <p:strVal val="1+#ppt_h/2"/>
                                              </p:val>
                                            </p:tav>
                                            <p:tav tm="100000">
                                              <p:val>
                                                <p:strVal val="#ppt_y"/>
                                              </p:val>
                                            </p:tav>
                                          </p:tavLst>
                                        </p:anim>
                                      </p:childTnLst>
                                    </p:cTn>
                                  </p:par>
                                </p:childTnLst>
                              </p:cTn>
                            </p:par>
                            <p:par>
                              <p:cTn id="43" fill="hold">
                                <p:stCondLst>
                                  <p:cond delay="2150"/>
                                </p:stCondLst>
                                <p:childTnLst>
                                  <p:par>
                                    <p:cTn id="44" presetID="53" presetClass="entr" presetSubtype="16" fill="hold" grpId="0" nodeType="afterEffect">
                                      <p:stCondLst>
                                        <p:cond delay="0"/>
                                      </p:stCondLst>
                                      <p:iterate type="lt">
                                        <p:tmPct val="10000"/>
                                      </p:iterate>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par>
                                    <p:cTn id="49" presetID="22" presetClass="entr" presetSubtype="1" fill="hold" grpId="0" nodeType="withEffect">
                                      <p:stCondLst>
                                        <p:cond delay="250"/>
                                      </p:stCondLst>
                                      <p:childTnLst>
                                        <p:set>
                                          <p:cBhvr>
                                            <p:cTn id="50" dur="1" fill="hold">
                                              <p:stCondLst>
                                                <p:cond delay="0"/>
                                              </p:stCondLst>
                                            </p:cTn>
                                            <p:tgtEl>
                                              <p:spTgt spid="13"/>
                                            </p:tgtEl>
                                            <p:attrNameLst>
                                              <p:attrName>style.visibility</p:attrName>
                                            </p:attrNameLst>
                                          </p:cBhvr>
                                          <p:to>
                                            <p:strVal val="visible"/>
                                          </p:to>
                                        </p:set>
                                        <p:animEffect transition="in" filter="wipe(up)">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animBg="1"/>
          <p:bldP spid="11" grpId="0" animBg="1"/>
          <p:bldP spid="12" grpId="0" animBg="1"/>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15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1000" fill="hold"/>
                                            <p:tgtEl>
                                              <p:spTgt spid="6"/>
                                            </p:tgtEl>
                                            <p:attrNameLst>
                                              <p:attrName>ppt_x</p:attrName>
                                            </p:attrNameLst>
                                          </p:cBhvr>
                                          <p:tavLst>
                                            <p:tav tm="0">
                                              <p:val>
                                                <p:strVal val="0-#ppt_w/2"/>
                                              </p:val>
                                            </p:tav>
                                            <p:tav tm="100000">
                                              <p:val>
                                                <p:strVal val="#ppt_x"/>
                                              </p:val>
                                            </p:tav>
                                          </p:tavLst>
                                        </p:anim>
                                        <p:anim calcmode="lin" valueType="num">
                                          <p:cBhvr additive="base">
                                            <p:cTn id="18" dur="10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9"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0" fill="hold"/>
                                            <p:tgtEl>
                                              <p:spTgt spid="7"/>
                                            </p:tgtEl>
                                            <p:attrNameLst>
                                              <p:attrName>ppt_x</p:attrName>
                                            </p:attrNameLst>
                                          </p:cBhvr>
                                          <p:tavLst>
                                            <p:tav tm="0">
                                              <p:val>
                                                <p:strVal val="0-#ppt_w/2"/>
                                              </p:val>
                                            </p:tav>
                                            <p:tav tm="100000">
                                              <p:val>
                                                <p:strVal val="#ppt_x"/>
                                              </p:val>
                                            </p:tav>
                                          </p:tavLst>
                                        </p:anim>
                                        <p:anim calcmode="lin" valueType="num">
                                          <p:cBhvr additive="base">
                                            <p:cTn id="22" dur="1000" fill="hold"/>
                                            <p:tgtEl>
                                              <p:spTgt spid="7"/>
                                            </p:tgtEl>
                                            <p:attrNameLst>
                                              <p:attrName>ppt_y</p:attrName>
                                            </p:attrNameLst>
                                          </p:cBhvr>
                                          <p:tavLst>
                                            <p:tav tm="0">
                                              <p:val>
                                                <p:strVal val="0-#ppt_h/2"/>
                                              </p:val>
                                            </p:tav>
                                            <p:tav tm="100000">
                                              <p:val>
                                                <p:strVal val="#ppt_y"/>
                                              </p:val>
                                            </p:tav>
                                          </p:tavLst>
                                        </p:anim>
                                      </p:childTnLst>
                                    </p:cTn>
                                  </p:par>
                                  <p:par>
                                    <p:cTn id="23" presetID="2" presetClass="entr" presetSubtype="12"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0-#ppt_w/2"/>
                                              </p:val>
                                            </p:tav>
                                            <p:tav tm="100000">
                                              <p:val>
                                                <p:strVal val="#ppt_x"/>
                                              </p:val>
                                            </p:tav>
                                          </p:tavLst>
                                        </p:anim>
                                        <p:anim calcmode="lin" valueType="num">
                                          <p:cBhvr additive="base">
                                            <p:cTn id="26" dur="10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3"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1000" fill="hold"/>
                                            <p:tgtEl>
                                              <p:spTgt spid="8"/>
                                            </p:tgtEl>
                                            <p:attrNameLst>
                                              <p:attrName>ppt_x</p:attrName>
                                            </p:attrNameLst>
                                          </p:cBhvr>
                                          <p:tavLst>
                                            <p:tav tm="0">
                                              <p:val>
                                                <p:strVal val="1+#ppt_w/2"/>
                                              </p:val>
                                            </p:tav>
                                            <p:tav tm="100000">
                                              <p:val>
                                                <p:strVal val="#ppt_x"/>
                                              </p:val>
                                            </p:tav>
                                          </p:tavLst>
                                        </p:anim>
                                        <p:anim calcmode="lin" valueType="num">
                                          <p:cBhvr additive="base">
                                            <p:cTn id="30" dur="1000" fill="hold"/>
                                            <p:tgtEl>
                                              <p:spTgt spid="8"/>
                                            </p:tgtEl>
                                            <p:attrNameLst>
                                              <p:attrName>ppt_y</p:attrName>
                                            </p:attrNameLst>
                                          </p:cBhvr>
                                          <p:tavLst>
                                            <p:tav tm="0">
                                              <p:val>
                                                <p:strVal val="0-#ppt_h/2"/>
                                              </p:val>
                                            </p:tav>
                                            <p:tav tm="100000">
                                              <p:val>
                                                <p:strVal val="#ppt_y"/>
                                              </p:val>
                                            </p:tav>
                                          </p:tavLst>
                                        </p:anim>
                                      </p:childTnLst>
                                    </p:cTn>
                                  </p:par>
                                  <p:par>
                                    <p:cTn id="31" presetID="2" presetClass="entr" presetSubtype="6"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1000" fill="hold"/>
                                            <p:tgtEl>
                                              <p:spTgt spid="10"/>
                                            </p:tgtEl>
                                            <p:attrNameLst>
                                              <p:attrName>ppt_x</p:attrName>
                                            </p:attrNameLst>
                                          </p:cBhvr>
                                          <p:tavLst>
                                            <p:tav tm="0">
                                              <p:val>
                                                <p:strVal val="1+#ppt_w/2"/>
                                              </p:val>
                                            </p:tav>
                                            <p:tav tm="100000">
                                              <p:val>
                                                <p:strVal val="#ppt_x"/>
                                              </p:val>
                                            </p:tav>
                                          </p:tavLst>
                                        </p:anim>
                                        <p:anim calcmode="lin" valueType="num">
                                          <p:cBhvr additive="base">
                                            <p:cTn id="34" dur="10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1000" fill="hold"/>
                                            <p:tgtEl>
                                              <p:spTgt spid="11"/>
                                            </p:tgtEl>
                                            <p:attrNameLst>
                                              <p:attrName>ppt_x</p:attrName>
                                            </p:attrNameLst>
                                          </p:cBhvr>
                                          <p:tavLst>
                                            <p:tav tm="0">
                                              <p:val>
                                                <p:strVal val="1+#ppt_w/2"/>
                                              </p:val>
                                            </p:tav>
                                            <p:tav tm="100000">
                                              <p:val>
                                                <p:strVal val="#ppt_x"/>
                                              </p:val>
                                            </p:tav>
                                          </p:tavLst>
                                        </p:anim>
                                        <p:anim calcmode="lin" valueType="num">
                                          <p:cBhvr additive="base">
                                            <p:cTn id="38" dur="1000" fill="hold"/>
                                            <p:tgtEl>
                                              <p:spTgt spid="11"/>
                                            </p:tgtEl>
                                            <p:attrNameLst>
                                              <p:attrName>ppt_y</p:attrName>
                                            </p:attrNameLst>
                                          </p:cBhvr>
                                          <p:tavLst>
                                            <p:tav tm="0">
                                              <p:val>
                                                <p:strVal val="#ppt_y"/>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0" fill="hold"/>
                                            <p:tgtEl>
                                              <p:spTgt spid="12"/>
                                            </p:tgtEl>
                                            <p:attrNameLst>
                                              <p:attrName>ppt_x</p:attrName>
                                            </p:attrNameLst>
                                          </p:cBhvr>
                                          <p:tavLst>
                                            <p:tav tm="0">
                                              <p:val>
                                                <p:strVal val="#ppt_x"/>
                                              </p:val>
                                            </p:tav>
                                            <p:tav tm="100000">
                                              <p:val>
                                                <p:strVal val="#ppt_x"/>
                                              </p:val>
                                            </p:tav>
                                          </p:tavLst>
                                        </p:anim>
                                        <p:anim calcmode="lin" valueType="num">
                                          <p:cBhvr additive="base">
                                            <p:cTn id="42" dur="1000" fill="hold"/>
                                            <p:tgtEl>
                                              <p:spTgt spid="12"/>
                                            </p:tgtEl>
                                            <p:attrNameLst>
                                              <p:attrName>ppt_y</p:attrName>
                                            </p:attrNameLst>
                                          </p:cBhvr>
                                          <p:tavLst>
                                            <p:tav tm="0">
                                              <p:val>
                                                <p:strVal val="1+#ppt_h/2"/>
                                              </p:val>
                                            </p:tav>
                                            <p:tav tm="100000">
                                              <p:val>
                                                <p:strVal val="#ppt_y"/>
                                              </p:val>
                                            </p:tav>
                                          </p:tavLst>
                                        </p:anim>
                                      </p:childTnLst>
                                    </p:cTn>
                                  </p:par>
                                </p:childTnLst>
                              </p:cTn>
                            </p:par>
                            <p:par>
                              <p:cTn id="43" fill="hold">
                                <p:stCondLst>
                                  <p:cond delay="2150"/>
                                </p:stCondLst>
                                <p:childTnLst>
                                  <p:par>
                                    <p:cTn id="44" presetID="53" presetClass="entr" presetSubtype="16" fill="hold" grpId="0" nodeType="afterEffect">
                                      <p:stCondLst>
                                        <p:cond delay="0"/>
                                      </p:stCondLst>
                                      <p:iterate type="lt">
                                        <p:tmPct val="10000"/>
                                      </p:iterate>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par>
                                    <p:cTn id="49" presetID="22" presetClass="entr" presetSubtype="1" fill="hold" grpId="0" nodeType="withEffect">
                                      <p:stCondLst>
                                        <p:cond delay="250"/>
                                      </p:stCondLst>
                                      <p:childTnLst>
                                        <p:set>
                                          <p:cBhvr>
                                            <p:cTn id="50" dur="1" fill="hold">
                                              <p:stCondLst>
                                                <p:cond delay="0"/>
                                              </p:stCondLst>
                                            </p:cTn>
                                            <p:tgtEl>
                                              <p:spTgt spid="13"/>
                                            </p:tgtEl>
                                            <p:attrNameLst>
                                              <p:attrName>style.visibility</p:attrName>
                                            </p:attrNameLst>
                                          </p:cBhvr>
                                          <p:to>
                                            <p:strVal val="visible"/>
                                          </p:to>
                                        </p:set>
                                        <p:animEffect transition="in" filter="wipe(up)">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animBg="1"/>
          <p:bldP spid="11" grpId="0" animBg="1"/>
          <p:bldP spid="12" grpId="0" animBg="1"/>
          <p:bldP spid="13" grpId="0"/>
          <p:bldP spid="14"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5670607" y="0"/>
            <a:ext cx="850786" cy="429664"/>
          </a:xfrm>
          <a:custGeom>
            <a:avLst/>
            <a:gdLst>
              <a:gd name="connsiteX0" fmla="*/ 0 w 850786"/>
              <a:gd name="connsiteY0" fmla="*/ 0 h 429664"/>
              <a:gd name="connsiteX1" fmla="*/ 850786 w 850786"/>
              <a:gd name="connsiteY1" fmla="*/ 0 h 429664"/>
              <a:gd name="connsiteX2" fmla="*/ 850786 w 850786"/>
              <a:gd name="connsiteY2" fmla="*/ 294654 h 429664"/>
              <a:gd name="connsiteX3" fmla="*/ 0 w 850786"/>
              <a:gd name="connsiteY3" fmla="*/ 294654 h 429664"/>
            </a:gdLst>
            <a:ahLst/>
            <a:cxnLst>
              <a:cxn ang="0">
                <a:pos x="connsiteX0" y="connsiteY0"/>
              </a:cxn>
              <a:cxn ang="0">
                <a:pos x="connsiteX1" y="connsiteY1"/>
              </a:cxn>
              <a:cxn ang="0">
                <a:pos x="connsiteX2" y="connsiteY2"/>
              </a:cxn>
              <a:cxn ang="0">
                <a:pos x="connsiteX3" y="connsiteY3"/>
              </a:cxn>
            </a:cxnLst>
            <a:rect l="l" t="t" r="r" b="b"/>
            <a:pathLst>
              <a:path w="850786" h="429664">
                <a:moveTo>
                  <a:pt x="0" y="0"/>
                </a:moveTo>
                <a:lnTo>
                  <a:pt x="850786" y="0"/>
                </a:lnTo>
                <a:lnTo>
                  <a:pt x="850786" y="294654"/>
                </a:lnTo>
                <a:cubicBezTo>
                  <a:pt x="422780" y="467813"/>
                  <a:pt x="441545" y="481394"/>
                  <a:pt x="0" y="294654"/>
                </a:cubicBezTo>
                <a:close/>
              </a:path>
            </a:pathLst>
          </a:custGeom>
          <a:solidFill>
            <a:srgbClr val="9B1E23"/>
          </a:solidFill>
          <a:ln>
            <a:noFill/>
          </a:ln>
          <a:effectLst>
            <a:outerShdw blurRad="63500" algn="ctr" rotWithShape="0">
              <a:prstClr val="black">
                <a:alpha val="40000"/>
              </a:prstClr>
            </a:outerShdw>
          </a:effectLst>
        </p:spPr>
        <p:txBody>
          <a:bodyPr wrap="square" rtlCol="0" anchor="ctr">
            <a:noAutofit/>
          </a:bodyP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endParaRPr>
          </a:p>
        </p:txBody>
      </p:sp>
      <p:sp>
        <p:nvSpPr>
          <p:cNvPr id="5" name="TextBox 11"/>
          <p:cNvSpPr txBox="1">
            <a:spLocks noChangeArrowheads="1"/>
          </p:cNvSpPr>
          <p:nvPr/>
        </p:nvSpPr>
        <p:spPr bwMode="auto">
          <a:xfrm>
            <a:off x="4977744" y="500784"/>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2"/>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None/>
            </a:pPr>
            <a:r>
              <a:rPr lang="zh-CN" altLang="en-US" sz="4000" dirty="0">
                <a:solidFill>
                  <a:srgbClr val="9B1E23"/>
                </a:solidFill>
                <a:latin typeface="方正尚酷简体" panose="03000509000000000000" pitchFamily="65" charset="-122"/>
                <a:ea typeface="方正尚酷简体" panose="03000509000000000000" pitchFamily="65" charset="-122"/>
              </a:rPr>
              <a:t>认识团队</a:t>
            </a:r>
          </a:p>
        </p:txBody>
      </p:sp>
      <p:sp>
        <p:nvSpPr>
          <p:cNvPr id="6" name="椭圆 5"/>
          <p:cNvSpPr/>
          <p:nvPr/>
        </p:nvSpPr>
        <p:spPr>
          <a:xfrm rot="10836226" flipV="1">
            <a:off x="3169315" y="4325673"/>
            <a:ext cx="100483" cy="100485"/>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algn="ctr"/>
            <a:endParaRPr lang="zh-CN" altLang="en-US" sz="2800">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7" name="椭圆 6"/>
          <p:cNvSpPr/>
          <p:nvPr/>
        </p:nvSpPr>
        <p:spPr>
          <a:xfrm rot="10836226">
            <a:off x="8556969" y="4178017"/>
            <a:ext cx="257690" cy="257690"/>
          </a:xfrm>
          <a:prstGeom prst="ellipse">
            <a:avLst/>
          </a:prstGeom>
          <a:solidFill>
            <a:srgbClr val="212121"/>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8" name="椭圆 7"/>
          <p:cNvSpPr/>
          <p:nvPr/>
        </p:nvSpPr>
        <p:spPr>
          <a:xfrm rot="21388349">
            <a:off x="8319604" y="3966052"/>
            <a:ext cx="140313" cy="140313"/>
          </a:xfrm>
          <a:prstGeom prst="ellipse">
            <a:avLst/>
          </a:prstGeom>
          <a:solidFill>
            <a:srgbClr val="212121"/>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9" name="椭圆 8"/>
          <p:cNvSpPr/>
          <p:nvPr/>
        </p:nvSpPr>
        <p:spPr>
          <a:xfrm rot="21388349">
            <a:off x="966017" y="2440496"/>
            <a:ext cx="200968" cy="202325"/>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10" name="椭圆 9"/>
          <p:cNvSpPr/>
          <p:nvPr/>
        </p:nvSpPr>
        <p:spPr>
          <a:xfrm rot="21388349">
            <a:off x="3558788" y="3404056"/>
            <a:ext cx="313672" cy="315030"/>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11" name="椭圆 10"/>
          <p:cNvSpPr/>
          <p:nvPr/>
        </p:nvSpPr>
        <p:spPr>
          <a:xfrm rot="21388349">
            <a:off x="3578907" y="3998705"/>
            <a:ext cx="251210" cy="251210"/>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12" name="椭圆 11"/>
          <p:cNvSpPr/>
          <p:nvPr/>
        </p:nvSpPr>
        <p:spPr>
          <a:xfrm rot="21388349">
            <a:off x="4522462" y="4066008"/>
            <a:ext cx="315030" cy="315030"/>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13" name="椭圆 12"/>
          <p:cNvSpPr/>
          <p:nvPr/>
        </p:nvSpPr>
        <p:spPr>
          <a:xfrm rot="21388349">
            <a:off x="964008" y="3832122"/>
            <a:ext cx="233557" cy="233557"/>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14" name="椭圆 13"/>
          <p:cNvSpPr/>
          <p:nvPr/>
        </p:nvSpPr>
        <p:spPr>
          <a:xfrm rot="21388349">
            <a:off x="703712" y="3035279"/>
            <a:ext cx="384283" cy="384283"/>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15" name="椭圆 14"/>
          <p:cNvSpPr/>
          <p:nvPr/>
        </p:nvSpPr>
        <p:spPr>
          <a:xfrm rot="21388349">
            <a:off x="3312317" y="1935161"/>
            <a:ext cx="120853" cy="120855"/>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16" name="椭圆 15"/>
          <p:cNvSpPr/>
          <p:nvPr/>
        </p:nvSpPr>
        <p:spPr>
          <a:xfrm rot="10836226" flipV="1">
            <a:off x="4648785" y="3916120"/>
            <a:ext cx="100483" cy="100485"/>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17" name="椭圆 16"/>
          <p:cNvSpPr/>
          <p:nvPr/>
        </p:nvSpPr>
        <p:spPr>
          <a:xfrm rot="21388349">
            <a:off x="7252698" y="1913475"/>
            <a:ext cx="313672" cy="315030"/>
          </a:xfrm>
          <a:prstGeom prst="ellipse">
            <a:avLst/>
          </a:prstGeom>
          <a:solidFill>
            <a:srgbClr val="212121"/>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18" name="椭圆 17"/>
          <p:cNvSpPr/>
          <p:nvPr/>
        </p:nvSpPr>
        <p:spPr>
          <a:xfrm rot="21388349">
            <a:off x="7457072" y="3841665"/>
            <a:ext cx="252568" cy="252568"/>
          </a:xfrm>
          <a:prstGeom prst="ellipse">
            <a:avLst/>
          </a:prstGeom>
          <a:solidFill>
            <a:srgbClr val="212121"/>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19" name="椭圆 18"/>
          <p:cNvSpPr/>
          <p:nvPr/>
        </p:nvSpPr>
        <p:spPr>
          <a:xfrm rot="21388349">
            <a:off x="7560282" y="3636918"/>
            <a:ext cx="96944" cy="96944"/>
          </a:xfrm>
          <a:prstGeom prst="ellipse">
            <a:avLst/>
          </a:prstGeom>
          <a:solidFill>
            <a:srgbClr val="212121"/>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20" name="椭圆 19"/>
          <p:cNvSpPr/>
          <p:nvPr/>
        </p:nvSpPr>
        <p:spPr>
          <a:xfrm rot="10836226">
            <a:off x="11244965" y="3057304"/>
            <a:ext cx="256339" cy="257688"/>
          </a:xfrm>
          <a:prstGeom prst="ellipse">
            <a:avLst/>
          </a:prstGeom>
          <a:solidFill>
            <a:srgbClr val="212121"/>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21" name="椭圆 20"/>
          <p:cNvSpPr/>
          <p:nvPr/>
        </p:nvSpPr>
        <p:spPr>
          <a:xfrm rot="21388349">
            <a:off x="11095028" y="3585073"/>
            <a:ext cx="140313" cy="140313"/>
          </a:xfrm>
          <a:prstGeom prst="ellipse">
            <a:avLst/>
          </a:prstGeom>
          <a:solidFill>
            <a:srgbClr val="212121"/>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22" name="椭圆 21"/>
          <p:cNvSpPr/>
          <p:nvPr/>
        </p:nvSpPr>
        <p:spPr>
          <a:xfrm rot="10836226">
            <a:off x="9771964" y="1311149"/>
            <a:ext cx="257690" cy="257690"/>
          </a:xfrm>
          <a:prstGeom prst="ellipse">
            <a:avLst/>
          </a:prstGeom>
          <a:solidFill>
            <a:srgbClr val="212121"/>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23" name="椭圆 22"/>
          <p:cNvSpPr/>
          <p:nvPr/>
        </p:nvSpPr>
        <p:spPr>
          <a:xfrm rot="10836226" flipH="1">
            <a:off x="9338433" y="1534806"/>
            <a:ext cx="58013" cy="58011"/>
          </a:xfrm>
          <a:prstGeom prst="ellipse">
            <a:avLst/>
          </a:prstGeom>
          <a:solidFill>
            <a:srgbClr val="212121"/>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24" name="椭圆 23"/>
          <p:cNvSpPr/>
          <p:nvPr/>
        </p:nvSpPr>
        <p:spPr>
          <a:xfrm rot="21388349">
            <a:off x="10972915" y="2259582"/>
            <a:ext cx="141663" cy="140315"/>
          </a:xfrm>
          <a:prstGeom prst="ellipse">
            <a:avLst/>
          </a:prstGeom>
          <a:solidFill>
            <a:srgbClr val="212121"/>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25" name="椭圆 24"/>
          <p:cNvSpPr/>
          <p:nvPr/>
        </p:nvSpPr>
        <p:spPr>
          <a:xfrm rot="21388349">
            <a:off x="4435248" y="3732745"/>
            <a:ext cx="184675" cy="184675"/>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grpSp>
        <p:nvGrpSpPr>
          <p:cNvPr id="26" name="组合 25"/>
          <p:cNvGrpSpPr/>
          <p:nvPr/>
        </p:nvGrpSpPr>
        <p:grpSpPr>
          <a:xfrm>
            <a:off x="1015863" y="1899070"/>
            <a:ext cx="2437410" cy="2436052"/>
            <a:chOff x="728641" y="1205442"/>
            <a:chExt cx="3005233" cy="3003559"/>
          </a:xfrm>
        </p:grpSpPr>
        <p:sp>
          <p:nvSpPr>
            <p:cNvPr id="27" name="椭圆 26"/>
            <p:cNvSpPr/>
            <p:nvPr/>
          </p:nvSpPr>
          <p:spPr bwMode="auto">
            <a:xfrm>
              <a:off x="728641" y="1205442"/>
              <a:ext cx="3005233" cy="3003559"/>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28" name="椭圆 27"/>
            <p:cNvSpPr/>
            <p:nvPr/>
          </p:nvSpPr>
          <p:spPr>
            <a:xfrm>
              <a:off x="837024" y="1312988"/>
              <a:ext cx="2788466" cy="2788466"/>
            </a:xfrm>
            <a:prstGeom prst="ellipse">
              <a:avLst/>
            </a:prstGeom>
            <a:blipFill>
              <a:blip r:embed="rId3"/>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Arial" panose="020B0604020202020204" pitchFamily="34" charset="0"/>
              </a:endParaRPr>
            </a:p>
          </p:txBody>
        </p:sp>
      </p:grpSp>
      <p:grpSp>
        <p:nvGrpSpPr>
          <p:cNvPr id="29" name="组合 28"/>
          <p:cNvGrpSpPr/>
          <p:nvPr/>
        </p:nvGrpSpPr>
        <p:grpSpPr>
          <a:xfrm>
            <a:off x="4865339" y="1899070"/>
            <a:ext cx="2437410" cy="2436052"/>
            <a:chOff x="4788635" y="1205442"/>
            <a:chExt cx="3005234" cy="3003559"/>
          </a:xfrm>
        </p:grpSpPr>
        <p:sp>
          <p:nvSpPr>
            <p:cNvPr id="30" name="椭圆 29"/>
            <p:cNvSpPr/>
            <p:nvPr/>
          </p:nvSpPr>
          <p:spPr bwMode="auto">
            <a:xfrm>
              <a:off x="4788635" y="1205442"/>
              <a:ext cx="3005234" cy="3003559"/>
            </a:xfrm>
            <a:prstGeom prst="ellipse">
              <a:avLst/>
            </a:prstGeom>
            <a:solidFill>
              <a:srgbClr val="212121"/>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31" name="椭圆 30"/>
            <p:cNvSpPr/>
            <p:nvPr/>
          </p:nvSpPr>
          <p:spPr>
            <a:xfrm>
              <a:off x="4897020" y="1312988"/>
              <a:ext cx="2788466" cy="2788466"/>
            </a:xfrm>
            <a:prstGeom prst="ellipse">
              <a:avLst/>
            </a:prstGeom>
            <a:blipFill>
              <a:blip r:embed="rId4"/>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Arial" panose="020B0604020202020204" pitchFamily="34" charset="0"/>
              </a:endParaRPr>
            </a:p>
          </p:txBody>
        </p:sp>
      </p:grpSp>
      <p:grpSp>
        <p:nvGrpSpPr>
          <p:cNvPr id="32" name="组合 31"/>
          <p:cNvGrpSpPr/>
          <p:nvPr/>
        </p:nvGrpSpPr>
        <p:grpSpPr>
          <a:xfrm>
            <a:off x="8722649" y="1906899"/>
            <a:ext cx="2421743" cy="2420395"/>
            <a:chOff x="8848630" y="1205442"/>
            <a:chExt cx="3005233" cy="3003559"/>
          </a:xfrm>
        </p:grpSpPr>
        <p:sp>
          <p:nvSpPr>
            <p:cNvPr id="33" name="椭圆 32"/>
            <p:cNvSpPr/>
            <p:nvPr/>
          </p:nvSpPr>
          <p:spPr bwMode="auto">
            <a:xfrm>
              <a:off x="8848630" y="1205442"/>
              <a:ext cx="3005233" cy="3003559"/>
            </a:xfrm>
            <a:prstGeom prst="ellipse">
              <a:avLst/>
            </a:prstGeom>
            <a:solidFill>
              <a:srgbClr val="9B1E23"/>
            </a:solidFill>
            <a:ln>
              <a:noFill/>
            </a:ln>
            <a:effectLst>
              <a:outerShdw blurRad="63500" algn="ctr" rotWithShape="0">
                <a:prstClr val="black">
                  <a:alpha val="40000"/>
                </a:prstClr>
              </a:outerShdw>
            </a:effectLst>
          </p:spPr>
          <p:txBody>
            <a:bodyPr rtlCol="0" anchor="ct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34" name="椭圆 33"/>
            <p:cNvSpPr/>
            <p:nvPr/>
          </p:nvSpPr>
          <p:spPr>
            <a:xfrm>
              <a:off x="8957014" y="1312988"/>
              <a:ext cx="2788466" cy="2788466"/>
            </a:xfrm>
            <a:prstGeom prst="ellipse">
              <a:avLst/>
            </a:prstGeom>
            <a:blipFill>
              <a:blip r:embed="rId5"/>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Arial" panose="020B0604020202020204" pitchFamily="34" charset="0"/>
              </a:endParaRPr>
            </a:p>
          </p:txBody>
        </p:sp>
      </p:grpSp>
      <p:grpSp>
        <p:nvGrpSpPr>
          <p:cNvPr id="35" name="组合 34"/>
          <p:cNvGrpSpPr/>
          <p:nvPr/>
        </p:nvGrpSpPr>
        <p:grpSpPr>
          <a:xfrm>
            <a:off x="864805" y="4804963"/>
            <a:ext cx="2544813" cy="1231008"/>
            <a:chOff x="7144641" y="4743600"/>
            <a:chExt cx="2544813" cy="1231008"/>
          </a:xfrm>
        </p:grpSpPr>
        <p:sp>
          <p:nvSpPr>
            <p:cNvPr id="36" name="TextBox 23"/>
            <p:cNvSpPr txBox="1"/>
            <p:nvPr/>
          </p:nvSpPr>
          <p:spPr>
            <a:xfrm>
              <a:off x="7144641" y="5120528"/>
              <a:ext cx="2544813" cy="854080"/>
            </a:xfrm>
            <a:prstGeom prst="rect">
              <a:avLst/>
            </a:prstGeom>
            <a:noFill/>
          </p:spPr>
          <p:txBody>
            <a:bodyPr wrap="square" rtlCol="0">
              <a:spAutoFit/>
            </a:bodyPr>
            <a:lstStyle/>
            <a:p>
              <a:pPr algn="ctr">
                <a:lnSpc>
                  <a:spcPct val="150000"/>
                </a:lnSpc>
              </a:pPr>
              <a:r>
                <a:rPr lang="zh-CN" altLang="en-US" sz="1100" dirty="0">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00" dirty="0">
                <a:latin typeface="微软雅黑" panose="020B0503020204020204" pitchFamily="34" charset="-122"/>
                <a:ea typeface="微软雅黑" panose="020B0503020204020204" pitchFamily="34" charset="-122"/>
                <a:cs typeface="+mn-ea"/>
                <a:sym typeface="+mn-lt"/>
              </a:endParaRPr>
            </a:p>
          </p:txBody>
        </p:sp>
        <p:sp>
          <p:nvSpPr>
            <p:cNvPr id="37" name="TextBox 24"/>
            <p:cNvSpPr txBox="1"/>
            <p:nvPr/>
          </p:nvSpPr>
          <p:spPr>
            <a:xfrm>
              <a:off x="7401385" y="4743600"/>
              <a:ext cx="2031326" cy="369332"/>
            </a:xfrm>
            <a:prstGeom prst="rect">
              <a:avLst/>
            </a:prstGeom>
            <a:noFill/>
          </p:spPr>
          <p:txBody>
            <a:bodyPr wrap="none" rtlCol="0">
              <a:spAutoFit/>
            </a:bodyPr>
            <a:lstStyle>
              <a:defPPr>
                <a:defRPr lang="zh-CN"/>
              </a:defPPr>
              <a:lvl1pPr algn="ctr">
                <a:defRPr b="1">
                  <a:solidFill>
                    <a:srgbClr val="DF0514"/>
                  </a:solidFill>
                  <a:latin typeface="方正姚体" panose="02010601030101010101" pitchFamily="2" charset="-122"/>
                  <a:ea typeface="方正姚体" panose="02010601030101010101" pitchFamily="2" charset="-122"/>
                </a:defRPr>
              </a:lvl1pPr>
            </a:lstStyle>
            <a:p>
              <a:r>
                <a:rPr lang="zh-CN" altLang="en-US" b="0" dirty="0">
                  <a:solidFill>
                    <a:srgbClr val="9B1E23"/>
                  </a:solidFill>
                  <a:latin typeface="方正尚酷简体" panose="03000509000000000000" pitchFamily="65" charset="-122"/>
                  <a:ea typeface="方正尚酷简体" panose="03000509000000000000" pitchFamily="65" charset="-122"/>
                </a:rPr>
                <a:t>团队与群体的区分</a:t>
              </a:r>
            </a:p>
          </p:txBody>
        </p:sp>
      </p:grpSp>
      <p:grpSp>
        <p:nvGrpSpPr>
          <p:cNvPr id="38" name="组合 37"/>
          <p:cNvGrpSpPr/>
          <p:nvPr/>
        </p:nvGrpSpPr>
        <p:grpSpPr>
          <a:xfrm>
            <a:off x="4811637" y="4799976"/>
            <a:ext cx="2544813" cy="1231008"/>
            <a:chOff x="7144641" y="4743600"/>
            <a:chExt cx="2544813" cy="1231008"/>
          </a:xfrm>
        </p:grpSpPr>
        <p:sp>
          <p:nvSpPr>
            <p:cNvPr id="39" name="TextBox 23"/>
            <p:cNvSpPr txBox="1"/>
            <p:nvPr/>
          </p:nvSpPr>
          <p:spPr>
            <a:xfrm>
              <a:off x="7144641" y="5120528"/>
              <a:ext cx="2544813" cy="854080"/>
            </a:xfrm>
            <a:prstGeom prst="rect">
              <a:avLst/>
            </a:prstGeom>
            <a:noFill/>
          </p:spPr>
          <p:txBody>
            <a:bodyPr wrap="square" rtlCol="0">
              <a:spAutoFit/>
            </a:bodyPr>
            <a:lstStyle/>
            <a:p>
              <a:pPr algn="ctr">
                <a:lnSpc>
                  <a:spcPct val="150000"/>
                </a:lnSpc>
              </a:pPr>
              <a:r>
                <a:rPr lang="zh-CN" altLang="en-US" sz="1100" dirty="0">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00" dirty="0">
                <a:latin typeface="微软雅黑" panose="020B0503020204020204" pitchFamily="34" charset="-122"/>
                <a:ea typeface="微软雅黑" panose="020B0503020204020204" pitchFamily="34" charset="-122"/>
                <a:cs typeface="+mn-ea"/>
                <a:sym typeface="+mn-lt"/>
              </a:endParaRPr>
            </a:p>
          </p:txBody>
        </p:sp>
        <p:sp>
          <p:nvSpPr>
            <p:cNvPr id="40" name="TextBox 24"/>
            <p:cNvSpPr txBox="1"/>
            <p:nvPr/>
          </p:nvSpPr>
          <p:spPr>
            <a:xfrm>
              <a:off x="7401385" y="4743600"/>
              <a:ext cx="2031326" cy="369332"/>
            </a:xfrm>
            <a:prstGeom prst="rect">
              <a:avLst/>
            </a:prstGeom>
            <a:noFill/>
          </p:spPr>
          <p:txBody>
            <a:bodyPr wrap="none" rtlCol="0">
              <a:spAutoFit/>
            </a:bodyPr>
            <a:lstStyle>
              <a:defPPr>
                <a:defRPr lang="zh-CN"/>
              </a:defPPr>
              <a:lvl1pPr algn="ctr">
                <a:defRPr b="1">
                  <a:solidFill>
                    <a:srgbClr val="DF0514"/>
                  </a:solidFill>
                  <a:latin typeface="方正姚体" panose="02010601030101010101" pitchFamily="2" charset="-122"/>
                  <a:ea typeface="方正姚体" panose="02010601030101010101" pitchFamily="2" charset="-122"/>
                </a:defRPr>
              </a:lvl1pPr>
            </a:lstStyle>
            <a:p>
              <a:r>
                <a:rPr lang="zh-CN" altLang="en-US" b="0" dirty="0">
                  <a:solidFill>
                    <a:schemeClr val="tx1"/>
                  </a:solidFill>
                  <a:latin typeface="方正尚酷简体" panose="03000509000000000000" pitchFamily="65" charset="-122"/>
                  <a:ea typeface="方正尚酷简体" panose="03000509000000000000" pitchFamily="65" charset="-122"/>
                </a:rPr>
                <a:t>团队与群体的区分</a:t>
              </a:r>
            </a:p>
          </p:txBody>
        </p:sp>
      </p:grpSp>
      <p:grpSp>
        <p:nvGrpSpPr>
          <p:cNvPr id="41" name="组合 40"/>
          <p:cNvGrpSpPr/>
          <p:nvPr/>
        </p:nvGrpSpPr>
        <p:grpSpPr>
          <a:xfrm>
            <a:off x="8758469" y="4794989"/>
            <a:ext cx="2544813" cy="1231008"/>
            <a:chOff x="7144641" y="4743600"/>
            <a:chExt cx="2544813" cy="1231008"/>
          </a:xfrm>
        </p:grpSpPr>
        <p:sp>
          <p:nvSpPr>
            <p:cNvPr id="42" name="TextBox 23"/>
            <p:cNvSpPr txBox="1"/>
            <p:nvPr/>
          </p:nvSpPr>
          <p:spPr>
            <a:xfrm>
              <a:off x="7144641" y="5120528"/>
              <a:ext cx="2544813" cy="854080"/>
            </a:xfrm>
            <a:prstGeom prst="rect">
              <a:avLst/>
            </a:prstGeom>
            <a:noFill/>
          </p:spPr>
          <p:txBody>
            <a:bodyPr wrap="square" rtlCol="0">
              <a:spAutoFit/>
            </a:bodyPr>
            <a:lstStyle/>
            <a:p>
              <a:pPr algn="ctr">
                <a:lnSpc>
                  <a:spcPct val="150000"/>
                </a:lnSpc>
              </a:pPr>
              <a:r>
                <a:rPr lang="zh-CN" altLang="en-US" sz="1100" dirty="0">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00" dirty="0">
                <a:latin typeface="微软雅黑" panose="020B0503020204020204" pitchFamily="34" charset="-122"/>
                <a:ea typeface="微软雅黑" panose="020B0503020204020204" pitchFamily="34" charset="-122"/>
                <a:cs typeface="+mn-ea"/>
                <a:sym typeface="+mn-lt"/>
              </a:endParaRPr>
            </a:p>
          </p:txBody>
        </p:sp>
        <p:sp>
          <p:nvSpPr>
            <p:cNvPr id="43" name="TextBox 24"/>
            <p:cNvSpPr txBox="1"/>
            <p:nvPr/>
          </p:nvSpPr>
          <p:spPr>
            <a:xfrm>
              <a:off x="7401385" y="4743600"/>
              <a:ext cx="2031326" cy="369332"/>
            </a:xfrm>
            <a:prstGeom prst="rect">
              <a:avLst/>
            </a:prstGeom>
            <a:noFill/>
          </p:spPr>
          <p:txBody>
            <a:bodyPr wrap="none" rtlCol="0">
              <a:spAutoFit/>
            </a:bodyPr>
            <a:lstStyle>
              <a:defPPr>
                <a:defRPr lang="zh-CN"/>
              </a:defPPr>
              <a:lvl1pPr algn="ctr">
                <a:defRPr b="1">
                  <a:solidFill>
                    <a:srgbClr val="DF0514"/>
                  </a:solidFill>
                  <a:latin typeface="方正姚体" panose="02010601030101010101" pitchFamily="2" charset="-122"/>
                  <a:ea typeface="方正姚体" panose="02010601030101010101" pitchFamily="2" charset="-122"/>
                </a:defRPr>
              </a:lvl1pPr>
            </a:lstStyle>
            <a:p>
              <a:r>
                <a:rPr lang="zh-CN" altLang="en-US" b="0" dirty="0">
                  <a:solidFill>
                    <a:srgbClr val="9B1E23"/>
                  </a:solidFill>
                  <a:latin typeface="方正尚酷简体" panose="03000509000000000000" pitchFamily="65" charset="-122"/>
                  <a:ea typeface="方正尚酷简体" panose="03000509000000000000" pitchFamily="65" charset="-122"/>
                </a:rPr>
                <a:t>团队与群体的区分</a:t>
              </a:r>
            </a:p>
          </p:txBody>
        </p:sp>
      </p:grpSp>
    </p:spTree>
    <p:extLst>
      <p:ext uri="{BB962C8B-B14F-4D97-AF65-F5344CB8AC3E}">
        <p14:creationId xmlns:p14="http://schemas.microsoft.com/office/powerpoint/2010/main" val="24430964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150"/>
                                </p:stCondLst>
                                <p:childTnLst>
                                  <p:par>
                                    <p:cTn id="15" presetID="53" presetClass="entr" presetSubtype="16"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1650"/>
                                </p:stCondLst>
                                <p:childTnLst>
                                  <p:par>
                                    <p:cTn id="56" presetID="53" presetClass="entr" presetSubtype="16" fill="hold"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fltVal val="0"/>
                                              </p:val>
                                            </p:tav>
                                            <p:tav tm="100000">
                                              <p:val>
                                                <p:strVal val="#ppt_h"/>
                                              </p:val>
                                            </p:tav>
                                          </p:tavLst>
                                        </p:anim>
                                        <p:animEffect transition="in" filter="fade">
                                          <p:cBhvr>
                                            <p:cTn id="60" dur="500"/>
                                            <p:tgtEl>
                                              <p:spTgt spid="29"/>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childTnLst>
                                    </p:cTn>
                                  </p:par>
                                </p:childTnLst>
                              </p:cTn>
                            </p:par>
                            <p:par>
                              <p:cTn id="66" fill="hold">
                                <p:stCondLst>
                                  <p:cond delay="2150"/>
                                </p:stCondLst>
                                <p:childTnLst>
                                  <p:par>
                                    <p:cTn id="67" presetID="53" presetClass="entr" presetSubtype="16"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ppt_w</p:attrName>
                                            </p:attrNameLst>
                                          </p:cBhvr>
                                          <p:tavLst>
                                            <p:tav tm="0">
                                              <p:val>
                                                <p:fltVal val="0"/>
                                              </p:val>
                                            </p:tav>
                                            <p:tav tm="100000">
                                              <p:val>
                                                <p:strVal val="#ppt_w"/>
                                              </p:val>
                                            </p:tav>
                                          </p:tavLst>
                                        </p:anim>
                                        <p:anim calcmode="lin" valueType="num">
                                          <p:cBhvr>
                                            <p:cTn id="75" dur="500" fill="hold"/>
                                            <p:tgtEl>
                                              <p:spTgt spid="25"/>
                                            </p:tgtEl>
                                            <p:attrNameLst>
                                              <p:attrName>ppt_h</p:attrName>
                                            </p:attrNameLst>
                                          </p:cBhvr>
                                          <p:tavLst>
                                            <p:tav tm="0">
                                              <p:val>
                                                <p:fltVal val="0"/>
                                              </p:val>
                                            </p:tav>
                                            <p:tav tm="100000">
                                              <p:val>
                                                <p:strVal val="#ppt_h"/>
                                              </p:val>
                                            </p:tav>
                                          </p:tavLst>
                                        </p:anim>
                                        <p:animEffect transition="in" filter="fade">
                                          <p:cBhvr>
                                            <p:cTn id="76" dur="500"/>
                                            <p:tgtEl>
                                              <p:spTgt spid="25"/>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ppt_w</p:attrName>
                                            </p:attrNameLst>
                                          </p:cBhvr>
                                          <p:tavLst>
                                            <p:tav tm="0">
                                              <p:val>
                                                <p:fltVal val="0"/>
                                              </p:val>
                                            </p:tav>
                                            <p:tav tm="100000">
                                              <p:val>
                                                <p:strVal val="#ppt_w"/>
                                              </p:val>
                                            </p:tav>
                                          </p:tavLst>
                                        </p:anim>
                                        <p:anim calcmode="lin" valueType="num">
                                          <p:cBhvr>
                                            <p:cTn id="80" dur="500" fill="hold"/>
                                            <p:tgtEl>
                                              <p:spTgt spid="17"/>
                                            </p:tgtEl>
                                            <p:attrNameLst>
                                              <p:attrName>ppt_h</p:attrName>
                                            </p:attrNameLst>
                                          </p:cBhvr>
                                          <p:tavLst>
                                            <p:tav tm="0">
                                              <p:val>
                                                <p:fltVal val="0"/>
                                              </p:val>
                                            </p:tav>
                                            <p:tav tm="100000">
                                              <p:val>
                                                <p:strVal val="#ppt_h"/>
                                              </p:val>
                                            </p:tav>
                                          </p:tavLst>
                                        </p:anim>
                                        <p:animEffect transition="in" filter="fade">
                                          <p:cBhvr>
                                            <p:cTn id="81" dur="500"/>
                                            <p:tgtEl>
                                              <p:spTgt spid="17"/>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p:cTn id="84" dur="500" fill="hold"/>
                                            <p:tgtEl>
                                              <p:spTgt spid="18"/>
                                            </p:tgtEl>
                                            <p:attrNameLst>
                                              <p:attrName>ppt_w</p:attrName>
                                            </p:attrNameLst>
                                          </p:cBhvr>
                                          <p:tavLst>
                                            <p:tav tm="0">
                                              <p:val>
                                                <p:fltVal val="0"/>
                                              </p:val>
                                            </p:tav>
                                            <p:tav tm="100000">
                                              <p:val>
                                                <p:strVal val="#ppt_w"/>
                                              </p:val>
                                            </p:tav>
                                          </p:tavLst>
                                        </p:anim>
                                        <p:anim calcmode="lin" valueType="num">
                                          <p:cBhvr>
                                            <p:cTn id="85" dur="500" fill="hold"/>
                                            <p:tgtEl>
                                              <p:spTgt spid="18"/>
                                            </p:tgtEl>
                                            <p:attrNameLst>
                                              <p:attrName>ppt_h</p:attrName>
                                            </p:attrNameLst>
                                          </p:cBhvr>
                                          <p:tavLst>
                                            <p:tav tm="0">
                                              <p:val>
                                                <p:fltVal val="0"/>
                                              </p:val>
                                            </p:tav>
                                            <p:tav tm="100000">
                                              <p:val>
                                                <p:strVal val="#ppt_h"/>
                                              </p:val>
                                            </p:tav>
                                          </p:tavLst>
                                        </p:anim>
                                        <p:animEffect transition="in" filter="fade">
                                          <p:cBhvr>
                                            <p:cTn id="86" dur="500"/>
                                            <p:tgtEl>
                                              <p:spTgt spid="18"/>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p:cTn id="89" dur="500" fill="hold"/>
                                            <p:tgtEl>
                                              <p:spTgt spid="19"/>
                                            </p:tgtEl>
                                            <p:attrNameLst>
                                              <p:attrName>ppt_w</p:attrName>
                                            </p:attrNameLst>
                                          </p:cBhvr>
                                          <p:tavLst>
                                            <p:tav tm="0">
                                              <p:val>
                                                <p:fltVal val="0"/>
                                              </p:val>
                                            </p:tav>
                                            <p:tav tm="100000">
                                              <p:val>
                                                <p:strVal val="#ppt_w"/>
                                              </p:val>
                                            </p:tav>
                                          </p:tavLst>
                                        </p:anim>
                                        <p:anim calcmode="lin" valueType="num">
                                          <p:cBhvr>
                                            <p:cTn id="90" dur="500" fill="hold"/>
                                            <p:tgtEl>
                                              <p:spTgt spid="19"/>
                                            </p:tgtEl>
                                            <p:attrNameLst>
                                              <p:attrName>ppt_h</p:attrName>
                                            </p:attrNameLst>
                                          </p:cBhvr>
                                          <p:tavLst>
                                            <p:tav tm="0">
                                              <p:val>
                                                <p:fltVal val="0"/>
                                              </p:val>
                                            </p:tav>
                                            <p:tav tm="100000">
                                              <p:val>
                                                <p:strVal val="#ppt_h"/>
                                              </p:val>
                                            </p:tav>
                                          </p:tavLst>
                                        </p:anim>
                                        <p:animEffect transition="in" filter="fade">
                                          <p:cBhvr>
                                            <p:cTn id="91" dur="500"/>
                                            <p:tgtEl>
                                              <p:spTgt spid="19"/>
                                            </p:tgtEl>
                                          </p:cBhvr>
                                        </p:animEffect>
                                      </p:childTnLst>
                                    </p:cTn>
                                  </p:par>
                                </p:childTnLst>
                              </p:cTn>
                            </p:par>
                            <p:par>
                              <p:cTn id="92" fill="hold">
                                <p:stCondLst>
                                  <p:cond delay="2650"/>
                                </p:stCondLst>
                                <p:childTnLst>
                                  <p:par>
                                    <p:cTn id="93" presetID="53" presetClass="entr" presetSubtype="16" fill="hold" nodeType="afterEffect">
                                      <p:stCondLst>
                                        <p:cond delay="0"/>
                                      </p:stCondLst>
                                      <p:childTnLst>
                                        <p:set>
                                          <p:cBhvr>
                                            <p:cTn id="94" dur="1" fill="hold">
                                              <p:stCondLst>
                                                <p:cond delay="0"/>
                                              </p:stCondLst>
                                            </p:cTn>
                                            <p:tgtEl>
                                              <p:spTgt spid="32"/>
                                            </p:tgtEl>
                                            <p:attrNameLst>
                                              <p:attrName>style.visibility</p:attrName>
                                            </p:attrNameLst>
                                          </p:cBhvr>
                                          <p:to>
                                            <p:strVal val="visible"/>
                                          </p:to>
                                        </p:set>
                                        <p:anim calcmode="lin" valueType="num">
                                          <p:cBhvr>
                                            <p:cTn id="95" dur="500" fill="hold"/>
                                            <p:tgtEl>
                                              <p:spTgt spid="32"/>
                                            </p:tgtEl>
                                            <p:attrNameLst>
                                              <p:attrName>ppt_w</p:attrName>
                                            </p:attrNameLst>
                                          </p:cBhvr>
                                          <p:tavLst>
                                            <p:tav tm="0">
                                              <p:val>
                                                <p:fltVal val="0"/>
                                              </p:val>
                                            </p:tav>
                                            <p:tav tm="100000">
                                              <p:val>
                                                <p:strVal val="#ppt_w"/>
                                              </p:val>
                                            </p:tav>
                                          </p:tavLst>
                                        </p:anim>
                                        <p:anim calcmode="lin" valueType="num">
                                          <p:cBhvr>
                                            <p:cTn id="96" dur="500" fill="hold"/>
                                            <p:tgtEl>
                                              <p:spTgt spid="32"/>
                                            </p:tgtEl>
                                            <p:attrNameLst>
                                              <p:attrName>ppt_h</p:attrName>
                                            </p:attrNameLst>
                                          </p:cBhvr>
                                          <p:tavLst>
                                            <p:tav tm="0">
                                              <p:val>
                                                <p:fltVal val="0"/>
                                              </p:val>
                                            </p:tav>
                                            <p:tav tm="100000">
                                              <p:val>
                                                <p:strVal val="#ppt_h"/>
                                              </p:val>
                                            </p:tav>
                                          </p:tavLst>
                                        </p:anim>
                                        <p:animEffect transition="in" filter="fade">
                                          <p:cBhvr>
                                            <p:cTn id="97" dur="500"/>
                                            <p:tgtEl>
                                              <p:spTgt spid="32"/>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8"/>
                                            </p:tgtEl>
                                            <p:attrNameLst>
                                              <p:attrName>style.visibility</p:attrName>
                                            </p:attrNameLst>
                                          </p:cBhvr>
                                          <p:to>
                                            <p:strVal val="visible"/>
                                          </p:to>
                                        </p:set>
                                        <p:anim calcmode="lin" valueType="num">
                                          <p:cBhvr>
                                            <p:cTn id="100" dur="500" fill="hold"/>
                                            <p:tgtEl>
                                              <p:spTgt spid="8"/>
                                            </p:tgtEl>
                                            <p:attrNameLst>
                                              <p:attrName>ppt_w</p:attrName>
                                            </p:attrNameLst>
                                          </p:cBhvr>
                                          <p:tavLst>
                                            <p:tav tm="0">
                                              <p:val>
                                                <p:fltVal val="0"/>
                                              </p:val>
                                            </p:tav>
                                            <p:tav tm="100000">
                                              <p:val>
                                                <p:strVal val="#ppt_w"/>
                                              </p:val>
                                            </p:tav>
                                          </p:tavLst>
                                        </p:anim>
                                        <p:anim calcmode="lin" valueType="num">
                                          <p:cBhvr>
                                            <p:cTn id="101" dur="500" fill="hold"/>
                                            <p:tgtEl>
                                              <p:spTgt spid="8"/>
                                            </p:tgtEl>
                                            <p:attrNameLst>
                                              <p:attrName>ppt_h</p:attrName>
                                            </p:attrNameLst>
                                          </p:cBhvr>
                                          <p:tavLst>
                                            <p:tav tm="0">
                                              <p:val>
                                                <p:fltVal val="0"/>
                                              </p:val>
                                            </p:tav>
                                            <p:tav tm="100000">
                                              <p:val>
                                                <p:strVal val="#ppt_h"/>
                                              </p:val>
                                            </p:tav>
                                          </p:tavLst>
                                        </p:anim>
                                        <p:animEffect transition="in" filter="fade">
                                          <p:cBhvr>
                                            <p:cTn id="102" dur="500"/>
                                            <p:tgtEl>
                                              <p:spTgt spid="8"/>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7"/>
                                            </p:tgtEl>
                                            <p:attrNameLst>
                                              <p:attrName>style.visibility</p:attrName>
                                            </p:attrNameLst>
                                          </p:cBhvr>
                                          <p:to>
                                            <p:strVal val="visible"/>
                                          </p:to>
                                        </p:set>
                                        <p:anim calcmode="lin" valueType="num">
                                          <p:cBhvr>
                                            <p:cTn id="105" dur="500" fill="hold"/>
                                            <p:tgtEl>
                                              <p:spTgt spid="7"/>
                                            </p:tgtEl>
                                            <p:attrNameLst>
                                              <p:attrName>ppt_w</p:attrName>
                                            </p:attrNameLst>
                                          </p:cBhvr>
                                          <p:tavLst>
                                            <p:tav tm="0">
                                              <p:val>
                                                <p:fltVal val="0"/>
                                              </p:val>
                                            </p:tav>
                                            <p:tav tm="100000">
                                              <p:val>
                                                <p:strVal val="#ppt_w"/>
                                              </p:val>
                                            </p:tav>
                                          </p:tavLst>
                                        </p:anim>
                                        <p:anim calcmode="lin" valueType="num">
                                          <p:cBhvr>
                                            <p:cTn id="106" dur="500" fill="hold"/>
                                            <p:tgtEl>
                                              <p:spTgt spid="7"/>
                                            </p:tgtEl>
                                            <p:attrNameLst>
                                              <p:attrName>ppt_h</p:attrName>
                                            </p:attrNameLst>
                                          </p:cBhvr>
                                          <p:tavLst>
                                            <p:tav tm="0">
                                              <p:val>
                                                <p:fltVal val="0"/>
                                              </p:val>
                                            </p:tav>
                                            <p:tav tm="100000">
                                              <p:val>
                                                <p:strVal val="#ppt_h"/>
                                              </p:val>
                                            </p:tav>
                                          </p:tavLst>
                                        </p:anim>
                                        <p:animEffect transition="in" filter="fade">
                                          <p:cBhvr>
                                            <p:cTn id="107" dur="500"/>
                                            <p:tgtEl>
                                              <p:spTgt spid="7"/>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20"/>
                                            </p:tgtEl>
                                            <p:attrNameLst>
                                              <p:attrName>style.visibility</p:attrName>
                                            </p:attrNameLst>
                                          </p:cBhvr>
                                          <p:to>
                                            <p:strVal val="visible"/>
                                          </p:to>
                                        </p:set>
                                        <p:anim calcmode="lin" valueType="num">
                                          <p:cBhvr>
                                            <p:cTn id="110" dur="500" fill="hold"/>
                                            <p:tgtEl>
                                              <p:spTgt spid="20"/>
                                            </p:tgtEl>
                                            <p:attrNameLst>
                                              <p:attrName>ppt_w</p:attrName>
                                            </p:attrNameLst>
                                          </p:cBhvr>
                                          <p:tavLst>
                                            <p:tav tm="0">
                                              <p:val>
                                                <p:fltVal val="0"/>
                                              </p:val>
                                            </p:tav>
                                            <p:tav tm="100000">
                                              <p:val>
                                                <p:strVal val="#ppt_w"/>
                                              </p:val>
                                            </p:tav>
                                          </p:tavLst>
                                        </p:anim>
                                        <p:anim calcmode="lin" valueType="num">
                                          <p:cBhvr>
                                            <p:cTn id="111" dur="500" fill="hold"/>
                                            <p:tgtEl>
                                              <p:spTgt spid="20"/>
                                            </p:tgtEl>
                                            <p:attrNameLst>
                                              <p:attrName>ppt_h</p:attrName>
                                            </p:attrNameLst>
                                          </p:cBhvr>
                                          <p:tavLst>
                                            <p:tav tm="0">
                                              <p:val>
                                                <p:fltVal val="0"/>
                                              </p:val>
                                            </p:tav>
                                            <p:tav tm="100000">
                                              <p:val>
                                                <p:strVal val="#ppt_h"/>
                                              </p:val>
                                            </p:tav>
                                          </p:tavLst>
                                        </p:anim>
                                        <p:animEffect transition="in" filter="fade">
                                          <p:cBhvr>
                                            <p:cTn id="112" dur="500"/>
                                            <p:tgtEl>
                                              <p:spTgt spid="20"/>
                                            </p:tgtEl>
                                          </p:cBhvr>
                                        </p:animEffect>
                                      </p:childTnLst>
                                    </p:cTn>
                                  </p:par>
                                  <p:par>
                                    <p:cTn id="113" presetID="53" presetClass="entr" presetSubtype="16" fill="hold" grpId="0" nodeType="withEffect">
                                      <p:stCondLst>
                                        <p:cond delay="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500" fill="hold"/>
                                            <p:tgtEl>
                                              <p:spTgt spid="21"/>
                                            </p:tgtEl>
                                            <p:attrNameLst>
                                              <p:attrName>ppt_w</p:attrName>
                                            </p:attrNameLst>
                                          </p:cBhvr>
                                          <p:tavLst>
                                            <p:tav tm="0">
                                              <p:val>
                                                <p:fltVal val="0"/>
                                              </p:val>
                                            </p:tav>
                                            <p:tav tm="100000">
                                              <p:val>
                                                <p:strVal val="#ppt_w"/>
                                              </p:val>
                                            </p:tav>
                                          </p:tavLst>
                                        </p:anim>
                                        <p:anim calcmode="lin" valueType="num">
                                          <p:cBhvr>
                                            <p:cTn id="116" dur="500" fill="hold"/>
                                            <p:tgtEl>
                                              <p:spTgt spid="21"/>
                                            </p:tgtEl>
                                            <p:attrNameLst>
                                              <p:attrName>ppt_h</p:attrName>
                                            </p:attrNameLst>
                                          </p:cBhvr>
                                          <p:tavLst>
                                            <p:tav tm="0">
                                              <p:val>
                                                <p:fltVal val="0"/>
                                              </p:val>
                                            </p:tav>
                                            <p:tav tm="100000">
                                              <p:val>
                                                <p:strVal val="#ppt_h"/>
                                              </p:val>
                                            </p:tav>
                                          </p:tavLst>
                                        </p:anim>
                                        <p:animEffect transition="in" filter="fade">
                                          <p:cBhvr>
                                            <p:cTn id="117" dur="500"/>
                                            <p:tgtEl>
                                              <p:spTgt spid="21"/>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22"/>
                                            </p:tgtEl>
                                            <p:attrNameLst>
                                              <p:attrName>style.visibility</p:attrName>
                                            </p:attrNameLst>
                                          </p:cBhvr>
                                          <p:to>
                                            <p:strVal val="visible"/>
                                          </p:to>
                                        </p:set>
                                        <p:anim calcmode="lin" valueType="num">
                                          <p:cBhvr>
                                            <p:cTn id="120" dur="500" fill="hold"/>
                                            <p:tgtEl>
                                              <p:spTgt spid="22"/>
                                            </p:tgtEl>
                                            <p:attrNameLst>
                                              <p:attrName>ppt_w</p:attrName>
                                            </p:attrNameLst>
                                          </p:cBhvr>
                                          <p:tavLst>
                                            <p:tav tm="0">
                                              <p:val>
                                                <p:fltVal val="0"/>
                                              </p:val>
                                            </p:tav>
                                            <p:tav tm="100000">
                                              <p:val>
                                                <p:strVal val="#ppt_w"/>
                                              </p:val>
                                            </p:tav>
                                          </p:tavLst>
                                        </p:anim>
                                        <p:anim calcmode="lin" valueType="num">
                                          <p:cBhvr>
                                            <p:cTn id="121" dur="500" fill="hold"/>
                                            <p:tgtEl>
                                              <p:spTgt spid="22"/>
                                            </p:tgtEl>
                                            <p:attrNameLst>
                                              <p:attrName>ppt_h</p:attrName>
                                            </p:attrNameLst>
                                          </p:cBhvr>
                                          <p:tavLst>
                                            <p:tav tm="0">
                                              <p:val>
                                                <p:fltVal val="0"/>
                                              </p:val>
                                            </p:tav>
                                            <p:tav tm="100000">
                                              <p:val>
                                                <p:strVal val="#ppt_h"/>
                                              </p:val>
                                            </p:tav>
                                          </p:tavLst>
                                        </p:anim>
                                        <p:animEffect transition="in" filter="fade">
                                          <p:cBhvr>
                                            <p:cTn id="122" dur="500"/>
                                            <p:tgtEl>
                                              <p:spTgt spid="22"/>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23"/>
                                            </p:tgtEl>
                                            <p:attrNameLst>
                                              <p:attrName>style.visibility</p:attrName>
                                            </p:attrNameLst>
                                          </p:cBhvr>
                                          <p:to>
                                            <p:strVal val="visible"/>
                                          </p:to>
                                        </p:set>
                                        <p:anim calcmode="lin" valueType="num">
                                          <p:cBhvr>
                                            <p:cTn id="125" dur="500" fill="hold"/>
                                            <p:tgtEl>
                                              <p:spTgt spid="23"/>
                                            </p:tgtEl>
                                            <p:attrNameLst>
                                              <p:attrName>ppt_w</p:attrName>
                                            </p:attrNameLst>
                                          </p:cBhvr>
                                          <p:tavLst>
                                            <p:tav tm="0">
                                              <p:val>
                                                <p:fltVal val="0"/>
                                              </p:val>
                                            </p:tav>
                                            <p:tav tm="100000">
                                              <p:val>
                                                <p:strVal val="#ppt_w"/>
                                              </p:val>
                                            </p:tav>
                                          </p:tavLst>
                                        </p:anim>
                                        <p:anim calcmode="lin" valueType="num">
                                          <p:cBhvr>
                                            <p:cTn id="126" dur="500" fill="hold"/>
                                            <p:tgtEl>
                                              <p:spTgt spid="23"/>
                                            </p:tgtEl>
                                            <p:attrNameLst>
                                              <p:attrName>ppt_h</p:attrName>
                                            </p:attrNameLst>
                                          </p:cBhvr>
                                          <p:tavLst>
                                            <p:tav tm="0">
                                              <p:val>
                                                <p:fltVal val="0"/>
                                              </p:val>
                                            </p:tav>
                                            <p:tav tm="100000">
                                              <p:val>
                                                <p:strVal val="#ppt_h"/>
                                              </p:val>
                                            </p:tav>
                                          </p:tavLst>
                                        </p:anim>
                                        <p:animEffect transition="in" filter="fade">
                                          <p:cBhvr>
                                            <p:cTn id="127" dur="500"/>
                                            <p:tgtEl>
                                              <p:spTgt spid="23"/>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24"/>
                                            </p:tgtEl>
                                            <p:attrNameLst>
                                              <p:attrName>style.visibility</p:attrName>
                                            </p:attrNameLst>
                                          </p:cBhvr>
                                          <p:to>
                                            <p:strVal val="visible"/>
                                          </p:to>
                                        </p:set>
                                        <p:anim calcmode="lin" valueType="num">
                                          <p:cBhvr>
                                            <p:cTn id="130" dur="500" fill="hold"/>
                                            <p:tgtEl>
                                              <p:spTgt spid="24"/>
                                            </p:tgtEl>
                                            <p:attrNameLst>
                                              <p:attrName>ppt_w</p:attrName>
                                            </p:attrNameLst>
                                          </p:cBhvr>
                                          <p:tavLst>
                                            <p:tav tm="0">
                                              <p:val>
                                                <p:fltVal val="0"/>
                                              </p:val>
                                            </p:tav>
                                            <p:tav tm="100000">
                                              <p:val>
                                                <p:strVal val="#ppt_w"/>
                                              </p:val>
                                            </p:tav>
                                          </p:tavLst>
                                        </p:anim>
                                        <p:anim calcmode="lin" valueType="num">
                                          <p:cBhvr>
                                            <p:cTn id="131" dur="500" fill="hold"/>
                                            <p:tgtEl>
                                              <p:spTgt spid="24"/>
                                            </p:tgtEl>
                                            <p:attrNameLst>
                                              <p:attrName>ppt_h</p:attrName>
                                            </p:attrNameLst>
                                          </p:cBhvr>
                                          <p:tavLst>
                                            <p:tav tm="0">
                                              <p:val>
                                                <p:fltVal val="0"/>
                                              </p:val>
                                            </p:tav>
                                            <p:tav tm="100000">
                                              <p:val>
                                                <p:strVal val="#ppt_h"/>
                                              </p:val>
                                            </p:tav>
                                          </p:tavLst>
                                        </p:anim>
                                        <p:animEffect transition="in" filter="fade">
                                          <p:cBhvr>
                                            <p:cTn id="132" dur="500"/>
                                            <p:tgtEl>
                                              <p:spTgt spid="24"/>
                                            </p:tgtEl>
                                          </p:cBhvr>
                                        </p:animEffect>
                                      </p:childTnLst>
                                    </p:cTn>
                                  </p:par>
                                </p:childTnLst>
                              </p:cTn>
                            </p:par>
                            <p:par>
                              <p:cTn id="133" fill="hold">
                                <p:stCondLst>
                                  <p:cond delay="3150"/>
                                </p:stCondLst>
                                <p:childTnLst>
                                  <p:par>
                                    <p:cTn id="134" presetID="2" presetClass="entr" presetSubtype="4" fill="hold" nodeType="afterEffect" p14:presetBounceEnd="49000">
                                      <p:stCondLst>
                                        <p:cond delay="0"/>
                                      </p:stCondLst>
                                      <p:childTnLst>
                                        <p:set>
                                          <p:cBhvr>
                                            <p:cTn id="135" dur="1" fill="hold">
                                              <p:stCondLst>
                                                <p:cond delay="0"/>
                                              </p:stCondLst>
                                            </p:cTn>
                                            <p:tgtEl>
                                              <p:spTgt spid="35"/>
                                            </p:tgtEl>
                                            <p:attrNameLst>
                                              <p:attrName>style.visibility</p:attrName>
                                            </p:attrNameLst>
                                          </p:cBhvr>
                                          <p:to>
                                            <p:strVal val="visible"/>
                                          </p:to>
                                        </p:set>
                                        <p:anim calcmode="lin" valueType="num" p14:bounceEnd="49000">
                                          <p:cBhvr additive="base">
                                            <p:cTn id="136" dur="1000" fill="hold"/>
                                            <p:tgtEl>
                                              <p:spTgt spid="35"/>
                                            </p:tgtEl>
                                            <p:attrNameLst>
                                              <p:attrName>ppt_x</p:attrName>
                                            </p:attrNameLst>
                                          </p:cBhvr>
                                          <p:tavLst>
                                            <p:tav tm="0">
                                              <p:val>
                                                <p:strVal val="#ppt_x"/>
                                              </p:val>
                                            </p:tav>
                                            <p:tav tm="100000">
                                              <p:val>
                                                <p:strVal val="#ppt_x"/>
                                              </p:val>
                                            </p:tav>
                                          </p:tavLst>
                                        </p:anim>
                                        <p:anim calcmode="lin" valueType="num" p14:bounceEnd="49000">
                                          <p:cBhvr additive="base">
                                            <p:cTn id="137" dur="1000" fill="hold"/>
                                            <p:tgtEl>
                                              <p:spTgt spid="35"/>
                                            </p:tgtEl>
                                            <p:attrNameLst>
                                              <p:attrName>ppt_y</p:attrName>
                                            </p:attrNameLst>
                                          </p:cBhvr>
                                          <p:tavLst>
                                            <p:tav tm="0">
                                              <p:val>
                                                <p:strVal val="1+#ppt_h/2"/>
                                              </p:val>
                                            </p:tav>
                                            <p:tav tm="100000">
                                              <p:val>
                                                <p:strVal val="#ppt_y"/>
                                              </p:val>
                                            </p:tav>
                                          </p:tavLst>
                                        </p:anim>
                                      </p:childTnLst>
                                    </p:cTn>
                                  </p:par>
                                  <p:par>
                                    <p:cTn id="138" presetID="2" presetClass="entr" presetSubtype="4" fill="hold" nodeType="withEffect" p14:presetBounceEnd="49000">
                                      <p:stCondLst>
                                        <p:cond delay="250"/>
                                      </p:stCondLst>
                                      <p:childTnLst>
                                        <p:set>
                                          <p:cBhvr>
                                            <p:cTn id="139" dur="1" fill="hold">
                                              <p:stCondLst>
                                                <p:cond delay="0"/>
                                              </p:stCondLst>
                                            </p:cTn>
                                            <p:tgtEl>
                                              <p:spTgt spid="38"/>
                                            </p:tgtEl>
                                            <p:attrNameLst>
                                              <p:attrName>style.visibility</p:attrName>
                                            </p:attrNameLst>
                                          </p:cBhvr>
                                          <p:to>
                                            <p:strVal val="visible"/>
                                          </p:to>
                                        </p:set>
                                        <p:anim calcmode="lin" valueType="num" p14:bounceEnd="49000">
                                          <p:cBhvr additive="base">
                                            <p:cTn id="140" dur="1000" fill="hold"/>
                                            <p:tgtEl>
                                              <p:spTgt spid="38"/>
                                            </p:tgtEl>
                                            <p:attrNameLst>
                                              <p:attrName>ppt_x</p:attrName>
                                            </p:attrNameLst>
                                          </p:cBhvr>
                                          <p:tavLst>
                                            <p:tav tm="0">
                                              <p:val>
                                                <p:strVal val="#ppt_x"/>
                                              </p:val>
                                            </p:tav>
                                            <p:tav tm="100000">
                                              <p:val>
                                                <p:strVal val="#ppt_x"/>
                                              </p:val>
                                            </p:tav>
                                          </p:tavLst>
                                        </p:anim>
                                        <p:anim calcmode="lin" valueType="num" p14:bounceEnd="49000">
                                          <p:cBhvr additive="base">
                                            <p:cTn id="141" dur="1000" fill="hold"/>
                                            <p:tgtEl>
                                              <p:spTgt spid="38"/>
                                            </p:tgtEl>
                                            <p:attrNameLst>
                                              <p:attrName>ppt_y</p:attrName>
                                            </p:attrNameLst>
                                          </p:cBhvr>
                                          <p:tavLst>
                                            <p:tav tm="0">
                                              <p:val>
                                                <p:strVal val="1+#ppt_h/2"/>
                                              </p:val>
                                            </p:tav>
                                            <p:tav tm="100000">
                                              <p:val>
                                                <p:strVal val="#ppt_y"/>
                                              </p:val>
                                            </p:tav>
                                          </p:tavLst>
                                        </p:anim>
                                      </p:childTnLst>
                                    </p:cTn>
                                  </p:par>
                                  <p:par>
                                    <p:cTn id="142" presetID="2" presetClass="entr" presetSubtype="4" fill="hold" nodeType="withEffect" p14:presetBounceEnd="49000">
                                      <p:stCondLst>
                                        <p:cond delay="500"/>
                                      </p:stCondLst>
                                      <p:childTnLst>
                                        <p:set>
                                          <p:cBhvr>
                                            <p:cTn id="143" dur="1" fill="hold">
                                              <p:stCondLst>
                                                <p:cond delay="0"/>
                                              </p:stCondLst>
                                            </p:cTn>
                                            <p:tgtEl>
                                              <p:spTgt spid="41"/>
                                            </p:tgtEl>
                                            <p:attrNameLst>
                                              <p:attrName>style.visibility</p:attrName>
                                            </p:attrNameLst>
                                          </p:cBhvr>
                                          <p:to>
                                            <p:strVal val="visible"/>
                                          </p:to>
                                        </p:set>
                                        <p:anim calcmode="lin" valueType="num" p14:bounceEnd="49000">
                                          <p:cBhvr additive="base">
                                            <p:cTn id="144" dur="1000" fill="hold"/>
                                            <p:tgtEl>
                                              <p:spTgt spid="41"/>
                                            </p:tgtEl>
                                            <p:attrNameLst>
                                              <p:attrName>ppt_x</p:attrName>
                                            </p:attrNameLst>
                                          </p:cBhvr>
                                          <p:tavLst>
                                            <p:tav tm="0">
                                              <p:val>
                                                <p:strVal val="#ppt_x"/>
                                              </p:val>
                                            </p:tav>
                                            <p:tav tm="100000">
                                              <p:val>
                                                <p:strVal val="#ppt_x"/>
                                              </p:val>
                                            </p:tav>
                                          </p:tavLst>
                                        </p:anim>
                                        <p:anim calcmode="lin" valueType="num" p14:bounceEnd="49000">
                                          <p:cBhvr additive="base">
                                            <p:cTn id="145" dur="10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150"/>
                                </p:stCondLst>
                                <p:childTnLst>
                                  <p:par>
                                    <p:cTn id="15" presetID="53" presetClass="entr" presetSubtype="16"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1650"/>
                                </p:stCondLst>
                                <p:childTnLst>
                                  <p:par>
                                    <p:cTn id="56" presetID="53" presetClass="entr" presetSubtype="16" fill="hold"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fltVal val="0"/>
                                              </p:val>
                                            </p:tav>
                                            <p:tav tm="100000">
                                              <p:val>
                                                <p:strVal val="#ppt_h"/>
                                              </p:val>
                                            </p:tav>
                                          </p:tavLst>
                                        </p:anim>
                                        <p:animEffect transition="in" filter="fade">
                                          <p:cBhvr>
                                            <p:cTn id="60" dur="500"/>
                                            <p:tgtEl>
                                              <p:spTgt spid="29"/>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childTnLst>
                                    </p:cTn>
                                  </p:par>
                                </p:childTnLst>
                              </p:cTn>
                            </p:par>
                            <p:par>
                              <p:cTn id="66" fill="hold">
                                <p:stCondLst>
                                  <p:cond delay="2150"/>
                                </p:stCondLst>
                                <p:childTnLst>
                                  <p:par>
                                    <p:cTn id="67" presetID="53" presetClass="entr" presetSubtype="16"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ppt_w</p:attrName>
                                            </p:attrNameLst>
                                          </p:cBhvr>
                                          <p:tavLst>
                                            <p:tav tm="0">
                                              <p:val>
                                                <p:fltVal val="0"/>
                                              </p:val>
                                            </p:tav>
                                            <p:tav tm="100000">
                                              <p:val>
                                                <p:strVal val="#ppt_w"/>
                                              </p:val>
                                            </p:tav>
                                          </p:tavLst>
                                        </p:anim>
                                        <p:anim calcmode="lin" valueType="num">
                                          <p:cBhvr>
                                            <p:cTn id="75" dur="500" fill="hold"/>
                                            <p:tgtEl>
                                              <p:spTgt spid="25"/>
                                            </p:tgtEl>
                                            <p:attrNameLst>
                                              <p:attrName>ppt_h</p:attrName>
                                            </p:attrNameLst>
                                          </p:cBhvr>
                                          <p:tavLst>
                                            <p:tav tm="0">
                                              <p:val>
                                                <p:fltVal val="0"/>
                                              </p:val>
                                            </p:tav>
                                            <p:tav tm="100000">
                                              <p:val>
                                                <p:strVal val="#ppt_h"/>
                                              </p:val>
                                            </p:tav>
                                          </p:tavLst>
                                        </p:anim>
                                        <p:animEffect transition="in" filter="fade">
                                          <p:cBhvr>
                                            <p:cTn id="76" dur="500"/>
                                            <p:tgtEl>
                                              <p:spTgt spid="25"/>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ppt_w</p:attrName>
                                            </p:attrNameLst>
                                          </p:cBhvr>
                                          <p:tavLst>
                                            <p:tav tm="0">
                                              <p:val>
                                                <p:fltVal val="0"/>
                                              </p:val>
                                            </p:tav>
                                            <p:tav tm="100000">
                                              <p:val>
                                                <p:strVal val="#ppt_w"/>
                                              </p:val>
                                            </p:tav>
                                          </p:tavLst>
                                        </p:anim>
                                        <p:anim calcmode="lin" valueType="num">
                                          <p:cBhvr>
                                            <p:cTn id="80" dur="500" fill="hold"/>
                                            <p:tgtEl>
                                              <p:spTgt spid="17"/>
                                            </p:tgtEl>
                                            <p:attrNameLst>
                                              <p:attrName>ppt_h</p:attrName>
                                            </p:attrNameLst>
                                          </p:cBhvr>
                                          <p:tavLst>
                                            <p:tav tm="0">
                                              <p:val>
                                                <p:fltVal val="0"/>
                                              </p:val>
                                            </p:tav>
                                            <p:tav tm="100000">
                                              <p:val>
                                                <p:strVal val="#ppt_h"/>
                                              </p:val>
                                            </p:tav>
                                          </p:tavLst>
                                        </p:anim>
                                        <p:animEffect transition="in" filter="fade">
                                          <p:cBhvr>
                                            <p:cTn id="81" dur="500"/>
                                            <p:tgtEl>
                                              <p:spTgt spid="17"/>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p:cTn id="84" dur="500" fill="hold"/>
                                            <p:tgtEl>
                                              <p:spTgt spid="18"/>
                                            </p:tgtEl>
                                            <p:attrNameLst>
                                              <p:attrName>ppt_w</p:attrName>
                                            </p:attrNameLst>
                                          </p:cBhvr>
                                          <p:tavLst>
                                            <p:tav tm="0">
                                              <p:val>
                                                <p:fltVal val="0"/>
                                              </p:val>
                                            </p:tav>
                                            <p:tav tm="100000">
                                              <p:val>
                                                <p:strVal val="#ppt_w"/>
                                              </p:val>
                                            </p:tav>
                                          </p:tavLst>
                                        </p:anim>
                                        <p:anim calcmode="lin" valueType="num">
                                          <p:cBhvr>
                                            <p:cTn id="85" dur="500" fill="hold"/>
                                            <p:tgtEl>
                                              <p:spTgt spid="18"/>
                                            </p:tgtEl>
                                            <p:attrNameLst>
                                              <p:attrName>ppt_h</p:attrName>
                                            </p:attrNameLst>
                                          </p:cBhvr>
                                          <p:tavLst>
                                            <p:tav tm="0">
                                              <p:val>
                                                <p:fltVal val="0"/>
                                              </p:val>
                                            </p:tav>
                                            <p:tav tm="100000">
                                              <p:val>
                                                <p:strVal val="#ppt_h"/>
                                              </p:val>
                                            </p:tav>
                                          </p:tavLst>
                                        </p:anim>
                                        <p:animEffect transition="in" filter="fade">
                                          <p:cBhvr>
                                            <p:cTn id="86" dur="500"/>
                                            <p:tgtEl>
                                              <p:spTgt spid="18"/>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p:cTn id="89" dur="500" fill="hold"/>
                                            <p:tgtEl>
                                              <p:spTgt spid="19"/>
                                            </p:tgtEl>
                                            <p:attrNameLst>
                                              <p:attrName>ppt_w</p:attrName>
                                            </p:attrNameLst>
                                          </p:cBhvr>
                                          <p:tavLst>
                                            <p:tav tm="0">
                                              <p:val>
                                                <p:fltVal val="0"/>
                                              </p:val>
                                            </p:tav>
                                            <p:tav tm="100000">
                                              <p:val>
                                                <p:strVal val="#ppt_w"/>
                                              </p:val>
                                            </p:tav>
                                          </p:tavLst>
                                        </p:anim>
                                        <p:anim calcmode="lin" valueType="num">
                                          <p:cBhvr>
                                            <p:cTn id="90" dur="500" fill="hold"/>
                                            <p:tgtEl>
                                              <p:spTgt spid="19"/>
                                            </p:tgtEl>
                                            <p:attrNameLst>
                                              <p:attrName>ppt_h</p:attrName>
                                            </p:attrNameLst>
                                          </p:cBhvr>
                                          <p:tavLst>
                                            <p:tav tm="0">
                                              <p:val>
                                                <p:fltVal val="0"/>
                                              </p:val>
                                            </p:tav>
                                            <p:tav tm="100000">
                                              <p:val>
                                                <p:strVal val="#ppt_h"/>
                                              </p:val>
                                            </p:tav>
                                          </p:tavLst>
                                        </p:anim>
                                        <p:animEffect transition="in" filter="fade">
                                          <p:cBhvr>
                                            <p:cTn id="91" dur="500"/>
                                            <p:tgtEl>
                                              <p:spTgt spid="19"/>
                                            </p:tgtEl>
                                          </p:cBhvr>
                                        </p:animEffect>
                                      </p:childTnLst>
                                    </p:cTn>
                                  </p:par>
                                </p:childTnLst>
                              </p:cTn>
                            </p:par>
                            <p:par>
                              <p:cTn id="92" fill="hold">
                                <p:stCondLst>
                                  <p:cond delay="2650"/>
                                </p:stCondLst>
                                <p:childTnLst>
                                  <p:par>
                                    <p:cTn id="93" presetID="53" presetClass="entr" presetSubtype="16" fill="hold" nodeType="afterEffect">
                                      <p:stCondLst>
                                        <p:cond delay="0"/>
                                      </p:stCondLst>
                                      <p:childTnLst>
                                        <p:set>
                                          <p:cBhvr>
                                            <p:cTn id="94" dur="1" fill="hold">
                                              <p:stCondLst>
                                                <p:cond delay="0"/>
                                              </p:stCondLst>
                                            </p:cTn>
                                            <p:tgtEl>
                                              <p:spTgt spid="32"/>
                                            </p:tgtEl>
                                            <p:attrNameLst>
                                              <p:attrName>style.visibility</p:attrName>
                                            </p:attrNameLst>
                                          </p:cBhvr>
                                          <p:to>
                                            <p:strVal val="visible"/>
                                          </p:to>
                                        </p:set>
                                        <p:anim calcmode="lin" valueType="num">
                                          <p:cBhvr>
                                            <p:cTn id="95" dur="500" fill="hold"/>
                                            <p:tgtEl>
                                              <p:spTgt spid="32"/>
                                            </p:tgtEl>
                                            <p:attrNameLst>
                                              <p:attrName>ppt_w</p:attrName>
                                            </p:attrNameLst>
                                          </p:cBhvr>
                                          <p:tavLst>
                                            <p:tav tm="0">
                                              <p:val>
                                                <p:fltVal val="0"/>
                                              </p:val>
                                            </p:tav>
                                            <p:tav tm="100000">
                                              <p:val>
                                                <p:strVal val="#ppt_w"/>
                                              </p:val>
                                            </p:tav>
                                          </p:tavLst>
                                        </p:anim>
                                        <p:anim calcmode="lin" valueType="num">
                                          <p:cBhvr>
                                            <p:cTn id="96" dur="500" fill="hold"/>
                                            <p:tgtEl>
                                              <p:spTgt spid="32"/>
                                            </p:tgtEl>
                                            <p:attrNameLst>
                                              <p:attrName>ppt_h</p:attrName>
                                            </p:attrNameLst>
                                          </p:cBhvr>
                                          <p:tavLst>
                                            <p:tav tm="0">
                                              <p:val>
                                                <p:fltVal val="0"/>
                                              </p:val>
                                            </p:tav>
                                            <p:tav tm="100000">
                                              <p:val>
                                                <p:strVal val="#ppt_h"/>
                                              </p:val>
                                            </p:tav>
                                          </p:tavLst>
                                        </p:anim>
                                        <p:animEffect transition="in" filter="fade">
                                          <p:cBhvr>
                                            <p:cTn id="97" dur="500"/>
                                            <p:tgtEl>
                                              <p:spTgt spid="32"/>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8"/>
                                            </p:tgtEl>
                                            <p:attrNameLst>
                                              <p:attrName>style.visibility</p:attrName>
                                            </p:attrNameLst>
                                          </p:cBhvr>
                                          <p:to>
                                            <p:strVal val="visible"/>
                                          </p:to>
                                        </p:set>
                                        <p:anim calcmode="lin" valueType="num">
                                          <p:cBhvr>
                                            <p:cTn id="100" dur="500" fill="hold"/>
                                            <p:tgtEl>
                                              <p:spTgt spid="8"/>
                                            </p:tgtEl>
                                            <p:attrNameLst>
                                              <p:attrName>ppt_w</p:attrName>
                                            </p:attrNameLst>
                                          </p:cBhvr>
                                          <p:tavLst>
                                            <p:tav tm="0">
                                              <p:val>
                                                <p:fltVal val="0"/>
                                              </p:val>
                                            </p:tav>
                                            <p:tav tm="100000">
                                              <p:val>
                                                <p:strVal val="#ppt_w"/>
                                              </p:val>
                                            </p:tav>
                                          </p:tavLst>
                                        </p:anim>
                                        <p:anim calcmode="lin" valueType="num">
                                          <p:cBhvr>
                                            <p:cTn id="101" dur="500" fill="hold"/>
                                            <p:tgtEl>
                                              <p:spTgt spid="8"/>
                                            </p:tgtEl>
                                            <p:attrNameLst>
                                              <p:attrName>ppt_h</p:attrName>
                                            </p:attrNameLst>
                                          </p:cBhvr>
                                          <p:tavLst>
                                            <p:tav tm="0">
                                              <p:val>
                                                <p:fltVal val="0"/>
                                              </p:val>
                                            </p:tav>
                                            <p:tav tm="100000">
                                              <p:val>
                                                <p:strVal val="#ppt_h"/>
                                              </p:val>
                                            </p:tav>
                                          </p:tavLst>
                                        </p:anim>
                                        <p:animEffect transition="in" filter="fade">
                                          <p:cBhvr>
                                            <p:cTn id="102" dur="500"/>
                                            <p:tgtEl>
                                              <p:spTgt spid="8"/>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7"/>
                                            </p:tgtEl>
                                            <p:attrNameLst>
                                              <p:attrName>style.visibility</p:attrName>
                                            </p:attrNameLst>
                                          </p:cBhvr>
                                          <p:to>
                                            <p:strVal val="visible"/>
                                          </p:to>
                                        </p:set>
                                        <p:anim calcmode="lin" valueType="num">
                                          <p:cBhvr>
                                            <p:cTn id="105" dur="500" fill="hold"/>
                                            <p:tgtEl>
                                              <p:spTgt spid="7"/>
                                            </p:tgtEl>
                                            <p:attrNameLst>
                                              <p:attrName>ppt_w</p:attrName>
                                            </p:attrNameLst>
                                          </p:cBhvr>
                                          <p:tavLst>
                                            <p:tav tm="0">
                                              <p:val>
                                                <p:fltVal val="0"/>
                                              </p:val>
                                            </p:tav>
                                            <p:tav tm="100000">
                                              <p:val>
                                                <p:strVal val="#ppt_w"/>
                                              </p:val>
                                            </p:tav>
                                          </p:tavLst>
                                        </p:anim>
                                        <p:anim calcmode="lin" valueType="num">
                                          <p:cBhvr>
                                            <p:cTn id="106" dur="500" fill="hold"/>
                                            <p:tgtEl>
                                              <p:spTgt spid="7"/>
                                            </p:tgtEl>
                                            <p:attrNameLst>
                                              <p:attrName>ppt_h</p:attrName>
                                            </p:attrNameLst>
                                          </p:cBhvr>
                                          <p:tavLst>
                                            <p:tav tm="0">
                                              <p:val>
                                                <p:fltVal val="0"/>
                                              </p:val>
                                            </p:tav>
                                            <p:tav tm="100000">
                                              <p:val>
                                                <p:strVal val="#ppt_h"/>
                                              </p:val>
                                            </p:tav>
                                          </p:tavLst>
                                        </p:anim>
                                        <p:animEffect transition="in" filter="fade">
                                          <p:cBhvr>
                                            <p:cTn id="107" dur="500"/>
                                            <p:tgtEl>
                                              <p:spTgt spid="7"/>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20"/>
                                            </p:tgtEl>
                                            <p:attrNameLst>
                                              <p:attrName>style.visibility</p:attrName>
                                            </p:attrNameLst>
                                          </p:cBhvr>
                                          <p:to>
                                            <p:strVal val="visible"/>
                                          </p:to>
                                        </p:set>
                                        <p:anim calcmode="lin" valueType="num">
                                          <p:cBhvr>
                                            <p:cTn id="110" dur="500" fill="hold"/>
                                            <p:tgtEl>
                                              <p:spTgt spid="20"/>
                                            </p:tgtEl>
                                            <p:attrNameLst>
                                              <p:attrName>ppt_w</p:attrName>
                                            </p:attrNameLst>
                                          </p:cBhvr>
                                          <p:tavLst>
                                            <p:tav tm="0">
                                              <p:val>
                                                <p:fltVal val="0"/>
                                              </p:val>
                                            </p:tav>
                                            <p:tav tm="100000">
                                              <p:val>
                                                <p:strVal val="#ppt_w"/>
                                              </p:val>
                                            </p:tav>
                                          </p:tavLst>
                                        </p:anim>
                                        <p:anim calcmode="lin" valueType="num">
                                          <p:cBhvr>
                                            <p:cTn id="111" dur="500" fill="hold"/>
                                            <p:tgtEl>
                                              <p:spTgt spid="20"/>
                                            </p:tgtEl>
                                            <p:attrNameLst>
                                              <p:attrName>ppt_h</p:attrName>
                                            </p:attrNameLst>
                                          </p:cBhvr>
                                          <p:tavLst>
                                            <p:tav tm="0">
                                              <p:val>
                                                <p:fltVal val="0"/>
                                              </p:val>
                                            </p:tav>
                                            <p:tav tm="100000">
                                              <p:val>
                                                <p:strVal val="#ppt_h"/>
                                              </p:val>
                                            </p:tav>
                                          </p:tavLst>
                                        </p:anim>
                                        <p:animEffect transition="in" filter="fade">
                                          <p:cBhvr>
                                            <p:cTn id="112" dur="500"/>
                                            <p:tgtEl>
                                              <p:spTgt spid="20"/>
                                            </p:tgtEl>
                                          </p:cBhvr>
                                        </p:animEffect>
                                      </p:childTnLst>
                                    </p:cTn>
                                  </p:par>
                                  <p:par>
                                    <p:cTn id="113" presetID="53" presetClass="entr" presetSubtype="16" fill="hold" grpId="0" nodeType="withEffect">
                                      <p:stCondLst>
                                        <p:cond delay="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500" fill="hold"/>
                                            <p:tgtEl>
                                              <p:spTgt spid="21"/>
                                            </p:tgtEl>
                                            <p:attrNameLst>
                                              <p:attrName>ppt_w</p:attrName>
                                            </p:attrNameLst>
                                          </p:cBhvr>
                                          <p:tavLst>
                                            <p:tav tm="0">
                                              <p:val>
                                                <p:fltVal val="0"/>
                                              </p:val>
                                            </p:tav>
                                            <p:tav tm="100000">
                                              <p:val>
                                                <p:strVal val="#ppt_w"/>
                                              </p:val>
                                            </p:tav>
                                          </p:tavLst>
                                        </p:anim>
                                        <p:anim calcmode="lin" valueType="num">
                                          <p:cBhvr>
                                            <p:cTn id="116" dur="500" fill="hold"/>
                                            <p:tgtEl>
                                              <p:spTgt spid="21"/>
                                            </p:tgtEl>
                                            <p:attrNameLst>
                                              <p:attrName>ppt_h</p:attrName>
                                            </p:attrNameLst>
                                          </p:cBhvr>
                                          <p:tavLst>
                                            <p:tav tm="0">
                                              <p:val>
                                                <p:fltVal val="0"/>
                                              </p:val>
                                            </p:tav>
                                            <p:tav tm="100000">
                                              <p:val>
                                                <p:strVal val="#ppt_h"/>
                                              </p:val>
                                            </p:tav>
                                          </p:tavLst>
                                        </p:anim>
                                        <p:animEffect transition="in" filter="fade">
                                          <p:cBhvr>
                                            <p:cTn id="117" dur="500"/>
                                            <p:tgtEl>
                                              <p:spTgt spid="21"/>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22"/>
                                            </p:tgtEl>
                                            <p:attrNameLst>
                                              <p:attrName>style.visibility</p:attrName>
                                            </p:attrNameLst>
                                          </p:cBhvr>
                                          <p:to>
                                            <p:strVal val="visible"/>
                                          </p:to>
                                        </p:set>
                                        <p:anim calcmode="lin" valueType="num">
                                          <p:cBhvr>
                                            <p:cTn id="120" dur="500" fill="hold"/>
                                            <p:tgtEl>
                                              <p:spTgt spid="22"/>
                                            </p:tgtEl>
                                            <p:attrNameLst>
                                              <p:attrName>ppt_w</p:attrName>
                                            </p:attrNameLst>
                                          </p:cBhvr>
                                          <p:tavLst>
                                            <p:tav tm="0">
                                              <p:val>
                                                <p:fltVal val="0"/>
                                              </p:val>
                                            </p:tav>
                                            <p:tav tm="100000">
                                              <p:val>
                                                <p:strVal val="#ppt_w"/>
                                              </p:val>
                                            </p:tav>
                                          </p:tavLst>
                                        </p:anim>
                                        <p:anim calcmode="lin" valueType="num">
                                          <p:cBhvr>
                                            <p:cTn id="121" dur="500" fill="hold"/>
                                            <p:tgtEl>
                                              <p:spTgt spid="22"/>
                                            </p:tgtEl>
                                            <p:attrNameLst>
                                              <p:attrName>ppt_h</p:attrName>
                                            </p:attrNameLst>
                                          </p:cBhvr>
                                          <p:tavLst>
                                            <p:tav tm="0">
                                              <p:val>
                                                <p:fltVal val="0"/>
                                              </p:val>
                                            </p:tav>
                                            <p:tav tm="100000">
                                              <p:val>
                                                <p:strVal val="#ppt_h"/>
                                              </p:val>
                                            </p:tav>
                                          </p:tavLst>
                                        </p:anim>
                                        <p:animEffect transition="in" filter="fade">
                                          <p:cBhvr>
                                            <p:cTn id="122" dur="500"/>
                                            <p:tgtEl>
                                              <p:spTgt spid="22"/>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23"/>
                                            </p:tgtEl>
                                            <p:attrNameLst>
                                              <p:attrName>style.visibility</p:attrName>
                                            </p:attrNameLst>
                                          </p:cBhvr>
                                          <p:to>
                                            <p:strVal val="visible"/>
                                          </p:to>
                                        </p:set>
                                        <p:anim calcmode="lin" valueType="num">
                                          <p:cBhvr>
                                            <p:cTn id="125" dur="500" fill="hold"/>
                                            <p:tgtEl>
                                              <p:spTgt spid="23"/>
                                            </p:tgtEl>
                                            <p:attrNameLst>
                                              <p:attrName>ppt_w</p:attrName>
                                            </p:attrNameLst>
                                          </p:cBhvr>
                                          <p:tavLst>
                                            <p:tav tm="0">
                                              <p:val>
                                                <p:fltVal val="0"/>
                                              </p:val>
                                            </p:tav>
                                            <p:tav tm="100000">
                                              <p:val>
                                                <p:strVal val="#ppt_w"/>
                                              </p:val>
                                            </p:tav>
                                          </p:tavLst>
                                        </p:anim>
                                        <p:anim calcmode="lin" valueType="num">
                                          <p:cBhvr>
                                            <p:cTn id="126" dur="500" fill="hold"/>
                                            <p:tgtEl>
                                              <p:spTgt spid="23"/>
                                            </p:tgtEl>
                                            <p:attrNameLst>
                                              <p:attrName>ppt_h</p:attrName>
                                            </p:attrNameLst>
                                          </p:cBhvr>
                                          <p:tavLst>
                                            <p:tav tm="0">
                                              <p:val>
                                                <p:fltVal val="0"/>
                                              </p:val>
                                            </p:tav>
                                            <p:tav tm="100000">
                                              <p:val>
                                                <p:strVal val="#ppt_h"/>
                                              </p:val>
                                            </p:tav>
                                          </p:tavLst>
                                        </p:anim>
                                        <p:animEffect transition="in" filter="fade">
                                          <p:cBhvr>
                                            <p:cTn id="127" dur="500"/>
                                            <p:tgtEl>
                                              <p:spTgt spid="23"/>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24"/>
                                            </p:tgtEl>
                                            <p:attrNameLst>
                                              <p:attrName>style.visibility</p:attrName>
                                            </p:attrNameLst>
                                          </p:cBhvr>
                                          <p:to>
                                            <p:strVal val="visible"/>
                                          </p:to>
                                        </p:set>
                                        <p:anim calcmode="lin" valueType="num">
                                          <p:cBhvr>
                                            <p:cTn id="130" dur="500" fill="hold"/>
                                            <p:tgtEl>
                                              <p:spTgt spid="24"/>
                                            </p:tgtEl>
                                            <p:attrNameLst>
                                              <p:attrName>ppt_w</p:attrName>
                                            </p:attrNameLst>
                                          </p:cBhvr>
                                          <p:tavLst>
                                            <p:tav tm="0">
                                              <p:val>
                                                <p:fltVal val="0"/>
                                              </p:val>
                                            </p:tav>
                                            <p:tav tm="100000">
                                              <p:val>
                                                <p:strVal val="#ppt_w"/>
                                              </p:val>
                                            </p:tav>
                                          </p:tavLst>
                                        </p:anim>
                                        <p:anim calcmode="lin" valueType="num">
                                          <p:cBhvr>
                                            <p:cTn id="131" dur="500" fill="hold"/>
                                            <p:tgtEl>
                                              <p:spTgt spid="24"/>
                                            </p:tgtEl>
                                            <p:attrNameLst>
                                              <p:attrName>ppt_h</p:attrName>
                                            </p:attrNameLst>
                                          </p:cBhvr>
                                          <p:tavLst>
                                            <p:tav tm="0">
                                              <p:val>
                                                <p:fltVal val="0"/>
                                              </p:val>
                                            </p:tav>
                                            <p:tav tm="100000">
                                              <p:val>
                                                <p:strVal val="#ppt_h"/>
                                              </p:val>
                                            </p:tav>
                                          </p:tavLst>
                                        </p:anim>
                                        <p:animEffect transition="in" filter="fade">
                                          <p:cBhvr>
                                            <p:cTn id="132" dur="500"/>
                                            <p:tgtEl>
                                              <p:spTgt spid="24"/>
                                            </p:tgtEl>
                                          </p:cBhvr>
                                        </p:animEffect>
                                      </p:childTnLst>
                                    </p:cTn>
                                  </p:par>
                                </p:childTnLst>
                              </p:cTn>
                            </p:par>
                            <p:par>
                              <p:cTn id="133" fill="hold">
                                <p:stCondLst>
                                  <p:cond delay="3150"/>
                                </p:stCondLst>
                                <p:childTnLst>
                                  <p:par>
                                    <p:cTn id="134" presetID="2" presetClass="entr" presetSubtype="4" fill="hold" nodeType="afterEffect">
                                      <p:stCondLst>
                                        <p:cond delay="0"/>
                                      </p:stCondLst>
                                      <p:childTnLst>
                                        <p:set>
                                          <p:cBhvr>
                                            <p:cTn id="135" dur="1" fill="hold">
                                              <p:stCondLst>
                                                <p:cond delay="0"/>
                                              </p:stCondLst>
                                            </p:cTn>
                                            <p:tgtEl>
                                              <p:spTgt spid="35"/>
                                            </p:tgtEl>
                                            <p:attrNameLst>
                                              <p:attrName>style.visibility</p:attrName>
                                            </p:attrNameLst>
                                          </p:cBhvr>
                                          <p:to>
                                            <p:strVal val="visible"/>
                                          </p:to>
                                        </p:set>
                                        <p:anim calcmode="lin" valueType="num">
                                          <p:cBhvr additive="base">
                                            <p:cTn id="136" dur="1000" fill="hold"/>
                                            <p:tgtEl>
                                              <p:spTgt spid="35"/>
                                            </p:tgtEl>
                                            <p:attrNameLst>
                                              <p:attrName>ppt_x</p:attrName>
                                            </p:attrNameLst>
                                          </p:cBhvr>
                                          <p:tavLst>
                                            <p:tav tm="0">
                                              <p:val>
                                                <p:strVal val="#ppt_x"/>
                                              </p:val>
                                            </p:tav>
                                            <p:tav tm="100000">
                                              <p:val>
                                                <p:strVal val="#ppt_x"/>
                                              </p:val>
                                            </p:tav>
                                          </p:tavLst>
                                        </p:anim>
                                        <p:anim calcmode="lin" valueType="num">
                                          <p:cBhvr additive="base">
                                            <p:cTn id="137" dur="1000" fill="hold"/>
                                            <p:tgtEl>
                                              <p:spTgt spid="35"/>
                                            </p:tgtEl>
                                            <p:attrNameLst>
                                              <p:attrName>ppt_y</p:attrName>
                                            </p:attrNameLst>
                                          </p:cBhvr>
                                          <p:tavLst>
                                            <p:tav tm="0">
                                              <p:val>
                                                <p:strVal val="1+#ppt_h/2"/>
                                              </p:val>
                                            </p:tav>
                                            <p:tav tm="100000">
                                              <p:val>
                                                <p:strVal val="#ppt_y"/>
                                              </p:val>
                                            </p:tav>
                                          </p:tavLst>
                                        </p:anim>
                                      </p:childTnLst>
                                    </p:cTn>
                                  </p:par>
                                  <p:par>
                                    <p:cTn id="138" presetID="2" presetClass="entr" presetSubtype="4" fill="hold" nodeType="withEffect">
                                      <p:stCondLst>
                                        <p:cond delay="250"/>
                                      </p:stCondLst>
                                      <p:childTnLst>
                                        <p:set>
                                          <p:cBhvr>
                                            <p:cTn id="139" dur="1" fill="hold">
                                              <p:stCondLst>
                                                <p:cond delay="0"/>
                                              </p:stCondLst>
                                            </p:cTn>
                                            <p:tgtEl>
                                              <p:spTgt spid="38"/>
                                            </p:tgtEl>
                                            <p:attrNameLst>
                                              <p:attrName>style.visibility</p:attrName>
                                            </p:attrNameLst>
                                          </p:cBhvr>
                                          <p:to>
                                            <p:strVal val="visible"/>
                                          </p:to>
                                        </p:set>
                                        <p:anim calcmode="lin" valueType="num">
                                          <p:cBhvr additive="base">
                                            <p:cTn id="140" dur="1000" fill="hold"/>
                                            <p:tgtEl>
                                              <p:spTgt spid="38"/>
                                            </p:tgtEl>
                                            <p:attrNameLst>
                                              <p:attrName>ppt_x</p:attrName>
                                            </p:attrNameLst>
                                          </p:cBhvr>
                                          <p:tavLst>
                                            <p:tav tm="0">
                                              <p:val>
                                                <p:strVal val="#ppt_x"/>
                                              </p:val>
                                            </p:tav>
                                            <p:tav tm="100000">
                                              <p:val>
                                                <p:strVal val="#ppt_x"/>
                                              </p:val>
                                            </p:tav>
                                          </p:tavLst>
                                        </p:anim>
                                        <p:anim calcmode="lin" valueType="num">
                                          <p:cBhvr additive="base">
                                            <p:cTn id="141" dur="1000" fill="hold"/>
                                            <p:tgtEl>
                                              <p:spTgt spid="38"/>
                                            </p:tgtEl>
                                            <p:attrNameLst>
                                              <p:attrName>ppt_y</p:attrName>
                                            </p:attrNameLst>
                                          </p:cBhvr>
                                          <p:tavLst>
                                            <p:tav tm="0">
                                              <p:val>
                                                <p:strVal val="1+#ppt_h/2"/>
                                              </p:val>
                                            </p:tav>
                                            <p:tav tm="100000">
                                              <p:val>
                                                <p:strVal val="#ppt_y"/>
                                              </p:val>
                                            </p:tav>
                                          </p:tavLst>
                                        </p:anim>
                                      </p:childTnLst>
                                    </p:cTn>
                                  </p:par>
                                  <p:par>
                                    <p:cTn id="142" presetID="2" presetClass="entr" presetSubtype="4" fill="hold" nodeType="withEffect">
                                      <p:stCondLst>
                                        <p:cond delay="500"/>
                                      </p:stCondLst>
                                      <p:childTnLst>
                                        <p:set>
                                          <p:cBhvr>
                                            <p:cTn id="143" dur="1" fill="hold">
                                              <p:stCondLst>
                                                <p:cond delay="0"/>
                                              </p:stCondLst>
                                            </p:cTn>
                                            <p:tgtEl>
                                              <p:spTgt spid="41"/>
                                            </p:tgtEl>
                                            <p:attrNameLst>
                                              <p:attrName>style.visibility</p:attrName>
                                            </p:attrNameLst>
                                          </p:cBhvr>
                                          <p:to>
                                            <p:strVal val="visible"/>
                                          </p:to>
                                        </p:set>
                                        <p:anim calcmode="lin" valueType="num">
                                          <p:cBhvr additive="base">
                                            <p:cTn id="144" dur="1000" fill="hold"/>
                                            <p:tgtEl>
                                              <p:spTgt spid="41"/>
                                            </p:tgtEl>
                                            <p:attrNameLst>
                                              <p:attrName>ppt_x</p:attrName>
                                            </p:attrNameLst>
                                          </p:cBhvr>
                                          <p:tavLst>
                                            <p:tav tm="0">
                                              <p:val>
                                                <p:strVal val="#ppt_x"/>
                                              </p:val>
                                            </p:tav>
                                            <p:tav tm="100000">
                                              <p:val>
                                                <p:strVal val="#ppt_x"/>
                                              </p:val>
                                            </p:tav>
                                          </p:tavLst>
                                        </p:anim>
                                        <p:anim calcmode="lin" valueType="num">
                                          <p:cBhvr additive="base">
                                            <p:cTn id="145" dur="10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5670607" y="0"/>
            <a:ext cx="850786" cy="429664"/>
          </a:xfrm>
          <a:custGeom>
            <a:avLst/>
            <a:gdLst>
              <a:gd name="connsiteX0" fmla="*/ 0 w 850786"/>
              <a:gd name="connsiteY0" fmla="*/ 0 h 429664"/>
              <a:gd name="connsiteX1" fmla="*/ 850786 w 850786"/>
              <a:gd name="connsiteY1" fmla="*/ 0 h 429664"/>
              <a:gd name="connsiteX2" fmla="*/ 850786 w 850786"/>
              <a:gd name="connsiteY2" fmla="*/ 294654 h 429664"/>
              <a:gd name="connsiteX3" fmla="*/ 0 w 850786"/>
              <a:gd name="connsiteY3" fmla="*/ 294654 h 429664"/>
            </a:gdLst>
            <a:ahLst/>
            <a:cxnLst>
              <a:cxn ang="0">
                <a:pos x="connsiteX0" y="connsiteY0"/>
              </a:cxn>
              <a:cxn ang="0">
                <a:pos x="connsiteX1" y="connsiteY1"/>
              </a:cxn>
              <a:cxn ang="0">
                <a:pos x="connsiteX2" y="connsiteY2"/>
              </a:cxn>
              <a:cxn ang="0">
                <a:pos x="connsiteX3" y="connsiteY3"/>
              </a:cxn>
            </a:cxnLst>
            <a:rect l="l" t="t" r="r" b="b"/>
            <a:pathLst>
              <a:path w="850786" h="429664">
                <a:moveTo>
                  <a:pt x="0" y="0"/>
                </a:moveTo>
                <a:lnTo>
                  <a:pt x="850786" y="0"/>
                </a:lnTo>
                <a:lnTo>
                  <a:pt x="850786" y="294654"/>
                </a:lnTo>
                <a:cubicBezTo>
                  <a:pt x="422780" y="467813"/>
                  <a:pt x="441545" y="481394"/>
                  <a:pt x="0" y="294654"/>
                </a:cubicBezTo>
                <a:close/>
              </a:path>
            </a:pathLst>
          </a:custGeom>
          <a:solidFill>
            <a:srgbClr val="9B1E23"/>
          </a:solidFill>
          <a:ln>
            <a:noFill/>
          </a:ln>
          <a:effectLst>
            <a:outerShdw blurRad="63500" algn="ctr" rotWithShape="0">
              <a:prstClr val="black">
                <a:alpha val="40000"/>
              </a:prstClr>
            </a:outerShdw>
          </a:effectLst>
        </p:spPr>
        <p:txBody>
          <a:bodyPr wrap="square" rtlCol="0" anchor="ctr">
            <a:noAutofit/>
          </a:bodyP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endParaRPr>
          </a:p>
        </p:txBody>
      </p:sp>
      <p:sp>
        <p:nvSpPr>
          <p:cNvPr id="5" name="TextBox 11"/>
          <p:cNvSpPr txBox="1">
            <a:spLocks noChangeArrowheads="1"/>
          </p:cNvSpPr>
          <p:nvPr/>
        </p:nvSpPr>
        <p:spPr bwMode="auto">
          <a:xfrm>
            <a:off x="4977744" y="500784"/>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2"/>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None/>
            </a:pPr>
            <a:r>
              <a:rPr lang="zh-CN" altLang="en-US" sz="4000" dirty="0">
                <a:solidFill>
                  <a:srgbClr val="9B1E23"/>
                </a:solidFill>
                <a:latin typeface="方正尚酷简体" panose="03000509000000000000" pitchFamily="65" charset="-122"/>
                <a:ea typeface="方正尚酷简体" panose="03000509000000000000" pitchFamily="65" charset="-122"/>
              </a:rPr>
              <a:t>认识团队</a:t>
            </a:r>
          </a:p>
        </p:txBody>
      </p:sp>
      <p:grpSp>
        <p:nvGrpSpPr>
          <p:cNvPr id="6" name="组合 5"/>
          <p:cNvGrpSpPr/>
          <p:nvPr/>
        </p:nvGrpSpPr>
        <p:grpSpPr>
          <a:xfrm>
            <a:off x="6010275" y="1734419"/>
            <a:ext cx="171451" cy="4267200"/>
            <a:chOff x="6010275" y="1583258"/>
            <a:chExt cx="171450" cy="4267200"/>
          </a:xfrm>
          <a:noFill/>
        </p:grpSpPr>
        <p:cxnSp>
          <p:nvCxnSpPr>
            <p:cNvPr id="7" name="直接连接符 6"/>
            <p:cNvCxnSpPr>
              <a:stCxn id="8" idx="3"/>
              <a:endCxn id="12" idx="0"/>
            </p:cNvCxnSpPr>
            <p:nvPr/>
          </p:nvCxnSpPr>
          <p:spPr>
            <a:xfrm>
              <a:off x="6096000" y="1713433"/>
              <a:ext cx="0" cy="4076700"/>
            </a:xfrm>
            <a:prstGeom prst="line">
              <a:avLst/>
            </a:prstGeom>
            <a:grpFill/>
            <a:ln w="12700">
              <a:solidFill>
                <a:srgbClr val="9B1E23"/>
              </a:solidFill>
              <a:prstDash val="dash"/>
            </a:ln>
          </p:spPr>
          <p:style>
            <a:lnRef idx="1">
              <a:schemeClr val="accent1"/>
            </a:lnRef>
            <a:fillRef idx="0">
              <a:schemeClr val="accent1"/>
            </a:fillRef>
            <a:effectRef idx="0">
              <a:schemeClr val="accent1"/>
            </a:effectRef>
            <a:fontRef idx="minor">
              <a:schemeClr val="tx1"/>
            </a:fontRef>
          </p:style>
        </p:cxnSp>
        <p:sp>
          <p:nvSpPr>
            <p:cNvPr id="8" name="Freeform 42"/>
            <p:cNvSpPr>
              <a:spLocks/>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grpFill/>
            <a:ln>
              <a:solidFill>
                <a:srgbClr val="9B1E23"/>
              </a:solidFill>
            </a:ln>
          </p:spPr>
          <p:txBody>
            <a:bodyPr vert="horz" wrap="square" lIns="91440" tIns="45720" rIns="91440" bIns="45720" numCol="1" anchor="t" anchorCtr="0" compatLnSpc="1">
              <a:prstTxWarp prst="textNoShape">
                <a:avLst/>
              </a:prstTxWarp>
            </a:bodyPr>
            <a:lstStyle/>
            <a:p>
              <a:endParaRPr lang="zh-CN" altLang="en-US" sz="2400">
                <a:solidFill>
                  <a:schemeClr val="bg1"/>
                </a:solidFill>
              </a:endParaRPr>
            </a:p>
          </p:txBody>
        </p:sp>
        <p:sp>
          <p:nvSpPr>
            <p:cNvPr id="9" name="Freeform 43"/>
            <p:cNvSpPr>
              <a:spLocks/>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grpFill/>
            <a:ln>
              <a:solidFill>
                <a:srgbClr val="9B1E23"/>
              </a:solidFill>
            </a:ln>
          </p:spPr>
          <p:txBody>
            <a:bodyPr vert="horz" wrap="square" lIns="91440" tIns="45720" rIns="91440" bIns="45720" numCol="1" anchor="t" anchorCtr="0" compatLnSpc="1">
              <a:prstTxWarp prst="textNoShape">
                <a:avLst/>
              </a:prstTxWarp>
            </a:bodyPr>
            <a:lstStyle/>
            <a:p>
              <a:endParaRPr lang="zh-CN" altLang="en-US" sz="2400">
                <a:solidFill>
                  <a:schemeClr val="bg1"/>
                </a:solidFill>
              </a:endParaRPr>
            </a:p>
          </p:txBody>
        </p:sp>
        <p:sp>
          <p:nvSpPr>
            <p:cNvPr id="10" name="Freeform 44"/>
            <p:cNvSpPr>
              <a:spLocks/>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grpFill/>
            <a:ln>
              <a:solidFill>
                <a:srgbClr val="9B1E23"/>
              </a:solidFill>
            </a:ln>
          </p:spPr>
          <p:txBody>
            <a:bodyPr vert="horz" wrap="square" lIns="91440" tIns="45720" rIns="91440" bIns="45720" numCol="1" anchor="t" anchorCtr="0" compatLnSpc="1">
              <a:prstTxWarp prst="textNoShape">
                <a:avLst/>
              </a:prstTxWarp>
            </a:bodyPr>
            <a:lstStyle/>
            <a:p>
              <a:endParaRPr lang="zh-CN" altLang="en-US" sz="2400">
                <a:solidFill>
                  <a:schemeClr val="bg1"/>
                </a:solidFill>
              </a:endParaRPr>
            </a:p>
          </p:txBody>
        </p:sp>
        <p:sp>
          <p:nvSpPr>
            <p:cNvPr id="11" name="Freeform 45"/>
            <p:cNvSpPr>
              <a:spLocks/>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grpFill/>
            <a:ln>
              <a:solidFill>
                <a:srgbClr val="9B1E23"/>
              </a:solidFill>
            </a:ln>
          </p:spPr>
          <p:txBody>
            <a:bodyPr vert="horz" wrap="square" lIns="91440" tIns="45720" rIns="91440" bIns="45720" numCol="1" anchor="t" anchorCtr="0" compatLnSpc="1">
              <a:prstTxWarp prst="textNoShape">
                <a:avLst/>
              </a:prstTxWarp>
            </a:bodyPr>
            <a:lstStyle/>
            <a:p>
              <a:endParaRPr lang="zh-CN" altLang="en-US" sz="2400">
                <a:solidFill>
                  <a:schemeClr val="bg1"/>
                </a:solidFill>
              </a:endParaRPr>
            </a:p>
          </p:txBody>
        </p:sp>
        <p:sp>
          <p:nvSpPr>
            <p:cNvPr id="12" name="Freeform 46"/>
            <p:cNvSpPr>
              <a:spLocks/>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grpFill/>
            <a:ln>
              <a:solidFill>
                <a:srgbClr val="9B1E23"/>
              </a:solidFill>
            </a:ln>
          </p:spPr>
          <p:txBody>
            <a:bodyPr vert="horz" wrap="square" lIns="91440" tIns="45720" rIns="91440" bIns="45720" numCol="1" anchor="t" anchorCtr="0" compatLnSpc="1">
              <a:prstTxWarp prst="textNoShape">
                <a:avLst/>
              </a:prstTxWarp>
            </a:bodyPr>
            <a:lstStyle/>
            <a:p>
              <a:endParaRPr lang="zh-CN" altLang="en-US" sz="2400">
                <a:solidFill>
                  <a:schemeClr val="bg1"/>
                </a:solidFill>
              </a:endParaRPr>
            </a:p>
          </p:txBody>
        </p:sp>
      </p:grpSp>
      <p:sp>
        <p:nvSpPr>
          <p:cNvPr id="13" name="TextBox 29"/>
          <p:cNvSpPr txBox="1"/>
          <p:nvPr/>
        </p:nvSpPr>
        <p:spPr>
          <a:xfrm>
            <a:off x="711655" y="1834232"/>
            <a:ext cx="2234747" cy="769441"/>
          </a:xfrm>
          <a:prstGeom prst="rect">
            <a:avLst/>
          </a:prstGeom>
          <a:noFill/>
        </p:spPr>
        <p:txBody>
          <a:bodyPr wrap="square" lIns="0" tIns="0" rIns="0" bIns="0" rtlCol="0">
            <a:spAutoFit/>
          </a:bodyPr>
          <a:lstStyle/>
          <a:p>
            <a:pPr algn="just">
              <a:lnSpc>
                <a:spcPts val="2000"/>
              </a:lnSpc>
            </a:pPr>
            <a:r>
              <a:rPr lang="zh-CN" altLang="en-US" sz="1400" dirty="0">
                <a:latin typeface="微软雅黑 Light" panose="020B0502040204020203" pitchFamily="34" charset="-122"/>
                <a:ea typeface="微软雅黑 Light" panose="020B0502040204020203" pitchFamily="34" charset="-122"/>
              </a:rPr>
              <a:t>此处添加详细文本描述，建议与标题相关并符合整体语言风格，语言描述尽量。</a:t>
            </a:r>
            <a:r>
              <a:rPr lang="en-US" altLang="zh-CN" sz="1400" dirty="0">
                <a:latin typeface="微软雅黑 Light" panose="020B0502040204020203" pitchFamily="34" charset="-122"/>
                <a:ea typeface="微软雅黑 Light" panose="020B0502040204020203" pitchFamily="34" charset="-122"/>
              </a:rPr>
              <a:t>……</a:t>
            </a:r>
          </a:p>
        </p:txBody>
      </p:sp>
      <p:sp>
        <p:nvSpPr>
          <p:cNvPr id="14" name="TextBox 29"/>
          <p:cNvSpPr txBox="1"/>
          <p:nvPr/>
        </p:nvSpPr>
        <p:spPr>
          <a:xfrm>
            <a:off x="9301164" y="2865313"/>
            <a:ext cx="2247125" cy="769441"/>
          </a:xfrm>
          <a:prstGeom prst="rect">
            <a:avLst/>
          </a:prstGeom>
          <a:noFill/>
        </p:spPr>
        <p:txBody>
          <a:bodyPr wrap="square" lIns="0" tIns="0" rIns="0" bIns="0" rtlCol="0">
            <a:spAutoFit/>
          </a:bodyPr>
          <a:lstStyle/>
          <a:p>
            <a:pPr algn="just">
              <a:lnSpc>
                <a:spcPts val="2000"/>
              </a:lnSpc>
            </a:pPr>
            <a:r>
              <a:rPr lang="zh-CN" altLang="en-US" sz="1400" dirty="0">
                <a:latin typeface="微软雅黑 Light" panose="020B0502040204020203" pitchFamily="34" charset="-122"/>
                <a:ea typeface="微软雅黑 Light" panose="020B0502040204020203" pitchFamily="34" charset="-122"/>
              </a:rPr>
              <a:t>此处添加详细文本描述，建议与标题相关并符合整体语言风格，语言描述尽量。</a:t>
            </a:r>
            <a:r>
              <a:rPr lang="en-US" altLang="zh-CN" sz="1400" dirty="0">
                <a:latin typeface="微软雅黑 Light" panose="020B0502040204020203" pitchFamily="34" charset="-122"/>
                <a:ea typeface="微软雅黑 Light" panose="020B0502040204020203" pitchFamily="34" charset="-122"/>
              </a:rPr>
              <a:t>……</a:t>
            </a:r>
          </a:p>
        </p:txBody>
      </p:sp>
      <p:sp>
        <p:nvSpPr>
          <p:cNvPr id="15" name="TextBox 29"/>
          <p:cNvSpPr txBox="1"/>
          <p:nvPr/>
        </p:nvSpPr>
        <p:spPr>
          <a:xfrm>
            <a:off x="711655" y="3894808"/>
            <a:ext cx="2234747" cy="769441"/>
          </a:xfrm>
          <a:prstGeom prst="rect">
            <a:avLst/>
          </a:prstGeom>
          <a:noFill/>
        </p:spPr>
        <p:txBody>
          <a:bodyPr wrap="square" lIns="0" tIns="0" rIns="0" bIns="0" rtlCol="0">
            <a:spAutoFit/>
          </a:bodyPr>
          <a:lstStyle/>
          <a:p>
            <a:pPr algn="just">
              <a:lnSpc>
                <a:spcPts val="2000"/>
              </a:lnSpc>
            </a:pPr>
            <a:r>
              <a:rPr lang="zh-CN" altLang="en-US" sz="1400" dirty="0">
                <a:latin typeface="微软雅黑 Light" panose="020B0502040204020203" pitchFamily="34" charset="-122"/>
                <a:ea typeface="微软雅黑 Light" panose="020B0502040204020203" pitchFamily="34" charset="-122"/>
              </a:rPr>
              <a:t>此处添加详细文本描述，建议与标题相关并符合整体语言风格，语言描述尽量。</a:t>
            </a:r>
            <a:r>
              <a:rPr lang="en-US" altLang="zh-CN" sz="1400" dirty="0">
                <a:latin typeface="微软雅黑 Light" panose="020B0502040204020203" pitchFamily="34" charset="-122"/>
                <a:ea typeface="微软雅黑 Light" panose="020B0502040204020203" pitchFamily="34" charset="-122"/>
              </a:rPr>
              <a:t>……</a:t>
            </a:r>
          </a:p>
        </p:txBody>
      </p:sp>
      <p:sp>
        <p:nvSpPr>
          <p:cNvPr id="16" name="TextBox 29"/>
          <p:cNvSpPr txBox="1"/>
          <p:nvPr/>
        </p:nvSpPr>
        <p:spPr>
          <a:xfrm>
            <a:off x="9301164" y="4925888"/>
            <a:ext cx="2247125" cy="769441"/>
          </a:xfrm>
          <a:prstGeom prst="rect">
            <a:avLst/>
          </a:prstGeom>
          <a:noFill/>
        </p:spPr>
        <p:txBody>
          <a:bodyPr wrap="square" lIns="0" tIns="0" rIns="0" bIns="0" rtlCol="0">
            <a:spAutoFit/>
          </a:bodyPr>
          <a:lstStyle/>
          <a:p>
            <a:pPr algn="just">
              <a:lnSpc>
                <a:spcPts val="2000"/>
              </a:lnSpc>
            </a:pPr>
            <a:r>
              <a:rPr lang="zh-CN" altLang="en-US" sz="1400" dirty="0">
                <a:latin typeface="微软雅黑 Light" panose="020B0502040204020203" pitchFamily="34" charset="-122"/>
                <a:ea typeface="微软雅黑 Light" panose="020B0502040204020203" pitchFamily="34" charset="-122"/>
              </a:rPr>
              <a:t>此处添加详细文本描述，建议与标题相关并符合整体语言风格，语言描述尽量。</a:t>
            </a:r>
            <a:r>
              <a:rPr lang="en-US" altLang="zh-CN" sz="1400" dirty="0">
                <a:latin typeface="微软雅黑 Light" panose="020B0502040204020203" pitchFamily="34" charset="-122"/>
                <a:ea typeface="微软雅黑 Light" panose="020B0502040204020203" pitchFamily="34" charset="-122"/>
              </a:rPr>
              <a:t>……</a:t>
            </a:r>
          </a:p>
        </p:txBody>
      </p:sp>
      <p:sp>
        <p:nvSpPr>
          <p:cNvPr id="17" name="Freeform 40"/>
          <p:cNvSpPr>
            <a:spLocks/>
          </p:cNvSpPr>
          <p:nvPr/>
        </p:nvSpPr>
        <p:spPr bwMode="auto">
          <a:xfrm>
            <a:off x="5819776" y="4496670"/>
            <a:ext cx="3205163" cy="1882775"/>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Freeform 41"/>
          <p:cNvSpPr>
            <a:spLocks/>
          </p:cNvSpPr>
          <p:nvPr/>
        </p:nvSpPr>
        <p:spPr bwMode="auto">
          <a:xfrm>
            <a:off x="3167063" y="1405807"/>
            <a:ext cx="3205163" cy="1882775"/>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Oval 47"/>
          <p:cNvSpPr>
            <a:spLocks noChangeArrowheads="1"/>
          </p:cNvSpPr>
          <p:nvPr/>
        </p:nvSpPr>
        <p:spPr bwMode="auto">
          <a:xfrm>
            <a:off x="3282951" y="1521693"/>
            <a:ext cx="1654175" cy="1651000"/>
          </a:xfrm>
          <a:prstGeom prst="ellipse">
            <a:avLst/>
          </a:prstGeom>
          <a:noFill/>
          <a:ln>
            <a:solidFill>
              <a:schemeClr val="bg1"/>
            </a:solidFill>
          </a:ln>
        </p:spPr>
        <p:txBody>
          <a:bodyPr vert="horz" wrap="square" lIns="91440" tIns="45720" rIns="91440" bIns="45720" numCol="1" anchor="t" anchorCtr="0" compatLnSpc="1">
            <a:prstTxWarp prst="textNoShape">
              <a:avLst/>
            </a:prstTxWarp>
          </a:bodyPr>
          <a:lstStyle/>
          <a:p>
            <a:endParaRPr lang="zh-CN" altLang="en-US" sz="2400">
              <a:solidFill>
                <a:schemeClr val="bg1"/>
              </a:solidFill>
            </a:endParaRPr>
          </a:p>
        </p:txBody>
      </p:sp>
      <p:sp>
        <p:nvSpPr>
          <p:cNvPr id="20" name="Oval 48"/>
          <p:cNvSpPr>
            <a:spLocks noChangeArrowheads="1"/>
          </p:cNvSpPr>
          <p:nvPr/>
        </p:nvSpPr>
        <p:spPr bwMode="auto">
          <a:xfrm>
            <a:off x="5875338" y="2126532"/>
            <a:ext cx="441325" cy="441325"/>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800" dirty="0">
                <a:solidFill>
                  <a:schemeClr val="bg1"/>
                </a:solidFill>
                <a:latin typeface="Agency FB" panose="020B0503020202020204" pitchFamily="34" charset="0"/>
              </a:rPr>
              <a:t>A</a:t>
            </a:r>
            <a:endParaRPr lang="zh-CN" altLang="en-US" sz="2800" dirty="0">
              <a:solidFill>
                <a:schemeClr val="bg1"/>
              </a:solidFill>
              <a:latin typeface="Agency FB" panose="020B0503020202020204" pitchFamily="34" charset="0"/>
            </a:endParaRPr>
          </a:p>
        </p:txBody>
      </p:sp>
      <p:sp>
        <p:nvSpPr>
          <p:cNvPr id="21" name="Freeform 49"/>
          <p:cNvSpPr>
            <a:spLocks/>
          </p:cNvSpPr>
          <p:nvPr/>
        </p:nvSpPr>
        <p:spPr bwMode="auto">
          <a:xfrm>
            <a:off x="3167063" y="3464794"/>
            <a:ext cx="3205163" cy="1885951"/>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方正姚体" panose="02010601030101010101" pitchFamily="2" charset="-122"/>
              <a:ea typeface="方正姚体" panose="02010601030101010101" pitchFamily="2" charset="-122"/>
            </a:endParaRPr>
          </a:p>
        </p:txBody>
      </p:sp>
      <p:sp>
        <p:nvSpPr>
          <p:cNvPr id="22" name="Oval 50"/>
          <p:cNvSpPr>
            <a:spLocks noChangeArrowheads="1"/>
          </p:cNvSpPr>
          <p:nvPr/>
        </p:nvSpPr>
        <p:spPr bwMode="auto">
          <a:xfrm>
            <a:off x="3282951" y="3580682"/>
            <a:ext cx="1654175" cy="1654175"/>
          </a:xfrm>
          <a:prstGeom prst="ellipse">
            <a:avLst/>
          </a:prstGeom>
          <a:noFill/>
          <a:ln>
            <a:solidFill>
              <a:schemeClr val="bg1"/>
            </a:solidFill>
          </a:ln>
        </p:spPr>
        <p:txBody>
          <a:bodyPr vert="horz" wrap="square" lIns="91440" tIns="45720" rIns="91440" bIns="45720" numCol="1" anchor="t" anchorCtr="0" compatLnSpc="1">
            <a:prstTxWarp prst="textNoShape">
              <a:avLst/>
            </a:prstTxWarp>
          </a:bodyPr>
          <a:lstStyle/>
          <a:p>
            <a:endParaRPr lang="zh-CN" altLang="en-US" sz="2400">
              <a:solidFill>
                <a:schemeClr val="bg1"/>
              </a:solidFill>
            </a:endParaRPr>
          </a:p>
        </p:txBody>
      </p:sp>
      <p:sp>
        <p:nvSpPr>
          <p:cNvPr id="23" name="Oval 51"/>
          <p:cNvSpPr>
            <a:spLocks noChangeArrowheads="1"/>
          </p:cNvSpPr>
          <p:nvPr/>
        </p:nvSpPr>
        <p:spPr bwMode="auto">
          <a:xfrm>
            <a:off x="5875338" y="4185519"/>
            <a:ext cx="441325" cy="444500"/>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800" dirty="0">
                <a:solidFill>
                  <a:schemeClr val="bg1"/>
                </a:solidFill>
                <a:latin typeface="Agency FB" panose="020B0503020202020204" pitchFamily="34" charset="0"/>
              </a:rPr>
              <a:t>C</a:t>
            </a:r>
            <a:endParaRPr lang="zh-CN" altLang="en-US" sz="2800" dirty="0">
              <a:solidFill>
                <a:schemeClr val="bg1"/>
              </a:solidFill>
              <a:latin typeface="Agency FB" panose="020B0503020202020204" pitchFamily="34" charset="0"/>
            </a:endParaRPr>
          </a:p>
        </p:txBody>
      </p:sp>
      <p:sp>
        <p:nvSpPr>
          <p:cNvPr id="24" name="Freeform 54"/>
          <p:cNvSpPr>
            <a:spLocks/>
          </p:cNvSpPr>
          <p:nvPr/>
        </p:nvSpPr>
        <p:spPr bwMode="auto">
          <a:xfrm>
            <a:off x="5819776" y="2436093"/>
            <a:ext cx="3205163" cy="1881187"/>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方正姚体" panose="02010601030101010101" pitchFamily="2" charset="-122"/>
              <a:ea typeface="方正姚体" panose="02010601030101010101" pitchFamily="2" charset="-122"/>
            </a:endParaRPr>
          </a:p>
        </p:txBody>
      </p:sp>
      <p:sp>
        <p:nvSpPr>
          <p:cNvPr id="25" name="Oval 55"/>
          <p:cNvSpPr>
            <a:spLocks noChangeArrowheads="1"/>
          </p:cNvSpPr>
          <p:nvPr/>
        </p:nvSpPr>
        <p:spPr bwMode="auto">
          <a:xfrm>
            <a:off x="7254877" y="2551981"/>
            <a:ext cx="1654175" cy="1652587"/>
          </a:xfrm>
          <a:prstGeom prst="ellipse">
            <a:avLst/>
          </a:prstGeom>
          <a:noFill/>
          <a:ln>
            <a:solidFill>
              <a:schemeClr val="bg1"/>
            </a:solidFill>
          </a:ln>
        </p:spPr>
        <p:txBody>
          <a:bodyPr vert="horz" wrap="square" lIns="91440" tIns="45720" rIns="91440" bIns="45720" numCol="1" anchor="t" anchorCtr="0" compatLnSpc="1">
            <a:prstTxWarp prst="textNoShape">
              <a:avLst/>
            </a:prstTxWarp>
          </a:bodyPr>
          <a:lstStyle/>
          <a:p>
            <a:endParaRPr lang="zh-CN" altLang="en-US" sz="2400">
              <a:solidFill>
                <a:schemeClr val="bg1"/>
              </a:solidFill>
            </a:endParaRPr>
          </a:p>
        </p:txBody>
      </p:sp>
      <p:sp>
        <p:nvSpPr>
          <p:cNvPr id="26" name="Oval 56"/>
          <p:cNvSpPr>
            <a:spLocks noChangeArrowheads="1"/>
          </p:cNvSpPr>
          <p:nvPr/>
        </p:nvSpPr>
        <p:spPr bwMode="auto">
          <a:xfrm>
            <a:off x="5875338" y="3155231"/>
            <a:ext cx="441325" cy="444500"/>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800" dirty="0">
                <a:solidFill>
                  <a:schemeClr val="bg1"/>
                </a:solidFill>
                <a:latin typeface="Agency FB" panose="020B0503020202020204" pitchFamily="34" charset="0"/>
              </a:rPr>
              <a:t>B</a:t>
            </a:r>
            <a:endParaRPr lang="zh-CN" altLang="en-US" sz="2800" dirty="0">
              <a:solidFill>
                <a:schemeClr val="bg1"/>
              </a:solidFill>
              <a:latin typeface="Agency FB" panose="020B0503020202020204" pitchFamily="34" charset="0"/>
            </a:endParaRPr>
          </a:p>
        </p:txBody>
      </p:sp>
      <p:sp>
        <p:nvSpPr>
          <p:cNvPr id="27" name="Oval 57"/>
          <p:cNvSpPr>
            <a:spLocks noChangeArrowheads="1"/>
          </p:cNvSpPr>
          <p:nvPr/>
        </p:nvSpPr>
        <p:spPr bwMode="auto">
          <a:xfrm>
            <a:off x="7254877" y="4614143"/>
            <a:ext cx="1654175" cy="1649412"/>
          </a:xfrm>
          <a:prstGeom prst="ellipse">
            <a:avLst/>
          </a:prstGeom>
          <a:noFill/>
          <a:ln>
            <a:solidFill>
              <a:schemeClr val="bg1"/>
            </a:solidFill>
          </a:ln>
        </p:spPr>
        <p:txBody>
          <a:bodyPr vert="horz" wrap="square" lIns="91440" tIns="45720" rIns="91440" bIns="45720" numCol="1" anchor="t" anchorCtr="0" compatLnSpc="1">
            <a:prstTxWarp prst="textNoShape">
              <a:avLst/>
            </a:prstTxWarp>
          </a:bodyPr>
          <a:lstStyle/>
          <a:p>
            <a:endParaRPr lang="zh-CN" altLang="en-US" sz="2400">
              <a:solidFill>
                <a:schemeClr val="bg1"/>
              </a:solidFill>
            </a:endParaRPr>
          </a:p>
        </p:txBody>
      </p:sp>
      <p:sp>
        <p:nvSpPr>
          <p:cNvPr id="28" name="Oval 59"/>
          <p:cNvSpPr>
            <a:spLocks noChangeArrowheads="1"/>
          </p:cNvSpPr>
          <p:nvPr/>
        </p:nvSpPr>
        <p:spPr bwMode="auto">
          <a:xfrm>
            <a:off x="5875338" y="5217393"/>
            <a:ext cx="441325" cy="442912"/>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800" dirty="0">
                <a:solidFill>
                  <a:schemeClr val="bg1"/>
                </a:solidFill>
                <a:latin typeface="Agency FB" panose="020B0503020202020204" pitchFamily="34" charset="0"/>
              </a:rPr>
              <a:t>D</a:t>
            </a:r>
            <a:endParaRPr lang="zh-CN" altLang="en-US" sz="2800" dirty="0">
              <a:solidFill>
                <a:schemeClr val="bg1"/>
              </a:solidFill>
              <a:latin typeface="Agency FB" panose="020B0503020202020204" pitchFamily="34" charset="0"/>
            </a:endParaRPr>
          </a:p>
        </p:txBody>
      </p:sp>
      <p:sp>
        <p:nvSpPr>
          <p:cNvPr id="29" name="TextBox 30"/>
          <p:cNvSpPr txBox="1"/>
          <p:nvPr/>
        </p:nvSpPr>
        <p:spPr>
          <a:xfrm>
            <a:off x="3479896" y="1916308"/>
            <a:ext cx="1260282" cy="861774"/>
          </a:xfrm>
          <a:prstGeom prst="rect">
            <a:avLst/>
          </a:prstGeom>
          <a:noFill/>
        </p:spPr>
        <p:txBody>
          <a:bodyPr wrap="square" lIns="0" tIns="0" rIns="0" bIns="0" rtlCol="0">
            <a:spAutoFit/>
          </a:bodyPr>
          <a:lstStyle/>
          <a:p>
            <a:pPr algn="ctr"/>
            <a:r>
              <a:rPr lang="zh-CN" altLang="en-US" sz="2800" dirty="0">
                <a:solidFill>
                  <a:schemeClr val="bg1"/>
                </a:solidFill>
                <a:latin typeface="方正尚酷简体" panose="03000509000000000000" pitchFamily="65" charset="-122"/>
                <a:ea typeface="方正尚酷简体" panose="03000509000000000000" pitchFamily="65" charset="-122"/>
              </a:rPr>
              <a:t>团队建设原则</a:t>
            </a:r>
          </a:p>
        </p:txBody>
      </p:sp>
      <p:sp>
        <p:nvSpPr>
          <p:cNvPr id="30" name="TextBox 30"/>
          <p:cNvSpPr txBox="1"/>
          <p:nvPr/>
        </p:nvSpPr>
        <p:spPr>
          <a:xfrm>
            <a:off x="7420763" y="2947388"/>
            <a:ext cx="1322404" cy="861774"/>
          </a:xfrm>
          <a:prstGeom prst="rect">
            <a:avLst/>
          </a:prstGeom>
          <a:noFill/>
        </p:spPr>
        <p:txBody>
          <a:bodyPr wrap="square" lIns="0" tIns="0" rIns="0" bIns="0" rtlCol="0">
            <a:spAutoFit/>
          </a:bodyPr>
          <a:lstStyle/>
          <a:p>
            <a:pPr algn="ctr"/>
            <a:r>
              <a:rPr lang="zh-CN" altLang="en-US" sz="2800" dirty="0">
                <a:solidFill>
                  <a:schemeClr val="bg1"/>
                </a:solidFill>
                <a:latin typeface="方正尚酷简体" panose="03000509000000000000" pitchFamily="65" charset="-122"/>
                <a:ea typeface="方正尚酷简体" panose="03000509000000000000" pitchFamily="65" charset="-122"/>
              </a:rPr>
              <a:t>团队建设原则</a:t>
            </a:r>
          </a:p>
        </p:txBody>
      </p:sp>
      <p:sp>
        <p:nvSpPr>
          <p:cNvPr id="31" name="TextBox 30"/>
          <p:cNvSpPr txBox="1"/>
          <p:nvPr/>
        </p:nvSpPr>
        <p:spPr>
          <a:xfrm>
            <a:off x="3441305" y="3976881"/>
            <a:ext cx="1337468" cy="861774"/>
          </a:xfrm>
          <a:prstGeom prst="rect">
            <a:avLst/>
          </a:prstGeom>
          <a:noFill/>
        </p:spPr>
        <p:txBody>
          <a:bodyPr wrap="square" lIns="0" tIns="0" rIns="0" bIns="0" rtlCol="0">
            <a:spAutoFit/>
          </a:bodyPr>
          <a:lstStyle/>
          <a:p>
            <a:pPr algn="ctr"/>
            <a:r>
              <a:rPr lang="zh-CN" altLang="en-US" sz="2800" dirty="0">
                <a:solidFill>
                  <a:schemeClr val="bg1"/>
                </a:solidFill>
                <a:latin typeface="方正尚酷简体" panose="03000509000000000000" pitchFamily="65" charset="-122"/>
                <a:ea typeface="方正尚酷简体" panose="03000509000000000000" pitchFamily="65" charset="-122"/>
              </a:rPr>
              <a:t>团队建设原则</a:t>
            </a:r>
          </a:p>
        </p:txBody>
      </p:sp>
      <p:sp>
        <p:nvSpPr>
          <p:cNvPr id="32" name="TextBox 30"/>
          <p:cNvSpPr txBox="1"/>
          <p:nvPr/>
        </p:nvSpPr>
        <p:spPr>
          <a:xfrm>
            <a:off x="7470542" y="5007964"/>
            <a:ext cx="1222846" cy="861774"/>
          </a:xfrm>
          <a:prstGeom prst="rect">
            <a:avLst/>
          </a:prstGeom>
          <a:noFill/>
        </p:spPr>
        <p:txBody>
          <a:bodyPr wrap="square" lIns="0" tIns="0" rIns="0" bIns="0" rtlCol="0">
            <a:spAutoFit/>
          </a:bodyPr>
          <a:lstStyle/>
          <a:p>
            <a:pPr algn="ctr"/>
            <a:r>
              <a:rPr lang="zh-CN" altLang="en-US" sz="2800" dirty="0">
                <a:solidFill>
                  <a:schemeClr val="bg1"/>
                </a:solidFill>
                <a:latin typeface="方正尚酷简体" panose="03000509000000000000" pitchFamily="65" charset="-122"/>
                <a:ea typeface="方正尚酷简体" panose="03000509000000000000" pitchFamily="65" charset="-122"/>
              </a:rPr>
              <a:t>团队建设原则</a:t>
            </a:r>
          </a:p>
        </p:txBody>
      </p:sp>
    </p:spTree>
    <p:extLst>
      <p:ext uri="{BB962C8B-B14F-4D97-AF65-F5344CB8AC3E}">
        <p14:creationId xmlns:p14="http://schemas.microsoft.com/office/powerpoint/2010/main" val="104252978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22" presetClass="entr" presetSubtype="1"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par>
                          <p:cTn id="17" fill="hold">
                            <p:stCondLst>
                              <p:cond delay="1150"/>
                            </p:stCondLst>
                            <p:childTnLst>
                              <p:par>
                                <p:cTn id="18" presetID="23" presetClass="entr" presetSubtype="32"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ppt_w</p:attrName>
                                        </p:attrNameLst>
                                      </p:cBhvr>
                                      <p:tavLst>
                                        <p:tav tm="0">
                                          <p:val>
                                            <p:strVal val="4*#ppt_w"/>
                                          </p:val>
                                        </p:tav>
                                        <p:tav tm="100000">
                                          <p:val>
                                            <p:strVal val="#ppt_w"/>
                                          </p:val>
                                        </p:tav>
                                      </p:tavLst>
                                    </p:anim>
                                    <p:anim calcmode="lin" valueType="num">
                                      <p:cBhvr>
                                        <p:cTn id="21" dur="500" fill="hold"/>
                                        <p:tgtEl>
                                          <p:spTgt spid="20"/>
                                        </p:tgtEl>
                                        <p:attrNameLst>
                                          <p:attrName>ppt_h</p:attrName>
                                        </p:attrNameLst>
                                      </p:cBhvr>
                                      <p:tavLst>
                                        <p:tav tm="0">
                                          <p:val>
                                            <p:strVal val="4*#ppt_h"/>
                                          </p:val>
                                        </p:tav>
                                        <p:tav tm="100000">
                                          <p:val>
                                            <p:strVal val="#ppt_h"/>
                                          </p:val>
                                        </p:tav>
                                      </p:tavLst>
                                    </p:anim>
                                  </p:childTnLst>
                                </p:cTn>
                              </p:par>
                              <p:par>
                                <p:cTn id="22" presetID="23" presetClass="entr" presetSubtype="32" fill="hold" grpId="0" nodeType="withEffect">
                                  <p:stCondLst>
                                    <p:cond delay="20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strVal val="4*#ppt_w"/>
                                          </p:val>
                                        </p:tav>
                                        <p:tav tm="100000">
                                          <p:val>
                                            <p:strVal val="#ppt_w"/>
                                          </p:val>
                                        </p:tav>
                                      </p:tavLst>
                                    </p:anim>
                                    <p:anim calcmode="lin" valueType="num">
                                      <p:cBhvr>
                                        <p:cTn id="25" dur="500" fill="hold"/>
                                        <p:tgtEl>
                                          <p:spTgt spid="26"/>
                                        </p:tgtEl>
                                        <p:attrNameLst>
                                          <p:attrName>ppt_h</p:attrName>
                                        </p:attrNameLst>
                                      </p:cBhvr>
                                      <p:tavLst>
                                        <p:tav tm="0">
                                          <p:val>
                                            <p:strVal val="4*#ppt_h"/>
                                          </p:val>
                                        </p:tav>
                                        <p:tav tm="100000">
                                          <p:val>
                                            <p:strVal val="#ppt_h"/>
                                          </p:val>
                                        </p:tav>
                                      </p:tavLst>
                                    </p:anim>
                                  </p:childTnLst>
                                </p:cTn>
                              </p:par>
                              <p:par>
                                <p:cTn id="26" presetID="23" presetClass="entr" presetSubtype="32" fill="hold" grpId="0" nodeType="withEffect">
                                  <p:stCondLst>
                                    <p:cond delay="40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strVal val="4*#ppt_w"/>
                                          </p:val>
                                        </p:tav>
                                        <p:tav tm="100000">
                                          <p:val>
                                            <p:strVal val="#ppt_w"/>
                                          </p:val>
                                        </p:tav>
                                      </p:tavLst>
                                    </p:anim>
                                    <p:anim calcmode="lin" valueType="num">
                                      <p:cBhvr>
                                        <p:cTn id="29" dur="500" fill="hold"/>
                                        <p:tgtEl>
                                          <p:spTgt spid="23"/>
                                        </p:tgtEl>
                                        <p:attrNameLst>
                                          <p:attrName>ppt_h</p:attrName>
                                        </p:attrNameLst>
                                      </p:cBhvr>
                                      <p:tavLst>
                                        <p:tav tm="0">
                                          <p:val>
                                            <p:strVal val="4*#ppt_h"/>
                                          </p:val>
                                        </p:tav>
                                        <p:tav tm="100000">
                                          <p:val>
                                            <p:strVal val="#ppt_h"/>
                                          </p:val>
                                        </p:tav>
                                      </p:tavLst>
                                    </p:anim>
                                  </p:childTnLst>
                                </p:cTn>
                              </p:par>
                              <p:par>
                                <p:cTn id="30" presetID="23" presetClass="entr" presetSubtype="32" fill="hold" grpId="0" nodeType="withEffect">
                                  <p:stCondLst>
                                    <p:cond delay="60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strVal val="4*#ppt_w"/>
                                          </p:val>
                                        </p:tav>
                                        <p:tav tm="100000">
                                          <p:val>
                                            <p:strVal val="#ppt_w"/>
                                          </p:val>
                                        </p:tav>
                                      </p:tavLst>
                                    </p:anim>
                                    <p:anim calcmode="lin" valueType="num">
                                      <p:cBhvr>
                                        <p:cTn id="33" dur="500" fill="hold"/>
                                        <p:tgtEl>
                                          <p:spTgt spid="28"/>
                                        </p:tgtEl>
                                        <p:attrNameLst>
                                          <p:attrName>ppt_h</p:attrName>
                                        </p:attrNameLst>
                                      </p:cBhvr>
                                      <p:tavLst>
                                        <p:tav tm="0">
                                          <p:val>
                                            <p:strVal val="4*#ppt_h"/>
                                          </p:val>
                                        </p:tav>
                                        <p:tav tm="100000">
                                          <p:val>
                                            <p:strVal val="#ppt_h"/>
                                          </p:val>
                                        </p:tav>
                                      </p:tavLst>
                                    </p:anim>
                                  </p:childTnLst>
                                </p:cTn>
                              </p:par>
                            </p:childTnLst>
                          </p:cTn>
                        </p:par>
                        <p:par>
                          <p:cTn id="34" fill="hold">
                            <p:stCondLst>
                              <p:cond delay="2250"/>
                            </p:stCondLst>
                            <p:childTnLst>
                              <p:par>
                                <p:cTn id="35" presetID="22" presetClass="entr" presetSubtype="2"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right)">
                                      <p:cBhvr>
                                        <p:cTn id="37" dur="500"/>
                                        <p:tgtEl>
                                          <p:spTgt spid="18"/>
                                        </p:tgtEl>
                                      </p:cBhvr>
                                    </p:animEffect>
                                  </p:childTnLst>
                                </p:cTn>
                              </p:par>
                            </p:childTnLst>
                          </p:cTn>
                        </p:par>
                        <p:par>
                          <p:cTn id="38" fill="hold">
                            <p:stCondLst>
                              <p:cond delay="2750"/>
                            </p:stCondLst>
                            <p:childTnLst>
                              <p:par>
                                <p:cTn id="39" presetID="53" presetClass="entr" presetSubtype="16"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childTnLst>
                          </p:cTn>
                        </p:par>
                        <p:par>
                          <p:cTn id="49" fill="hold">
                            <p:stCondLst>
                              <p:cond delay="3250"/>
                            </p:stCondLst>
                            <p:childTnLst>
                              <p:par>
                                <p:cTn id="50" presetID="22" presetClass="entr" presetSubtype="2"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right)">
                                      <p:cBhvr>
                                        <p:cTn id="52" dur="500"/>
                                        <p:tgtEl>
                                          <p:spTgt spid="13"/>
                                        </p:tgtEl>
                                      </p:cBhvr>
                                    </p:animEffect>
                                  </p:childTnLst>
                                </p:cTn>
                              </p:par>
                            </p:childTnLst>
                          </p:cTn>
                        </p:par>
                        <p:par>
                          <p:cTn id="53" fill="hold">
                            <p:stCondLst>
                              <p:cond delay="3750"/>
                            </p:stCondLst>
                            <p:childTnLst>
                              <p:par>
                                <p:cTn id="54" presetID="22" presetClass="entr" presetSubtype="8"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left)">
                                      <p:cBhvr>
                                        <p:cTn id="56" dur="500"/>
                                        <p:tgtEl>
                                          <p:spTgt spid="24"/>
                                        </p:tgtEl>
                                      </p:cBhvr>
                                    </p:animEffect>
                                  </p:childTnLst>
                                </p:cTn>
                              </p:par>
                            </p:childTnLst>
                          </p:cTn>
                        </p:par>
                        <p:par>
                          <p:cTn id="57" fill="hold">
                            <p:stCondLst>
                              <p:cond delay="4250"/>
                            </p:stCondLst>
                            <p:childTnLst>
                              <p:par>
                                <p:cTn id="58" presetID="53" presetClass="entr" presetSubtype="16"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p:cTn id="60" dur="500" fill="hold"/>
                                        <p:tgtEl>
                                          <p:spTgt spid="30"/>
                                        </p:tgtEl>
                                        <p:attrNameLst>
                                          <p:attrName>ppt_w</p:attrName>
                                        </p:attrNameLst>
                                      </p:cBhvr>
                                      <p:tavLst>
                                        <p:tav tm="0">
                                          <p:val>
                                            <p:fltVal val="0"/>
                                          </p:val>
                                        </p:tav>
                                        <p:tav tm="100000">
                                          <p:val>
                                            <p:strVal val="#ppt_w"/>
                                          </p:val>
                                        </p:tav>
                                      </p:tavLst>
                                    </p:anim>
                                    <p:anim calcmode="lin" valueType="num">
                                      <p:cBhvr>
                                        <p:cTn id="61" dur="500" fill="hold"/>
                                        <p:tgtEl>
                                          <p:spTgt spid="30"/>
                                        </p:tgtEl>
                                        <p:attrNameLst>
                                          <p:attrName>ppt_h</p:attrName>
                                        </p:attrNameLst>
                                      </p:cBhvr>
                                      <p:tavLst>
                                        <p:tav tm="0">
                                          <p:val>
                                            <p:fltVal val="0"/>
                                          </p:val>
                                        </p:tav>
                                        <p:tav tm="100000">
                                          <p:val>
                                            <p:strVal val="#ppt_h"/>
                                          </p:val>
                                        </p:tav>
                                      </p:tavLst>
                                    </p:anim>
                                    <p:animEffect transition="in" filter="fade">
                                      <p:cBhvr>
                                        <p:cTn id="62" dur="500"/>
                                        <p:tgtEl>
                                          <p:spTgt spid="30"/>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fltVal val="0"/>
                                          </p:val>
                                        </p:tav>
                                        <p:tav tm="100000">
                                          <p:val>
                                            <p:strVal val="#ppt_w"/>
                                          </p:val>
                                        </p:tav>
                                      </p:tavLst>
                                    </p:anim>
                                    <p:anim calcmode="lin" valueType="num">
                                      <p:cBhvr>
                                        <p:cTn id="66" dur="500" fill="hold"/>
                                        <p:tgtEl>
                                          <p:spTgt spid="25"/>
                                        </p:tgtEl>
                                        <p:attrNameLst>
                                          <p:attrName>ppt_h</p:attrName>
                                        </p:attrNameLst>
                                      </p:cBhvr>
                                      <p:tavLst>
                                        <p:tav tm="0">
                                          <p:val>
                                            <p:fltVal val="0"/>
                                          </p:val>
                                        </p:tav>
                                        <p:tav tm="100000">
                                          <p:val>
                                            <p:strVal val="#ppt_h"/>
                                          </p:val>
                                        </p:tav>
                                      </p:tavLst>
                                    </p:anim>
                                    <p:animEffect transition="in" filter="fade">
                                      <p:cBhvr>
                                        <p:cTn id="67" dur="500"/>
                                        <p:tgtEl>
                                          <p:spTgt spid="25"/>
                                        </p:tgtEl>
                                      </p:cBhvr>
                                    </p:animEffect>
                                  </p:childTnLst>
                                </p:cTn>
                              </p:par>
                            </p:childTnLst>
                          </p:cTn>
                        </p:par>
                        <p:par>
                          <p:cTn id="68" fill="hold">
                            <p:stCondLst>
                              <p:cond delay="4750"/>
                            </p:stCondLst>
                            <p:childTnLst>
                              <p:par>
                                <p:cTn id="69" presetID="22" presetClass="entr" presetSubtype="8"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left)">
                                      <p:cBhvr>
                                        <p:cTn id="71" dur="500"/>
                                        <p:tgtEl>
                                          <p:spTgt spid="14"/>
                                        </p:tgtEl>
                                      </p:cBhvr>
                                    </p:animEffect>
                                  </p:childTnLst>
                                </p:cTn>
                              </p:par>
                            </p:childTnLst>
                          </p:cTn>
                        </p:par>
                        <p:par>
                          <p:cTn id="72" fill="hold">
                            <p:stCondLst>
                              <p:cond delay="5250"/>
                            </p:stCondLst>
                            <p:childTnLst>
                              <p:par>
                                <p:cTn id="73" presetID="22" presetClass="entr" presetSubtype="2"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right)">
                                      <p:cBhvr>
                                        <p:cTn id="75" dur="500"/>
                                        <p:tgtEl>
                                          <p:spTgt spid="21"/>
                                        </p:tgtEl>
                                      </p:cBhvr>
                                    </p:animEffect>
                                  </p:childTnLst>
                                </p:cTn>
                              </p:par>
                            </p:childTnLst>
                          </p:cTn>
                        </p:par>
                        <p:par>
                          <p:cTn id="76" fill="hold">
                            <p:stCondLst>
                              <p:cond delay="5750"/>
                            </p:stCondLst>
                            <p:childTnLst>
                              <p:par>
                                <p:cTn id="77" presetID="53" presetClass="entr" presetSubtype="16"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p:cTn id="79" dur="500" fill="hold"/>
                                        <p:tgtEl>
                                          <p:spTgt spid="31"/>
                                        </p:tgtEl>
                                        <p:attrNameLst>
                                          <p:attrName>ppt_w</p:attrName>
                                        </p:attrNameLst>
                                      </p:cBhvr>
                                      <p:tavLst>
                                        <p:tav tm="0">
                                          <p:val>
                                            <p:fltVal val="0"/>
                                          </p:val>
                                        </p:tav>
                                        <p:tav tm="100000">
                                          <p:val>
                                            <p:strVal val="#ppt_w"/>
                                          </p:val>
                                        </p:tav>
                                      </p:tavLst>
                                    </p:anim>
                                    <p:anim calcmode="lin" valueType="num">
                                      <p:cBhvr>
                                        <p:cTn id="80" dur="500" fill="hold"/>
                                        <p:tgtEl>
                                          <p:spTgt spid="31"/>
                                        </p:tgtEl>
                                        <p:attrNameLst>
                                          <p:attrName>ppt_h</p:attrName>
                                        </p:attrNameLst>
                                      </p:cBhvr>
                                      <p:tavLst>
                                        <p:tav tm="0">
                                          <p:val>
                                            <p:fltVal val="0"/>
                                          </p:val>
                                        </p:tav>
                                        <p:tav tm="100000">
                                          <p:val>
                                            <p:strVal val="#ppt_h"/>
                                          </p:val>
                                        </p:tav>
                                      </p:tavLst>
                                    </p:anim>
                                    <p:animEffect transition="in" filter="fade">
                                      <p:cBhvr>
                                        <p:cTn id="81" dur="500"/>
                                        <p:tgtEl>
                                          <p:spTgt spid="3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p:cTn id="84" dur="500" fill="hold"/>
                                        <p:tgtEl>
                                          <p:spTgt spid="22"/>
                                        </p:tgtEl>
                                        <p:attrNameLst>
                                          <p:attrName>ppt_w</p:attrName>
                                        </p:attrNameLst>
                                      </p:cBhvr>
                                      <p:tavLst>
                                        <p:tav tm="0">
                                          <p:val>
                                            <p:fltVal val="0"/>
                                          </p:val>
                                        </p:tav>
                                        <p:tav tm="100000">
                                          <p:val>
                                            <p:strVal val="#ppt_w"/>
                                          </p:val>
                                        </p:tav>
                                      </p:tavLst>
                                    </p:anim>
                                    <p:anim calcmode="lin" valueType="num">
                                      <p:cBhvr>
                                        <p:cTn id="85" dur="500" fill="hold"/>
                                        <p:tgtEl>
                                          <p:spTgt spid="22"/>
                                        </p:tgtEl>
                                        <p:attrNameLst>
                                          <p:attrName>ppt_h</p:attrName>
                                        </p:attrNameLst>
                                      </p:cBhvr>
                                      <p:tavLst>
                                        <p:tav tm="0">
                                          <p:val>
                                            <p:fltVal val="0"/>
                                          </p:val>
                                        </p:tav>
                                        <p:tav tm="100000">
                                          <p:val>
                                            <p:strVal val="#ppt_h"/>
                                          </p:val>
                                        </p:tav>
                                      </p:tavLst>
                                    </p:anim>
                                    <p:animEffect transition="in" filter="fade">
                                      <p:cBhvr>
                                        <p:cTn id="86" dur="500"/>
                                        <p:tgtEl>
                                          <p:spTgt spid="22"/>
                                        </p:tgtEl>
                                      </p:cBhvr>
                                    </p:animEffect>
                                  </p:childTnLst>
                                </p:cTn>
                              </p:par>
                            </p:childTnLst>
                          </p:cTn>
                        </p:par>
                        <p:par>
                          <p:cTn id="87" fill="hold">
                            <p:stCondLst>
                              <p:cond delay="6250"/>
                            </p:stCondLst>
                            <p:childTnLst>
                              <p:par>
                                <p:cTn id="88" presetID="22" presetClass="entr" presetSubtype="2"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wipe(right)">
                                      <p:cBhvr>
                                        <p:cTn id="90" dur="500"/>
                                        <p:tgtEl>
                                          <p:spTgt spid="15"/>
                                        </p:tgtEl>
                                      </p:cBhvr>
                                    </p:animEffect>
                                  </p:childTnLst>
                                </p:cTn>
                              </p:par>
                            </p:childTnLst>
                          </p:cTn>
                        </p:par>
                        <p:par>
                          <p:cTn id="91" fill="hold">
                            <p:stCondLst>
                              <p:cond delay="6750"/>
                            </p:stCondLst>
                            <p:childTnLst>
                              <p:par>
                                <p:cTn id="92" presetID="22" presetClass="entr" presetSubtype="8"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wipe(left)">
                                      <p:cBhvr>
                                        <p:cTn id="94" dur="500"/>
                                        <p:tgtEl>
                                          <p:spTgt spid="17"/>
                                        </p:tgtEl>
                                      </p:cBhvr>
                                    </p:animEffect>
                                  </p:childTnLst>
                                </p:cTn>
                              </p:par>
                            </p:childTnLst>
                          </p:cTn>
                        </p:par>
                        <p:par>
                          <p:cTn id="95" fill="hold">
                            <p:stCondLst>
                              <p:cond delay="7250"/>
                            </p:stCondLst>
                            <p:childTnLst>
                              <p:par>
                                <p:cTn id="96" presetID="53" presetClass="entr" presetSubtype="16"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 calcmode="lin" valueType="num">
                                      <p:cBhvr>
                                        <p:cTn id="98" dur="500" fill="hold"/>
                                        <p:tgtEl>
                                          <p:spTgt spid="32"/>
                                        </p:tgtEl>
                                        <p:attrNameLst>
                                          <p:attrName>ppt_w</p:attrName>
                                        </p:attrNameLst>
                                      </p:cBhvr>
                                      <p:tavLst>
                                        <p:tav tm="0">
                                          <p:val>
                                            <p:fltVal val="0"/>
                                          </p:val>
                                        </p:tav>
                                        <p:tav tm="100000">
                                          <p:val>
                                            <p:strVal val="#ppt_w"/>
                                          </p:val>
                                        </p:tav>
                                      </p:tavLst>
                                    </p:anim>
                                    <p:anim calcmode="lin" valueType="num">
                                      <p:cBhvr>
                                        <p:cTn id="99" dur="500" fill="hold"/>
                                        <p:tgtEl>
                                          <p:spTgt spid="32"/>
                                        </p:tgtEl>
                                        <p:attrNameLst>
                                          <p:attrName>ppt_h</p:attrName>
                                        </p:attrNameLst>
                                      </p:cBhvr>
                                      <p:tavLst>
                                        <p:tav tm="0">
                                          <p:val>
                                            <p:fltVal val="0"/>
                                          </p:val>
                                        </p:tav>
                                        <p:tav tm="100000">
                                          <p:val>
                                            <p:strVal val="#ppt_h"/>
                                          </p:val>
                                        </p:tav>
                                      </p:tavLst>
                                    </p:anim>
                                    <p:animEffect transition="in" filter="fade">
                                      <p:cBhvr>
                                        <p:cTn id="100" dur="500"/>
                                        <p:tgtEl>
                                          <p:spTgt spid="32"/>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 calcmode="lin" valueType="num">
                                      <p:cBhvr>
                                        <p:cTn id="103" dur="500" fill="hold"/>
                                        <p:tgtEl>
                                          <p:spTgt spid="27"/>
                                        </p:tgtEl>
                                        <p:attrNameLst>
                                          <p:attrName>ppt_w</p:attrName>
                                        </p:attrNameLst>
                                      </p:cBhvr>
                                      <p:tavLst>
                                        <p:tav tm="0">
                                          <p:val>
                                            <p:fltVal val="0"/>
                                          </p:val>
                                        </p:tav>
                                        <p:tav tm="100000">
                                          <p:val>
                                            <p:strVal val="#ppt_w"/>
                                          </p:val>
                                        </p:tav>
                                      </p:tavLst>
                                    </p:anim>
                                    <p:anim calcmode="lin" valueType="num">
                                      <p:cBhvr>
                                        <p:cTn id="104" dur="500" fill="hold"/>
                                        <p:tgtEl>
                                          <p:spTgt spid="27"/>
                                        </p:tgtEl>
                                        <p:attrNameLst>
                                          <p:attrName>ppt_h</p:attrName>
                                        </p:attrNameLst>
                                      </p:cBhvr>
                                      <p:tavLst>
                                        <p:tav tm="0">
                                          <p:val>
                                            <p:fltVal val="0"/>
                                          </p:val>
                                        </p:tav>
                                        <p:tav tm="100000">
                                          <p:val>
                                            <p:strVal val="#ppt_h"/>
                                          </p:val>
                                        </p:tav>
                                      </p:tavLst>
                                    </p:anim>
                                    <p:animEffect transition="in" filter="fade">
                                      <p:cBhvr>
                                        <p:cTn id="105" dur="500"/>
                                        <p:tgtEl>
                                          <p:spTgt spid="27"/>
                                        </p:tgtEl>
                                      </p:cBhvr>
                                    </p:animEffect>
                                  </p:childTnLst>
                                </p:cTn>
                              </p:par>
                            </p:childTnLst>
                          </p:cTn>
                        </p:par>
                        <p:par>
                          <p:cTn id="106" fill="hold">
                            <p:stCondLst>
                              <p:cond delay="7750"/>
                            </p:stCondLst>
                            <p:childTnLst>
                              <p:par>
                                <p:cTn id="107" presetID="22" presetClass="entr" presetSubtype="8" fill="hold" grpId="0" nodeType="afterEffect">
                                  <p:stCondLst>
                                    <p:cond delay="0"/>
                                  </p:stCondLst>
                                  <p:childTnLst>
                                    <p:set>
                                      <p:cBhvr>
                                        <p:cTn id="108" dur="1" fill="hold">
                                          <p:stCondLst>
                                            <p:cond delay="0"/>
                                          </p:stCondLst>
                                        </p:cTn>
                                        <p:tgtEl>
                                          <p:spTgt spid="16"/>
                                        </p:tgtEl>
                                        <p:attrNameLst>
                                          <p:attrName>style.visibility</p:attrName>
                                        </p:attrNameLst>
                                      </p:cBhvr>
                                      <p:to>
                                        <p:strVal val="visible"/>
                                      </p:to>
                                    </p:set>
                                    <p:animEffect transition="in" filter="wipe(left)">
                                      <p:cBhvr>
                                        <p:cTn id="10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3" grpId="0"/>
      <p:bldP spid="14" grpId="0"/>
      <p:bldP spid="15" grpId="0"/>
      <p:bldP spid="16" grpId="0"/>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5670607" y="0"/>
            <a:ext cx="850786" cy="429664"/>
          </a:xfrm>
          <a:custGeom>
            <a:avLst/>
            <a:gdLst>
              <a:gd name="connsiteX0" fmla="*/ 0 w 850786"/>
              <a:gd name="connsiteY0" fmla="*/ 0 h 429664"/>
              <a:gd name="connsiteX1" fmla="*/ 850786 w 850786"/>
              <a:gd name="connsiteY1" fmla="*/ 0 h 429664"/>
              <a:gd name="connsiteX2" fmla="*/ 850786 w 850786"/>
              <a:gd name="connsiteY2" fmla="*/ 294654 h 429664"/>
              <a:gd name="connsiteX3" fmla="*/ 0 w 850786"/>
              <a:gd name="connsiteY3" fmla="*/ 294654 h 429664"/>
            </a:gdLst>
            <a:ahLst/>
            <a:cxnLst>
              <a:cxn ang="0">
                <a:pos x="connsiteX0" y="connsiteY0"/>
              </a:cxn>
              <a:cxn ang="0">
                <a:pos x="connsiteX1" y="connsiteY1"/>
              </a:cxn>
              <a:cxn ang="0">
                <a:pos x="connsiteX2" y="connsiteY2"/>
              </a:cxn>
              <a:cxn ang="0">
                <a:pos x="connsiteX3" y="connsiteY3"/>
              </a:cxn>
            </a:cxnLst>
            <a:rect l="l" t="t" r="r" b="b"/>
            <a:pathLst>
              <a:path w="850786" h="429664">
                <a:moveTo>
                  <a:pt x="0" y="0"/>
                </a:moveTo>
                <a:lnTo>
                  <a:pt x="850786" y="0"/>
                </a:lnTo>
                <a:lnTo>
                  <a:pt x="850786" y="294654"/>
                </a:lnTo>
                <a:cubicBezTo>
                  <a:pt x="422780" y="467813"/>
                  <a:pt x="441545" y="481394"/>
                  <a:pt x="0" y="294654"/>
                </a:cubicBezTo>
                <a:close/>
              </a:path>
            </a:pathLst>
          </a:custGeom>
          <a:solidFill>
            <a:srgbClr val="9B1E23"/>
          </a:solidFill>
          <a:ln>
            <a:noFill/>
          </a:ln>
          <a:effectLst>
            <a:outerShdw blurRad="63500" algn="ctr" rotWithShape="0">
              <a:prstClr val="black">
                <a:alpha val="40000"/>
              </a:prstClr>
            </a:outerShdw>
          </a:effectLst>
        </p:spPr>
        <p:txBody>
          <a:bodyPr wrap="square" rtlCol="0" anchor="ctr">
            <a:noAutofit/>
          </a:bodyP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endParaRPr>
          </a:p>
        </p:txBody>
      </p:sp>
      <p:sp>
        <p:nvSpPr>
          <p:cNvPr id="5" name="TextBox 11"/>
          <p:cNvSpPr txBox="1">
            <a:spLocks noChangeArrowheads="1"/>
          </p:cNvSpPr>
          <p:nvPr/>
        </p:nvSpPr>
        <p:spPr bwMode="auto">
          <a:xfrm>
            <a:off x="4977744" y="500784"/>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2"/>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None/>
            </a:pPr>
            <a:r>
              <a:rPr lang="zh-CN" altLang="en-US" sz="4000" dirty="0">
                <a:solidFill>
                  <a:srgbClr val="9B1E23"/>
                </a:solidFill>
                <a:latin typeface="方正尚酷简体" panose="03000509000000000000" pitchFamily="65" charset="-122"/>
                <a:ea typeface="方正尚酷简体" panose="03000509000000000000" pitchFamily="65" charset="-122"/>
              </a:rPr>
              <a:t>认识团队</a:t>
            </a:r>
          </a:p>
        </p:txBody>
      </p:sp>
      <p:sp>
        <p:nvSpPr>
          <p:cNvPr id="6" name="矩形 5"/>
          <p:cNvSpPr/>
          <p:nvPr/>
        </p:nvSpPr>
        <p:spPr>
          <a:xfrm>
            <a:off x="0" y="2005831"/>
            <a:ext cx="12192000" cy="2075542"/>
          </a:xfrm>
          <a:prstGeom prst="rect">
            <a:avLst/>
          </a:pr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399">
              <a:solidFill>
                <a:schemeClr val="bg1"/>
              </a:solidFill>
            </a:endParaRPr>
          </a:p>
        </p:txBody>
      </p:sp>
      <p:grpSp>
        <p:nvGrpSpPr>
          <p:cNvPr id="7" name="组合 6"/>
          <p:cNvGrpSpPr/>
          <p:nvPr/>
        </p:nvGrpSpPr>
        <p:grpSpPr>
          <a:xfrm>
            <a:off x="4222750" y="1006840"/>
            <a:ext cx="3741738" cy="5851525"/>
            <a:chOff x="4222750" y="858838"/>
            <a:chExt cx="3741738" cy="5851525"/>
          </a:xfrm>
        </p:grpSpPr>
        <p:pic>
          <p:nvPicPr>
            <p:cNvPr id="8" name="Picture 46" descr="iPhone6_mockup_front_whit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2750" y="858838"/>
              <a:ext cx="3741738" cy="585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任意多边形 8"/>
            <p:cNvSpPr/>
            <p:nvPr/>
          </p:nvSpPr>
          <p:spPr>
            <a:xfrm>
              <a:off x="4933950" y="1762125"/>
              <a:ext cx="2276475" cy="4029075"/>
            </a:xfrm>
            <a:custGeom>
              <a:avLst/>
              <a:gdLst>
                <a:gd name="connsiteX0" fmla="*/ 0 w 2276475"/>
                <a:gd name="connsiteY0" fmla="*/ 0 h 4029075"/>
                <a:gd name="connsiteX1" fmla="*/ 2276475 w 2276475"/>
                <a:gd name="connsiteY1" fmla="*/ 0 h 4029075"/>
                <a:gd name="connsiteX2" fmla="*/ 2276475 w 2276475"/>
                <a:gd name="connsiteY2" fmla="*/ 4029075 h 4029075"/>
                <a:gd name="connsiteX3" fmla="*/ 0 w 2276475"/>
                <a:gd name="connsiteY3" fmla="*/ 4029075 h 4029075"/>
                <a:gd name="connsiteX4" fmla="*/ 0 w 2276475"/>
                <a:gd name="connsiteY4" fmla="*/ 0 h 4029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475" h="4029075">
                  <a:moveTo>
                    <a:pt x="0" y="0"/>
                  </a:moveTo>
                  <a:lnTo>
                    <a:pt x="2276475" y="0"/>
                  </a:lnTo>
                  <a:lnTo>
                    <a:pt x="2276475" y="4029075"/>
                  </a:lnTo>
                  <a:lnTo>
                    <a:pt x="0" y="4029075"/>
                  </a:lnTo>
                  <a:lnTo>
                    <a:pt x="0" y="0"/>
                  </a:lnTo>
                  <a:close/>
                </a:path>
              </a:pathLst>
            </a:custGeom>
            <a:blipFill dpi="0" rotWithShape="1">
              <a:blip r:embed="rId4"/>
              <a:srcRect/>
              <a:stretch>
                <a:fillRect l="-83403" t="-2693" r="-94989" b="-2170"/>
              </a:stretch>
            </a:blipFill>
            <a:ln>
              <a:noFill/>
            </a:ln>
            <a:effectLst>
              <a:innerShdw blurRad="381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0" name="组合 9"/>
          <p:cNvGrpSpPr/>
          <p:nvPr/>
        </p:nvGrpSpPr>
        <p:grpSpPr>
          <a:xfrm>
            <a:off x="3758406" y="2662602"/>
            <a:ext cx="760413" cy="762000"/>
            <a:chOff x="3670300" y="1981200"/>
            <a:chExt cx="760413" cy="762000"/>
          </a:xfrm>
        </p:grpSpPr>
        <p:sp>
          <p:nvSpPr>
            <p:cNvPr id="11" name="Oval 40"/>
            <p:cNvSpPr>
              <a:spLocks noChangeArrowheads="1"/>
            </p:cNvSpPr>
            <p:nvPr/>
          </p:nvSpPr>
          <p:spPr bwMode="auto">
            <a:xfrm>
              <a:off x="3670300" y="1981200"/>
              <a:ext cx="760413" cy="762000"/>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altLang="zh-CN" sz="2399">
                <a:solidFill>
                  <a:schemeClr val="bg1"/>
                </a:solidFill>
              </a:endParaRPr>
            </a:p>
          </p:txBody>
        </p:sp>
        <p:sp>
          <p:nvSpPr>
            <p:cNvPr id="12" name="Freeform 129"/>
            <p:cNvSpPr>
              <a:spLocks noEditPoints="1"/>
            </p:cNvSpPr>
            <p:nvPr/>
          </p:nvSpPr>
          <p:spPr bwMode="auto">
            <a:xfrm>
              <a:off x="3852863" y="2201863"/>
              <a:ext cx="398462" cy="323850"/>
            </a:xfrm>
            <a:custGeom>
              <a:avLst/>
              <a:gdLst>
                <a:gd name="T0" fmla="*/ 2147483647 w 68"/>
                <a:gd name="T1" fmla="*/ 2147483647 h 55"/>
                <a:gd name="T2" fmla="*/ 2147483647 w 68"/>
                <a:gd name="T3" fmla="*/ 2147483647 h 55"/>
                <a:gd name="T4" fmla="*/ 2147483647 w 68"/>
                <a:gd name="T5" fmla="*/ 2147483647 h 55"/>
                <a:gd name="T6" fmla="*/ 0 w 68"/>
                <a:gd name="T7" fmla="*/ 2147483647 h 55"/>
                <a:gd name="T8" fmla="*/ 0 w 68"/>
                <a:gd name="T9" fmla="*/ 2147483647 h 55"/>
                <a:gd name="T10" fmla="*/ 2147483647 w 68"/>
                <a:gd name="T11" fmla="*/ 0 h 55"/>
                <a:gd name="T12" fmla="*/ 2147483647 w 68"/>
                <a:gd name="T13" fmla="*/ 0 h 55"/>
                <a:gd name="T14" fmla="*/ 2147483647 w 68"/>
                <a:gd name="T15" fmla="*/ 2147483647 h 55"/>
                <a:gd name="T16" fmla="*/ 2147483647 w 68"/>
                <a:gd name="T17" fmla="*/ 2147483647 h 55"/>
                <a:gd name="T18" fmla="*/ 2147483647 w 68"/>
                <a:gd name="T19" fmla="*/ 2147483647 h 55"/>
                <a:gd name="T20" fmla="*/ 2147483647 w 68"/>
                <a:gd name="T21" fmla="*/ 2147483647 h 55"/>
                <a:gd name="T22" fmla="*/ 2147483647 w 68"/>
                <a:gd name="T23" fmla="*/ 2147483647 h 55"/>
                <a:gd name="T24" fmla="*/ 2147483647 w 68"/>
                <a:gd name="T25" fmla="*/ 2147483647 h 55"/>
                <a:gd name="T26" fmla="*/ 2147483647 w 68"/>
                <a:gd name="T27" fmla="*/ 2147483647 h 55"/>
                <a:gd name="T28" fmla="*/ 2147483647 w 68"/>
                <a:gd name="T29" fmla="*/ 2147483647 h 55"/>
                <a:gd name="T30" fmla="*/ 2147483647 w 68"/>
                <a:gd name="T31" fmla="*/ 2147483647 h 55"/>
                <a:gd name="T32" fmla="*/ 2147483647 w 68"/>
                <a:gd name="T33" fmla="*/ 2147483647 h 55"/>
                <a:gd name="T34" fmla="*/ 2147483647 w 68"/>
                <a:gd name="T35" fmla="*/ 2147483647 h 55"/>
                <a:gd name="T36" fmla="*/ 2147483647 w 68"/>
                <a:gd name="T37" fmla="*/ 2147483647 h 55"/>
                <a:gd name="T38" fmla="*/ 2147483647 w 68"/>
                <a:gd name="T39" fmla="*/ 2147483647 h 55"/>
                <a:gd name="T40" fmla="*/ 2147483647 w 68"/>
                <a:gd name="T41" fmla="*/ 2147483647 h 55"/>
                <a:gd name="T42" fmla="*/ 2147483647 w 68"/>
                <a:gd name="T43" fmla="*/ 2147483647 h 55"/>
                <a:gd name="T44" fmla="*/ 2147483647 w 68"/>
                <a:gd name="T45" fmla="*/ 2147483647 h 55"/>
                <a:gd name="T46" fmla="*/ 2147483647 w 68"/>
                <a:gd name="T47" fmla="*/ 2147483647 h 55"/>
                <a:gd name="T48" fmla="*/ 2147483647 w 68"/>
                <a:gd name="T49" fmla="*/ 2147483647 h 55"/>
                <a:gd name="T50" fmla="*/ 2147483647 w 68"/>
                <a:gd name="T51" fmla="*/ 2147483647 h 55"/>
                <a:gd name="T52" fmla="*/ 2147483647 w 68"/>
                <a:gd name="T53" fmla="*/ 2147483647 h 55"/>
                <a:gd name="T54" fmla="*/ 2147483647 w 68"/>
                <a:gd name="T55" fmla="*/ 2147483647 h 55"/>
                <a:gd name="T56" fmla="*/ 2147483647 w 68"/>
                <a:gd name="T57" fmla="*/ 2147483647 h 55"/>
                <a:gd name="T58" fmla="*/ 2147483647 w 68"/>
                <a:gd name="T59" fmla="*/ 2147483647 h 55"/>
                <a:gd name="T60" fmla="*/ 2147483647 w 68"/>
                <a:gd name="T61" fmla="*/ 2147483647 h 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8" h="55">
                  <a:moveTo>
                    <a:pt x="68" y="49"/>
                  </a:moveTo>
                  <a:cubicBezTo>
                    <a:pt x="68" y="53"/>
                    <a:pt x="66" y="55"/>
                    <a:pt x="63" y="55"/>
                  </a:cubicBezTo>
                  <a:cubicBezTo>
                    <a:pt x="5" y="55"/>
                    <a:pt x="5" y="55"/>
                    <a:pt x="5" y="55"/>
                  </a:cubicBezTo>
                  <a:cubicBezTo>
                    <a:pt x="2" y="55"/>
                    <a:pt x="0" y="53"/>
                    <a:pt x="0" y="49"/>
                  </a:cubicBezTo>
                  <a:cubicBezTo>
                    <a:pt x="0" y="6"/>
                    <a:pt x="0" y="6"/>
                    <a:pt x="0" y="6"/>
                  </a:cubicBezTo>
                  <a:cubicBezTo>
                    <a:pt x="0" y="3"/>
                    <a:pt x="2" y="0"/>
                    <a:pt x="5" y="0"/>
                  </a:cubicBezTo>
                  <a:cubicBezTo>
                    <a:pt x="63" y="0"/>
                    <a:pt x="63" y="0"/>
                    <a:pt x="63" y="0"/>
                  </a:cubicBezTo>
                  <a:cubicBezTo>
                    <a:pt x="66" y="0"/>
                    <a:pt x="68" y="3"/>
                    <a:pt x="68" y="6"/>
                  </a:cubicBezTo>
                  <a:lnTo>
                    <a:pt x="68" y="49"/>
                  </a:lnTo>
                  <a:close/>
                  <a:moveTo>
                    <a:pt x="5" y="5"/>
                  </a:moveTo>
                  <a:cubicBezTo>
                    <a:pt x="5" y="5"/>
                    <a:pt x="4" y="5"/>
                    <a:pt x="4" y="6"/>
                  </a:cubicBezTo>
                  <a:cubicBezTo>
                    <a:pt x="4" y="49"/>
                    <a:pt x="4" y="49"/>
                    <a:pt x="4" y="49"/>
                  </a:cubicBezTo>
                  <a:cubicBezTo>
                    <a:pt x="4" y="50"/>
                    <a:pt x="5" y="51"/>
                    <a:pt x="5" y="51"/>
                  </a:cubicBezTo>
                  <a:cubicBezTo>
                    <a:pt x="63" y="51"/>
                    <a:pt x="63" y="51"/>
                    <a:pt x="63" y="51"/>
                  </a:cubicBezTo>
                  <a:cubicBezTo>
                    <a:pt x="63" y="51"/>
                    <a:pt x="64" y="50"/>
                    <a:pt x="64" y="49"/>
                  </a:cubicBezTo>
                  <a:cubicBezTo>
                    <a:pt x="64" y="6"/>
                    <a:pt x="64" y="6"/>
                    <a:pt x="64" y="6"/>
                  </a:cubicBezTo>
                  <a:cubicBezTo>
                    <a:pt x="64" y="5"/>
                    <a:pt x="63" y="5"/>
                    <a:pt x="63" y="5"/>
                  </a:cubicBezTo>
                  <a:lnTo>
                    <a:pt x="5" y="5"/>
                  </a:lnTo>
                  <a:close/>
                  <a:moveTo>
                    <a:pt x="16" y="23"/>
                  </a:moveTo>
                  <a:cubicBezTo>
                    <a:pt x="12" y="23"/>
                    <a:pt x="9" y="20"/>
                    <a:pt x="9" y="16"/>
                  </a:cubicBezTo>
                  <a:cubicBezTo>
                    <a:pt x="9" y="13"/>
                    <a:pt x="12" y="9"/>
                    <a:pt x="16" y="9"/>
                  </a:cubicBezTo>
                  <a:cubicBezTo>
                    <a:pt x="20" y="9"/>
                    <a:pt x="23" y="13"/>
                    <a:pt x="23" y="16"/>
                  </a:cubicBezTo>
                  <a:cubicBezTo>
                    <a:pt x="23" y="20"/>
                    <a:pt x="20" y="23"/>
                    <a:pt x="16" y="23"/>
                  </a:cubicBezTo>
                  <a:close/>
                  <a:moveTo>
                    <a:pt x="59" y="46"/>
                  </a:moveTo>
                  <a:cubicBezTo>
                    <a:pt x="9" y="46"/>
                    <a:pt x="9" y="46"/>
                    <a:pt x="9" y="46"/>
                  </a:cubicBezTo>
                  <a:cubicBezTo>
                    <a:pt x="9" y="39"/>
                    <a:pt x="9" y="39"/>
                    <a:pt x="9" y="39"/>
                  </a:cubicBezTo>
                  <a:cubicBezTo>
                    <a:pt x="20" y="28"/>
                    <a:pt x="20" y="28"/>
                    <a:pt x="20" y="28"/>
                  </a:cubicBezTo>
                  <a:cubicBezTo>
                    <a:pt x="26" y="33"/>
                    <a:pt x="26" y="33"/>
                    <a:pt x="26" y="33"/>
                  </a:cubicBezTo>
                  <a:cubicBezTo>
                    <a:pt x="44" y="15"/>
                    <a:pt x="44" y="15"/>
                    <a:pt x="44" y="15"/>
                  </a:cubicBezTo>
                  <a:cubicBezTo>
                    <a:pt x="59" y="30"/>
                    <a:pt x="59" y="30"/>
                    <a:pt x="59" y="30"/>
                  </a:cubicBezTo>
                  <a:lnTo>
                    <a:pt x="59" y="46"/>
                  </a:lnTo>
                  <a:close/>
                </a:path>
              </a:pathLst>
            </a:custGeom>
            <a:solidFill>
              <a:srgbClr val="212121"/>
            </a:solidFill>
            <a:ln>
              <a:noFill/>
            </a:ln>
          </p:spPr>
          <p:txBody>
            <a:bodyPr lIns="45714" tIns="22857" rIns="45714" bIns="22857"/>
            <a:lstStyle/>
            <a:p>
              <a:endParaRPr lang="zh-CN" altLang="en-US">
                <a:solidFill>
                  <a:schemeClr val="bg1"/>
                </a:solidFill>
              </a:endParaRPr>
            </a:p>
          </p:txBody>
        </p:sp>
      </p:grpSp>
      <p:grpSp>
        <p:nvGrpSpPr>
          <p:cNvPr id="13" name="组合 12"/>
          <p:cNvGrpSpPr/>
          <p:nvPr/>
        </p:nvGrpSpPr>
        <p:grpSpPr>
          <a:xfrm>
            <a:off x="7541418" y="2662602"/>
            <a:ext cx="760413" cy="762000"/>
            <a:chOff x="7785100" y="1989138"/>
            <a:chExt cx="760413" cy="762000"/>
          </a:xfrm>
        </p:grpSpPr>
        <p:sp>
          <p:nvSpPr>
            <p:cNvPr id="14" name="Oval 64"/>
            <p:cNvSpPr>
              <a:spLocks noChangeArrowheads="1"/>
            </p:cNvSpPr>
            <p:nvPr/>
          </p:nvSpPr>
          <p:spPr bwMode="auto">
            <a:xfrm>
              <a:off x="7785100" y="1989138"/>
              <a:ext cx="760413" cy="762000"/>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altLang="zh-CN" sz="2399">
                <a:solidFill>
                  <a:schemeClr val="bg1"/>
                </a:solidFill>
              </a:endParaRPr>
            </a:p>
          </p:txBody>
        </p:sp>
        <p:sp>
          <p:nvSpPr>
            <p:cNvPr id="15" name="Freeform 161"/>
            <p:cNvSpPr>
              <a:spLocks noEditPoints="1"/>
            </p:cNvSpPr>
            <p:nvPr/>
          </p:nvSpPr>
          <p:spPr bwMode="auto">
            <a:xfrm>
              <a:off x="7972425" y="2174875"/>
              <a:ext cx="407988" cy="354013"/>
            </a:xfrm>
            <a:custGeom>
              <a:avLst/>
              <a:gdLst>
                <a:gd name="T0" fmla="*/ 2147483647 w 73"/>
                <a:gd name="T1" fmla="*/ 2147483647 h 63"/>
                <a:gd name="T2" fmla="*/ 2147483647 w 73"/>
                <a:gd name="T3" fmla="*/ 2147483647 h 63"/>
                <a:gd name="T4" fmla="*/ 2147483647 w 73"/>
                <a:gd name="T5" fmla="*/ 2147483647 h 63"/>
                <a:gd name="T6" fmla="*/ 2147483647 w 73"/>
                <a:gd name="T7" fmla="*/ 2147483647 h 63"/>
                <a:gd name="T8" fmla="*/ 0 w 73"/>
                <a:gd name="T9" fmla="*/ 2147483647 h 63"/>
                <a:gd name="T10" fmla="*/ 0 w 73"/>
                <a:gd name="T11" fmla="*/ 2147483647 h 63"/>
                <a:gd name="T12" fmla="*/ 2147483647 w 73"/>
                <a:gd name="T13" fmla="*/ 2147483647 h 63"/>
                <a:gd name="T14" fmla="*/ 2147483647 w 73"/>
                <a:gd name="T15" fmla="*/ 2147483647 h 63"/>
                <a:gd name="T16" fmla="*/ 2147483647 w 73"/>
                <a:gd name="T17" fmla="*/ 2147483647 h 63"/>
                <a:gd name="T18" fmla="*/ 2147483647 w 73"/>
                <a:gd name="T19" fmla="*/ 0 h 63"/>
                <a:gd name="T20" fmla="*/ 2147483647 w 73"/>
                <a:gd name="T21" fmla="*/ 0 h 63"/>
                <a:gd name="T22" fmla="*/ 2147483647 w 73"/>
                <a:gd name="T23" fmla="*/ 2147483647 h 63"/>
                <a:gd name="T24" fmla="*/ 2147483647 w 73"/>
                <a:gd name="T25" fmla="*/ 2147483647 h 63"/>
                <a:gd name="T26" fmla="*/ 2147483647 w 73"/>
                <a:gd name="T27" fmla="*/ 2147483647 h 63"/>
                <a:gd name="T28" fmla="*/ 2147483647 w 73"/>
                <a:gd name="T29" fmla="*/ 2147483647 h 63"/>
                <a:gd name="T30" fmla="*/ 2147483647 w 73"/>
                <a:gd name="T31" fmla="*/ 2147483647 h 63"/>
                <a:gd name="T32" fmla="*/ 2147483647 w 73"/>
                <a:gd name="T33" fmla="*/ 2147483647 h 63"/>
                <a:gd name="T34" fmla="*/ 2147483647 w 73"/>
                <a:gd name="T35" fmla="*/ 2147483647 h 63"/>
                <a:gd name="T36" fmla="*/ 2147483647 w 73"/>
                <a:gd name="T37" fmla="*/ 2147483647 h 63"/>
                <a:gd name="T38" fmla="*/ 2147483647 w 73"/>
                <a:gd name="T39" fmla="*/ 2147483647 h 63"/>
                <a:gd name="T40" fmla="*/ 2147483647 w 73"/>
                <a:gd name="T41" fmla="*/ 2147483647 h 63"/>
                <a:gd name="T42" fmla="*/ 2147483647 w 73"/>
                <a:gd name="T43" fmla="*/ 2147483647 h 63"/>
                <a:gd name="T44" fmla="*/ 2147483647 w 73"/>
                <a:gd name="T45" fmla="*/ 2147483647 h 63"/>
                <a:gd name="T46" fmla="*/ 2147483647 w 73"/>
                <a:gd name="T47" fmla="*/ 2147483647 h 63"/>
                <a:gd name="T48" fmla="*/ 2147483647 w 73"/>
                <a:gd name="T49" fmla="*/ 2147483647 h 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3" h="63">
                  <a:moveTo>
                    <a:pt x="73" y="19"/>
                  </a:moveTo>
                  <a:cubicBezTo>
                    <a:pt x="73" y="53"/>
                    <a:pt x="73" y="53"/>
                    <a:pt x="73" y="53"/>
                  </a:cubicBezTo>
                  <a:cubicBezTo>
                    <a:pt x="73" y="58"/>
                    <a:pt x="69" y="63"/>
                    <a:pt x="64" y="63"/>
                  </a:cubicBezTo>
                  <a:cubicBezTo>
                    <a:pt x="10" y="63"/>
                    <a:pt x="10" y="63"/>
                    <a:pt x="10" y="63"/>
                  </a:cubicBezTo>
                  <a:cubicBezTo>
                    <a:pt x="5" y="63"/>
                    <a:pt x="0" y="58"/>
                    <a:pt x="0" y="53"/>
                  </a:cubicBezTo>
                  <a:cubicBezTo>
                    <a:pt x="0" y="19"/>
                    <a:pt x="0" y="19"/>
                    <a:pt x="0" y="19"/>
                  </a:cubicBezTo>
                  <a:cubicBezTo>
                    <a:pt x="0" y="14"/>
                    <a:pt x="5" y="9"/>
                    <a:pt x="10" y="9"/>
                  </a:cubicBezTo>
                  <a:cubicBezTo>
                    <a:pt x="19" y="9"/>
                    <a:pt x="19" y="9"/>
                    <a:pt x="19" y="9"/>
                  </a:cubicBezTo>
                  <a:cubicBezTo>
                    <a:pt x="21" y="4"/>
                    <a:pt x="21" y="4"/>
                    <a:pt x="21" y="4"/>
                  </a:cubicBezTo>
                  <a:cubicBezTo>
                    <a:pt x="22" y="2"/>
                    <a:pt x="25" y="0"/>
                    <a:pt x="27" y="0"/>
                  </a:cubicBezTo>
                  <a:cubicBezTo>
                    <a:pt x="47" y="0"/>
                    <a:pt x="47" y="0"/>
                    <a:pt x="47" y="0"/>
                  </a:cubicBezTo>
                  <a:cubicBezTo>
                    <a:pt x="49" y="0"/>
                    <a:pt x="52" y="2"/>
                    <a:pt x="53" y="4"/>
                  </a:cubicBezTo>
                  <a:cubicBezTo>
                    <a:pt x="55" y="9"/>
                    <a:pt x="55" y="9"/>
                    <a:pt x="55" y="9"/>
                  </a:cubicBezTo>
                  <a:cubicBezTo>
                    <a:pt x="64" y="9"/>
                    <a:pt x="64" y="9"/>
                    <a:pt x="64" y="9"/>
                  </a:cubicBezTo>
                  <a:cubicBezTo>
                    <a:pt x="69" y="9"/>
                    <a:pt x="73" y="14"/>
                    <a:pt x="73" y="19"/>
                  </a:cubicBezTo>
                  <a:close/>
                  <a:moveTo>
                    <a:pt x="54" y="36"/>
                  </a:moveTo>
                  <a:cubicBezTo>
                    <a:pt x="54" y="27"/>
                    <a:pt x="46" y="19"/>
                    <a:pt x="37" y="19"/>
                  </a:cubicBezTo>
                  <a:cubicBezTo>
                    <a:pt x="28" y="19"/>
                    <a:pt x="20" y="27"/>
                    <a:pt x="20" y="36"/>
                  </a:cubicBezTo>
                  <a:cubicBezTo>
                    <a:pt x="20" y="46"/>
                    <a:pt x="28" y="53"/>
                    <a:pt x="37" y="53"/>
                  </a:cubicBezTo>
                  <a:cubicBezTo>
                    <a:pt x="46" y="53"/>
                    <a:pt x="54" y="46"/>
                    <a:pt x="54" y="36"/>
                  </a:cubicBezTo>
                  <a:close/>
                  <a:moveTo>
                    <a:pt x="48" y="36"/>
                  </a:moveTo>
                  <a:cubicBezTo>
                    <a:pt x="48" y="42"/>
                    <a:pt x="43" y="47"/>
                    <a:pt x="37" y="47"/>
                  </a:cubicBezTo>
                  <a:cubicBezTo>
                    <a:pt x="31" y="47"/>
                    <a:pt x="26" y="42"/>
                    <a:pt x="26" y="36"/>
                  </a:cubicBezTo>
                  <a:cubicBezTo>
                    <a:pt x="26" y="30"/>
                    <a:pt x="31" y="25"/>
                    <a:pt x="37" y="25"/>
                  </a:cubicBezTo>
                  <a:cubicBezTo>
                    <a:pt x="43" y="25"/>
                    <a:pt x="48" y="30"/>
                    <a:pt x="48" y="36"/>
                  </a:cubicBezTo>
                  <a:close/>
                </a:path>
              </a:pathLst>
            </a:custGeom>
            <a:solidFill>
              <a:srgbClr val="212121"/>
            </a:solidFill>
            <a:ln>
              <a:noFill/>
            </a:ln>
          </p:spPr>
          <p:txBody>
            <a:bodyPr lIns="45714" tIns="22857" rIns="45714" bIns="22857"/>
            <a:lstStyle/>
            <a:p>
              <a:endParaRPr lang="zh-CN" altLang="en-US">
                <a:solidFill>
                  <a:schemeClr val="bg1"/>
                </a:solidFill>
              </a:endParaRPr>
            </a:p>
          </p:txBody>
        </p:sp>
      </p:grpSp>
      <p:grpSp>
        <p:nvGrpSpPr>
          <p:cNvPr id="16" name="Group 65"/>
          <p:cNvGrpSpPr/>
          <p:nvPr/>
        </p:nvGrpSpPr>
        <p:grpSpPr>
          <a:xfrm>
            <a:off x="709160" y="2463608"/>
            <a:ext cx="2869858" cy="1183708"/>
            <a:chOff x="8797071" y="2572527"/>
            <a:chExt cx="3051636" cy="1122470"/>
          </a:xfrm>
        </p:grpSpPr>
        <p:sp>
          <p:nvSpPr>
            <p:cNvPr id="17" name="TextBox 66"/>
            <p:cNvSpPr txBox="1"/>
            <p:nvPr/>
          </p:nvSpPr>
          <p:spPr>
            <a:xfrm>
              <a:off x="10163549" y="2572527"/>
              <a:ext cx="1669083" cy="396131"/>
            </a:xfrm>
            <a:prstGeom prst="rect">
              <a:avLst/>
            </a:prstGeom>
            <a:noFill/>
          </p:spPr>
          <p:txBody>
            <a:bodyPr wrap="none" rtlCol="0">
              <a:spAutoFit/>
            </a:bodyPr>
            <a:lstStyle/>
            <a:p>
              <a:pPr algn="r">
                <a:lnSpc>
                  <a:spcPct val="130000"/>
                </a:lnSpc>
              </a:pPr>
              <a:r>
                <a:rPr lang="zh-CN" altLang="en-US" dirty="0">
                  <a:solidFill>
                    <a:schemeClr val="bg1"/>
                  </a:solidFill>
                  <a:latin typeface="方正尚酷简体" panose="03000509000000000000" pitchFamily="65" charset="-122"/>
                  <a:ea typeface="方正尚酷简体" panose="03000509000000000000" pitchFamily="65" charset="-122"/>
                  <a:sym typeface="Arial" panose="020B0604020202020204" pitchFamily="34" charset="0"/>
                </a:rPr>
                <a:t>团队角色分工</a:t>
              </a:r>
            </a:p>
          </p:txBody>
        </p:sp>
        <p:sp>
          <p:nvSpPr>
            <p:cNvPr id="18" name="Rectangle 67"/>
            <p:cNvSpPr/>
            <p:nvPr/>
          </p:nvSpPr>
          <p:spPr>
            <a:xfrm>
              <a:off x="8797071" y="2924503"/>
              <a:ext cx="3051636" cy="770494"/>
            </a:xfrm>
            <a:prstGeom prst="rect">
              <a:avLst/>
            </a:prstGeom>
          </p:spPr>
          <p:txBody>
            <a:bodyPr wrap="square">
              <a:spAutoFit/>
            </a:bodyPr>
            <a:lstStyle/>
            <a:p>
              <a:pPr algn="r">
                <a:lnSpc>
                  <a:spcPct val="13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Group 65"/>
          <p:cNvGrpSpPr/>
          <p:nvPr/>
        </p:nvGrpSpPr>
        <p:grpSpPr>
          <a:xfrm>
            <a:off x="8449785" y="2463608"/>
            <a:ext cx="2874754" cy="1198222"/>
            <a:chOff x="8791865" y="2558764"/>
            <a:chExt cx="3056842" cy="1136233"/>
          </a:xfrm>
        </p:grpSpPr>
        <p:sp>
          <p:nvSpPr>
            <p:cNvPr id="20" name="TextBox 66"/>
            <p:cNvSpPr txBox="1"/>
            <p:nvPr/>
          </p:nvSpPr>
          <p:spPr>
            <a:xfrm>
              <a:off x="8791865" y="2558764"/>
              <a:ext cx="1669083" cy="396739"/>
            </a:xfrm>
            <a:prstGeom prst="rect">
              <a:avLst/>
            </a:prstGeom>
            <a:noFill/>
          </p:spPr>
          <p:txBody>
            <a:bodyPr wrap="none" rtlCol="0">
              <a:spAutoFit/>
            </a:bodyPr>
            <a:lstStyle/>
            <a:p>
              <a:pPr>
                <a:lnSpc>
                  <a:spcPct val="130000"/>
                </a:lnSpc>
              </a:pPr>
              <a:r>
                <a:rPr lang="zh-CN" altLang="en-US" dirty="0">
                  <a:solidFill>
                    <a:schemeClr val="bg1"/>
                  </a:solidFill>
                  <a:latin typeface="方正尚酷简体" panose="03000509000000000000" pitchFamily="65" charset="-122"/>
                  <a:ea typeface="方正尚酷简体" panose="03000509000000000000" pitchFamily="65" charset="-122"/>
                  <a:sym typeface="Arial" panose="020B0604020202020204" pitchFamily="34" charset="0"/>
                </a:rPr>
                <a:t>团队角色分工</a:t>
              </a:r>
            </a:p>
          </p:txBody>
        </p:sp>
        <p:sp>
          <p:nvSpPr>
            <p:cNvPr id="21" name="Rectangle 67"/>
            <p:cNvSpPr/>
            <p:nvPr/>
          </p:nvSpPr>
          <p:spPr>
            <a:xfrm>
              <a:off x="8797071" y="2924503"/>
              <a:ext cx="3051636" cy="770494"/>
            </a:xfrm>
            <a:prstGeom prst="rect">
              <a:avLst/>
            </a:prstGeom>
          </p:spPr>
          <p:txBody>
            <a:bodyPr wrap="square">
              <a:spAutoFit/>
            </a:bodyPr>
            <a:lstStyle/>
            <a:p>
              <a:pPr>
                <a:lnSpc>
                  <a:spcPct val="13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a:off x="3758406" y="4884963"/>
            <a:ext cx="762000" cy="762000"/>
            <a:chOff x="3592169" y="4221286"/>
            <a:chExt cx="762000" cy="762000"/>
          </a:xfrm>
        </p:grpSpPr>
        <p:sp>
          <p:nvSpPr>
            <p:cNvPr id="23" name="Oval 43"/>
            <p:cNvSpPr>
              <a:spLocks noChangeArrowheads="1"/>
            </p:cNvSpPr>
            <p:nvPr/>
          </p:nvSpPr>
          <p:spPr bwMode="auto">
            <a:xfrm>
              <a:off x="3592169" y="4221286"/>
              <a:ext cx="762000" cy="762000"/>
            </a:xfrm>
            <a:prstGeom prst="ellipse">
              <a:avLst/>
            </a:pr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altLang="zh-CN" sz="2399">
                <a:solidFill>
                  <a:schemeClr val="tx1"/>
                </a:solidFill>
              </a:endParaRPr>
            </a:p>
          </p:txBody>
        </p:sp>
        <p:sp>
          <p:nvSpPr>
            <p:cNvPr id="24" name="Freeform 57"/>
            <p:cNvSpPr>
              <a:spLocks noEditPoints="1"/>
            </p:cNvSpPr>
            <p:nvPr/>
          </p:nvSpPr>
          <p:spPr bwMode="auto">
            <a:xfrm>
              <a:off x="3776319" y="4391149"/>
              <a:ext cx="401638" cy="401637"/>
            </a:xfrm>
            <a:custGeom>
              <a:avLst/>
              <a:gdLst>
                <a:gd name="T0" fmla="*/ 2147483647 w 55"/>
                <a:gd name="T1" fmla="*/ 2147483647 h 55"/>
                <a:gd name="T2" fmla="*/ 2147483647 w 55"/>
                <a:gd name="T3" fmla="*/ 2147483647 h 55"/>
                <a:gd name="T4" fmla="*/ 2147483647 w 55"/>
                <a:gd name="T5" fmla="*/ 2147483647 h 55"/>
                <a:gd name="T6" fmla="*/ 2147483647 w 55"/>
                <a:gd name="T7" fmla="*/ 2147483647 h 55"/>
                <a:gd name="T8" fmla="*/ 2147483647 w 55"/>
                <a:gd name="T9" fmla="*/ 2147483647 h 55"/>
                <a:gd name="T10" fmla="*/ 2147483647 w 55"/>
                <a:gd name="T11" fmla="*/ 2147483647 h 55"/>
                <a:gd name="T12" fmla="*/ 2147483647 w 55"/>
                <a:gd name="T13" fmla="*/ 2147483647 h 55"/>
                <a:gd name="T14" fmla="*/ 2147483647 w 55"/>
                <a:gd name="T15" fmla="*/ 2147483647 h 55"/>
                <a:gd name="T16" fmla="*/ 2147483647 w 55"/>
                <a:gd name="T17" fmla="*/ 2147483647 h 55"/>
                <a:gd name="T18" fmla="*/ 2147483647 w 55"/>
                <a:gd name="T19" fmla="*/ 2147483647 h 55"/>
                <a:gd name="T20" fmla="*/ 2147483647 w 55"/>
                <a:gd name="T21" fmla="*/ 2147483647 h 55"/>
                <a:gd name="T22" fmla="*/ 2147483647 w 55"/>
                <a:gd name="T23" fmla="*/ 2147483647 h 55"/>
                <a:gd name="T24" fmla="*/ 2147483647 w 55"/>
                <a:gd name="T25" fmla="*/ 2147483647 h 55"/>
                <a:gd name="T26" fmla="*/ 2147483647 w 55"/>
                <a:gd name="T27" fmla="*/ 2147483647 h 55"/>
                <a:gd name="T28" fmla="*/ 2147483647 w 55"/>
                <a:gd name="T29" fmla="*/ 2147483647 h 55"/>
                <a:gd name="T30" fmla="*/ 2147483647 w 55"/>
                <a:gd name="T31" fmla="*/ 2147483647 h 55"/>
                <a:gd name="T32" fmla="*/ 2147483647 w 55"/>
                <a:gd name="T33" fmla="*/ 2147483647 h 55"/>
                <a:gd name="T34" fmla="*/ 2147483647 w 55"/>
                <a:gd name="T35" fmla="*/ 2147483647 h 55"/>
                <a:gd name="T36" fmla="*/ 2147483647 w 55"/>
                <a:gd name="T37" fmla="*/ 2147483647 h 55"/>
                <a:gd name="T38" fmla="*/ 2147483647 w 55"/>
                <a:gd name="T39" fmla="*/ 2147483647 h 55"/>
                <a:gd name="T40" fmla="*/ 2147483647 w 55"/>
                <a:gd name="T41" fmla="*/ 2147483647 h 55"/>
                <a:gd name="T42" fmla="*/ 2147483647 w 55"/>
                <a:gd name="T43" fmla="*/ 2147483647 h 55"/>
                <a:gd name="T44" fmla="*/ 2147483647 w 55"/>
                <a:gd name="T45" fmla="*/ 2147483647 h 55"/>
                <a:gd name="T46" fmla="*/ 2147483647 w 55"/>
                <a:gd name="T47" fmla="*/ 2147483647 h 55"/>
                <a:gd name="T48" fmla="*/ 2147483647 w 55"/>
                <a:gd name="T49" fmla="*/ 2147483647 h 55"/>
                <a:gd name="T50" fmla="*/ 2147483647 w 55"/>
                <a:gd name="T51" fmla="*/ 2147483647 h 55"/>
                <a:gd name="T52" fmla="*/ 0 w 55"/>
                <a:gd name="T53" fmla="*/ 2147483647 h 55"/>
                <a:gd name="T54" fmla="*/ 0 w 55"/>
                <a:gd name="T55" fmla="*/ 2147483647 h 55"/>
                <a:gd name="T56" fmla="*/ 2147483647 w 55"/>
                <a:gd name="T57" fmla="*/ 2147483647 h 55"/>
                <a:gd name="T58" fmla="*/ 2147483647 w 55"/>
                <a:gd name="T59" fmla="*/ 2147483647 h 55"/>
                <a:gd name="T60" fmla="*/ 2147483647 w 55"/>
                <a:gd name="T61" fmla="*/ 2147483647 h 55"/>
                <a:gd name="T62" fmla="*/ 2147483647 w 55"/>
                <a:gd name="T63" fmla="*/ 2147483647 h 55"/>
                <a:gd name="T64" fmla="*/ 2147483647 w 55"/>
                <a:gd name="T65" fmla="*/ 2147483647 h 55"/>
                <a:gd name="T66" fmla="*/ 2147483647 w 55"/>
                <a:gd name="T67" fmla="*/ 2147483647 h 55"/>
                <a:gd name="T68" fmla="*/ 2147483647 w 55"/>
                <a:gd name="T69" fmla="*/ 2147483647 h 55"/>
                <a:gd name="T70" fmla="*/ 2147483647 w 55"/>
                <a:gd name="T71" fmla="*/ 2147483647 h 55"/>
                <a:gd name="T72" fmla="*/ 2147483647 w 55"/>
                <a:gd name="T73" fmla="*/ 2147483647 h 55"/>
                <a:gd name="T74" fmla="*/ 2147483647 w 55"/>
                <a:gd name="T75" fmla="*/ 2147483647 h 55"/>
                <a:gd name="T76" fmla="*/ 2147483647 w 55"/>
                <a:gd name="T77" fmla="*/ 2147483647 h 55"/>
                <a:gd name="T78" fmla="*/ 2147483647 w 55"/>
                <a:gd name="T79" fmla="*/ 0 h 55"/>
                <a:gd name="T80" fmla="*/ 2147483647 w 55"/>
                <a:gd name="T81" fmla="*/ 0 h 55"/>
                <a:gd name="T82" fmla="*/ 2147483647 w 55"/>
                <a:gd name="T83" fmla="*/ 2147483647 h 55"/>
                <a:gd name="T84" fmla="*/ 2147483647 w 55"/>
                <a:gd name="T85" fmla="*/ 2147483647 h 55"/>
                <a:gd name="T86" fmla="*/ 2147483647 w 55"/>
                <a:gd name="T87" fmla="*/ 2147483647 h 55"/>
                <a:gd name="T88" fmla="*/ 2147483647 w 55"/>
                <a:gd name="T89" fmla="*/ 2147483647 h 55"/>
                <a:gd name="T90" fmla="*/ 2147483647 w 55"/>
                <a:gd name="T91" fmla="*/ 2147483647 h 55"/>
                <a:gd name="T92" fmla="*/ 2147483647 w 55"/>
                <a:gd name="T93" fmla="*/ 2147483647 h 55"/>
                <a:gd name="T94" fmla="*/ 2147483647 w 55"/>
                <a:gd name="T95" fmla="*/ 2147483647 h 55"/>
                <a:gd name="T96" fmla="*/ 2147483647 w 55"/>
                <a:gd name="T97" fmla="*/ 2147483647 h 55"/>
                <a:gd name="T98" fmla="*/ 2147483647 w 55"/>
                <a:gd name="T99" fmla="*/ 2147483647 h 55"/>
                <a:gd name="T100" fmla="*/ 2147483647 w 55"/>
                <a:gd name="T101" fmla="*/ 2147483647 h 55"/>
                <a:gd name="T102" fmla="*/ 2147483647 w 55"/>
                <a:gd name="T103" fmla="*/ 2147483647 h 55"/>
                <a:gd name="T104" fmla="*/ 2147483647 w 55"/>
                <a:gd name="T105" fmla="*/ 2147483647 h 55"/>
                <a:gd name="T106" fmla="*/ 2147483647 w 55"/>
                <a:gd name="T107" fmla="*/ 2147483647 h 55"/>
                <a:gd name="T108" fmla="*/ 2147483647 w 55"/>
                <a:gd name="T109" fmla="*/ 2147483647 h 55"/>
                <a:gd name="T110" fmla="*/ 2147483647 w 55"/>
                <a:gd name="T111" fmla="*/ 2147483647 h 55"/>
                <a:gd name="T112" fmla="*/ 2147483647 w 55"/>
                <a:gd name="T113" fmla="*/ 2147483647 h 55"/>
                <a:gd name="T114" fmla="*/ 2147483647 w 55"/>
                <a:gd name="T115" fmla="*/ 2147483647 h 55"/>
                <a:gd name="T116" fmla="*/ 2147483647 w 55"/>
                <a:gd name="T117" fmla="*/ 2147483647 h 55"/>
                <a:gd name="T118" fmla="*/ 2147483647 w 55"/>
                <a:gd name="T119" fmla="*/ 2147483647 h 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45714" tIns="22857" rIns="45714" bIns="22857"/>
            <a:lstStyle/>
            <a:p>
              <a:endParaRPr lang="zh-CN" altLang="en-US"/>
            </a:p>
          </p:txBody>
        </p:sp>
      </p:grpSp>
      <p:grpSp>
        <p:nvGrpSpPr>
          <p:cNvPr id="25" name="组合 24"/>
          <p:cNvGrpSpPr/>
          <p:nvPr/>
        </p:nvGrpSpPr>
        <p:grpSpPr>
          <a:xfrm>
            <a:off x="7541417" y="4884963"/>
            <a:ext cx="760413" cy="762000"/>
            <a:chOff x="7694269" y="4183186"/>
            <a:chExt cx="760413" cy="762000"/>
          </a:xfrm>
        </p:grpSpPr>
        <p:sp>
          <p:nvSpPr>
            <p:cNvPr id="26" name="Oval 67"/>
            <p:cNvSpPr>
              <a:spLocks noChangeArrowheads="1"/>
            </p:cNvSpPr>
            <p:nvPr/>
          </p:nvSpPr>
          <p:spPr bwMode="auto">
            <a:xfrm>
              <a:off x="7694269" y="4183186"/>
              <a:ext cx="760413" cy="762000"/>
            </a:xfrm>
            <a:prstGeom prst="ellipse">
              <a:avLst/>
            </a:pr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altLang="zh-CN" sz="2399">
                <a:solidFill>
                  <a:schemeClr val="tx1"/>
                </a:solidFill>
              </a:endParaRPr>
            </a:p>
          </p:txBody>
        </p:sp>
        <p:sp>
          <p:nvSpPr>
            <p:cNvPr id="27" name="Freeform 141"/>
            <p:cNvSpPr>
              <a:spLocks noEditPoints="1"/>
            </p:cNvSpPr>
            <p:nvPr/>
          </p:nvSpPr>
          <p:spPr bwMode="auto">
            <a:xfrm>
              <a:off x="7895882" y="4418136"/>
              <a:ext cx="349250" cy="252413"/>
            </a:xfrm>
            <a:custGeom>
              <a:avLst/>
              <a:gdLst>
                <a:gd name="T0" fmla="*/ 2147483647 w 68"/>
                <a:gd name="T1" fmla="*/ 2147483647 h 49"/>
                <a:gd name="T2" fmla="*/ 2147483647 w 68"/>
                <a:gd name="T3" fmla="*/ 2147483647 h 49"/>
                <a:gd name="T4" fmla="*/ 2147483647 w 68"/>
                <a:gd name="T5" fmla="*/ 2147483647 h 49"/>
                <a:gd name="T6" fmla="*/ 2147483647 w 68"/>
                <a:gd name="T7" fmla="*/ 2147483647 h 49"/>
                <a:gd name="T8" fmla="*/ 2147483647 w 68"/>
                <a:gd name="T9" fmla="*/ 2147483647 h 49"/>
                <a:gd name="T10" fmla="*/ 0 w 68"/>
                <a:gd name="T11" fmla="*/ 2147483647 h 49"/>
                <a:gd name="T12" fmla="*/ 2147483647 w 68"/>
                <a:gd name="T13" fmla="*/ 2147483647 h 49"/>
                <a:gd name="T14" fmla="*/ 2147483647 w 68"/>
                <a:gd name="T15" fmla="*/ 2147483647 h 49"/>
                <a:gd name="T16" fmla="*/ 2147483647 w 68"/>
                <a:gd name="T17" fmla="*/ 0 h 49"/>
                <a:gd name="T18" fmla="*/ 2147483647 w 68"/>
                <a:gd name="T19" fmla="*/ 2147483647 h 49"/>
                <a:gd name="T20" fmla="*/ 2147483647 w 68"/>
                <a:gd name="T21" fmla="*/ 2147483647 h 49"/>
                <a:gd name="T22" fmla="*/ 2147483647 w 68"/>
                <a:gd name="T23" fmla="*/ 2147483647 h 49"/>
                <a:gd name="T24" fmla="*/ 2147483647 w 68"/>
                <a:gd name="T25" fmla="*/ 2147483647 h 49"/>
                <a:gd name="T26" fmla="*/ 2147483647 w 68"/>
                <a:gd name="T27" fmla="*/ 2147483647 h 49"/>
                <a:gd name="T28" fmla="*/ 2147483647 w 68"/>
                <a:gd name="T29" fmla="*/ 2147483647 h 49"/>
                <a:gd name="T30" fmla="*/ 2147483647 w 68"/>
                <a:gd name="T31" fmla="*/ 2147483647 h 49"/>
                <a:gd name="T32" fmla="*/ 2147483647 w 68"/>
                <a:gd name="T33" fmla="*/ 2147483647 h 49"/>
                <a:gd name="T34" fmla="*/ 2147483647 w 68"/>
                <a:gd name="T35" fmla="*/ 2147483647 h 49"/>
                <a:gd name="T36" fmla="*/ 2147483647 w 68"/>
                <a:gd name="T37" fmla="*/ 2147483647 h 49"/>
                <a:gd name="T38" fmla="*/ 2147483647 w 68"/>
                <a:gd name="T39" fmla="*/ 2147483647 h 49"/>
                <a:gd name="T40" fmla="*/ 2147483647 w 68"/>
                <a:gd name="T41" fmla="*/ 2147483647 h 49"/>
                <a:gd name="T42" fmla="*/ 2147483647 w 68"/>
                <a:gd name="T43" fmla="*/ 2147483647 h 49"/>
                <a:gd name="T44" fmla="*/ 2147483647 w 68"/>
                <a:gd name="T45" fmla="*/ 2147483647 h 49"/>
                <a:gd name="T46" fmla="*/ 2147483647 w 68"/>
                <a:gd name="T47" fmla="*/ 2147483647 h 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45714" tIns="22857" rIns="45714" bIns="22857"/>
            <a:lstStyle/>
            <a:p>
              <a:endParaRPr lang="zh-CN" altLang="en-US"/>
            </a:p>
          </p:txBody>
        </p:sp>
      </p:grpSp>
      <p:grpSp>
        <p:nvGrpSpPr>
          <p:cNvPr id="28" name="Group 65"/>
          <p:cNvGrpSpPr/>
          <p:nvPr/>
        </p:nvGrpSpPr>
        <p:grpSpPr>
          <a:xfrm>
            <a:off x="716305" y="4835121"/>
            <a:ext cx="2869858" cy="1183708"/>
            <a:chOff x="8797071" y="2572527"/>
            <a:chExt cx="3051636" cy="1122470"/>
          </a:xfrm>
        </p:grpSpPr>
        <p:sp>
          <p:nvSpPr>
            <p:cNvPr id="29" name="TextBox 66"/>
            <p:cNvSpPr txBox="1"/>
            <p:nvPr/>
          </p:nvSpPr>
          <p:spPr>
            <a:xfrm>
              <a:off x="10163549" y="2572527"/>
              <a:ext cx="1669083" cy="429026"/>
            </a:xfrm>
            <a:prstGeom prst="rect">
              <a:avLst/>
            </a:prstGeom>
            <a:noFill/>
          </p:spPr>
          <p:txBody>
            <a:bodyPr wrap="none" rtlCol="0">
              <a:spAutoFit/>
            </a:bodyPr>
            <a:lstStyle/>
            <a:p>
              <a:pPr algn="r">
                <a:lnSpc>
                  <a:spcPct val="130000"/>
                </a:lnSpc>
              </a:pPr>
              <a:r>
                <a:rPr lang="zh-CN" altLang="en-US" dirty="0">
                  <a:latin typeface="方正尚酷简体" panose="03000509000000000000" pitchFamily="65" charset="-122"/>
                  <a:ea typeface="方正尚酷简体" panose="03000509000000000000" pitchFamily="65" charset="-122"/>
                  <a:sym typeface="Arial" panose="020B0604020202020204" pitchFamily="34" charset="0"/>
                </a:rPr>
                <a:t>团队角色分工</a:t>
              </a:r>
            </a:p>
          </p:txBody>
        </p:sp>
        <p:sp>
          <p:nvSpPr>
            <p:cNvPr id="30" name="Rectangle 67"/>
            <p:cNvSpPr/>
            <p:nvPr/>
          </p:nvSpPr>
          <p:spPr>
            <a:xfrm>
              <a:off x="8797071" y="2924503"/>
              <a:ext cx="3051636" cy="770494"/>
            </a:xfrm>
            <a:prstGeom prst="rect">
              <a:avLst/>
            </a:prstGeom>
          </p:spPr>
          <p:txBody>
            <a:bodyPr wrap="square">
              <a:spAutoFit/>
            </a:bodyPr>
            <a:lstStyle/>
            <a:p>
              <a:pPr algn="r">
                <a:lnSpc>
                  <a:spcPct val="130000"/>
                </a:lnSpc>
              </a:pPr>
              <a:r>
                <a:rPr lang="zh-CN" altLang="en-US" sz="1200" dirty="0">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2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65"/>
          <p:cNvGrpSpPr/>
          <p:nvPr/>
        </p:nvGrpSpPr>
        <p:grpSpPr>
          <a:xfrm>
            <a:off x="8464299" y="4814844"/>
            <a:ext cx="2874754" cy="1198222"/>
            <a:chOff x="8791865" y="2558764"/>
            <a:chExt cx="3056842" cy="1136233"/>
          </a:xfrm>
        </p:grpSpPr>
        <p:sp>
          <p:nvSpPr>
            <p:cNvPr id="32" name="TextBox 66"/>
            <p:cNvSpPr txBox="1"/>
            <p:nvPr/>
          </p:nvSpPr>
          <p:spPr>
            <a:xfrm>
              <a:off x="8791865" y="2558764"/>
              <a:ext cx="1669083" cy="429026"/>
            </a:xfrm>
            <a:prstGeom prst="rect">
              <a:avLst/>
            </a:prstGeom>
            <a:noFill/>
          </p:spPr>
          <p:txBody>
            <a:bodyPr wrap="none" rtlCol="0">
              <a:spAutoFit/>
            </a:bodyPr>
            <a:lstStyle/>
            <a:p>
              <a:pPr>
                <a:lnSpc>
                  <a:spcPct val="130000"/>
                </a:lnSpc>
              </a:pPr>
              <a:r>
                <a:rPr lang="zh-CN" altLang="en-US" dirty="0">
                  <a:latin typeface="方正尚酷简体" panose="03000509000000000000" pitchFamily="65" charset="-122"/>
                  <a:ea typeface="方正尚酷简体" panose="03000509000000000000" pitchFamily="65" charset="-122"/>
                  <a:sym typeface="Arial" panose="020B0604020202020204" pitchFamily="34" charset="0"/>
                </a:rPr>
                <a:t>团队角色分工</a:t>
              </a:r>
            </a:p>
          </p:txBody>
        </p:sp>
        <p:sp>
          <p:nvSpPr>
            <p:cNvPr id="33" name="Rectangle 67"/>
            <p:cNvSpPr/>
            <p:nvPr/>
          </p:nvSpPr>
          <p:spPr>
            <a:xfrm>
              <a:off x="8797071" y="2924503"/>
              <a:ext cx="3051636" cy="770494"/>
            </a:xfrm>
            <a:prstGeom prst="rect">
              <a:avLst/>
            </a:prstGeom>
          </p:spPr>
          <p:txBody>
            <a:bodyPr wrap="square">
              <a:spAutoFit/>
            </a:bodyPr>
            <a:lstStyle/>
            <a:p>
              <a:pPr>
                <a:lnSpc>
                  <a:spcPct val="130000"/>
                </a:lnSpc>
              </a:pPr>
              <a:r>
                <a:rPr lang="zh-CN" altLang="en-US" sz="1200" dirty="0">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200" dirty="0">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1647679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150"/>
                            </p:stCondLst>
                            <p:childTnLst>
                              <p:par>
                                <p:cTn id="15" presetID="16" presetClass="entr" presetSubtype="37"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1000"/>
                                        <p:tgtEl>
                                          <p:spTgt spid="6"/>
                                        </p:tgtEl>
                                      </p:cBhvr>
                                    </p:animEffect>
                                  </p:childTnLst>
                                </p:cTn>
                              </p:par>
                            </p:childTnLst>
                          </p:cTn>
                        </p:par>
                        <p:par>
                          <p:cTn id="18" fill="hold">
                            <p:stCondLst>
                              <p:cond delay="2150"/>
                            </p:stCondLst>
                            <p:childTnLst>
                              <p:par>
                                <p:cTn id="19" presetID="4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2650"/>
                            </p:stCondLst>
                            <p:childTnLst>
                              <p:par>
                                <p:cTn id="25" presetID="49" presetClass="entr" presetSubtype="0" decel="10000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 calcmode="lin" valueType="num">
                                      <p:cBhvr>
                                        <p:cTn id="29" dur="500" fill="hold"/>
                                        <p:tgtEl>
                                          <p:spTgt spid="10"/>
                                        </p:tgtEl>
                                        <p:attrNameLst>
                                          <p:attrName>style.rotation</p:attrName>
                                        </p:attrNameLst>
                                      </p:cBhvr>
                                      <p:tavLst>
                                        <p:tav tm="0">
                                          <p:val>
                                            <p:fltVal val="360"/>
                                          </p:val>
                                        </p:tav>
                                        <p:tav tm="100000">
                                          <p:val>
                                            <p:fltVal val="0"/>
                                          </p:val>
                                        </p:tav>
                                      </p:tavLst>
                                    </p:anim>
                                    <p:animEffect transition="in" filter="fade">
                                      <p:cBhvr>
                                        <p:cTn id="30" dur="500"/>
                                        <p:tgtEl>
                                          <p:spTgt spid="10"/>
                                        </p:tgtEl>
                                      </p:cBhvr>
                                    </p:animEffect>
                                  </p:childTnLst>
                                </p:cTn>
                              </p:par>
                              <p:par>
                                <p:cTn id="31" presetID="22" presetClass="entr" presetSubtype="2" fill="hold" nodeType="withEffect">
                                  <p:stCondLst>
                                    <p:cond delay="250"/>
                                  </p:stCondLst>
                                  <p:childTnLst>
                                    <p:set>
                                      <p:cBhvr>
                                        <p:cTn id="32" dur="1" fill="hold">
                                          <p:stCondLst>
                                            <p:cond delay="0"/>
                                          </p:stCondLst>
                                        </p:cTn>
                                        <p:tgtEl>
                                          <p:spTgt spid="16"/>
                                        </p:tgtEl>
                                        <p:attrNameLst>
                                          <p:attrName>style.visibility</p:attrName>
                                        </p:attrNameLst>
                                      </p:cBhvr>
                                      <p:to>
                                        <p:strVal val="visible"/>
                                      </p:to>
                                    </p:set>
                                    <p:animEffect transition="in" filter="wipe(right)">
                                      <p:cBhvr>
                                        <p:cTn id="33" dur="500"/>
                                        <p:tgtEl>
                                          <p:spTgt spid="16"/>
                                        </p:tgtEl>
                                      </p:cBhvr>
                                    </p:animEffect>
                                  </p:childTnLst>
                                </p:cTn>
                              </p:par>
                            </p:childTnLst>
                          </p:cTn>
                        </p:par>
                        <p:par>
                          <p:cTn id="34" fill="hold">
                            <p:stCondLst>
                              <p:cond delay="3400"/>
                            </p:stCondLst>
                            <p:childTnLst>
                              <p:par>
                                <p:cTn id="35" presetID="49" presetClass="entr" presetSubtype="0" decel="10000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 calcmode="lin" valueType="num">
                                      <p:cBhvr>
                                        <p:cTn id="39" dur="500" fill="hold"/>
                                        <p:tgtEl>
                                          <p:spTgt spid="13"/>
                                        </p:tgtEl>
                                        <p:attrNameLst>
                                          <p:attrName>style.rotation</p:attrName>
                                        </p:attrNameLst>
                                      </p:cBhvr>
                                      <p:tavLst>
                                        <p:tav tm="0">
                                          <p:val>
                                            <p:fltVal val="360"/>
                                          </p:val>
                                        </p:tav>
                                        <p:tav tm="100000">
                                          <p:val>
                                            <p:fltVal val="0"/>
                                          </p:val>
                                        </p:tav>
                                      </p:tavLst>
                                    </p:anim>
                                    <p:animEffect transition="in" filter="fade">
                                      <p:cBhvr>
                                        <p:cTn id="40" dur="500"/>
                                        <p:tgtEl>
                                          <p:spTgt spid="13"/>
                                        </p:tgtEl>
                                      </p:cBhvr>
                                    </p:animEffect>
                                  </p:childTnLst>
                                </p:cTn>
                              </p:par>
                              <p:par>
                                <p:cTn id="41" presetID="22" presetClass="entr" presetSubtype="8" fill="hold" nodeType="withEffect">
                                  <p:stCondLst>
                                    <p:cond delay="25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par>
                          <p:cTn id="44" fill="hold">
                            <p:stCondLst>
                              <p:cond delay="4150"/>
                            </p:stCondLst>
                            <p:childTnLst>
                              <p:par>
                                <p:cTn id="45" presetID="49" presetClass="entr" presetSubtype="0" decel="10000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 calcmode="lin" valueType="num">
                                      <p:cBhvr>
                                        <p:cTn id="49" dur="500" fill="hold"/>
                                        <p:tgtEl>
                                          <p:spTgt spid="22"/>
                                        </p:tgtEl>
                                        <p:attrNameLst>
                                          <p:attrName>style.rotation</p:attrName>
                                        </p:attrNameLst>
                                      </p:cBhvr>
                                      <p:tavLst>
                                        <p:tav tm="0">
                                          <p:val>
                                            <p:fltVal val="360"/>
                                          </p:val>
                                        </p:tav>
                                        <p:tav tm="100000">
                                          <p:val>
                                            <p:fltVal val="0"/>
                                          </p:val>
                                        </p:tav>
                                      </p:tavLst>
                                    </p:anim>
                                    <p:animEffect transition="in" filter="fade">
                                      <p:cBhvr>
                                        <p:cTn id="50" dur="500"/>
                                        <p:tgtEl>
                                          <p:spTgt spid="22"/>
                                        </p:tgtEl>
                                      </p:cBhvr>
                                    </p:animEffect>
                                  </p:childTnLst>
                                </p:cTn>
                              </p:par>
                              <p:par>
                                <p:cTn id="51" presetID="22" presetClass="entr" presetSubtype="2" fill="hold" nodeType="withEffect">
                                  <p:stCondLst>
                                    <p:cond delay="250"/>
                                  </p:stCondLst>
                                  <p:childTnLst>
                                    <p:set>
                                      <p:cBhvr>
                                        <p:cTn id="52" dur="1" fill="hold">
                                          <p:stCondLst>
                                            <p:cond delay="0"/>
                                          </p:stCondLst>
                                        </p:cTn>
                                        <p:tgtEl>
                                          <p:spTgt spid="28"/>
                                        </p:tgtEl>
                                        <p:attrNameLst>
                                          <p:attrName>style.visibility</p:attrName>
                                        </p:attrNameLst>
                                      </p:cBhvr>
                                      <p:to>
                                        <p:strVal val="visible"/>
                                      </p:to>
                                    </p:set>
                                    <p:animEffect transition="in" filter="wipe(right)">
                                      <p:cBhvr>
                                        <p:cTn id="53" dur="500"/>
                                        <p:tgtEl>
                                          <p:spTgt spid="28"/>
                                        </p:tgtEl>
                                      </p:cBhvr>
                                    </p:animEffect>
                                  </p:childTnLst>
                                </p:cTn>
                              </p:par>
                            </p:childTnLst>
                          </p:cTn>
                        </p:par>
                        <p:par>
                          <p:cTn id="54" fill="hold">
                            <p:stCondLst>
                              <p:cond delay="4900"/>
                            </p:stCondLst>
                            <p:childTnLst>
                              <p:par>
                                <p:cTn id="55" presetID="49" presetClass="entr" presetSubtype="0" decel="100000"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 calcmode="lin" valueType="num">
                                      <p:cBhvr>
                                        <p:cTn id="59" dur="500" fill="hold"/>
                                        <p:tgtEl>
                                          <p:spTgt spid="25"/>
                                        </p:tgtEl>
                                        <p:attrNameLst>
                                          <p:attrName>style.rotation</p:attrName>
                                        </p:attrNameLst>
                                      </p:cBhvr>
                                      <p:tavLst>
                                        <p:tav tm="0">
                                          <p:val>
                                            <p:fltVal val="360"/>
                                          </p:val>
                                        </p:tav>
                                        <p:tav tm="100000">
                                          <p:val>
                                            <p:fltVal val="0"/>
                                          </p:val>
                                        </p:tav>
                                      </p:tavLst>
                                    </p:anim>
                                    <p:animEffect transition="in" filter="fade">
                                      <p:cBhvr>
                                        <p:cTn id="60" dur="500"/>
                                        <p:tgtEl>
                                          <p:spTgt spid="25"/>
                                        </p:tgtEl>
                                      </p:cBhvr>
                                    </p:animEffect>
                                  </p:childTnLst>
                                </p:cTn>
                              </p:par>
                              <p:par>
                                <p:cTn id="61" presetID="22" presetClass="entr" presetSubtype="8" fill="hold" nodeType="withEffect">
                                  <p:stCondLst>
                                    <p:cond delay="25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5670607" y="0"/>
            <a:ext cx="850786" cy="429664"/>
          </a:xfrm>
          <a:custGeom>
            <a:avLst/>
            <a:gdLst>
              <a:gd name="connsiteX0" fmla="*/ 0 w 850786"/>
              <a:gd name="connsiteY0" fmla="*/ 0 h 429664"/>
              <a:gd name="connsiteX1" fmla="*/ 850786 w 850786"/>
              <a:gd name="connsiteY1" fmla="*/ 0 h 429664"/>
              <a:gd name="connsiteX2" fmla="*/ 850786 w 850786"/>
              <a:gd name="connsiteY2" fmla="*/ 294654 h 429664"/>
              <a:gd name="connsiteX3" fmla="*/ 0 w 850786"/>
              <a:gd name="connsiteY3" fmla="*/ 294654 h 429664"/>
            </a:gdLst>
            <a:ahLst/>
            <a:cxnLst>
              <a:cxn ang="0">
                <a:pos x="connsiteX0" y="connsiteY0"/>
              </a:cxn>
              <a:cxn ang="0">
                <a:pos x="connsiteX1" y="connsiteY1"/>
              </a:cxn>
              <a:cxn ang="0">
                <a:pos x="connsiteX2" y="connsiteY2"/>
              </a:cxn>
              <a:cxn ang="0">
                <a:pos x="connsiteX3" y="connsiteY3"/>
              </a:cxn>
            </a:cxnLst>
            <a:rect l="l" t="t" r="r" b="b"/>
            <a:pathLst>
              <a:path w="850786" h="429664">
                <a:moveTo>
                  <a:pt x="0" y="0"/>
                </a:moveTo>
                <a:lnTo>
                  <a:pt x="850786" y="0"/>
                </a:lnTo>
                <a:lnTo>
                  <a:pt x="850786" y="294654"/>
                </a:lnTo>
                <a:cubicBezTo>
                  <a:pt x="422780" y="467813"/>
                  <a:pt x="441545" y="481394"/>
                  <a:pt x="0" y="294654"/>
                </a:cubicBezTo>
                <a:close/>
              </a:path>
            </a:pathLst>
          </a:custGeom>
          <a:solidFill>
            <a:srgbClr val="9B1E23"/>
          </a:solidFill>
          <a:ln>
            <a:noFill/>
          </a:ln>
          <a:effectLst>
            <a:outerShdw blurRad="63500" algn="ctr" rotWithShape="0">
              <a:prstClr val="black">
                <a:alpha val="40000"/>
              </a:prstClr>
            </a:outerShdw>
          </a:effectLst>
        </p:spPr>
        <p:txBody>
          <a:bodyPr wrap="square" rtlCol="0" anchor="ctr">
            <a:noAutofit/>
          </a:bodyPr>
          <a:lstStyle/>
          <a:p>
            <a:pPr algn="ctr"/>
            <a:endParaRPr lang="zh-CN" altLang="en-US" sz="2800">
              <a:solidFill>
                <a:schemeClr val="bg1"/>
              </a:solidFill>
              <a:latin typeface="方正粗谭黑简体" panose="02000000000000000000" pitchFamily="2" charset="-122"/>
              <a:ea typeface="方正粗谭黑简体" panose="02000000000000000000" pitchFamily="2" charset="-122"/>
            </a:endParaRPr>
          </a:p>
        </p:txBody>
      </p:sp>
      <p:sp>
        <p:nvSpPr>
          <p:cNvPr id="5" name="TextBox 11"/>
          <p:cNvSpPr txBox="1">
            <a:spLocks noChangeArrowheads="1"/>
          </p:cNvSpPr>
          <p:nvPr/>
        </p:nvSpPr>
        <p:spPr bwMode="auto">
          <a:xfrm>
            <a:off x="4977744" y="500784"/>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2"/>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4000" dirty="0">
                <a:solidFill>
                  <a:srgbClr val="9B1E23"/>
                </a:solidFill>
                <a:latin typeface="方正尚酷简体" panose="03000509000000000000" pitchFamily="65" charset="-122"/>
                <a:ea typeface="方正尚酷简体" panose="03000509000000000000" pitchFamily="65" charset="-122"/>
              </a:rPr>
              <a:t>认识团队</a:t>
            </a:r>
          </a:p>
        </p:txBody>
      </p:sp>
      <p:sp>
        <p:nvSpPr>
          <p:cNvPr id="34" name="燕尾形箭头 33"/>
          <p:cNvSpPr/>
          <p:nvPr/>
        </p:nvSpPr>
        <p:spPr>
          <a:xfrm>
            <a:off x="1438746" y="3746747"/>
            <a:ext cx="9405532" cy="228600"/>
          </a:xfrm>
          <a:prstGeom prst="notchedRightArrow">
            <a:avLst/>
          </a:prstGeom>
          <a:solidFill>
            <a:sysClr val="windowText" lastClr="000000">
              <a:lumMod val="65000"/>
              <a:lumOff val="35000"/>
            </a:sysClr>
          </a:solidFill>
          <a:ln w="12700" cap="flat" cmpd="sng" algn="ctr">
            <a:noFill/>
            <a:prstDash val="solid"/>
            <a:miter lim="800000"/>
          </a:ln>
          <a:effectLst/>
        </p:spPr>
        <p:txBody>
          <a:bodyPr lIns="91431" tIns="45716" rIns="91431" bIns="45716"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5" name="椭圆 34"/>
          <p:cNvSpPr/>
          <p:nvPr/>
        </p:nvSpPr>
        <p:spPr>
          <a:xfrm>
            <a:off x="4779534" y="3777783"/>
            <a:ext cx="166533" cy="166533"/>
          </a:xfrm>
          <a:prstGeom prst="ellipse">
            <a:avLst/>
          </a:prstGeom>
          <a:solidFill>
            <a:sysClr val="window" lastClr="FFFFFF">
              <a:lumMod val="85000"/>
            </a:sysClr>
          </a:solidFill>
          <a:ln w="12700" cap="flat" cmpd="sng" algn="ctr">
            <a:noFill/>
            <a:prstDash val="solid"/>
            <a:miter lim="800000"/>
          </a:ln>
          <a:effectLst/>
        </p:spPr>
        <p:txBody>
          <a:bodyPr lIns="91431" tIns="45716" rIns="91431" bIns="45716"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6" name="椭圆 35"/>
          <p:cNvSpPr/>
          <p:nvPr/>
        </p:nvSpPr>
        <p:spPr>
          <a:xfrm>
            <a:off x="7274947" y="3777783"/>
            <a:ext cx="166533" cy="166533"/>
          </a:xfrm>
          <a:prstGeom prst="ellipse">
            <a:avLst/>
          </a:prstGeom>
          <a:solidFill>
            <a:sysClr val="window" lastClr="FFFFFF">
              <a:lumMod val="85000"/>
            </a:sysClr>
          </a:solidFill>
          <a:ln w="12700" cap="flat" cmpd="sng" algn="ctr">
            <a:noFill/>
            <a:prstDash val="solid"/>
            <a:miter lim="800000"/>
          </a:ln>
          <a:effectLst/>
        </p:spPr>
        <p:txBody>
          <a:bodyPr lIns="91431" tIns="45716" rIns="91431" bIns="45716"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7" name="椭圆 36"/>
          <p:cNvSpPr/>
          <p:nvPr/>
        </p:nvSpPr>
        <p:spPr>
          <a:xfrm>
            <a:off x="9755310" y="3777783"/>
            <a:ext cx="166533" cy="166533"/>
          </a:xfrm>
          <a:prstGeom prst="ellipse">
            <a:avLst/>
          </a:prstGeom>
          <a:solidFill>
            <a:sysClr val="window" lastClr="FFFFFF">
              <a:lumMod val="85000"/>
            </a:sysClr>
          </a:solidFill>
          <a:ln w="12700" cap="flat" cmpd="sng" algn="ctr">
            <a:noFill/>
            <a:prstDash val="solid"/>
            <a:miter lim="800000"/>
          </a:ln>
          <a:effectLst/>
        </p:spPr>
        <p:txBody>
          <a:bodyPr lIns="91431" tIns="45716" rIns="91431" bIns="45716"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8" name="椭圆 37"/>
          <p:cNvSpPr/>
          <p:nvPr/>
        </p:nvSpPr>
        <p:spPr>
          <a:xfrm>
            <a:off x="2299174" y="3777783"/>
            <a:ext cx="166533" cy="166533"/>
          </a:xfrm>
          <a:prstGeom prst="ellipse">
            <a:avLst/>
          </a:prstGeom>
          <a:solidFill>
            <a:sysClr val="window" lastClr="FFFFFF">
              <a:lumMod val="85000"/>
            </a:sysClr>
          </a:solidFill>
          <a:ln w="12700" cap="flat" cmpd="sng" algn="ctr">
            <a:noFill/>
            <a:prstDash val="solid"/>
            <a:miter lim="800000"/>
          </a:ln>
          <a:effectLst/>
        </p:spPr>
        <p:txBody>
          <a:bodyPr lIns="91431" tIns="45716" rIns="91431" bIns="45716"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nvGrpSpPr>
          <p:cNvPr id="39" name="组合 38"/>
          <p:cNvGrpSpPr/>
          <p:nvPr/>
        </p:nvGrpSpPr>
        <p:grpSpPr>
          <a:xfrm>
            <a:off x="4379166" y="2538154"/>
            <a:ext cx="962021" cy="962022"/>
            <a:chOff x="4341368" y="2343128"/>
            <a:chExt cx="962021" cy="962021"/>
          </a:xfrm>
        </p:grpSpPr>
        <p:sp>
          <p:nvSpPr>
            <p:cNvPr id="40" name="泪滴形 39"/>
            <p:cNvSpPr/>
            <p:nvPr/>
          </p:nvSpPr>
          <p:spPr>
            <a:xfrm rot="8100000">
              <a:off x="4341368" y="2343128"/>
              <a:ext cx="962021" cy="962021"/>
            </a:xfrm>
            <a:prstGeom prst="teardrop">
              <a:avLst/>
            </a:pr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41" name="文本框 40"/>
            <p:cNvSpPr txBox="1"/>
            <p:nvPr/>
          </p:nvSpPr>
          <p:spPr>
            <a:xfrm>
              <a:off x="4412016" y="2624083"/>
              <a:ext cx="820724" cy="400110"/>
            </a:xfrm>
            <a:prstGeom prst="rect">
              <a:avLst/>
            </a:prstGeom>
            <a:noFill/>
          </p:spPr>
          <p:txBody>
            <a:bodyPr wrap="square" rtlCol="0">
              <a:sp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rPr>
                <a:t>02</a:t>
              </a:r>
              <a:endParaRPr kumimoji="0" lang="zh-CN" altLang="en-US" sz="2000" b="0" i="0" u="none" strike="noStrike" kern="0" cap="none" spc="0" normalizeH="0" baseline="-300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42" name="组合 41"/>
          <p:cNvGrpSpPr/>
          <p:nvPr/>
        </p:nvGrpSpPr>
        <p:grpSpPr>
          <a:xfrm>
            <a:off x="1897494" y="2538151"/>
            <a:ext cx="962021" cy="962021"/>
            <a:chOff x="1784435" y="2343128"/>
            <a:chExt cx="962021" cy="962021"/>
          </a:xfrm>
        </p:grpSpPr>
        <p:sp>
          <p:nvSpPr>
            <p:cNvPr id="43" name="泪滴形 42"/>
            <p:cNvSpPr/>
            <p:nvPr/>
          </p:nvSpPr>
          <p:spPr>
            <a:xfrm rot="8100000">
              <a:off x="1784435" y="2343128"/>
              <a:ext cx="962021" cy="962021"/>
            </a:xfrm>
            <a:prstGeom prst="teardrop">
              <a:avLst/>
            </a:pr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44" name="文本框 43"/>
            <p:cNvSpPr txBox="1"/>
            <p:nvPr/>
          </p:nvSpPr>
          <p:spPr>
            <a:xfrm>
              <a:off x="1838580" y="2595809"/>
              <a:ext cx="853730" cy="461665"/>
            </a:xfrm>
            <a:prstGeom prst="rect">
              <a:avLst/>
            </a:prstGeom>
            <a:noFill/>
          </p:spPr>
          <p:txBody>
            <a:bodyPr wrap="square" rtlCol="0">
              <a:spAutoFit/>
            </a:bodyPr>
            <a:lstStyle/>
            <a:p>
              <a:pPr marL="0" marR="0" lvl="0" indent="0" algn="ctr" defTabSz="913765" eaLnBrk="1" fontAlgn="auto" latinLnBrk="0" hangingPunct="1">
                <a:lnSpc>
                  <a:spcPct val="12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rPr>
                <a:t>01</a:t>
              </a:r>
              <a:endParaRPr kumimoji="0" lang="zh-CN" altLang="en-US" sz="2000" b="0" i="0" u="none" strike="noStrike" kern="0" cap="none" spc="0" normalizeH="0" baseline="-300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45" name="组合 44"/>
          <p:cNvGrpSpPr/>
          <p:nvPr/>
        </p:nvGrpSpPr>
        <p:grpSpPr>
          <a:xfrm>
            <a:off x="9357563" y="2538154"/>
            <a:ext cx="962021" cy="962022"/>
            <a:chOff x="9455232" y="2343128"/>
            <a:chExt cx="962021" cy="962021"/>
          </a:xfrm>
        </p:grpSpPr>
        <p:sp>
          <p:nvSpPr>
            <p:cNvPr id="46" name="泪滴形 45"/>
            <p:cNvSpPr/>
            <p:nvPr/>
          </p:nvSpPr>
          <p:spPr>
            <a:xfrm rot="8100000">
              <a:off x="9455232" y="2343128"/>
              <a:ext cx="962021" cy="962021"/>
            </a:xfrm>
            <a:prstGeom prst="teardrop">
              <a:avLst/>
            </a:pr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47" name="文本框 46"/>
            <p:cNvSpPr txBox="1"/>
            <p:nvPr/>
          </p:nvSpPr>
          <p:spPr>
            <a:xfrm>
              <a:off x="9525883" y="2652355"/>
              <a:ext cx="820724" cy="400110"/>
            </a:xfrm>
            <a:prstGeom prst="rect">
              <a:avLst/>
            </a:prstGeom>
            <a:noFill/>
          </p:spPr>
          <p:txBody>
            <a:bodyPr wrap="square" rtlCol="0">
              <a:sp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rPr>
                <a:t>04</a:t>
              </a:r>
              <a:endParaRPr kumimoji="0" lang="zh-CN" altLang="en-US" sz="2000" b="0" i="0" u="none" strike="noStrike" kern="0" cap="none" spc="0" normalizeH="0" baseline="-300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48" name="组合 47"/>
          <p:cNvGrpSpPr/>
          <p:nvPr/>
        </p:nvGrpSpPr>
        <p:grpSpPr>
          <a:xfrm>
            <a:off x="6875891" y="2538153"/>
            <a:ext cx="962021" cy="962022"/>
            <a:chOff x="6898301" y="2343128"/>
            <a:chExt cx="962021" cy="962021"/>
          </a:xfrm>
        </p:grpSpPr>
        <p:sp>
          <p:nvSpPr>
            <p:cNvPr id="49" name="泪滴形 48"/>
            <p:cNvSpPr/>
            <p:nvPr/>
          </p:nvSpPr>
          <p:spPr>
            <a:xfrm rot="8100000">
              <a:off x="6898301" y="2343128"/>
              <a:ext cx="962021" cy="962021"/>
            </a:xfrm>
            <a:prstGeom prst="teardrop">
              <a:avLst/>
            </a:prstGeom>
            <a:solidFill>
              <a:srgbClr val="9B1E23"/>
            </a:solidFill>
            <a:ln>
              <a:noFill/>
            </a:ln>
            <a:effectLst>
              <a:outerShdw blurRad="63500" algn="ctr" rotWithShape="0">
                <a:prstClr val="black">
                  <a:alpha val="40000"/>
                </a:prstClr>
              </a:outerShdw>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0" name="文本框 49"/>
            <p:cNvSpPr txBox="1"/>
            <p:nvPr/>
          </p:nvSpPr>
          <p:spPr>
            <a:xfrm>
              <a:off x="6952446" y="2624083"/>
              <a:ext cx="853730" cy="461665"/>
            </a:xfrm>
            <a:prstGeom prst="rect">
              <a:avLst/>
            </a:prstGeom>
            <a:noFill/>
          </p:spPr>
          <p:txBody>
            <a:bodyPr wrap="square" rtlCol="0">
              <a:spAutoFit/>
            </a:bodyPr>
            <a:lstStyle/>
            <a:p>
              <a:pPr marL="0" marR="0" lvl="0" indent="0" algn="ctr" defTabSz="913765" eaLnBrk="1" fontAlgn="auto" latinLnBrk="0" hangingPunct="1">
                <a:lnSpc>
                  <a:spcPct val="12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rPr>
                <a:t>03</a:t>
              </a:r>
              <a:endParaRPr kumimoji="0" lang="zh-CN" altLang="en-US" sz="2000" b="0" i="0" u="none" strike="noStrike" kern="0" cap="none" spc="0" normalizeH="0" baseline="-300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51" name="矩形 50"/>
          <p:cNvSpPr/>
          <p:nvPr/>
        </p:nvSpPr>
        <p:spPr>
          <a:xfrm>
            <a:off x="1272566" y="4272781"/>
            <a:ext cx="2159547" cy="430879"/>
          </a:xfrm>
          <a:prstGeom prst="rect">
            <a:avLst/>
          </a:prstGeom>
        </p:spPr>
        <p:txBody>
          <a:bodyPr wrap="none" lIns="91431" tIns="45716" rIns="91431" bIns="45716">
            <a:spAutoFit/>
          </a:bodyPr>
          <a:lstStyle/>
          <a:p>
            <a:pPr algn="ctr" defTabSz="913765" fontAlgn="auto">
              <a:spcBef>
                <a:spcPts val="0"/>
              </a:spcBef>
              <a:spcAft>
                <a:spcPts val="0"/>
              </a:spcAft>
            </a:pPr>
            <a:r>
              <a:rPr lang="zh-CN" altLang="en-US" sz="2200" dirty="0">
                <a:latin typeface="方正尚酷简体" panose="03000509000000000000" pitchFamily="65" charset="-122"/>
                <a:ea typeface="方正尚酷简体" panose="03000509000000000000" pitchFamily="65" charset="-122"/>
              </a:rPr>
              <a:t>优秀团队的特征</a:t>
            </a:r>
          </a:p>
        </p:txBody>
      </p:sp>
      <p:sp>
        <p:nvSpPr>
          <p:cNvPr id="52" name="矩形 47"/>
          <p:cNvSpPr>
            <a:spLocks noChangeArrowheads="1"/>
          </p:cNvSpPr>
          <p:nvPr/>
        </p:nvSpPr>
        <p:spPr bwMode="auto">
          <a:xfrm>
            <a:off x="1383966" y="4661079"/>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3765"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4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
        <p:nvSpPr>
          <p:cNvPr id="53" name="矩形 47"/>
          <p:cNvSpPr>
            <a:spLocks noChangeArrowheads="1"/>
          </p:cNvSpPr>
          <p:nvPr/>
        </p:nvSpPr>
        <p:spPr bwMode="auto">
          <a:xfrm>
            <a:off x="1335839" y="1684814"/>
            <a:ext cx="9578879" cy="65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3765"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sp>
        <p:nvSpPr>
          <p:cNvPr id="54" name="矩形 53"/>
          <p:cNvSpPr/>
          <p:nvPr/>
        </p:nvSpPr>
        <p:spPr>
          <a:xfrm>
            <a:off x="3756732" y="4272781"/>
            <a:ext cx="2159547" cy="430879"/>
          </a:xfrm>
          <a:prstGeom prst="rect">
            <a:avLst/>
          </a:prstGeom>
        </p:spPr>
        <p:txBody>
          <a:bodyPr wrap="none" lIns="91431" tIns="45716" rIns="91431" bIns="45716">
            <a:spAutoFit/>
          </a:bodyPr>
          <a:lstStyle/>
          <a:p>
            <a:pPr algn="ctr" defTabSz="913765" fontAlgn="auto">
              <a:spcBef>
                <a:spcPts val="0"/>
              </a:spcBef>
              <a:spcAft>
                <a:spcPts val="0"/>
              </a:spcAft>
            </a:pPr>
            <a:r>
              <a:rPr lang="zh-CN" altLang="en-US" sz="2200" dirty="0">
                <a:latin typeface="方正尚酷简体" panose="03000509000000000000" pitchFamily="65" charset="-122"/>
                <a:ea typeface="方正尚酷简体" panose="03000509000000000000" pitchFamily="65" charset="-122"/>
              </a:rPr>
              <a:t>优秀团队的特征</a:t>
            </a:r>
          </a:p>
        </p:txBody>
      </p:sp>
      <p:sp>
        <p:nvSpPr>
          <p:cNvPr id="55" name="矩形 47"/>
          <p:cNvSpPr>
            <a:spLocks noChangeArrowheads="1"/>
          </p:cNvSpPr>
          <p:nvPr/>
        </p:nvSpPr>
        <p:spPr bwMode="auto">
          <a:xfrm>
            <a:off x="3868131" y="4661079"/>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3765"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4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
        <p:nvSpPr>
          <p:cNvPr id="56" name="矩形 55"/>
          <p:cNvSpPr/>
          <p:nvPr/>
        </p:nvSpPr>
        <p:spPr>
          <a:xfrm>
            <a:off x="6281708" y="4272781"/>
            <a:ext cx="2159547" cy="430879"/>
          </a:xfrm>
          <a:prstGeom prst="rect">
            <a:avLst/>
          </a:prstGeom>
        </p:spPr>
        <p:txBody>
          <a:bodyPr wrap="none" lIns="91431" tIns="45716" rIns="91431" bIns="45716">
            <a:spAutoFit/>
          </a:bodyPr>
          <a:lstStyle/>
          <a:p>
            <a:pPr algn="ctr" defTabSz="913765" fontAlgn="auto">
              <a:spcBef>
                <a:spcPts val="0"/>
              </a:spcBef>
              <a:spcAft>
                <a:spcPts val="0"/>
              </a:spcAft>
            </a:pPr>
            <a:r>
              <a:rPr lang="zh-CN" altLang="en-US" sz="2200" dirty="0">
                <a:latin typeface="方正尚酷简体" panose="03000509000000000000" pitchFamily="65" charset="-122"/>
                <a:ea typeface="方正尚酷简体" panose="03000509000000000000" pitchFamily="65" charset="-122"/>
              </a:rPr>
              <a:t>优秀团队的特征</a:t>
            </a:r>
          </a:p>
        </p:txBody>
      </p:sp>
      <p:sp>
        <p:nvSpPr>
          <p:cNvPr id="57" name="矩形 47"/>
          <p:cNvSpPr>
            <a:spLocks noChangeArrowheads="1"/>
          </p:cNvSpPr>
          <p:nvPr/>
        </p:nvSpPr>
        <p:spPr bwMode="auto">
          <a:xfrm>
            <a:off x="6393107" y="4661079"/>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3765"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4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
        <p:nvSpPr>
          <p:cNvPr id="58" name="矩形 57"/>
          <p:cNvSpPr/>
          <p:nvPr/>
        </p:nvSpPr>
        <p:spPr>
          <a:xfrm>
            <a:off x="8675537" y="4272781"/>
            <a:ext cx="2159547" cy="430879"/>
          </a:xfrm>
          <a:prstGeom prst="rect">
            <a:avLst/>
          </a:prstGeom>
        </p:spPr>
        <p:txBody>
          <a:bodyPr wrap="none" lIns="91431" tIns="45716" rIns="91431" bIns="45716">
            <a:spAutoFit/>
          </a:bodyPr>
          <a:lstStyle/>
          <a:p>
            <a:pPr algn="ctr" defTabSz="913765" fontAlgn="auto">
              <a:spcBef>
                <a:spcPts val="0"/>
              </a:spcBef>
              <a:spcAft>
                <a:spcPts val="0"/>
              </a:spcAft>
            </a:pPr>
            <a:r>
              <a:rPr lang="zh-CN" altLang="en-US" sz="2200" dirty="0">
                <a:latin typeface="方正尚酷简体" panose="03000509000000000000" pitchFamily="65" charset="-122"/>
                <a:ea typeface="方正尚酷简体" panose="03000509000000000000" pitchFamily="65" charset="-122"/>
              </a:rPr>
              <a:t>优秀团队的特征</a:t>
            </a:r>
          </a:p>
        </p:txBody>
      </p:sp>
      <p:sp>
        <p:nvSpPr>
          <p:cNvPr id="59" name="矩形 47"/>
          <p:cNvSpPr>
            <a:spLocks noChangeArrowheads="1"/>
          </p:cNvSpPr>
          <p:nvPr/>
        </p:nvSpPr>
        <p:spPr bwMode="auto">
          <a:xfrm>
            <a:off x="8786936" y="4661079"/>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3765"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4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9496394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150"/>
                            </p:stCondLst>
                            <p:childTnLst>
                              <p:par>
                                <p:cTn id="15" presetID="22" presetClass="entr" presetSubtype="8" fill="hold" grpId="0" nodeType="afterEffect">
                                  <p:stCondLst>
                                    <p:cond delay="25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400"/>
                                        <p:tgtEl>
                                          <p:spTgt spid="34"/>
                                        </p:tgtEl>
                                      </p:cBhvr>
                                    </p:animEffect>
                                  </p:childTnLst>
                                </p:cTn>
                              </p:par>
                              <p:par>
                                <p:cTn id="18" presetID="2" presetClass="entr" presetSubtype="1" fill="hold" nodeType="withEffect">
                                  <p:stCondLst>
                                    <p:cond delay="85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250" fill="hold"/>
                                        <p:tgtEl>
                                          <p:spTgt spid="42"/>
                                        </p:tgtEl>
                                        <p:attrNameLst>
                                          <p:attrName>ppt_x</p:attrName>
                                        </p:attrNameLst>
                                      </p:cBhvr>
                                      <p:tavLst>
                                        <p:tav tm="0">
                                          <p:val>
                                            <p:strVal val="#ppt_x"/>
                                          </p:val>
                                        </p:tav>
                                        <p:tav tm="100000">
                                          <p:val>
                                            <p:strVal val="#ppt_x"/>
                                          </p:val>
                                        </p:tav>
                                      </p:tavLst>
                                    </p:anim>
                                    <p:anim calcmode="lin" valueType="num">
                                      <p:cBhvr additive="base">
                                        <p:cTn id="21" dur="250" fill="hold"/>
                                        <p:tgtEl>
                                          <p:spTgt spid="42"/>
                                        </p:tgtEl>
                                        <p:attrNameLst>
                                          <p:attrName>ppt_y</p:attrName>
                                        </p:attrNameLst>
                                      </p:cBhvr>
                                      <p:tavLst>
                                        <p:tav tm="0">
                                          <p:val>
                                            <p:strVal val="0-#ppt_h/2"/>
                                          </p:val>
                                        </p:tav>
                                        <p:tav tm="100000">
                                          <p:val>
                                            <p:strVal val="#ppt_y"/>
                                          </p:val>
                                        </p:tav>
                                      </p:tavLst>
                                    </p:anim>
                                  </p:childTnLst>
                                </p:cTn>
                              </p:par>
                              <p:par>
                                <p:cTn id="22" presetID="53" presetClass="entr" presetSubtype="16" fill="hold" grpId="0" nodeType="withEffect">
                                  <p:stCondLst>
                                    <p:cond delay="1250"/>
                                  </p:stCondLst>
                                  <p:childTnLst>
                                    <p:set>
                                      <p:cBhvr>
                                        <p:cTn id="23" dur="1" fill="hold">
                                          <p:stCondLst>
                                            <p:cond delay="0"/>
                                          </p:stCondLst>
                                        </p:cTn>
                                        <p:tgtEl>
                                          <p:spTgt spid="38"/>
                                        </p:tgtEl>
                                        <p:attrNameLst>
                                          <p:attrName>style.visibility</p:attrName>
                                        </p:attrNameLst>
                                      </p:cBhvr>
                                      <p:to>
                                        <p:strVal val="visible"/>
                                      </p:to>
                                    </p:set>
                                    <p:anim calcmode="lin" valueType="num">
                                      <p:cBhvr>
                                        <p:cTn id="24" dur="250" fill="hold"/>
                                        <p:tgtEl>
                                          <p:spTgt spid="38"/>
                                        </p:tgtEl>
                                        <p:attrNameLst>
                                          <p:attrName>ppt_w</p:attrName>
                                        </p:attrNameLst>
                                      </p:cBhvr>
                                      <p:tavLst>
                                        <p:tav tm="0">
                                          <p:val>
                                            <p:fltVal val="0"/>
                                          </p:val>
                                        </p:tav>
                                        <p:tav tm="100000">
                                          <p:val>
                                            <p:strVal val="#ppt_w"/>
                                          </p:val>
                                        </p:tav>
                                      </p:tavLst>
                                    </p:anim>
                                    <p:anim calcmode="lin" valueType="num">
                                      <p:cBhvr>
                                        <p:cTn id="25" dur="250" fill="hold"/>
                                        <p:tgtEl>
                                          <p:spTgt spid="38"/>
                                        </p:tgtEl>
                                        <p:attrNameLst>
                                          <p:attrName>ppt_h</p:attrName>
                                        </p:attrNameLst>
                                      </p:cBhvr>
                                      <p:tavLst>
                                        <p:tav tm="0">
                                          <p:val>
                                            <p:fltVal val="0"/>
                                          </p:val>
                                        </p:tav>
                                        <p:tav tm="100000">
                                          <p:val>
                                            <p:strVal val="#ppt_h"/>
                                          </p:val>
                                        </p:tav>
                                      </p:tavLst>
                                    </p:anim>
                                    <p:animEffect transition="in" filter="fade">
                                      <p:cBhvr>
                                        <p:cTn id="26" dur="250"/>
                                        <p:tgtEl>
                                          <p:spTgt spid="38"/>
                                        </p:tgtEl>
                                      </p:cBhvr>
                                    </p:animEffect>
                                  </p:childTnLst>
                                </p:cTn>
                              </p:par>
                              <p:par>
                                <p:cTn id="27" presetID="14" presetClass="entr" presetSubtype="10" fill="hold" grpId="0" nodeType="withEffect">
                                  <p:stCondLst>
                                    <p:cond delay="1750"/>
                                  </p:stCondLst>
                                  <p:childTnLst>
                                    <p:set>
                                      <p:cBhvr>
                                        <p:cTn id="28" dur="1" fill="hold">
                                          <p:stCondLst>
                                            <p:cond delay="0"/>
                                          </p:stCondLst>
                                        </p:cTn>
                                        <p:tgtEl>
                                          <p:spTgt spid="51"/>
                                        </p:tgtEl>
                                        <p:attrNameLst>
                                          <p:attrName>style.visibility</p:attrName>
                                        </p:attrNameLst>
                                      </p:cBhvr>
                                      <p:to>
                                        <p:strVal val="visible"/>
                                      </p:to>
                                    </p:set>
                                    <p:animEffect transition="in" filter="randombar(horizontal)">
                                      <p:cBhvr>
                                        <p:cTn id="29" dur="400"/>
                                        <p:tgtEl>
                                          <p:spTgt spid="51"/>
                                        </p:tgtEl>
                                      </p:cBhvr>
                                    </p:animEffect>
                                  </p:childTnLst>
                                </p:cTn>
                              </p:par>
                              <p:par>
                                <p:cTn id="30" presetID="14" presetClass="entr" presetSubtype="10" fill="hold" grpId="0" nodeType="withEffect">
                                  <p:stCondLst>
                                    <p:cond delay="1750"/>
                                  </p:stCondLst>
                                  <p:childTnLst>
                                    <p:set>
                                      <p:cBhvr>
                                        <p:cTn id="31" dur="1" fill="hold">
                                          <p:stCondLst>
                                            <p:cond delay="0"/>
                                          </p:stCondLst>
                                        </p:cTn>
                                        <p:tgtEl>
                                          <p:spTgt spid="52"/>
                                        </p:tgtEl>
                                        <p:attrNameLst>
                                          <p:attrName>style.visibility</p:attrName>
                                        </p:attrNameLst>
                                      </p:cBhvr>
                                      <p:to>
                                        <p:strVal val="visible"/>
                                      </p:to>
                                    </p:set>
                                    <p:animEffect transition="in" filter="randombar(horizontal)">
                                      <p:cBhvr>
                                        <p:cTn id="32" dur="400"/>
                                        <p:tgtEl>
                                          <p:spTgt spid="52"/>
                                        </p:tgtEl>
                                      </p:cBhvr>
                                    </p:animEffect>
                                  </p:childTnLst>
                                </p:cTn>
                              </p:par>
                              <p:par>
                                <p:cTn id="33" presetID="2" presetClass="entr" presetSubtype="1" fill="hold" nodeType="withEffect">
                                  <p:stCondLst>
                                    <p:cond delay="250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250" fill="hold"/>
                                        <p:tgtEl>
                                          <p:spTgt spid="39"/>
                                        </p:tgtEl>
                                        <p:attrNameLst>
                                          <p:attrName>ppt_x</p:attrName>
                                        </p:attrNameLst>
                                      </p:cBhvr>
                                      <p:tavLst>
                                        <p:tav tm="0">
                                          <p:val>
                                            <p:strVal val="#ppt_x"/>
                                          </p:val>
                                        </p:tav>
                                        <p:tav tm="100000">
                                          <p:val>
                                            <p:strVal val="#ppt_x"/>
                                          </p:val>
                                        </p:tav>
                                      </p:tavLst>
                                    </p:anim>
                                    <p:anim calcmode="lin" valueType="num">
                                      <p:cBhvr additive="base">
                                        <p:cTn id="36" dur="250" fill="hold"/>
                                        <p:tgtEl>
                                          <p:spTgt spid="39"/>
                                        </p:tgtEl>
                                        <p:attrNameLst>
                                          <p:attrName>ppt_y</p:attrName>
                                        </p:attrNameLst>
                                      </p:cBhvr>
                                      <p:tavLst>
                                        <p:tav tm="0">
                                          <p:val>
                                            <p:strVal val="0-#ppt_h/2"/>
                                          </p:val>
                                        </p:tav>
                                        <p:tav tm="100000">
                                          <p:val>
                                            <p:strVal val="#ppt_y"/>
                                          </p:val>
                                        </p:tav>
                                      </p:tavLst>
                                    </p:anim>
                                  </p:childTnLst>
                                </p:cTn>
                              </p:par>
                              <p:par>
                                <p:cTn id="37" presetID="53" presetClass="entr" presetSubtype="16" fill="hold" grpId="0" nodeType="withEffect">
                                  <p:stCondLst>
                                    <p:cond delay="2900"/>
                                  </p:stCondLst>
                                  <p:childTnLst>
                                    <p:set>
                                      <p:cBhvr>
                                        <p:cTn id="38" dur="1" fill="hold">
                                          <p:stCondLst>
                                            <p:cond delay="0"/>
                                          </p:stCondLst>
                                        </p:cTn>
                                        <p:tgtEl>
                                          <p:spTgt spid="35"/>
                                        </p:tgtEl>
                                        <p:attrNameLst>
                                          <p:attrName>style.visibility</p:attrName>
                                        </p:attrNameLst>
                                      </p:cBhvr>
                                      <p:to>
                                        <p:strVal val="visible"/>
                                      </p:to>
                                    </p:set>
                                    <p:anim calcmode="lin" valueType="num">
                                      <p:cBhvr>
                                        <p:cTn id="39" dur="250" fill="hold"/>
                                        <p:tgtEl>
                                          <p:spTgt spid="35"/>
                                        </p:tgtEl>
                                        <p:attrNameLst>
                                          <p:attrName>ppt_w</p:attrName>
                                        </p:attrNameLst>
                                      </p:cBhvr>
                                      <p:tavLst>
                                        <p:tav tm="0">
                                          <p:val>
                                            <p:fltVal val="0"/>
                                          </p:val>
                                        </p:tav>
                                        <p:tav tm="100000">
                                          <p:val>
                                            <p:strVal val="#ppt_w"/>
                                          </p:val>
                                        </p:tav>
                                      </p:tavLst>
                                    </p:anim>
                                    <p:anim calcmode="lin" valueType="num">
                                      <p:cBhvr>
                                        <p:cTn id="40" dur="250" fill="hold"/>
                                        <p:tgtEl>
                                          <p:spTgt spid="35"/>
                                        </p:tgtEl>
                                        <p:attrNameLst>
                                          <p:attrName>ppt_h</p:attrName>
                                        </p:attrNameLst>
                                      </p:cBhvr>
                                      <p:tavLst>
                                        <p:tav tm="0">
                                          <p:val>
                                            <p:fltVal val="0"/>
                                          </p:val>
                                        </p:tav>
                                        <p:tav tm="100000">
                                          <p:val>
                                            <p:strVal val="#ppt_h"/>
                                          </p:val>
                                        </p:tav>
                                      </p:tavLst>
                                    </p:anim>
                                    <p:animEffect transition="in" filter="fade">
                                      <p:cBhvr>
                                        <p:cTn id="41" dur="250"/>
                                        <p:tgtEl>
                                          <p:spTgt spid="35"/>
                                        </p:tgtEl>
                                      </p:cBhvr>
                                    </p:animEffect>
                                  </p:childTnLst>
                                </p:cTn>
                              </p:par>
                              <p:par>
                                <p:cTn id="42" presetID="14" presetClass="entr" presetSubtype="10" fill="hold" grpId="0" nodeType="withEffect">
                                  <p:stCondLst>
                                    <p:cond delay="3500"/>
                                  </p:stCondLst>
                                  <p:childTnLst>
                                    <p:set>
                                      <p:cBhvr>
                                        <p:cTn id="43" dur="1" fill="hold">
                                          <p:stCondLst>
                                            <p:cond delay="0"/>
                                          </p:stCondLst>
                                        </p:cTn>
                                        <p:tgtEl>
                                          <p:spTgt spid="54"/>
                                        </p:tgtEl>
                                        <p:attrNameLst>
                                          <p:attrName>style.visibility</p:attrName>
                                        </p:attrNameLst>
                                      </p:cBhvr>
                                      <p:to>
                                        <p:strVal val="visible"/>
                                      </p:to>
                                    </p:set>
                                    <p:animEffect transition="in" filter="randombar(horizontal)">
                                      <p:cBhvr>
                                        <p:cTn id="44" dur="400"/>
                                        <p:tgtEl>
                                          <p:spTgt spid="54"/>
                                        </p:tgtEl>
                                      </p:cBhvr>
                                    </p:animEffect>
                                  </p:childTnLst>
                                </p:cTn>
                              </p:par>
                              <p:par>
                                <p:cTn id="45" presetID="14" presetClass="entr" presetSubtype="10" fill="hold" grpId="0" nodeType="withEffect">
                                  <p:stCondLst>
                                    <p:cond delay="3500"/>
                                  </p:stCondLst>
                                  <p:childTnLst>
                                    <p:set>
                                      <p:cBhvr>
                                        <p:cTn id="46" dur="1" fill="hold">
                                          <p:stCondLst>
                                            <p:cond delay="0"/>
                                          </p:stCondLst>
                                        </p:cTn>
                                        <p:tgtEl>
                                          <p:spTgt spid="55"/>
                                        </p:tgtEl>
                                        <p:attrNameLst>
                                          <p:attrName>style.visibility</p:attrName>
                                        </p:attrNameLst>
                                      </p:cBhvr>
                                      <p:to>
                                        <p:strVal val="visible"/>
                                      </p:to>
                                    </p:set>
                                    <p:animEffect transition="in" filter="randombar(horizontal)">
                                      <p:cBhvr>
                                        <p:cTn id="47" dur="400"/>
                                        <p:tgtEl>
                                          <p:spTgt spid="55"/>
                                        </p:tgtEl>
                                      </p:cBhvr>
                                    </p:animEffect>
                                  </p:childTnLst>
                                </p:cTn>
                              </p:par>
                              <p:par>
                                <p:cTn id="48" presetID="2" presetClass="entr" presetSubtype="1" fill="hold" nodeType="withEffect">
                                  <p:stCondLst>
                                    <p:cond delay="410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250" fill="hold"/>
                                        <p:tgtEl>
                                          <p:spTgt spid="48"/>
                                        </p:tgtEl>
                                        <p:attrNameLst>
                                          <p:attrName>ppt_x</p:attrName>
                                        </p:attrNameLst>
                                      </p:cBhvr>
                                      <p:tavLst>
                                        <p:tav tm="0">
                                          <p:val>
                                            <p:strVal val="#ppt_x"/>
                                          </p:val>
                                        </p:tav>
                                        <p:tav tm="100000">
                                          <p:val>
                                            <p:strVal val="#ppt_x"/>
                                          </p:val>
                                        </p:tav>
                                      </p:tavLst>
                                    </p:anim>
                                    <p:anim calcmode="lin" valueType="num">
                                      <p:cBhvr additive="base">
                                        <p:cTn id="51" dur="250" fill="hold"/>
                                        <p:tgtEl>
                                          <p:spTgt spid="48"/>
                                        </p:tgtEl>
                                        <p:attrNameLst>
                                          <p:attrName>ppt_y</p:attrName>
                                        </p:attrNameLst>
                                      </p:cBhvr>
                                      <p:tavLst>
                                        <p:tav tm="0">
                                          <p:val>
                                            <p:strVal val="0-#ppt_h/2"/>
                                          </p:val>
                                        </p:tav>
                                        <p:tav tm="100000">
                                          <p:val>
                                            <p:strVal val="#ppt_y"/>
                                          </p:val>
                                        </p:tav>
                                      </p:tavLst>
                                    </p:anim>
                                  </p:childTnLst>
                                </p:cTn>
                              </p:par>
                              <p:par>
                                <p:cTn id="52" presetID="53" presetClass="entr" presetSubtype="16" fill="hold" grpId="0" nodeType="withEffect">
                                  <p:stCondLst>
                                    <p:cond delay="4500"/>
                                  </p:stCondLst>
                                  <p:childTnLst>
                                    <p:set>
                                      <p:cBhvr>
                                        <p:cTn id="53" dur="1" fill="hold">
                                          <p:stCondLst>
                                            <p:cond delay="0"/>
                                          </p:stCondLst>
                                        </p:cTn>
                                        <p:tgtEl>
                                          <p:spTgt spid="36"/>
                                        </p:tgtEl>
                                        <p:attrNameLst>
                                          <p:attrName>style.visibility</p:attrName>
                                        </p:attrNameLst>
                                      </p:cBhvr>
                                      <p:to>
                                        <p:strVal val="visible"/>
                                      </p:to>
                                    </p:set>
                                    <p:anim calcmode="lin" valueType="num">
                                      <p:cBhvr>
                                        <p:cTn id="54" dur="250" fill="hold"/>
                                        <p:tgtEl>
                                          <p:spTgt spid="36"/>
                                        </p:tgtEl>
                                        <p:attrNameLst>
                                          <p:attrName>ppt_w</p:attrName>
                                        </p:attrNameLst>
                                      </p:cBhvr>
                                      <p:tavLst>
                                        <p:tav tm="0">
                                          <p:val>
                                            <p:fltVal val="0"/>
                                          </p:val>
                                        </p:tav>
                                        <p:tav tm="100000">
                                          <p:val>
                                            <p:strVal val="#ppt_w"/>
                                          </p:val>
                                        </p:tav>
                                      </p:tavLst>
                                    </p:anim>
                                    <p:anim calcmode="lin" valueType="num">
                                      <p:cBhvr>
                                        <p:cTn id="55" dur="250" fill="hold"/>
                                        <p:tgtEl>
                                          <p:spTgt spid="36"/>
                                        </p:tgtEl>
                                        <p:attrNameLst>
                                          <p:attrName>ppt_h</p:attrName>
                                        </p:attrNameLst>
                                      </p:cBhvr>
                                      <p:tavLst>
                                        <p:tav tm="0">
                                          <p:val>
                                            <p:fltVal val="0"/>
                                          </p:val>
                                        </p:tav>
                                        <p:tav tm="100000">
                                          <p:val>
                                            <p:strVal val="#ppt_h"/>
                                          </p:val>
                                        </p:tav>
                                      </p:tavLst>
                                    </p:anim>
                                    <p:animEffect transition="in" filter="fade">
                                      <p:cBhvr>
                                        <p:cTn id="56" dur="250"/>
                                        <p:tgtEl>
                                          <p:spTgt spid="36"/>
                                        </p:tgtEl>
                                      </p:cBhvr>
                                    </p:animEffect>
                                  </p:childTnLst>
                                </p:cTn>
                              </p:par>
                              <p:par>
                                <p:cTn id="57" presetID="14" presetClass="entr" presetSubtype="10" fill="hold" grpId="0" nodeType="withEffect">
                                  <p:stCondLst>
                                    <p:cond delay="5000"/>
                                  </p:stCondLst>
                                  <p:childTnLst>
                                    <p:set>
                                      <p:cBhvr>
                                        <p:cTn id="58" dur="1" fill="hold">
                                          <p:stCondLst>
                                            <p:cond delay="0"/>
                                          </p:stCondLst>
                                        </p:cTn>
                                        <p:tgtEl>
                                          <p:spTgt spid="56"/>
                                        </p:tgtEl>
                                        <p:attrNameLst>
                                          <p:attrName>style.visibility</p:attrName>
                                        </p:attrNameLst>
                                      </p:cBhvr>
                                      <p:to>
                                        <p:strVal val="visible"/>
                                      </p:to>
                                    </p:set>
                                    <p:animEffect transition="in" filter="randombar(horizontal)">
                                      <p:cBhvr>
                                        <p:cTn id="59" dur="400"/>
                                        <p:tgtEl>
                                          <p:spTgt spid="56"/>
                                        </p:tgtEl>
                                      </p:cBhvr>
                                    </p:animEffect>
                                  </p:childTnLst>
                                </p:cTn>
                              </p:par>
                              <p:par>
                                <p:cTn id="60" presetID="14" presetClass="entr" presetSubtype="10" fill="hold" grpId="0" nodeType="withEffect">
                                  <p:stCondLst>
                                    <p:cond delay="5000"/>
                                  </p:stCondLst>
                                  <p:childTnLst>
                                    <p:set>
                                      <p:cBhvr>
                                        <p:cTn id="61" dur="1" fill="hold">
                                          <p:stCondLst>
                                            <p:cond delay="0"/>
                                          </p:stCondLst>
                                        </p:cTn>
                                        <p:tgtEl>
                                          <p:spTgt spid="57"/>
                                        </p:tgtEl>
                                        <p:attrNameLst>
                                          <p:attrName>style.visibility</p:attrName>
                                        </p:attrNameLst>
                                      </p:cBhvr>
                                      <p:to>
                                        <p:strVal val="visible"/>
                                      </p:to>
                                    </p:set>
                                    <p:animEffect transition="in" filter="randombar(horizontal)">
                                      <p:cBhvr>
                                        <p:cTn id="62" dur="400"/>
                                        <p:tgtEl>
                                          <p:spTgt spid="57"/>
                                        </p:tgtEl>
                                      </p:cBhvr>
                                    </p:animEffect>
                                  </p:childTnLst>
                                </p:cTn>
                              </p:par>
                              <p:par>
                                <p:cTn id="63" presetID="2" presetClass="entr" presetSubtype="1" fill="hold" nodeType="withEffect">
                                  <p:stCondLst>
                                    <p:cond delay="5650"/>
                                  </p:stCondLst>
                                  <p:childTnLst>
                                    <p:set>
                                      <p:cBhvr>
                                        <p:cTn id="64" dur="1" fill="hold">
                                          <p:stCondLst>
                                            <p:cond delay="0"/>
                                          </p:stCondLst>
                                        </p:cTn>
                                        <p:tgtEl>
                                          <p:spTgt spid="45"/>
                                        </p:tgtEl>
                                        <p:attrNameLst>
                                          <p:attrName>style.visibility</p:attrName>
                                        </p:attrNameLst>
                                      </p:cBhvr>
                                      <p:to>
                                        <p:strVal val="visible"/>
                                      </p:to>
                                    </p:set>
                                    <p:anim calcmode="lin" valueType="num">
                                      <p:cBhvr additive="base">
                                        <p:cTn id="65" dur="250" fill="hold"/>
                                        <p:tgtEl>
                                          <p:spTgt spid="45"/>
                                        </p:tgtEl>
                                        <p:attrNameLst>
                                          <p:attrName>ppt_x</p:attrName>
                                        </p:attrNameLst>
                                      </p:cBhvr>
                                      <p:tavLst>
                                        <p:tav tm="0">
                                          <p:val>
                                            <p:strVal val="#ppt_x"/>
                                          </p:val>
                                        </p:tav>
                                        <p:tav tm="100000">
                                          <p:val>
                                            <p:strVal val="#ppt_x"/>
                                          </p:val>
                                        </p:tav>
                                      </p:tavLst>
                                    </p:anim>
                                    <p:anim calcmode="lin" valueType="num">
                                      <p:cBhvr additive="base">
                                        <p:cTn id="66" dur="250" fill="hold"/>
                                        <p:tgtEl>
                                          <p:spTgt spid="45"/>
                                        </p:tgtEl>
                                        <p:attrNameLst>
                                          <p:attrName>ppt_y</p:attrName>
                                        </p:attrNameLst>
                                      </p:cBhvr>
                                      <p:tavLst>
                                        <p:tav tm="0">
                                          <p:val>
                                            <p:strVal val="0-#ppt_h/2"/>
                                          </p:val>
                                        </p:tav>
                                        <p:tav tm="100000">
                                          <p:val>
                                            <p:strVal val="#ppt_y"/>
                                          </p:val>
                                        </p:tav>
                                      </p:tavLst>
                                    </p:anim>
                                  </p:childTnLst>
                                </p:cTn>
                              </p:par>
                              <p:par>
                                <p:cTn id="67" presetID="53" presetClass="entr" presetSubtype="16" fill="hold" grpId="0" nodeType="withEffect">
                                  <p:stCondLst>
                                    <p:cond delay="6050"/>
                                  </p:stCondLst>
                                  <p:childTnLst>
                                    <p:set>
                                      <p:cBhvr>
                                        <p:cTn id="68" dur="1" fill="hold">
                                          <p:stCondLst>
                                            <p:cond delay="0"/>
                                          </p:stCondLst>
                                        </p:cTn>
                                        <p:tgtEl>
                                          <p:spTgt spid="37"/>
                                        </p:tgtEl>
                                        <p:attrNameLst>
                                          <p:attrName>style.visibility</p:attrName>
                                        </p:attrNameLst>
                                      </p:cBhvr>
                                      <p:to>
                                        <p:strVal val="visible"/>
                                      </p:to>
                                    </p:set>
                                    <p:anim calcmode="lin" valueType="num">
                                      <p:cBhvr>
                                        <p:cTn id="69" dur="250" fill="hold"/>
                                        <p:tgtEl>
                                          <p:spTgt spid="37"/>
                                        </p:tgtEl>
                                        <p:attrNameLst>
                                          <p:attrName>ppt_w</p:attrName>
                                        </p:attrNameLst>
                                      </p:cBhvr>
                                      <p:tavLst>
                                        <p:tav tm="0">
                                          <p:val>
                                            <p:fltVal val="0"/>
                                          </p:val>
                                        </p:tav>
                                        <p:tav tm="100000">
                                          <p:val>
                                            <p:strVal val="#ppt_w"/>
                                          </p:val>
                                        </p:tav>
                                      </p:tavLst>
                                    </p:anim>
                                    <p:anim calcmode="lin" valueType="num">
                                      <p:cBhvr>
                                        <p:cTn id="70" dur="250" fill="hold"/>
                                        <p:tgtEl>
                                          <p:spTgt spid="37"/>
                                        </p:tgtEl>
                                        <p:attrNameLst>
                                          <p:attrName>ppt_h</p:attrName>
                                        </p:attrNameLst>
                                      </p:cBhvr>
                                      <p:tavLst>
                                        <p:tav tm="0">
                                          <p:val>
                                            <p:fltVal val="0"/>
                                          </p:val>
                                        </p:tav>
                                        <p:tav tm="100000">
                                          <p:val>
                                            <p:strVal val="#ppt_h"/>
                                          </p:val>
                                        </p:tav>
                                      </p:tavLst>
                                    </p:anim>
                                    <p:animEffect transition="in" filter="fade">
                                      <p:cBhvr>
                                        <p:cTn id="71" dur="250"/>
                                        <p:tgtEl>
                                          <p:spTgt spid="37"/>
                                        </p:tgtEl>
                                      </p:cBhvr>
                                    </p:animEffect>
                                  </p:childTnLst>
                                </p:cTn>
                              </p:par>
                              <p:par>
                                <p:cTn id="72" presetID="14" presetClass="entr" presetSubtype="10" fill="hold" grpId="0" nodeType="withEffect">
                                  <p:stCondLst>
                                    <p:cond delay="6500"/>
                                  </p:stCondLst>
                                  <p:childTnLst>
                                    <p:set>
                                      <p:cBhvr>
                                        <p:cTn id="73" dur="1" fill="hold">
                                          <p:stCondLst>
                                            <p:cond delay="0"/>
                                          </p:stCondLst>
                                        </p:cTn>
                                        <p:tgtEl>
                                          <p:spTgt spid="58"/>
                                        </p:tgtEl>
                                        <p:attrNameLst>
                                          <p:attrName>style.visibility</p:attrName>
                                        </p:attrNameLst>
                                      </p:cBhvr>
                                      <p:to>
                                        <p:strVal val="visible"/>
                                      </p:to>
                                    </p:set>
                                    <p:animEffect transition="in" filter="randombar(horizontal)">
                                      <p:cBhvr>
                                        <p:cTn id="74" dur="400"/>
                                        <p:tgtEl>
                                          <p:spTgt spid="58"/>
                                        </p:tgtEl>
                                      </p:cBhvr>
                                    </p:animEffect>
                                  </p:childTnLst>
                                </p:cTn>
                              </p:par>
                              <p:par>
                                <p:cTn id="75" presetID="14" presetClass="entr" presetSubtype="10" fill="hold" grpId="0" nodeType="withEffect">
                                  <p:stCondLst>
                                    <p:cond delay="6500"/>
                                  </p:stCondLst>
                                  <p:childTnLst>
                                    <p:set>
                                      <p:cBhvr>
                                        <p:cTn id="76" dur="1" fill="hold">
                                          <p:stCondLst>
                                            <p:cond delay="0"/>
                                          </p:stCondLst>
                                        </p:cTn>
                                        <p:tgtEl>
                                          <p:spTgt spid="59"/>
                                        </p:tgtEl>
                                        <p:attrNameLst>
                                          <p:attrName>style.visibility</p:attrName>
                                        </p:attrNameLst>
                                      </p:cBhvr>
                                      <p:to>
                                        <p:strVal val="visible"/>
                                      </p:to>
                                    </p:set>
                                    <p:animEffect transition="in" filter="randombar(horizontal)">
                                      <p:cBhvr>
                                        <p:cTn id="77" dur="400"/>
                                        <p:tgtEl>
                                          <p:spTgt spid="59"/>
                                        </p:tgtEl>
                                      </p:cBhvr>
                                    </p:animEffect>
                                  </p:childTnLst>
                                </p:cTn>
                              </p:par>
                            </p:childTnLst>
                          </p:cTn>
                        </p:par>
                        <p:par>
                          <p:cTn id="78" fill="hold">
                            <p:stCondLst>
                              <p:cond delay="8050"/>
                            </p:stCondLst>
                            <p:childTnLst>
                              <p:par>
                                <p:cTn id="79" presetID="16" presetClass="entr" presetSubtype="37" fill="hold" grpId="0" nodeType="after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barn(outVertical)">
                                      <p:cBhvr>
                                        <p:cTn id="8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34" grpId="0" animBg="1"/>
      <p:bldP spid="35" grpId="0" animBg="1"/>
      <p:bldP spid="36" grpId="0" animBg="1"/>
      <p:bldP spid="37" grpId="0" animBg="1"/>
      <p:bldP spid="38" grpId="0" animBg="1"/>
      <p:bldP spid="51" grpId="0"/>
      <p:bldP spid="52" grpId="0"/>
      <p:bldP spid="53" grpId="0"/>
      <p:bldP spid="54" grpId="0"/>
      <p:bldP spid="55" grpId="0"/>
      <p:bldP spid="56" grpId="0"/>
      <p:bldP spid="57" grpId="0"/>
      <p:bldP spid="58" grpId="0"/>
      <p:bldP spid="5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7"/>
          <p:cNvSpPr>
            <a:spLocks/>
          </p:cNvSpPr>
          <p:nvPr/>
        </p:nvSpPr>
        <p:spPr bwMode="auto">
          <a:xfrm>
            <a:off x="1" y="-1"/>
            <a:ext cx="5317331" cy="5301986"/>
          </a:xfrm>
          <a:custGeom>
            <a:avLst/>
            <a:gdLst>
              <a:gd name="T0" fmla="*/ 0 w 1386"/>
              <a:gd name="T1" fmla="*/ 0 h 1382"/>
              <a:gd name="T2" fmla="*/ 0 w 1386"/>
              <a:gd name="T3" fmla="*/ 1382 h 1382"/>
              <a:gd name="T4" fmla="*/ 1386 w 1386"/>
              <a:gd name="T5" fmla="*/ 0 h 1382"/>
              <a:gd name="T6" fmla="*/ 0 w 1386"/>
              <a:gd name="T7" fmla="*/ 0 h 1382"/>
            </a:gdLst>
            <a:ahLst/>
            <a:cxnLst>
              <a:cxn ang="0">
                <a:pos x="T0" y="T1"/>
              </a:cxn>
              <a:cxn ang="0">
                <a:pos x="T2" y="T3"/>
              </a:cxn>
              <a:cxn ang="0">
                <a:pos x="T4" y="T5"/>
              </a:cxn>
              <a:cxn ang="0">
                <a:pos x="T6" y="T7"/>
              </a:cxn>
            </a:cxnLst>
            <a:rect l="0" t="0" r="r" b="b"/>
            <a:pathLst>
              <a:path w="1386" h="1382">
                <a:moveTo>
                  <a:pt x="0" y="0"/>
                </a:moveTo>
                <a:lnTo>
                  <a:pt x="0" y="1382"/>
                </a:lnTo>
                <a:lnTo>
                  <a:pt x="1386" y="0"/>
                </a:lnTo>
                <a:lnTo>
                  <a:pt x="0" y="0"/>
                </a:lnTo>
                <a:close/>
              </a:path>
            </a:pathLst>
          </a:custGeom>
          <a:blipFill dpi="0" rotWithShape="1">
            <a:blip r:embed="rId3"/>
            <a:srcRect/>
            <a:stretch>
              <a:fillRect l="-31761" t="-23822" r="-61677" b="-5526"/>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b="1">
              <a:solidFill>
                <a:schemeClr val="lt1"/>
              </a:solidFill>
              <a:latin typeface="Agency FB" panose="020B0503020202020204" pitchFamily="34" charset="0"/>
              <a:ea typeface="腾祥澜黑简" panose="01010104010101010101" pitchFamily="2" charset="-122"/>
            </a:endParaRPr>
          </a:p>
        </p:txBody>
      </p:sp>
      <p:sp>
        <p:nvSpPr>
          <p:cNvPr id="22" name="任意多边形 21"/>
          <p:cNvSpPr>
            <a:spLocks/>
          </p:cNvSpPr>
          <p:nvPr/>
        </p:nvSpPr>
        <p:spPr bwMode="auto">
          <a:xfrm>
            <a:off x="1" y="-1"/>
            <a:ext cx="7891595" cy="6858002"/>
          </a:xfrm>
          <a:custGeom>
            <a:avLst/>
            <a:gdLst>
              <a:gd name="connsiteX0" fmla="*/ 6065441 w 7891595"/>
              <a:gd name="connsiteY0" fmla="*/ 0 h 6858002"/>
              <a:gd name="connsiteX1" fmla="*/ 7891595 w 7891595"/>
              <a:gd name="connsiteY1" fmla="*/ 0 h 6858002"/>
              <a:gd name="connsiteX2" fmla="*/ 1826154 w 7891595"/>
              <a:gd name="connsiteY2" fmla="*/ 6061605 h 6858002"/>
              <a:gd name="connsiteX3" fmla="*/ 2488791 w 7891595"/>
              <a:gd name="connsiteY3" fmla="*/ 6858002 h 6858002"/>
              <a:gd name="connsiteX4" fmla="*/ 662657 w 7891595"/>
              <a:gd name="connsiteY4" fmla="*/ 6858002 h 6858002"/>
              <a:gd name="connsiteX5" fmla="*/ 0 w 7891595"/>
              <a:gd name="connsiteY5" fmla="*/ 6061605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1595" h="6858002">
                <a:moveTo>
                  <a:pt x="6065441" y="0"/>
                </a:moveTo>
                <a:lnTo>
                  <a:pt x="7891595" y="0"/>
                </a:lnTo>
                <a:lnTo>
                  <a:pt x="1826154" y="6061605"/>
                </a:lnTo>
                <a:lnTo>
                  <a:pt x="2488791" y="6858002"/>
                </a:lnTo>
                <a:lnTo>
                  <a:pt x="662657" y="6858002"/>
                </a:lnTo>
                <a:lnTo>
                  <a:pt x="0" y="6061605"/>
                </a:lnTo>
                <a:close/>
              </a:path>
            </a:pathLst>
          </a:custGeom>
          <a:solidFill>
            <a:srgbClr val="2121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24" name="任意多边形 23"/>
          <p:cNvSpPr>
            <a:spLocks/>
          </p:cNvSpPr>
          <p:nvPr/>
        </p:nvSpPr>
        <p:spPr bwMode="auto">
          <a:xfrm>
            <a:off x="1" y="2363258"/>
            <a:ext cx="3880063" cy="4494743"/>
          </a:xfrm>
          <a:custGeom>
            <a:avLst/>
            <a:gdLst>
              <a:gd name="connsiteX0" fmla="*/ 0 w 3880063"/>
              <a:gd name="connsiteY0" fmla="*/ 0 h 4494743"/>
              <a:gd name="connsiteX1" fmla="*/ 3880063 w 3880063"/>
              <a:gd name="connsiteY1" fmla="*/ 4494743 h 4494743"/>
              <a:gd name="connsiteX2" fmla="*/ 3082224 w 3880063"/>
              <a:gd name="connsiteY2" fmla="*/ 4494743 h 4494743"/>
              <a:gd name="connsiteX3" fmla="*/ 0 w 3880063"/>
              <a:gd name="connsiteY3" fmla="*/ 932260 h 4494743"/>
            </a:gdLst>
            <a:ahLst/>
            <a:cxnLst>
              <a:cxn ang="0">
                <a:pos x="connsiteX0" y="connsiteY0"/>
              </a:cxn>
              <a:cxn ang="0">
                <a:pos x="connsiteX1" y="connsiteY1"/>
              </a:cxn>
              <a:cxn ang="0">
                <a:pos x="connsiteX2" y="connsiteY2"/>
              </a:cxn>
              <a:cxn ang="0">
                <a:pos x="connsiteX3" y="connsiteY3"/>
              </a:cxn>
            </a:cxnLst>
            <a:rect l="l" t="t" r="r" b="b"/>
            <a:pathLst>
              <a:path w="3880063" h="4494743">
                <a:moveTo>
                  <a:pt x="0" y="0"/>
                </a:moveTo>
                <a:lnTo>
                  <a:pt x="3880063" y="4494743"/>
                </a:lnTo>
                <a:lnTo>
                  <a:pt x="3082224" y="4494743"/>
                </a:lnTo>
                <a:lnTo>
                  <a:pt x="0" y="932260"/>
                </a:lnTo>
                <a:close/>
              </a:path>
            </a:pathLst>
          </a:custGeom>
          <a:solidFill>
            <a:srgbClr val="9B1E2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47" name="矩形 259"/>
          <p:cNvSpPr>
            <a:spLocks noChangeArrowheads="1"/>
          </p:cNvSpPr>
          <p:nvPr/>
        </p:nvSpPr>
        <p:spPr bwMode="auto">
          <a:xfrm>
            <a:off x="5647424" y="3489767"/>
            <a:ext cx="558027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000" dirty="0">
                <a:solidFill>
                  <a:srgbClr val="9B1E23"/>
                </a:solidFill>
                <a:latin typeface="方正尚酷简体" panose="03000509000000000000" pitchFamily="65" charset="-122"/>
                <a:ea typeface="方正尚酷简体" panose="03000509000000000000" pitchFamily="65" charset="-122"/>
                <a:cs typeface="Arial" panose="020B0604020202020204" pitchFamily="34" charset="0"/>
              </a:rPr>
              <a:t>团队激励</a:t>
            </a:r>
          </a:p>
        </p:txBody>
      </p:sp>
      <p:sp>
        <p:nvSpPr>
          <p:cNvPr id="48" name="TextBox 17"/>
          <p:cNvSpPr txBox="1"/>
          <p:nvPr/>
        </p:nvSpPr>
        <p:spPr>
          <a:xfrm>
            <a:off x="5599227" y="4549659"/>
            <a:ext cx="5457371" cy="687561"/>
          </a:xfrm>
          <a:prstGeom prst="rect">
            <a:avLst/>
          </a:prstGeom>
          <a:noFill/>
        </p:spPr>
        <p:txBody>
          <a:bodyPr wrap="square" rtlCol="0">
            <a:spAutoFit/>
          </a:bodyPr>
          <a:lstStyle/>
          <a:p>
            <a:pPr>
              <a:lnSpc>
                <a:spcPct val="110000"/>
              </a:lnSpc>
            </a:pPr>
            <a:r>
              <a:rPr lang="en-US" altLang="zh-CN" sz="1200" dirty="0">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grpSp>
        <p:nvGrpSpPr>
          <p:cNvPr id="49" name="Group 16"/>
          <p:cNvGrpSpPr>
            <a:grpSpLocks/>
          </p:cNvGrpSpPr>
          <p:nvPr/>
        </p:nvGrpSpPr>
        <p:grpSpPr bwMode="auto">
          <a:xfrm>
            <a:off x="7629592" y="5531437"/>
            <a:ext cx="386867" cy="386867"/>
            <a:chOff x="0" y="0"/>
            <a:chExt cx="965499" cy="965499"/>
          </a:xfrm>
          <a:solidFill>
            <a:schemeClr val="bg1"/>
          </a:solidFill>
          <a:effectLst/>
        </p:grpSpPr>
        <p:sp>
          <p:nvSpPr>
            <p:cNvPr id="50" name="AutoShape 17"/>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9B1E23"/>
            </a:solidFill>
            <a:ln>
              <a:noFill/>
            </a:ln>
            <a:effectLst>
              <a:outerShdw blurRad="63500" algn="ctr" rotWithShape="0">
                <a:prstClr val="black">
                  <a:alpha val="40000"/>
                </a:prstClr>
              </a:outerShdw>
            </a:effectLst>
            <a:extLst/>
          </p:spPr>
          <p:txBody>
            <a:bodyPr rtlCol="0" anchor="ctr"/>
            <a:lstStyle/>
            <a:p>
              <a:pPr algn="ctr"/>
              <a:endParaRPr lang="zh-CN" altLang="en-US" sz="2800">
                <a:solidFill>
                  <a:srgbClr val="9B1E23"/>
                </a:solidFill>
                <a:latin typeface="方正粗谭黑简体" panose="02000000000000000000" pitchFamily="2" charset="-122"/>
                <a:ea typeface="方正粗谭黑简体" panose="02000000000000000000" pitchFamily="2" charset="-122"/>
                <a:sym typeface="+mn-lt"/>
              </a:endParaRPr>
            </a:p>
          </p:txBody>
        </p:sp>
        <p:sp>
          <p:nvSpPr>
            <p:cNvPr id="51" name="AutoShape 18"/>
            <p:cNvSpPr>
              <a:spLocks/>
            </p:cNvSpPr>
            <p:nvPr/>
          </p:nvSpPr>
          <p:spPr bwMode="auto">
            <a:xfrm>
              <a:off x="293778" y="265194"/>
              <a:ext cx="393822" cy="393822"/>
            </a:xfrm>
            <a:custGeom>
              <a:avLst/>
              <a:gdLst>
                <a:gd name="T0" fmla="*/ 196911 w 21600"/>
                <a:gd name="T1" fmla="*/ 196911 h 21600"/>
                <a:gd name="T2" fmla="*/ 196911 w 21600"/>
                <a:gd name="T3" fmla="*/ 196911 h 21600"/>
                <a:gd name="T4" fmla="*/ 196911 w 21600"/>
                <a:gd name="T5" fmla="*/ 196911 h 21600"/>
                <a:gd name="T6" fmla="*/ 196911 w 21600"/>
                <a:gd name="T7" fmla="*/ 19691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50" tIns="19050" rIns="19050" bIns="19050" anchor="ctr"/>
            <a:lstStyle/>
            <a:p>
              <a:pPr>
                <a:defRPr/>
              </a:pPr>
              <a:endParaRPr lang="zh-CN" altLang="en-US" sz="900">
                <a:solidFill>
                  <a:srgbClr val="9B1E23"/>
                </a:solidFill>
                <a:cs typeface="+mn-ea"/>
                <a:sym typeface="+mn-lt"/>
              </a:endParaRPr>
            </a:p>
          </p:txBody>
        </p:sp>
      </p:grpSp>
      <p:grpSp>
        <p:nvGrpSpPr>
          <p:cNvPr id="52" name="组合 51"/>
          <p:cNvGrpSpPr/>
          <p:nvPr/>
        </p:nvGrpSpPr>
        <p:grpSpPr>
          <a:xfrm>
            <a:off x="5685088" y="5531437"/>
            <a:ext cx="386867" cy="386867"/>
            <a:chOff x="6316398" y="415834"/>
            <a:chExt cx="482600" cy="482600"/>
          </a:xfrm>
          <a:solidFill>
            <a:schemeClr val="bg1"/>
          </a:solidFill>
          <a:effectLst/>
        </p:grpSpPr>
        <p:sp>
          <p:nvSpPr>
            <p:cNvPr id="53" name="AutoShape 8" descr="tile_paper_medgray.jpeg"/>
            <p:cNvSpPr>
              <a:spLocks/>
            </p:cNvSpPr>
            <p:nvPr/>
          </p:nvSpPr>
          <p:spPr bwMode="auto">
            <a:xfrm>
              <a:off x="6316398"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212121"/>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sym typeface="+mn-lt"/>
              </a:endParaRPr>
            </a:p>
          </p:txBody>
        </p:sp>
        <p:sp>
          <p:nvSpPr>
            <p:cNvPr id="54" name="AutoShape 82"/>
            <p:cNvSpPr>
              <a:spLocks/>
            </p:cNvSpPr>
            <p:nvPr/>
          </p:nvSpPr>
          <p:spPr bwMode="auto">
            <a:xfrm>
              <a:off x="6457131" y="556567"/>
              <a:ext cx="201134" cy="201134"/>
            </a:xfrm>
            <a:custGeom>
              <a:avLst/>
              <a:gdLst>
                <a:gd name="T0" fmla="*/ 198438 w 21600"/>
                <a:gd name="T1" fmla="*/ 198438 h 21600"/>
                <a:gd name="T2" fmla="*/ 198438 w 21600"/>
                <a:gd name="T3" fmla="*/ 198438 h 21600"/>
                <a:gd name="T4" fmla="*/ 198438 w 21600"/>
                <a:gd name="T5" fmla="*/ 198438 h 21600"/>
                <a:gd name="T6" fmla="*/ 198438 w 21600"/>
                <a:gd name="T7" fmla="*/ 198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grpFill/>
            <a:ln>
              <a:noFill/>
            </a:ln>
            <a:effectLst/>
            <a:extLst/>
          </p:spPr>
          <p:txBody>
            <a:bodyPr lIns="38100" tIns="38100" rIns="38100" bIns="38100" anchor="ctr"/>
            <a:lstStyle/>
            <a:p>
              <a:pPr>
                <a:defRPr/>
              </a:pPr>
              <a:endParaRPr lang="zh-CN" altLang="en-US">
                <a:solidFill>
                  <a:srgbClr val="9B1E23"/>
                </a:solidFill>
                <a:cs typeface="+mn-ea"/>
                <a:sym typeface="+mn-lt"/>
              </a:endParaRPr>
            </a:p>
          </p:txBody>
        </p:sp>
      </p:grpSp>
      <p:grpSp>
        <p:nvGrpSpPr>
          <p:cNvPr id="55" name="组合 54"/>
          <p:cNvGrpSpPr/>
          <p:nvPr/>
        </p:nvGrpSpPr>
        <p:grpSpPr>
          <a:xfrm>
            <a:off x="6333256" y="5531437"/>
            <a:ext cx="386867" cy="386867"/>
            <a:chOff x="7068981" y="415834"/>
            <a:chExt cx="482600" cy="482600"/>
          </a:xfrm>
          <a:solidFill>
            <a:schemeClr val="bg1"/>
          </a:solidFill>
          <a:effectLst/>
        </p:grpSpPr>
        <p:sp>
          <p:nvSpPr>
            <p:cNvPr id="56" name="AutoShape 8" descr="tile_paper_medgray.jpeg"/>
            <p:cNvSpPr>
              <a:spLocks/>
            </p:cNvSpPr>
            <p:nvPr/>
          </p:nvSpPr>
          <p:spPr bwMode="auto">
            <a:xfrm>
              <a:off x="7068981"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9B1E23"/>
            </a:solidFill>
            <a:ln>
              <a:noFill/>
            </a:ln>
            <a:effectLst>
              <a:outerShdw blurRad="63500" algn="ctr" rotWithShape="0">
                <a:prstClr val="black">
                  <a:alpha val="40000"/>
                </a:prstClr>
              </a:outerShdw>
            </a:effectLst>
            <a:extLst/>
          </p:spPr>
          <p:txBody>
            <a:bodyPr rtlCol="0" anchor="ctr"/>
            <a:lstStyle/>
            <a:p>
              <a:pPr algn="ctr"/>
              <a:endParaRPr lang="zh-CN" altLang="en-US" sz="2800">
                <a:solidFill>
                  <a:srgbClr val="9B1E23"/>
                </a:solidFill>
                <a:latin typeface="方正粗谭黑简体" panose="02000000000000000000" pitchFamily="2" charset="-122"/>
                <a:ea typeface="方正粗谭黑简体" panose="02000000000000000000" pitchFamily="2" charset="-122"/>
                <a:sym typeface="+mn-lt"/>
              </a:endParaRPr>
            </a:p>
          </p:txBody>
        </p:sp>
        <p:sp>
          <p:nvSpPr>
            <p:cNvPr id="57" name="AutoShape 18"/>
            <p:cNvSpPr>
              <a:spLocks/>
            </p:cNvSpPr>
            <p:nvPr/>
          </p:nvSpPr>
          <p:spPr bwMode="auto">
            <a:xfrm>
              <a:off x="7209714"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grpFill/>
            <a:ln>
              <a:noFill/>
            </a:ln>
            <a:effectLst/>
            <a:extLst/>
          </p:spPr>
          <p:txBody>
            <a:bodyPr lIns="38100" tIns="38100" rIns="38100" bIns="38100" anchor="ctr"/>
            <a:lstStyle/>
            <a:p>
              <a:pPr>
                <a:defRPr/>
              </a:pPr>
              <a:endParaRPr lang="zh-CN" altLang="en-US" dirty="0">
                <a:solidFill>
                  <a:srgbClr val="9B1E23"/>
                </a:solidFill>
                <a:cs typeface="+mn-ea"/>
                <a:sym typeface="+mn-lt"/>
              </a:endParaRPr>
            </a:p>
          </p:txBody>
        </p:sp>
      </p:grpSp>
      <p:grpSp>
        <p:nvGrpSpPr>
          <p:cNvPr id="58" name="组合 57"/>
          <p:cNvGrpSpPr/>
          <p:nvPr/>
        </p:nvGrpSpPr>
        <p:grpSpPr>
          <a:xfrm>
            <a:off x="6981424" y="5531437"/>
            <a:ext cx="386867" cy="386867"/>
            <a:chOff x="7821564" y="415834"/>
            <a:chExt cx="482600" cy="482600"/>
          </a:xfrm>
          <a:solidFill>
            <a:schemeClr val="bg1"/>
          </a:solidFill>
          <a:effectLst/>
        </p:grpSpPr>
        <p:sp>
          <p:nvSpPr>
            <p:cNvPr id="59" name="AutoShape 8" descr="tile_paper_medgray.jpeg"/>
            <p:cNvSpPr>
              <a:spLocks/>
            </p:cNvSpPr>
            <p:nvPr/>
          </p:nvSpPr>
          <p:spPr bwMode="auto">
            <a:xfrm>
              <a:off x="7821564"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212121"/>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sym typeface="+mn-lt"/>
              </a:endParaRPr>
            </a:p>
          </p:txBody>
        </p:sp>
        <p:sp>
          <p:nvSpPr>
            <p:cNvPr id="60" name="AutoShape 20"/>
            <p:cNvSpPr>
              <a:spLocks/>
            </p:cNvSpPr>
            <p:nvPr/>
          </p:nvSpPr>
          <p:spPr bwMode="auto">
            <a:xfrm>
              <a:off x="7962297"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grpFill/>
            <a:ln>
              <a:noFill/>
            </a:ln>
            <a:effectLst/>
            <a:extLst/>
          </p:spPr>
          <p:txBody>
            <a:bodyPr lIns="38100" tIns="38100" rIns="38100" bIns="38100" anchor="ctr"/>
            <a:lstStyle/>
            <a:p>
              <a:pPr>
                <a:defRPr/>
              </a:pPr>
              <a:endParaRPr lang="zh-CN" altLang="en-US">
                <a:solidFill>
                  <a:srgbClr val="9B1E23"/>
                </a:solidFill>
                <a:cs typeface="+mn-ea"/>
                <a:sym typeface="+mn-lt"/>
              </a:endParaRPr>
            </a:p>
          </p:txBody>
        </p:sp>
      </p:grpSp>
    </p:spTree>
    <p:extLst>
      <p:ext uri="{BB962C8B-B14F-4D97-AF65-F5344CB8AC3E}">
        <p14:creationId xmlns:p14="http://schemas.microsoft.com/office/powerpoint/2010/main" val="30311550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14:presetBounceEnd="40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40000">
                                          <p:cBhvr additive="base">
                                            <p:cTn id="7" dur="10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40000">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14:bounceEnd="40000">
                                          <p:cBhvr additive="base">
                                            <p:cTn id="11" dur="10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14:presetBounceEnd="40000">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14:bounceEnd="40000">
                                          <p:cBhvr additive="base">
                                            <p:cTn id="15" dur="10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2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iterate type="lt">
                                        <p:tmPct val="0"/>
                                      </p:iterate>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20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7"/>
                                            </p:tgtEl>
                                          </p:cBhvr>
                                        </p:animEffect>
                                        <p:animScale>
                                          <p:cBhvr>
                                            <p:cTn id="26" dur="250" autoRev="1" fill="hold"/>
                                            <p:tgtEl>
                                              <p:spTgt spid="47"/>
                                            </p:tgtEl>
                                          </p:cBhvr>
                                          <p:by x="105000" y="105000"/>
                                        </p:animScale>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1000"/>
                                            <p:tgtEl>
                                              <p:spTgt spid="48"/>
                                            </p:tgtEl>
                                          </p:cBhvr>
                                        </p:animEffect>
                                      </p:childTnLst>
                                    </p:cTn>
                                  </p:par>
                                  <p:par>
                                    <p:cTn id="31" presetID="64" presetClass="path" presetSubtype="0" decel="100000" fill="hold" grpId="1" nodeType="withEffect">
                                      <p:stCondLst>
                                        <p:cond delay="0"/>
                                      </p:stCondLst>
                                      <p:childTnLst>
                                        <p:animMotion origin="layout" path="M -2.91667E-6 4.07407E-6 L -2.91667E-6 0.05 " pathEditMode="relative" rAng="0" ptsTypes="AA">
                                          <p:cBhvr>
                                            <p:cTn id="32" dur="1000" spd="-100000" fill="hold"/>
                                            <p:tgtEl>
                                              <p:spTgt spid="48"/>
                                            </p:tgtEl>
                                            <p:attrNameLst>
                                              <p:attrName>ppt_x</p:attrName>
                                              <p:attrName>ppt_y</p:attrName>
                                            </p:attrNameLst>
                                          </p:cBhvr>
                                          <p:rCtr x="0" y="2500"/>
                                        </p:animMotion>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p:cTn id="36" dur="800" fill="hold"/>
                                            <p:tgtEl>
                                              <p:spTgt spid="52"/>
                                            </p:tgtEl>
                                            <p:attrNameLst>
                                              <p:attrName>ppt_w</p:attrName>
                                            </p:attrNameLst>
                                          </p:cBhvr>
                                          <p:tavLst>
                                            <p:tav tm="0">
                                              <p:val>
                                                <p:fltVal val="0"/>
                                              </p:val>
                                            </p:tav>
                                            <p:tav tm="100000">
                                              <p:val>
                                                <p:strVal val="#ppt_w"/>
                                              </p:val>
                                            </p:tav>
                                          </p:tavLst>
                                        </p:anim>
                                        <p:anim calcmode="lin" valueType="num">
                                          <p:cBhvr>
                                            <p:cTn id="37" dur="800" fill="hold"/>
                                            <p:tgtEl>
                                              <p:spTgt spid="52"/>
                                            </p:tgtEl>
                                            <p:attrNameLst>
                                              <p:attrName>ppt_h</p:attrName>
                                            </p:attrNameLst>
                                          </p:cBhvr>
                                          <p:tavLst>
                                            <p:tav tm="0">
                                              <p:val>
                                                <p:fltVal val="0"/>
                                              </p:val>
                                            </p:tav>
                                            <p:tav tm="100000">
                                              <p:val>
                                                <p:strVal val="#ppt_h"/>
                                              </p:val>
                                            </p:tav>
                                          </p:tavLst>
                                        </p:anim>
                                        <p:animEffect transition="in" filter="fade">
                                          <p:cBhvr>
                                            <p:cTn id="38" dur="800"/>
                                            <p:tgtEl>
                                              <p:spTgt spid="52"/>
                                            </p:tgtEl>
                                          </p:cBhvr>
                                        </p:animEffect>
                                      </p:childTnLst>
                                    </p:cTn>
                                  </p:par>
                                  <p:par>
                                    <p:cTn id="39" presetID="53" presetClass="entr" presetSubtype="16" fill="hold" nodeType="withEffect">
                                      <p:stCondLst>
                                        <p:cond delay="200"/>
                                      </p:stCondLst>
                                      <p:childTnLst>
                                        <p:set>
                                          <p:cBhvr>
                                            <p:cTn id="40" dur="1" fill="hold">
                                              <p:stCondLst>
                                                <p:cond delay="0"/>
                                              </p:stCondLst>
                                            </p:cTn>
                                            <p:tgtEl>
                                              <p:spTgt spid="55"/>
                                            </p:tgtEl>
                                            <p:attrNameLst>
                                              <p:attrName>style.visibility</p:attrName>
                                            </p:attrNameLst>
                                          </p:cBhvr>
                                          <p:to>
                                            <p:strVal val="visible"/>
                                          </p:to>
                                        </p:set>
                                        <p:anim calcmode="lin" valueType="num">
                                          <p:cBhvr>
                                            <p:cTn id="41" dur="800" fill="hold"/>
                                            <p:tgtEl>
                                              <p:spTgt spid="55"/>
                                            </p:tgtEl>
                                            <p:attrNameLst>
                                              <p:attrName>ppt_w</p:attrName>
                                            </p:attrNameLst>
                                          </p:cBhvr>
                                          <p:tavLst>
                                            <p:tav tm="0">
                                              <p:val>
                                                <p:fltVal val="0"/>
                                              </p:val>
                                            </p:tav>
                                            <p:tav tm="100000">
                                              <p:val>
                                                <p:strVal val="#ppt_w"/>
                                              </p:val>
                                            </p:tav>
                                          </p:tavLst>
                                        </p:anim>
                                        <p:anim calcmode="lin" valueType="num">
                                          <p:cBhvr>
                                            <p:cTn id="42" dur="800" fill="hold"/>
                                            <p:tgtEl>
                                              <p:spTgt spid="55"/>
                                            </p:tgtEl>
                                            <p:attrNameLst>
                                              <p:attrName>ppt_h</p:attrName>
                                            </p:attrNameLst>
                                          </p:cBhvr>
                                          <p:tavLst>
                                            <p:tav tm="0">
                                              <p:val>
                                                <p:fltVal val="0"/>
                                              </p:val>
                                            </p:tav>
                                            <p:tav tm="100000">
                                              <p:val>
                                                <p:strVal val="#ppt_h"/>
                                              </p:val>
                                            </p:tav>
                                          </p:tavLst>
                                        </p:anim>
                                        <p:animEffect transition="in" filter="fade">
                                          <p:cBhvr>
                                            <p:cTn id="43" dur="800"/>
                                            <p:tgtEl>
                                              <p:spTgt spid="55"/>
                                            </p:tgtEl>
                                          </p:cBhvr>
                                        </p:animEffect>
                                      </p:childTnLst>
                                    </p:cTn>
                                  </p:par>
                                  <p:par>
                                    <p:cTn id="44" presetID="53" presetClass="entr" presetSubtype="16" fill="hold" nodeType="withEffect">
                                      <p:stCondLst>
                                        <p:cond delay="400"/>
                                      </p:stCondLst>
                                      <p:childTnLst>
                                        <p:set>
                                          <p:cBhvr>
                                            <p:cTn id="45" dur="1" fill="hold">
                                              <p:stCondLst>
                                                <p:cond delay="0"/>
                                              </p:stCondLst>
                                            </p:cTn>
                                            <p:tgtEl>
                                              <p:spTgt spid="58"/>
                                            </p:tgtEl>
                                            <p:attrNameLst>
                                              <p:attrName>style.visibility</p:attrName>
                                            </p:attrNameLst>
                                          </p:cBhvr>
                                          <p:to>
                                            <p:strVal val="visible"/>
                                          </p:to>
                                        </p:set>
                                        <p:anim calcmode="lin" valueType="num">
                                          <p:cBhvr>
                                            <p:cTn id="46" dur="800" fill="hold"/>
                                            <p:tgtEl>
                                              <p:spTgt spid="58"/>
                                            </p:tgtEl>
                                            <p:attrNameLst>
                                              <p:attrName>ppt_w</p:attrName>
                                            </p:attrNameLst>
                                          </p:cBhvr>
                                          <p:tavLst>
                                            <p:tav tm="0">
                                              <p:val>
                                                <p:fltVal val="0"/>
                                              </p:val>
                                            </p:tav>
                                            <p:tav tm="100000">
                                              <p:val>
                                                <p:strVal val="#ppt_w"/>
                                              </p:val>
                                            </p:tav>
                                          </p:tavLst>
                                        </p:anim>
                                        <p:anim calcmode="lin" valueType="num">
                                          <p:cBhvr>
                                            <p:cTn id="47" dur="800" fill="hold"/>
                                            <p:tgtEl>
                                              <p:spTgt spid="58"/>
                                            </p:tgtEl>
                                            <p:attrNameLst>
                                              <p:attrName>ppt_h</p:attrName>
                                            </p:attrNameLst>
                                          </p:cBhvr>
                                          <p:tavLst>
                                            <p:tav tm="0">
                                              <p:val>
                                                <p:fltVal val="0"/>
                                              </p:val>
                                            </p:tav>
                                            <p:tav tm="100000">
                                              <p:val>
                                                <p:strVal val="#ppt_h"/>
                                              </p:val>
                                            </p:tav>
                                          </p:tavLst>
                                        </p:anim>
                                        <p:animEffect transition="in" filter="fade">
                                          <p:cBhvr>
                                            <p:cTn id="48" dur="800"/>
                                            <p:tgtEl>
                                              <p:spTgt spid="58"/>
                                            </p:tgtEl>
                                          </p:cBhvr>
                                        </p:animEffect>
                                      </p:childTnLst>
                                    </p:cTn>
                                  </p:par>
                                  <p:par>
                                    <p:cTn id="49" presetID="53" presetClass="entr" presetSubtype="16" fill="hold" nodeType="withEffect">
                                      <p:stCondLst>
                                        <p:cond delay="600"/>
                                      </p:stCondLst>
                                      <p:childTnLst>
                                        <p:set>
                                          <p:cBhvr>
                                            <p:cTn id="50" dur="1" fill="hold">
                                              <p:stCondLst>
                                                <p:cond delay="0"/>
                                              </p:stCondLst>
                                            </p:cTn>
                                            <p:tgtEl>
                                              <p:spTgt spid="49"/>
                                            </p:tgtEl>
                                            <p:attrNameLst>
                                              <p:attrName>style.visibility</p:attrName>
                                            </p:attrNameLst>
                                          </p:cBhvr>
                                          <p:to>
                                            <p:strVal val="visible"/>
                                          </p:to>
                                        </p:set>
                                        <p:anim calcmode="lin" valueType="num">
                                          <p:cBhvr>
                                            <p:cTn id="51" dur="800" fill="hold"/>
                                            <p:tgtEl>
                                              <p:spTgt spid="49"/>
                                            </p:tgtEl>
                                            <p:attrNameLst>
                                              <p:attrName>ppt_w</p:attrName>
                                            </p:attrNameLst>
                                          </p:cBhvr>
                                          <p:tavLst>
                                            <p:tav tm="0">
                                              <p:val>
                                                <p:fltVal val="0"/>
                                              </p:val>
                                            </p:tav>
                                            <p:tav tm="100000">
                                              <p:val>
                                                <p:strVal val="#ppt_w"/>
                                              </p:val>
                                            </p:tav>
                                          </p:tavLst>
                                        </p:anim>
                                        <p:anim calcmode="lin" valueType="num">
                                          <p:cBhvr>
                                            <p:cTn id="52" dur="800" fill="hold"/>
                                            <p:tgtEl>
                                              <p:spTgt spid="49"/>
                                            </p:tgtEl>
                                            <p:attrNameLst>
                                              <p:attrName>ppt_h</p:attrName>
                                            </p:attrNameLst>
                                          </p:cBhvr>
                                          <p:tavLst>
                                            <p:tav tm="0">
                                              <p:val>
                                                <p:fltVal val="0"/>
                                              </p:val>
                                            </p:tav>
                                            <p:tav tm="100000">
                                              <p:val>
                                                <p:strVal val="#ppt_h"/>
                                              </p:val>
                                            </p:tav>
                                          </p:tavLst>
                                        </p:anim>
                                        <p:animEffect transition="in" filter="fade">
                                          <p:cBhvr>
                                            <p:cTn id="53" dur="8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2" grpId="0" animBg="1"/>
          <p:bldP spid="24" grpId="0" animBg="1"/>
          <p:bldP spid="47" grpId="0"/>
          <p:bldP spid="47" grpId="1"/>
          <p:bldP spid="48" grpId="0"/>
          <p:bldP spid="4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1+#ppt_w/2"/>
                                              </p:val>
                                            </p:tav>
                                            <p:tav tm="100000">
                                              <p:val>
                                                <p:strVal val="#ppt_x"/>
                                              </p:val>
                                            </p:tav>
                                          </p:tavLst>
                                        </p:anim>
                                        <p:anim calcmode="lin" valueType="num">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0-#ppt_w/2"/>
                                              </p:val>
                                            </p:tav>
                                            <p:tav tm="100000">
                                              <p:val>
                                                <p:strVal val="#ppt_x"/>
                                              </p:val>
                                            </p:tav>
                                          </p:tavLst>
                                        </p:anim>
                                        <p:anim calcmode="lin" valueType="num">
                                          <p:cBhvr additive="base">
                                            <p:cTn id="12" dur="10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1+#ppt_w/2"/>
                                              </p:val>
                                            </p:tav>
                                            <p:tav tm="100000">
                                              <p:val>
                                                <p:strVal val="#ppt_x"/>
                                              </p:val>
                                            </p:tav>
                                          </p:tavLst>
                                        </p:anim>
                                        <p:anim calcmode="lin" valueType="num">
                                          <p:cBhvr additive="base">
                                            <p:cTn id="16" dur="1000" fill="hold"/>
                                            <p:tgtEl>
                                              <p:spTgt spid="2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iterate type="lt">
                                        <p:tmPct val="0"/>
                                      </p:iterate>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20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7"/>
                                            </p:tgtEl>
                                          </p:cBhvr>
                                        </p:animEffect>
                                        <p:animScale>
                                          <p:cBhvr>
                                            <p:cTn id="26" dur="250" autoRev="1" fill="hold"/>
                                            <p:tgtEl>
                                              <p:spTgt spid="47"/>
                                            </p:tgtEl>
                                          </p:cBhvr>
                                          <p:by x="105000" y="105000"/>
                                        </p:animScale>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1000"/>
                                            <p:tgtEl>
                                              <p:spTgt spid="48"/>
                                            </p:tgtEl>
                                          </p:cBhvr>
                                        </p:animEffect>
                                      </p:childTnLst>
                                    </p:cTn>
                                  </p:par>
                                  <p:par>
                                    <p:cTn id="31" presetID="64" presetClass="path" presetSubtype="0" decel="100000" fill="hold" grpId="1" nodeType="withEffect">
                                      <p:stCondLst>
                                        <p:cond delay="0"/>
                                      </p:stCondLst>
                                      <p:childTnLst>
                                        <p:animMotion origin="layout" path="M -2.91667E-6 4.07407E-6 L -2.91667E-6 0.05 " pathEditMode="relative" rAng="0" ptsTypes="AA">
                                          <p:cBhvr>
                                            <p:cTn id="32" dur="1000" spd="-100000" fill="hold"/>
                                            <p:tgtEl>
                                              <p:spTgt spid="48"/>
                                            </p:tgtEl>
                                            <p:attrNameLst>
                                              <p:attrName>ppt_x</p:attrName>
                                              <p:attrName>ppt_y</p:attrName>
                                            </p:attrNameLst>
                                          </p:cBhvr>
                                          <p:rCtr x="0" y="2500"/>
                                        </p:animMotion>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p:cTn id="36" dur="800" fill="hold"/>
                                            <p:tgtEl>
                                              <p:spTgt spid="52"/>
                                            </p:tgtEl>
                                            <p:attrNameLst>
                                              <p:attrName>ppt_w</p:attrName>
                                            </p:attrNameLst>
                                          </p:cBhvr>
                                          <p:tavLst>
                                            <p:tav tm="0">
                                              <p:val>
                                                <p:fltVal val="0"/>
                                              </p:val>
                                            </p:tav>
                                            <p:tav tm="100000">
                                              <p:val>
                                                <p:strVal val="#ppt_w"/>
                                              </p:val>
                                            </p:tav>
                                          </p:tavLst>
                                        </p:anim>
                                        <p:anim calcmode="lin" valueType="num">
                                          <p:cBhvr>
                                            <p:cTn id="37" dur="800" fill="hold"/>
                                            <p:tgtEl>
                                              <p:spTgt spid="52"/>
                                            </p:tgtEl>
                                            <p:attrNameLst>
                                              <p:attrName>ppt_h</p:attrName>
                                            </p:attrNameLst>
                                          </p:cBhvr>
                                          <p:tavLst>
                                            <p:tav tm="0">
                                              <p:val>
                                                <p:fltVal val="0"/>
                                              </p:val>
                                            </p:tav>
                                            <p:tav tm="100000">
                                              <p:val>
                                                <p:strVal val="#ppt_h"/>
                                              </p:val>
                                            </p:tav>
                                          </p:tavLst>
                                        </p:anim>
                                        <p:animEffect transition="in" filter="fade">
                                          <p:cBhvr>
                                            <p:cTn id="38" dur="800"/>
                                            <p:tgtEl>
                                              <p:spTgt spid="52"/>
                                            </p:tgtEl>
                                          </p:cBhvr>
                                        </p:animEffect>
                                      </p:childTnLst>
                                    </p:cTn>
                                  </p:par>
                                  <p:par>
                                    <p:cTn id="39" presetID="53" presetClass="entr" presetSubtype="16" fill="hold" nodeType="withEffect">
                                      <p:stCondLst>
                                        <p:cond delay="200"/>
                                      </p:stCondLst>
                                      <p:childTnLst>
                                        <p:set>
                                          <p:cBhvr>
                                            <p:cTn id="40" dur="1" fill="hold">
                                              <p:stCondLst>
                                                <p:cond delay="0"/>
                                              </p:stCondLst>
                                            </p:cTn>
                                            <p:tgtEl>
                                              <p:spTgt spid="55"/>
                                            </p:tgtEl>
                                            <p:attrNameLst>
                                              <p:attrName>style.visibility</p:attrName>
                                            </p:attrNameLst>
                                          </p:cBhvr>
                                          <p:to>
                                            <p:strVal val="visible"/>
                                          </p:to>
                                        </p:set>
                                        <p:anim calcmode="lin" valueType="num">
                                          <p:cBhvr>
                                            <p:cTn id="41" dur="800" fill="hold"/>
                                            <p:tgtEl>
                                              <p:spTgt spid="55"/>
                                            </p:tgtEl>
                                            <p:attrNameLst>
                                              <p:attrName>ppt_w</p:attrName>
                                            </p:attrNameLst>
                                          </p:cBhvr>
                                          <p:tavLst>
                                            <p:tav tm="0">
                                              <p:val>
                                                <p:fltVal val="0"/>
                                              </p:val>
                                            </p:tav>
                                            <p:tav tm="100000">
                                              <p:val>
                                                <p:strVal val="#ppt_w"/>
                                              </p:val>
                                            </p:tav>
                                          </p:tavLst>
                                        </p:anim>
                                        <p:anim calcmode="lin" valueType="num">
                                          <p:cBhvr>
                                            <p:cTn id="42" dur="800" fill="hold"/>
                                            <p:tgtEl>
                                              <p:spTgt spid="55"/>
                                            </p:tgtEl>
                                            <p:attrNameLst>
                                              <p:attrName>ppt_h</p:attrName>
                                            </p:attrNameLst>
                                          </p:cBhvr>
                                          <p:tavLst>
                                            <p:tav tm="0">
                                              <p:val>
                                                <p:fltVal val="0"/>
                                              </p:val>
                                            </p:tav>
                                            <p:tav tm="100000">
                                              <p:val>
                                                <p:strVal val="#ppt_h"/>
                                              </p:val>
                                            </p:tav>
                                          </p:tavLst>
                                        </p:anim>
                                        <p:animEffect transition="in" filter="fade">
                                          <p:cBhvr>
                                            <p:cTn id="43" dur="800"/>
                                            <p:tgtEl>
                                              <p:spTgt spid="55"/>
                                            </p:tgtEl>
                                          </p:cBhvr>
                                        </p:animEffect>
                                      </p:childTnLst>
                                    </p:cTn>
                                  </p:par>
                                  <p:par>
                                    <p:cTn id="44" presetID="53" presetClass="entr" presetSubtype="16" fill="hold" nodeType="withEffect">
                                      <p:stCondLst>
                                        <p:cond delay="400"/>
                                      </p:stCondLst>
                                      <p:childTnLst>
                                        <p:set>
                                          <p:cBhvr>
                                            <p:cTn id="45" dur="1" fill="hold">
                                              <p:stCondLst>
                                                <p:cond delay="0"/>
                                              </p:stCondLst>
                                            </p:cTn>
                                            <p:tgtEl>
                                              <p:spTgt spid="58"/>
                                            </p:tgtEl>
                                            <p:attrNameLst>
                                              <p:attrName>style.visibility</p:attrName>
                                            </p:attrNameLst>
                                          </p:cBhvr>
                                          <p:to>
                                            <p:strVal val="visible"/>
                                          </p:to>
                                        </p:set>
                                        <p:anim calcmode="lin" valueType="num">
                                          <p:cBhvr>
                                            <p:cTn id="46" dur="800" fill="hold"/>
                                            <p:tgtEl>
                                              <p:spTgt spid="58"/>
                                            </p:tgtEl>
                                            <p:attrNameLst>
                                              <p:attrName>ppt_w</p:attrName>
                                            </p:attrNameLst>
                                          </p:cBhvr>
                                          <p:tavLst>
                                            <p:tav tm="0">
                                              <p:val>
                                                <p:fltVal val="0"/>
                                              </p:val>
                                            </p:tav>
                                            <p:tav tm="100000">
                                              <p:val>
                                                <p:strVal val="#ppt_w"/>
                                              </p:val>
                                            </p:tav>
                                          </p:tavLst>
                                        </p:anim>
                                        <p:anim calcmode="lin" valueType="num">
                                          <p:cBhvr>
                                            <p:cTn id="47" dur="800" fill="hold"/>
                                            <p:tgtEl>
                                              <p:spTgt spid="58"/>
                                            </p:tgtEl>
                                            <p:attrNameLst>
                                              <p:attrName>ppt_h</p:attrName>
                                            </p:attrNameLst>
                                          </p:cBhvr>
                                          <p:tavLst>
                                            <p:tav tm="0">
                                              <p:val>
                                                <p:fltVal val="0"/>
                                              </p:val>
                                            </p:tav>
                                            <p:tav tm="100000">
                                              <p:val>
                                                <p:strVal val="#ppt_h"/>
                                              </p:val>
                                            </p:tav>
                                          </p:tavLst>
                                        </p:anim>
                                        <p:animEffect transition="in" filter="fade">
                                          <p:cBhvr>
                                            <p:cTn id="48" dur="800"/>
                                            <p:tgtEl>
                                              <p:spTgt spid="58"/>
                                            </p:tgtEl>
                                          </p:cBhvr>
                                        </p:animEffect>
                                      </p:childTnLst>
                                    </p:cTn>
                                  </p:par>
                                  <p:par>
                                    <p:cTn id="49" presetID="53" presetClass="entr" presetSubtype="16" fill="hold" nodeType="withEffect">
                                      <p:stCondLst>
                                        <p:cond delay="600"/>
                                      </p:stCondLst>
                                      <p:childTnLst>
                                        <p:set>
                                          <p:cBhvr>
                                            <p:cTn id="50" dur="1" fill="hold">
                                              <p:stCondLst>
                                                <p:cond delay="0"/>
                                              </p:stCondLst>
                                            </p:cTn>
                                            <p:tgtEl>
                                              <p:spTgt spid="49"/>
                                            </p:tgtEl>
                                            <p:attrNameLst>
                                              <p:attrName>style.visibility</p:attrName>
                                            </p:attrNameLst>
                                          </p:cBhvr>
                                          <p:to>
                                            <p:strVal val="visible"/>
                                          </p:to>
                                        </p:set>
                                        <p:anim calcmode="lin" valueType="num">
                                          <p:cBhvr>
                                            <p:cTn id="51" dur="800" fill="hold"/>
                                            <p:tgtEl>
                                              <p:spTgt spid="49"/>
                                            </p:tgtEl>
                                            <p:attrNameLst>
                                              <p:attrName>ppt_w</p:attrName>
                                            </p:attrNameLst>
                                          </p:cBhvr>
                                          <p:tavLst>
                                            <p:tav tm="0">
                                              <p:val>
                                                <p:fltVal val="0"/>
                                              </p:val>
                                            </p:tav>
                                            <p:tav tm="100000">
                                              <p:val>
                                                <p:strVal val="#ppt_w"/>
                                              </p:val>
                                            </p:tav>
                                          </p:tavLst>
                                        </p:anim>
                                        <p:anim calcmode="lin" valueType="num">
                                          <p:cBhvr>
                                            <p:cTn id="52" dur="800" fill="hold"/>
                                            <p:tgtEl>
                                              <p:spTgt spid="49"/>
                                            </p:tgtEl>
                                            <p:attrNameLst>
                                              <p:attrName>ppt_h</p:attrName>
                                            </p:attrNameLst>
                                          </p:cBhvr>
                                          <p:tavLst>
                                            <p:tav tm="0">
                                              <p:val>
                                                <p:fltVal val="0"/>
                                              </p:val>
                                            </p:tav>
                                            <p:tav tm="100000">
                                              <p:val>
                                                <p:strVal val="#ppt_h"/>
                                              </p:val>
                                            </p:tav>
                                          </p:tavLst>
                                        </p:anim>
                                        <p:animEffect transition="in" filter="fade">
                                          <p:cBhvr>
                                            <p:cTn id="53" dur="8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2" grpId="0" animBg="1"/>
          <p:bldP spid="24" grpId="0" animBg="1"/>
          <p:bldP spid="47" grpId="0"/>
          <p:bldP spid="47" grpId="1"/>
          <p:bldP spid="48" grpId="0"/>
          <p:bldP spid="48" grpId="1"/>
        </p:bldLst>
      </p:timing>
    </mc:Fallback>
  </mc:AlternateContent>
  <p:extLst mod="1">
    <p:ext uri="{E180D4A7-C9FB-4DFB-919C-405C955672EB}">
      <p14:showEvtLst xmlns:p14="http://schemas.microsoft.com/office/powerpoint/2010/main">
        <p14:playEvt time="0" objId="46"/>
      </p14:showEvtLst>
    </p:ext>
  </p:extLs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TotalTime>
  <Words>1995</Words>
  <Application>Microsoft Office PowerPoint</Application>
  <PresentationFormat>宽屏</PresentationFormat>
  <Paragraphs>231</Paragraphs>
  <Slides>25</Slides>
  <Notes>25</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25</vt:i4>
      </vt:variant>
    </vt:vector>
  </HeadingPairs>
  <TitlesOfParts>
    <vt:vector size="43" baseType="lpstr">
      <vt:lpstr>冬青黑体简体中文 W3</vt:lpstr>
      <vt:lpstr>方正粗谭黑简体</vt:lpstr>
      <vt:lpstr>方正兰亭粗黑_GBK</vt:lpstr>
      <vt:lpstr>方正尚酷简体</vt:lpstr>
      <vt:lpstr>方正姚体</vt:lpstr>
      <vt:lpstr>汉仪菱心体简</vt:lpstr>
      <vt:lpstr>华文黑体</vt:lpstr>
      <vt:lpstr>迷你简菱心</vt:lpstr>
      <vt:lpstr>宋体</vt:lpstr>
      <vt:lpstr>腾祥澜黑简</vt:lpstr>
      <vt:lpstr>微软雅黑</vt:lpstr>
      <vt:lpstr>微软雅黑 Light</vt:lpstr>
      <vt:lpstr>Agency FB</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dc:description>锐旗设计；https://9ppt.taobao.com</dc:description>
  <cp:lastModifiedBy>Administrator</cp:lastModifiedBy>
  <cp:revision>11</cp:revision>
  <dcterms:created xsi:type="dcterms:W3CDTF">2017-10-11T13:33:12Z</dcterms:created>
  <dcterms:modified xsi:type="dcterms:W3CDTF">2021-01-26T05:04:29Z</dcterms:modified>
</cp:coreProperties>
</file>