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427" r:id="rId2"/>
    <p:sldId id="391" r:id="rId3"/>
    <p:sldId id="325" r:id="rId4"/>
    <p:sldId id="403" r:id="rId5"/>
    <p:sldId id="428" r:id="rId6"/>
    <p:sldId id="429" r:id="rId7"/>
    <p:sldId id="43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A6BA"/>
    <a:srgbClr val="B1D2DB"/>
    <a:srgbClr val="87A9B3"/>
    <a:srgbClr val="9FCFDD"/>
    <a:srgbClr val="284D70"/>
    <a:srgbClr val="3C73A8"/>
    <a:srgbClr val="174267"/>
    <a:srgbClr val="2E75B6"/>
    <a:srgbClr val="203864"/>
    <a:srgbClr val="8FB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2738F-8710-460D-9C71-704B8C69F9D9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A21B95-EAF9-4669-AF0D-DBDCD2D8B91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46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7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6B3C08-FB79-4EF1-8CCA-9B3AA73E53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20857" r="3133"/>
          <a:stretch/>
        </p:blipFill>
        <p:spPr>
          <a:xfrm rot="5400000">
            <a:off x="2769516" y="-2766616"/>
            <a:ext cx="6855100" cy="12394131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2492A68-CDCD-49F5-A613-9E601BDF4096}"/>
              </a:ext>
            </a:extLst>
          </p:cNvPr>
          <p:cNvCxnSpPr>
            <a:cxnSpLocks/>
          </p:cNvCxnSpPr>
          <p:nvPr/>
        </p:nvCxnSpPr>
        <p:spPr>
          <a:xfrm>
            <a:off x="1812297" y="3586482"/>
            <a:ext cx="8567406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6">
            <a:extLst>
              <a:ext uri="{FF2B5EF4-FFF2-40B4-BE49-F238E27FC236}">
                <a16:creationId xmlns:a16="http://schemas.microsoft.com/office/drawing/2014/main" id="{882AD97A-20A7-4EB5-9457-EE17CA7B4016}"/>
              </a:ext>
            </a:extLst>
          </p:cNvPr>
          <p:cNvSpPr txBox="1"/>
          <p:nvPr/>
        </p:nvSpPr>
        <p:spPr>
          <a:xfrm>
            <a:off x="3562171" y="3850383"/>
            <a:ext cx="5067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【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年终总结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新年计划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述职报告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工作汇报</a:t>
            </a:r>
            <a:r>
              <a:rPr lang="en-US" altLang="zh-CN" sz="12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</a:t>
            </a:r>
            <a:endParaRPr lang="zh-CN" altLang="en-US" sz="1200" b="1" dirty="0">
              <a:solidFill>
                <a:srgbClr val="FFFFFF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微软雅黑" panose="020B050302020402020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DD351E5-7ACF-4027-BC44-18CB9B412EB2}"/>
              </a:ext>
            </a:extLst>
          </p:cNvPr>
          <p:cNvSpPr/>
          <p:nvPr/>
        </p:nvSpPr>
        <p:spPr>
          <a:xfrm>
            <a:off x="4304484" y="4367016"/>
            <a:ext cx="3583032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 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汇报时间：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20XX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年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X</a:t>
            </a:r>
            <a:r>
              <a:rPr lang="zh-CN" altLang="en-US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月     汇报人：</a:t>
            </a:r>
            <a:r>
              <a:rPr lang="en-US" altLang="zh-CN" sz="1600" b="1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XXX</a:t>
            </a:r>
            <a:endParaRPr lang="zh-CN" altLang="en-US" sz="1600" b="1" dirty="0">
              <a:solidFill>
                <a:srgbClr val="FFFFFF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BE8DEF-6633-4FB9-B988-C578B7776330}"/>
              </a:ext>
            </a:extLst>
          </p:cNvPr>
          <p:cNvSpPr txBox="1"/>
          <p:nvPr/>
        </p:nvSpPr>
        <p:spPr>
          <a:xfrm>
            <a:off x="698529" y="2254817"/>
            <a:ext cx="1079494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>
                <a:solidFill>
                  <a:prstClr val="white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通用</a:t>
            </a:r>
            <a:r>
              <a:rPr kumimoji="0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简洁</a:t>
            </a:r>
            <a:r>
              <a:rPr kumimoji="0" 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工作汇报</a:t>
            </a:r>
            <a:r>
              <a:rPr kumimoji="0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PPT</a:t>
            </a:r>
            <a:r>
              <a:rPr lang="zh-CN" altLang="en-US" sz="7200" b="1" dirty="0">
                <a:solidFill>
                  <a:prstClr val="white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背景</a:t>
            </a:r>
            <a:endParaRPr kumimoji="0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83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20911" y="680882"/>
            <a:ext cx="10550178" cy="552941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8546" y="-43017"/>
            <a:ext cx="4427476" cy="1409700"/>
          </a:xfrm>
          <a:prstGeom prst="rect">
            <a:avLst/>
          </a:prstGeom>
          <a:solidFill>
            <a:srgbClr val="87A9B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2109" y="285750"/>
            <a:ext cx="2800350" cy="1981200"/>
          </a:xfrm>
          <a:prstGeom prst="rect">
            <a:avLst/>
          </a:prstGeom>
          <a:solidFill>
            <a:srgbClr val="9FCFDD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CONTENTS</a:t>
            </a:r>
          </a:p>
          <a:p>
            <a:pPr algn="ctr"/>
            <a:r>
              <a:rPr lang="zh-CN" altLang="en-US" sz="5400" b="1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00616D-A1D4-4DDA-AEFE-A59F1A9FF871}"/>
              </a:ext>
            </a:extLst>
          </p:cNvPr>
          <p:cNvGrpSpPr/>
          <p:nvPr/>
        </p:nvGrpSpPr>
        <p:grpSpPr>
          <a:xfrm>
            <a:off x="2659831" y="2875002"/>
            <a:ext cx="6946077" cy="1107996"/>
            <a:chOff x="2693921" y="2875002"/>
            <a:chExt cx="6946077" cy="1107996"/>
          </a:xfrm>
        </p:grpSpPr>
        <p:sp>
          <p:nvSpPr>
            <p:cNvPr id="29" name="文本框 28"/>
            <p:cNvSpPr txBox="1"/>
            <p:nvPr/>
          </p:nvSpPr>
          <p:spPr>
            <a:xfrm>
              <a:off x="2693921" y="2875002"/>
              <a:ext cx="95731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87A9B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01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93461" y="2875002"/>
              <a:ext cx="1101584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87A9B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02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68342" y="2875002"/>
              <a:ext cx="1095172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87A9B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03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535208" y="2875002"/>
              <a:ext cx="1104790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rgbClr val="87A9B3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sym typeface="字魂58号-创中黑" panose="00000500000000000000" pitchFamily="2" charset="-122"/>
                </a:rPr>
                <a:t>04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33855" y="2387600"/>
            <a:ext cx="9173845" cy="2888615"/>
            <a:chOff x="1536067" y="2293257"/>
            <a:chExt cx="9174066" cy="288834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536067" y="2293257"/>
              <a:ext cx="9173431" cy="0"/>
            </a:xfrm>
            <a:prstGeom prst="line">
              <a:avLst/>
            </a:prstGeom>
            <a:ln w="28575" cmpd="sng">
              <a:solidFill>
                <a:srgbClr val="87A9B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536702" y="5181600"/>
              <a:ext cx="9173431" cy="0"/>
            </a:xfrm>
            <a:prstGeom prst="line">
              <a:avLst/>
            </a:prstGeom>
            <a:ln w="28575" cmpd="sng">
              <a:solidFill>
                <a:srgbClr val="87A9B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09607" y="1364979"/>
            <a:ext cx="8782420" cy="1872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rgbClr val="87A9B3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909053"/>
            <a:ext cx="5712357" cy="1872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rgbClr val="5FA6BA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988840"/>
            <a:ext cx="10613237" cy="3024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rgbClr val="9FCFDD">
              <a:alpha val="9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3431" y="2245208"/>
            <a:ext cx="2229877" cy="245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335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1</a:t>
            </a:r>
            <a:endParaRPr lang="zh-CN" altLang="en-US" sz="15335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85212" y="2963321"/>
            <a:ext cx="3108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l"/>
            <a:r>
              <a:rPr lang="zh-CN" altLang="en-US" sz="6000" b="1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引  导  页</a:t>
            </a:r>
          </a:p>
        </p:txBody>
      </p:sp>
      <p:sp>
        <p:nvSpPr>
          <p:cNvPr id="21" name="矩形 20"/>
          <p:cNvSpPr/>
          <p:nvPr/>
        </p:nvSpPr>
        <p:spPr>
          <a:xfrm>
            <a:off x="11001541" y="1808851"/>
            <a:ext cx="596076" cy="984256"/>
          </a:xfrm>
          <a:custGeom>
            <a:avLst/>
            <a:gdLst/>
            <a:ahLst/>
            <a:cxnLst/>
            <a:rect l="l" t="t" r="r" b="b"/>
            <a:pathLst>
              <a:path w="447057" h="738192">
                <a:moveTo>
                  <a:pt x="77961" y="0"/>
                </a:moveTo>
                <a:lnTo>
                  <a:pt x="447057" y="369096"/>
                </a:lnTo>
                <a:lnTo>
                  <a:pt x="77961" y="738192"/>
                </a:lnTo>
                <a:lnTo>
                  <a:pt x="0" y="660231"/>
                </a:lnTo>
                <a:lnTo>
                  <a:pt x="293910" y="366322"/>
                </a:lnTo>
                <a:lnTo>
                  <a:pt x="2775" y="751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/>
      <p:bldP spid="12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232843" y="238552"/>
            <a:ext cx="174278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100" dirty="0">
                <a:solidFill>
                  <a:srgbClr val="87A9B3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  <a:sym typeface="字魂58号-创中黑" panose="00000500000000000000" pitchFamily="2" charset="-122"/>
              </a:rPr>
              <a:t>内  容  页</a:t>
            </a:r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247015" y="747395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54" name="直接连接符 53"/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636965" y="2288640"/>
            <a:ext cx="4302527" cy="1514383"/>
          </a:xfrm>
          <a:prstGeom prst="rect">
            <a:avLst/>
          </a:prstGeom>
          <a:solidFill>
            <a:srgbClr val="B1D2DB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36965" y="4088355"/>
            <a:ext cx="4302527" cy="1514383"/>
          </a:xfrm>
          <a:prstGeom prst="rect">
            <a:avLst/>
          </a:prstGeom>
          <a:solidFill>
            <a:srgbClr val="87A9B3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52509" y="2288640"/>
            <a:ext cx="4302527" cy="1514383"/>
          </a:xfrm>
          <a:prstGeom prst="rect">
            <a:avLst/>
          </a:prstGeom>
          <a:solidFill>
            <a:srgbClr val="9FCFDD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52509" y="4088355"/>
            <a:ext cx="4302527" cy="1514383"/>
          </a:xfrm>
          <a:prstGeom prst="rect">
            <a:avLst/>
          </a:prstGeom>
          <a:solidFill>
            <a:srgbClr val="5FA6BA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72193" y="3108113"/>
            <a:ext cx="1612053" cy="1612053"/>
          </a:xfrm>
          <a:prstGeom prst="ellipse">
            <a:avLst/>
          </a:prstGeom>
          <a:solidFill>
            <a:srgbClr val="B1D2DB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5537200" y="3356610"/>
            <a:ext cx="1021080" cy="1113155"/>
          </a:xfrm>
          <a:custGeom>
            <a:avLst/>
            <a:gdLst>
              <a:gd name="T0" fmla="*/ 229 w 443"/>
              <a:gd name="T1" fmla="*/ 257 h 514"/>
              <a:gd name="T2" fmla="*/ 236 w 443"/>
              <a:gd name="T3" fmla="*/ 252 h 514"/>
              <a:gd name="T4" fmla="*/ 268 w 443"/>
              <a:gd name="T5" fmla="*/ 191 h 514"/>
              <a:gd name="T6" fmla="*/ 229 w 443"/>
              <a:gd name="T7" fmla="*/ 191 h 514"/>
              <a:gd name="T8" fmla="*/ 229 w 443"/>
              <a:gd name="T9" fmla="*/ 257 h 514"/>
              <a:gd name="T10" fmla="*/ 167 w 443"/>
              <a:gd name="T11" fmla="*/ 113 h 514"/>
              <a:gd name="T12" fmla="*/ 167 w 443"/>
              <a:gd name="T13" fmla="*/ 265 h 514"/>
              <a:gd name="T14" fmla="*/ 212 w 443"/>
              <a:gd name="T15" fmla="*/ 264 h 514"/>
              <a:gd name="T16" fmla="*/ 212 w 443"/>
              <a:gd name="T17" fmla="*/ 113 h 514"/>
              <a:gd name="T18" fmla="*/ 167 w 443"/>
              <a:gd name="T19" fmla="*/ 113 h 514"/>
              <a:gd name="T20" fmla="*/ 125 w 443"/>
              <a:gd name="T21" fmla="*/ 236 h 514"/>
              <a:gd name="T22" fmla="*/ 150 w 443"/>
              <a:gd name="T23" fmla="*/ 258 h 514"/>
              <a:gd name="T24" fmla="*/ 150 w 443"/>
              <a:gd name="T25" fmla="*/ 155 h 514"/>
              <a:gd name="T26" fmla="*/ 117 w 443"/>
              <a:gd name="T27" fmla="*/ 155 h 514"/>
              <a:gd name="T28" fmla="*/ 125 w 443"/>
              <a:gd name="T29" fmla="*/ 236 h 514"/>
              <a:gd name="T30" fmla="*/ 428 w 443"/>
              <a:gd name="T31" fmla="*/ 431 h 514"/>
              <a:gd name="T32" fmla="*/ 371 w 443"/>
              <a:gd name="T33" fmla="*/ 354 h 514"/>
              <a:gd name="T34" fmla="*/ 329 w 443"/>
              <a:gd name="T35" fmla="*/ 335 h 514"/>
              <a:gd name="T36" fmla="*/ 326 w 443"/>
              <a:gd name="T37" fmla="*/ 326 h 514"/>
              <a:gd name="T38" fmla="*/ 317 w 443"/>
              <a:gd name="T39" fmla="*/ 314 h 514"/>
              <a:gd name="T40" fmla="*/ 305 w 443"/>
              <a:gd name="T41" fmla="*/ 308 h 514"/>
              <a:gd name="T42" fmla="*/ 323 w 443"/>
              <a:gd name="T43" fmla="*/ 90 h 514"/>
              <a:gd name="T44" fmla="*/ 90 w 443"/>
              <a:gd name="T45" fmla="*/ 55 h 514"/>
              <a:gd name="T46" fmla="*/ 55 w 443"/>
              <a:gd name="T47" fmla="*/ 288 h 514"/>
              <a:gd name="T48" fmla="*/ 269 w 443"/>
              <a:gd name="T49" fmla="*/ 335 h 514"/>
              <a:gd name="T50" fmla="*/ 271 w 443"/>
              <a:gd name="T51" fmla="*/ 348 h 514"/>
              <a:gd name="T52" fmla="*/ 280 w 443"/>
              <a:gd name="T53" fmla="*/ 360 h 514"/>
              <a:gd name="T54" fmla="*/ 288 w 443"/>
              <a:gd name="T55" fmla="*/ 365 h 514"/>
              <a:gd name="T56" fmla="*/ 294 w 443"/>
              <a:gd name="T57" fmla="*/ 411 h 514"/>
              <a:gd name="T58" fmla="*/ 351 w 443"/>
              <a:gd name="T59" fmla="*/ 488 h 514"/>
              <a:gd name="T60" fmla="*/ 418 w 443"/>
              <a:gd name="T61" fmla="*/ 498 h 514"/>
              <a:gd name="T62" fmla="*/ 428 w 443"/>
              <a:gd name="T63" fmla="*/ 431 h 514"/>
              <a:gd name="T64" fmla="*/ 250 w 443"/>
              <a:gd name="T65" fmla="*/ 271 h 514"/>
              <a:gd name="T66" fmla="*/ 106 w 443"/>
              <a:gd name="T67" fmla="*/ 250 h 514"/>
              <a:gd name="T68" fmla="*/ 128 w 443"/>
              <a:gd name="T69" fmla="*/ 106 h 514"/>
              <a:gd name="T70" fmla="*/ 271 w 443"/>
              <a:gd name="T71" fmla="*/ 128 h 514"/>
              <a:gd name="T72" fmla="*/ 250 w 443"/>
              <a:gd name="T73" fmla="*/ 271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43" h="514">
                <a:moveTo>
                  <a:pt x="229" y="257"/>
                </a:moveTo>
                <a:cubicBezTo>
                  <a:pt x="231" y="256"/>
                  <a:pt x="234" y="254"/>
                  <a:pt x="236" y="252"/>
                </a:cubicBezTo>
                <a:cubicBezTo>
                  <a:pt x="256" y="237"/>
                  <a:pt x="267" y="215"/>
                  <a:pt x="268" y="191"/>
                </a:cubicBezTo>
                <a:cubicBezTo>
                  <a:pt x="229" y="191"/>
                  <a:pt x="229" y="191"/>
                  <a:pt x="229" y="191"/>
                </a:cubicBezTo>
                <a:lnTo>
                  <a:pt x="229" y="257"/>
                </a:lnTo>
                <a:close/>
                <a:moveTo>
                  <a:pt x="167" y="113"/>
                </a:moveTo>
                <a:cubicBezTo>
                  <a:pt x="167" y="265"/>
                  <a:pt x="167" y="265"/>
                  <a:pt x="167" y="265"/>
                </a:cubicBezTo>
                <a:cubicBezTo>
                  <a:pt x="182" y="269"/>
                  <a:pt x="197" y="269"/>
                  <a:pt x="212" y="264"/>
                </a:cubicBezTo>
                <a:cubicBezTo>
                  <a:pt x="212" y="113"/>
                  <a:pt x="212" y="113"/>
                  <a:pt x="212" y="113"/>
                </a:cubicBezTo>
                <a:cubicBezTo>
                  <a:pt x="197" y="109"/>
                  <a:pt x="182" y="109"/>
                  <a:pt x="167" y="113"/>
                </a:cubicBezTo>
                <a:close/>
                <a:moveTo>
                  <a:pt x="125" y="236"/>
                </a:moveTo>
                <a:cubicBezTo>
                  <a:pt x="132" y="245"/>
                  <a:pt x="141" y="252"/>
                  <a:pt x="150" y="258"/>
                </a:cubicBezTo>
                <a:cubicBezTo>
                  <a:pt x="150" y="155"/>
                  <a:pt x="150" y="155"/>
                  <a:pt x="150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05" y="181"/>
                  <a:pt x="107" y="212"/>
                  <a:pt x="125" y="236"/>
                </a:cubicBezTo>
                <a:close/>
                <a:moveTo>
                  <a:pt x="428" y="431"/>
                </a:moveTo>
                <a:cubicBezTo>
                  <a:pt x="371" y="354"/>
                  <a:pt x="371" y="354"/>
                  <a:pt x="371" y="354"/>
                </a:cubicBezTo>
                <a:cubicBezTo>
                  <a:pt x="361" y="341"/>
                  <a:pt x="345" y="334"/>
                  <a:pt x="329" y="335"/>
                </a:cubicBezTo>
                <a:cubicBezTo>
                  <a:pt x="329" y="332"/>
                  <a:pt x="328" y="328"/>
                  <a:pt x="326" y="326"/>
                </a:cubicBezTo>
                <a:cubicBezTo>
                  <a:pt x="317" y="314"/>
                  <a:pt x="317" y="314"/>
                  <a:pt x="317" y="314"/>
                </a:cubicBezTo>
                <a:cubicBezTo>
                  <a:pt x="315" y="310"/>
                  <a:pt x="310" y="308"/>
                  <a:pt x="305" y="308"/>
                </a:cubicBezTo>
                <a:cubicBezTo>
                  <a:pt x="364" y="251"/>
                  <a:pt x="373" y="157"/>
                  <a:pt x="323" y="90"/>
                </a:cubicBezTo>
                <a:cubicBezTo>
                  <a:pt x="268" y="16"/>
                  <a:pt x="164" y="0"/>
                  <a:pt x="90" y="55"/>
                </a:cubicBezTo>
                <a:cubicBezTo>
                  <a:pt x="16" y="110"/>
                  <a:pt x="0" y="214"/>
                  <a:pt x="55" y="288"/>
                </a:cubicBezTo>
                <a:cubicBezTo>
                  <a:pt x="105" y="356"/>
                  <a:pt x="197" y="375"/>
                  <a:pt x="269" y="335"/>
                </a:cubicBezTo>
                <a:cubicBezTo>
                  <a:pt x="268" y="340"/>
                  <a:pt x="268" y="345"/>
                  <a:pt x="271" y="348"/>
                </a:cubicBezTo>
                <a:cubicBezTo>
                  <a:pt x="280" y="360"/>
                  <a:pt x="280" y="360"/>
                  <a:pt x="280" y="360"/>
                </a:cubicBezTo>
                <a:cubicBezTo>
                  <a:pt x="282" y="363"/>
                  <a:pt x="285" y="364"/>
                  <a:pt x="288" y="365"/>
                </a:cubicBezTo>
                <a:cubicBezTo>
                  <a:pt x="282" y="380"/>
                  <a:pt x="284" y="397"/>
                  <a:pt x="294" y="411"/>
                </a:cubicBezTo>
                <a:cubicBezTo>
                  <a:pt x="351" y="488"/>
                  <a:pt x="351" y="488"/>
                  <a:pt x="351" y="488"/>
                </a:cubicBezTo>
                <a:cubicBezTo>
                  <a:pt x="367" y="509"/>
                  <a:pt x="397" y="514"/>
                  <a:pt x="418" y="498"/>
                </a:cubicBezTo>
                <a:cubicBezTo>
                  <a:pt x="439" y="482"/>
                  <a:pt x="443" y="452"/>
                  <a:pt x="428" y="431"/>
                </a:cubicBezTo>
                <a:close/>
                <a:moveTo>
                  <a:pt x="250" y="271"/>
                </a:moveTo>
                <a:cubicBezTo>
                  <a:pt x="204" y="305"/>
                  <a:pt x="140" y="296"/>
                  <a:pt x="106" y="250"/>
                </a:cubicBezTo>
                <a:cubicBezTo>
                  <a:pt x="73" y="204"/>
                  <a:pt x="82" y="140"/>
                  <a:pt x="128" y="106"/>
                </a:cubicBezTo>
                <a:cubicBezTo>
                  <a:pt x="173" y="73"/>
                  <a:pt x="238" y="82"/>
                  <a:pt x="271" y="128"/>
                </a:cubicBezTo>
                <a:cubicBezTo>
                  <a:pt x="305" y="173"/>
                  <a:pt x="296" y="238"/>
                  <a:pt x="250" y="2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62560" tIns="81280" rIns="162560" bIns="81280" numCol="1" anchor="t" anchorCtr="0" compatLnSpc="1"/>
          <a:lstStyle/>
          <a:p>
            <a:pPr marL="0" marR="0" lvl="0" indent="0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C4A638D-E565-407D-BDA2-C0805513DA11}"/>
              </a:ext>
            </a:extLst>
          </p:cNvPr>
          <p:cNvGrpSpPr/>
          <p:nvPr/>
        </p:nvGrpSpPr>
        <p:grpSpPr>
          <a:xfrm flipH="1">
            <a:off x="336233" y="6581348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E4C6A77-CE64-4712-8EFB-6796B3CC7440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D468594-7242-4A03-A96E-6BC5EF20EDBA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27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33457" y="238552"/>
            <a:ext cx="194155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kern="100" dirty="0">
                <a:solidFill>
                  <a:srgbClr val="87A9B3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  <a:sym typeface="字魂58号-创中黑" panose="00000500000000000000" pitchFamily="2" charset="-122"/>
              </a:rPr>
              <a:t>内  容  页</a:t>
            </a:r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247015" y="747395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54" name="直接连接符 53"/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E54A5A7-E2FB-4389-A9FC-A69EA1869368}"/>
              </a:ext>
            </a:extLst>
          </p:cNvPr>
          <p:cNvGrpSpPr/>
          <p:nvPr/>
        </p:nvGrpSpPr>
        <p:grpSpPr>
          <a:xfrm>
            <a:off x="1095824" y="2069511"/>
            <a:ext cx="10000352" cy="3557916"/>
            <a:chOff x="1065116" y="2069511"/>
            <a:chExt cx="10000352" cy="3557916"/>
          </a:xfrm>
        </p:grpSpPr>
        <p:sp>
          <p:nvSpPr>
            <p:cNvPr id="13" name="îŝḷîḓé-Arrow: Down 5">
              <a:extLst>
                <a:ext uri="{FF2B5EF4-FFF2-40B4-BE49-F238E27FC236}">
                  <a16:creationId xmlns:a16="http://schemas.microsoft.com/office/drawing/2014/main" id="{EDC96F4C-D57E-4CF9-8817-4E1EF1C8B958}"/>
                </a:ext>
              </a:extLst>
            </p:cNvPr>
            <p:cNvSpPr/>
            <p:nvPr/>
          </p:nvSpPr>
          <p:spPr>
            <a:xfrm>
              <a:off x="1065116" y="2459262"/>
              <a:ext cx="2371418" cy="3168165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rgbClr val="B1D2DB"/>
            </a:solidFill>
            <a:ln w="19050"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4" name="îŝḷîḓé-Flowchart: Off-page Connector 7">
              <a:extLst>
                <a:ext uri="{FF2B5EF4-FFF2-40B4-BE49-F238E27FC236}">
                  <a16:creationId xmlns:a16="http://schemas.microsoft.com/office/drawing/2014/main" id="{BDD85B76-FC3C-4ED8-8EB1-0DB562BFF704}"/>
                </a:ext>
              </a:extLst>
            </p:cNvPr>
            <p:cNvSpPr/>
            <p:nvPr/>
          </p:nvSpPr>
          <p:spPr>
            <a:xfrm>
              <a:off x="1749576" y="2069511"/>
              <a:ext cx="1002499" cy="976509"/>
            </a:xfrm>
            <a:prstGeom prst="flowChartOffpageConnector">
              <a:avLst/>
            </a:prstGeom>
            <a:solidFill>
              <a:sysClr val="window" lastClr="FFFFFF"/>
            </a:solidFill>
            <a:ln w="57150">
              <a:solidFill>
                <a:srgbClr val="B1D2DB"/>
              </a:solidFill>
            </a:ln>
            <a:effectLst/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5" name="îŝḷîḓé-Arrow: Down 4">
              <a:extLst>
                <a:ext uri="{FF2B5EF4-FFF2-40B4-BE49-F238E27FC236}">
                  <a16:creationId xmlns:a16="http://schemas.microsoft.com/office/drawing/2014/main" id="{875A27A3-5F4F-461A-ADD1-B3CC97AB8F39}"/>
                </a:ext>
              </a:extLst>
            </p:cNvPr>
            <p:cNvSpPr/>
            <p:nvPr/>
          </p:nvSpPr>
          <p:spPr>
            <a:xfrm>
              <a:off x="3610537" y="2459262"/>
              <a:ext cx="2371418" cy="3168165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rgbClr val="87A9B3"/>
            </a:solidFill>
            <a:ln w="19050"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6" name="îŝḷîḓé-Flowchart: Off-page Connector 9">
              <a:extLst>
                <a:ext uri="{FF2B5EF4-FFF2-40B4-BE49-F238E27FC236}">
                  <a16:creationId xmlns:a16="http://schemas.microsoft.com/office/drawing/2014/main" id="{191AF91F-EE9F-4B61-839E-A47837736DD3}"/>
                </a:ext>
              </a:extLst>
            </p:cNvPr>
            <p:cNvSpPr/>
            <p:nvPr/>
          </p:nvSpPr>
          <p:spPr>
            <a:xfrm>
              <a:off x="4274328" y="2069511"/>
              <a:ext cx="1002499" cy="976509"/>
            </a:xfrm>
            <a:prstGeom prst="flowChartOffpageConnector">
              <a:avLst/>
            </a:prstGeom>
            <a:solidFill>
              <a:sysClr val="window" lastClr="FFFFFF"/>
            </a:solidFill>
            <a:ln w="57150">
              <a:solidFill>
                <a:srgbClr val="87A9B3"/>
              </a:solidFill>
            </a:ln>
            <a:effectLst/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7" name="îŝḷîḓé-Arrow: Down 10">
              <a:extLst>
                <a:ext uri="{FF2B5EF4-FFF2-40B4-BE49-F238E27FC236}">
                  <a16:creationId xmlns:a16="http://schemas.microsoft.com/office/drawing/2014/main" id="{C2D13F92-A678-4615-8CAC-A7BCCA3AB543}"/>
                </a:ext>
              </a:extLst>
            </p:cNvPr>
            <p:cNvSpPr/>
            <p:nvPr/>
          </p:nvSpPr>
          <p:spPr>
            <a:xfrm>
              <a:off x="6155960" y="2459262"/>
              <a:ext cx="2371418" cy="3168165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rgbClr val="B1D2DB"/>
            </a:solidFill>
            <a:ln w="19050"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îŝḷîḓé-Flowchart: Off-page Connector 12">
              <a:extLst>
                <a:ext uri="{FF2B5EF4-FFF2-40B4-BE49-F238E27FC236}">
                  <a16:creationId xmlns:a16="http://schemas.microsoft.com/office/drawing/2014/main" id="{A17910FE-410F-4E9F-97CB-B482EB2218A5}"/>
                </a:ext>
              </a:extLst>
            </p:cNvPr>
            <p:cNvSpPr/>
            <p:nvPr/>
          </p:nvSpPr>
          <p:spPr>
            <a:xfrm>
              <a:off x="6819750" y="2069511"/>
              <a:ext cx="1002499" cy="976509"/>
            </a:xfrm>
            <a:prstGeom prst="flowChartOffpageConnector">
              <a:avLst/>
            </a:prstGeom>
            <a:solidFill>
              <a:sysClr val="window" lastClr="FFFFFF"/>
            </a:solidFill>
            <a:ln w="57150">
              <a:solidFill>
                <a:srgbClr val="B1D2DB"/>
              </a:solidFill>
            </a:ln>
            <a:effectLst/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îŝḷîḓé-Freeform: Shape 16">
              <a:extLst>
                <a:ext uri="{FF2B5EF4-FFF2-40B4-BE49-F238E27FC236}">
                  <a16:creationId xmlns:a16="http://schemas.microsoft.com/office/drawing/2014/main" id="{1ECD174F-A9B6-4C24-926B-B69FF88212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10678" y="2297983"/>
              <a:ext cx="462035" cy="46572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B1D2DB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îŝḷîḓé-Arrow: Down 13">
              <a:extLst>
                <a:ext uri="{FF2B5EF4-FFF2-40B4-BE49-F238E27FC236}">
                  <a16:creationId xmlns:a16="http://schemas.microsoft.com/office/drawing/2014/main" id="{79FC8C4C-93F3-41FF-A639-D6E3C5908808}"/>
                </a:ext>
              </a:extLst>
            </p:cNvPr>
            <p:cNvSpPr/>
            <p:nvPr/>
          </p:nvSpPr>
          <p:spPr>
            <a:xfrm>
              <a:off x="8694050" y="2459262"/>
              <a:ext cx="2371418" cy="3168165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rgbClr val="87A9B3"/>
            </a:solidFill>
            <a:ln w="19050"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îŝḷîḓé-Flowchart: Off-page Connector 15">
              <a:extLst>
                <a:ext uri="{FF2B5EF4-FFF2-40B4-BE49-F238E27FC236}">
                  <a16:creationId xmlns:a16="http://schemas.microsoft.com/office/drawing/2014/main" id="{F2834F46-CFB3-4BB4-B04A-22C7A4D89FE1}"/>
                </a:ext>
              </a:extLst>
            </p:cNvPr>
            <p:cNvSpPr/>
            <p:nvPr/>
          </p:nvSpPr>
          <p:spPr>
            <a:xfrm>
              <a:off x="9357842" y="2069511"/>
              <a:ext cx="1002499" cy="976509"/>
            </a:xfrm>
            <a:prstGeom prst="flowChartOffpageConnector">
              <a:avLst/>
            </a:prstGeom>
            <a:solidFill>
              <a:sysClr val="window" lastClr="FFFFFF"/>
            </a:solidFill>
            <a:ln w="57150">
              <a:solidFill>
                <a:srgbClr val="87A9B3"/>
              </a:solidFill>
            </a:ln>
            <a:effectLst/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/>
              <a:endParaRPr sz="240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3" name="Freeform: Shape 15">
              <a:extLst>
                <a:ext uri="{FF2B5EF4-FFF2-40B4-BE49-F238E27FC236}">
                  <a16:creationId xmlns:a16="http://schemas.microsoft.com/office/drawing/2014/main" id="{2857500C-E0BF-45DC-88B3-B2A952847ACE}"/>
                </a:ext>
              </a:extLst>
            </p:cNvPr>
            <p:cNvSpPr/>
            <p:nvPr/>
          </p:nvSpPr>
          <p:spPr bwMode="auto">
            <a:xfrm>
              <a:off x="2096339" y="2312152"/>
              <a:ext cx="316226" cy="43657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solidFill>
              <a:srgbClr val="B1D2DB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0C69E0EF-07D0-4571-8EA5-A5A610B46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7404" y="2292083"/>
              <a:ext cx="556260" cy="457200"/>
            </a:xfrm>
            <a:custGeom>
              <a:avLst/>
              <a:gdLst>
                <a:gd name="T0" fmla="*/ 1431 w 2022"/>
                <a:gd name="T1" fmla="*/ 1161 h 2023"/>
                <a:gd name="T2" fmla="*/ 1406 w 2022"/>
                <a:gd name="T3" fmla="*/ 1136 h 2023"/>
                <a:gd name="T4" fmla="*/ 1398 w 2022"/>
                <a:gd name="T5" fmla="*/ 1128 h 2023"/>
                <a:gd name="T6" fmla="*/ 1500 w 2022"/>
                <a:gd name="T7" fmla="*/ 750 h 2023"/>
                <a:gd name="T8" fmla="*/ 750 w 2022"/>
                <a:gd name="T9" fmla="*/ 0 h 2023"/>
                <a:gd name="T10" fmla="*/ 0 w 2022"/>
                <a:gd name="T11" fmla="*/ 750 h 2023"/>
                <a:gd name="T12" fmla="*/ 750 w 2022"/>
                <a:gd name="T13" fmla="*/ 1500 h 2023"/>
                <a:gd name="T14" fmla="*/ 1126 w 2022"/>
                <a:gd name="T15" fmla="*/ 1399 h 2023"/>
                <a:gd name="T16" fmla="*/ 1134 w 2022"/>
                <a:gd name="T17" fmla="*/ 1408 h 2023"/>
                <a:gd name="T18" fmla="*/ 1160 w 2022"/>
                <a:gd name="T19" fmla="*/ 1434 h 2023"/>
                <a:gd name="T20" fmla="*/ 1315 w 2022"/>
                <a:gd name="T21" fmla="*/ 1319 h 2023"/>
                <a:gd name="T22" fmla="*/ 1431 w 2022"/>
                <a:gd name="T23" fmla="*/ 1161 h 2023"/>
                <a:gd name="T24" fmla="*/ 749 w 2022"/>
                <a:gd name="T25" fmla="*/ 1274 h 2023"/>
                <a:gd name="T26" fmla="*/ 226 w 2022"/>
                <a:gd name="T27" fmla="*/ 750 h 2023"/>
                <a:gd name="T28" fmla="*/ 749 w 2022"/>
                <a:gd name="T29" fmla="*/ 226 h 2023"/>
                <a:gd name="T30" fmla="*/ 1273 w 2022"/>
                <a:gd name="T31" fmla="*/ 750 h 2023"/>
                <a:gd name="T32" fmla="*/ 749 w 2022"/>
                <a:gd name="T33" fmla="*/ 1274 h 2023"/>
                <a:gd name="T34" fmla="*/ 1940 w 2022"/>
                <a:gd name="T35" fmla="*/ 1670 h 2023"/>
                <a:gd name="T36" fmla="*/ 1482 w 2022"/>
                <a:gd name="T37" fmla="*/ 1212 h 2023"/>
                <a:gd name="T38" fmla="*/ 1362 w 2022"/>
                <a:gd name="T39" fmla="*/ 1368 h 2023"/>
                <a:gd name="T40" fmla="*/ 1211 w 2022"/>
                <a:gd name="T41" fmla="*/ 1486 h 2023"/>
                <a:gd name="T42" fmla="*/ 1667 w 2022"/>
                <a:gd name="T43" fmla="*/ 1941 h 2023"/>
                <a:gd name="T44" fmla="*/ 1802 w 2022"/>
                <a:gd name="T45" fmla="*/ 1801 h 2023"/>
                <a:gd name="T46" fmla="*/ 1940 w 2022"/>
                <a:gd name="T47" fmla="*/ 1670 h 2023"/>
                <a:gd name="T48" fmla="*/ 1989 w 2022"/>
                <a:gd name="T49" fmla="*/ 1736 h 2023"/>
                <a:gd name="T50" fmla="*/ 1869 w 2022"/>
                <a:gd name="T51" fmla="*/ 1876 h 2023"/>
                <a:gd name="T52" fmla="*/ 1736 w 2022"/>
                <a:gd name="T53" fmla="*/ 1992 h 2023"/>
                <a:gd name="T54" fmla="*/ 1950 w 2022"/>
                <a:gd name="T55" fmla="*/ 1952 h 2023"/>
                <a:gd name="T56" fmla="*/ 1989 w 2022"/>
                <a:gd name="T57" fmla="*/ 1736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22" h="2023">
                  <a:moveTo>
                    <a:pt x="1431" y="1161"/>
                  </a:moveTo>
                  <a:lnTo>
                    <a:pt x="1406" y="1136"/>
                  </a:lnTo>
                  <a:cubicBezTo>
                    <a:pt x="1403" y="1133"/>
                    <a:pt x="1400" y="1131"/>
                    <a:pt x="1398" y="1128"/>
                  </a:cubicBezTo>
                  <a:cubicBezTo>
                    <a:pt x="1463" y="1017"/>
                    <a:pt x="1500" y="888"/>
                    <a:pt x="1500" y="750"/>
                  </a:cubicBezTo>
                  <a:cubicBezTo>
                    <a:pt x="1500" y="336"/>
                    <a:pt x="1164" y="0"/>
                    <a:pt x="750" y="0"/>
                  </a:cubicBezTo>
                  <a:cubicBezTo>
                    <a:pt x="336" y="0"/>
                    <a:pt x="0" y="336"/>
                    <a:pt x="0" y="750"/>
                  </a:cubicBezTo>
                  <a:cubicBezTo>
                    <a:pt x="0" y="1164"/>
                    <a:pt x="336" y="1500"/>
                    <a:pt x="750" y="1500"/>
                  </a:cubicBezTo>
                  <a:cubicBezTo>
                    <a:pt x="887" y="1500"/>
                    <a:pt x="1015" y="1463"/>
                    <a:pt x="1126" y="1399"/>
                  </a:cubicBezTo>
                  <a:cubicBezTo>
                    <a:pt x="1128" y="1402"/>
                    <a:pt x="1131" y="1405"/>
                    <a:pt x="1134" y="1408"/>
                  </a:cubicBezTo>
                  <a:lnTo>
                    <a:pt x="1160" y="1434"/>
                  </a:lnTo>
                  <a:cubicBezTo>
                    <a:pt x="1210" y="1404"/>
                    <a:pt x="1274" y="1360"/>
                    <a:pt x="1315" y="1319"/>
                  </a:cubicBezTo>
                  <a:cubicBezTo>
                    <a:pt x="1359" y="1276"/>
                    <a:pt x="1402" y="1209"/>
                    <a:pt x="1431" y="1161"/>
                  </a:cubicBezTo>
                  <a:close/>
                  <a:moveTo>
                    <a:pt x="749" y="1274"/>
                  </a:moveTo>
                  <a:cubicBezTo>
                    <a:pt x="460" y="1274"/>
                    <a:pt x="226" y="1039"/>
                    <a:pt x="226" y="750"/>
                  </a:cubicBezTo>
                  <a:cubicBezTo>
                    <a:pt x="226" y="461"/>
                    <a:pt x="460" y="226"/>
                    <a:pt x="749" y="226"/>
                  </a:cubicBezTo>
                  <a:cubicBezTo>
                    <a:pt x="1039" y="226"/>
                    <a:pt x="1273" y="461"/>
                    <a:pt x="1273" y="750"/>
                  </a:cubicBezTo>
                  <a:cubicBezTo>
                    <a:pt x="1273" y="1039"/>
                    <a:pt x="1039" y="1274"/>
                    <a:pt x="749" y="1274"/>
                  </a:cubicBezTo>
                  <a:close/>
                  <a:moveTo>
                    <a:pt x="1940" y="1670"/>
                  </a:moveTo>
                  <a:lnTo>
                    <a:pt x="1482" y="1212"/>
                  </a:lnTo>
                  <a:cubicBezTo>
                    <a:pt x="1463" y="1250"/>
                    <a:pt x="1428" y="1303"/>
                    <a:pt x="1362" y="1368"/>
                  </a:cubicBezTo>
                  <a:cubicBezTo>
                    <a:pt x="1300" y="1431"/>
                    <a:pt x="1249" y="1466"/>
                    <a:pt x="1211" y="1486"/>
                  </a:cubicBezTo>
                  <a:lnTo>
                    <a:pt x="1667" y="1941"/>
                  </a:lnTo>
                  <a:cubicBezTo>
                    <a:pt x="1707" y="1899"/>
                    <a:pt x="1760" y="1842"/>
                    <a:pt x="1802" y="1801"/>
                  </a:cubicBezTo>
                  <a:cubicBezTo>
                    <a:pt x="1845" y="1758"/>
                    <a:pt x="1901" y="1706"/>
                    <a:pt x="1940" y="1670"/>
                  </a:cubicBezTo>
                  <a:close/>
                  <a:moveTo>
                    <a:pt x="1989" y="1736"/>
                  </a:moveTo>
                  <a:cubicBezTo>
                    <a:pt x="1966" y="1770"/>
                    <a:pt x="1929" y="1816"/>
                    <a:pt x="1869" y="1876"/>
                  </a:cubicBezTo>
                  <a:cubicBezTo>
                    <a:pt x="1813" y="1932"/>
                    <a:pt x="1769" y="1968"/>
                    <a:pt x="1736" y="1992"/>
                  </a:cubicBezTo>
                  <a:cubicBezTo>
                    <a:pt x="1807" y="2023"/>
                    <a:pt x="1892" y="2010"/>
                    <a:pt x="1950" y="1952"/>
                  </a:cubicBezTo>
                  <a:cubicBezTo>
                    <a:pt x="2009" y="1894"/>
                    <a:pt x="2022" y="1807"/>
                    <a:pt x="1989" y="1736"/>
                  </a:cubicBezTo>
                  <a:close/>
                </a:path>
              </a:pathLst>
            </a:custGeom>
            <a:solidFill>
              <a:srgbClr val="87A9B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Text" lastClr="000000"/>
                  </a:solidFill>
                  <a:latin typeface="等线" charset="0"/>
                  <a:ea typeface="+mn-ea"/>
                  <a:cs typeface="+mn-ea"/>
                </a:defRPr>
              </a:lvl9pPr>
            </a:lstStyle>
            <a:p>
              <a:endParaRPr lang="th-TH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6" name="Freeform: Shape 10">
              <a:extLst>
                <a:ext uri="{FF2B5EF4-FFF2-40B4-BE49-F238E27FC236}">
                  <a16:creationId xmlns:a16="http://schemas.microsoft.com/office/drawing/2014/main" id="{158FE0E1-325D-4BB3-8882-8A95F671975B}"/>
                </a:ext>
              </a:extLst>
            </p:cNvPr>
            <p:cNvSpPr/>
            <p:nvPr/>
          </p:nvSpPr>
          <p:spPr bwMode="auto">
            <a:xfrm>
              <a:off x="9611094" y="2292218"/>
              <a:ext cx="495576" cy="422420"/>
            </a:xfrm>
            <a:custGeom>
              <a:avLst/>
              <a:gdLst/>
              <a:ahLst/>
              <a:cxnLst>
                <a:cxn ang="0">
                  <a:pos x="36" y="111"/>
                </a:cxn>
                <a:cxn ang="0">
                  <a:pos x="23" y="104"/>
                </a:cxn>
                <a:cxn ang="0">
                  <a:pos x="22" y="104"/>
                </a:cxn>
                <a:cxn ang="0">
                  <a:pos x="22" y="65"/>
                </a:cxn>
                <a:cxn ang="0">
                  <a:pos x="55" y="32"/>
                </a:cxn>
                <a:cxn ang="0">
                  <a:pos x="75" y="12"/>
                </a:cxn>
                <a:cxn ang="0">
                  <a:pos x="111" y="16"/>
                </a:cxn>
                <a:cxn ang="0">
                  <a:pos x="123" y="55"/>
                </a:cxn>
                <a:cxn ang="0">
                  <a:pos x="76" y="104"/>
                </a:cxn>
                <a:cxn ang="0">
                  <a:pos x="69" y="104"/>
                </a:cxn>
                <a:cxn ang="0">
                  <a:pos x="69" y="97"/>
                </a:cxn>
                <a:cxn ang="0">
                  <a:pos x="115" y="49"/>
                </a:cxn>
                <a:cxn ang="0">
                  <a:pos x="104" y="23"/>
                </a:cxn>
                <a:cxn ang="0">
                  <a:pos x="83" y="19"/>
                </a:cxn>
                <a:cxn ang="0">
                  <a:pos x="62" y="40"/>
                </a:cxn>
                <a:cxn ang="0">
                  <a:pos x="30" y="72"/>
                </a:cxn>
                <a:cxn ang="0">
                  <a:pos x="30" y="97"/>
                </a:cxn>
                <a:cxn ang="0">
                  <a:pos x="30" y="97"/>
                </a:cxn>
                <a:cxn ang="0">
                  <a:pos x="43" y="96"/>
                </a:cxn>
                <a:cxn ang="0">
                  <a:pos x="52" y="88"/>
                </a:cxn>
                <a:cxn ang="0">
                  <a:pos x="88" y="51"/>
                </a:cxn>
                <a:cxn ang="0">
                  <a:pos x="89" y="44"/>
                </a:cxn>
                <a:cxn ang="0">
                  <a:pos x="81" y="48"/>
                </a:cxn>
                <a:cxn ang="0">
                  <a:pos x="47" y="82"/>
                </a:cxn>
                <a:cxn ang="0">
                  <a:pos x="39" y="82"/>
                </a:cxn>
                <a:cxn ang="0">
                  <a:pos x="40" y="74"/>
                </a:cxn>
                <a:cxn ang="0">
                  <a:pos x="73" y="41"/>
                </a:cxn>
                <a:cxn ang="0">
                  <a:pos x="96" y="36"/>
                </a:cxn>
                <a:cxn ang="0">
                  <a:pos x="96" y="58"/>
                </a:cxn>
                <a:cxn ang="0">
                  <a:pos x="59" y="95"/>
                </a:cxn>
                <a:cxn ang="0">
                  <a:pos x="50" y="104"/>
                </a:cxn>
                <a:cxn ang="0">
                  <a:pos x="36" y="111"/>
                </a:cxn>
              </a:cxnLst>
              <a:rect l="0" t="0" r="r" b="b"/>
              <a:pathLst>
                <a:path w="130" h="111">
                  <a:moveTo>
                    <a:pt x="36" y="111"/>
                  </a:moveTo>
                  <a:cubicBezTo>
                    <a:pt x="31" y="111"/>
                    <a:pt x="27" y="109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100"/>
                    <a:pt x="0" y="85"/>
                    <a:pt x="22" y="65"/>
                  </a:cubicBezTo>
                  <a:cubicBezTo>
                    <a:pt x="31" y="56"/>
                    <a:pt x="43" y="44"/>
                    <a:pt x="55" y="32"/>
                  </a:cubicBezTo>
                  <a:cubicBezTo>
                    <a:pt x="61" y="26"/>
                    <a:pt x="68" y="19"/>
                    <a:pt x="75" y="12"/>
                  </a:cubicBezTo>
                  <a:cubicBezTo>
                    <a:pt x="88" y="0"/>
                    <a:pt x="97" y="2"/>
                    <a:pt x="111" y="16"/>
                  </a:cubicBezTo>
                  <a:cubicBezTo>
                    <a:pt x="127" y="32"/>
                    <a:pt x="130" y="47"/>
                    <a:pt x="123" y="55"/>
                  </a:cubicBezTo>
                  <a:cubicBezTo>
                    <a:pt x="114" y="66"/>
                    <a:pt x="78" y="103"/>
                    <a:pt x="76" y="104"/>
                  </a:cubicBezTo>
                  <a:cubicBezTo>
                    <a:pt x="74" y="106"/>
                    <a:pt x="71" y="106"/>
                    <a:pt x="69" y="104"/>
                  </a:cubicBezTo>
                  <a:cubicBezTo>
                    <a:pt x="67" y="102"/>
                    <a:pt x="67" y="99"/>
                    <a:pt x="69" y="97"/>
                  </a:cubicBezTo>
                  <a:cubicBezTo>
                    <a:pt x="69" y="96"/>
                    <a:pt x="106" y="59"/>
                    <a:pt x="115" y="49"/>
                  </a:cubicBezTo>
                  <a:cubicBezTo>
                    <a:pt x="118" y="46"/>
                    <a:pt x="118" y="37"/>
                    <a:pt x="104" y="23"/>
                  </a:cubicBezTo>
                  <a:cubicBezTo>
                    <a:pt x="95" y="15"/>
                    <a:pt x="93" y="9"/>
                    <a:pt x="83" y="19"/>
                  </a:cubicBezTo>
                  <a:cubicBezTo>
                    <a:pt x="76" y="26"/>
                    <a:pt x="69" y="33"/>
                    <a:pt x="62" y="40"/>
                  </a:cubicBezTo>
                  <a:cubicBezTo>
                    <a:pt x="50" y="52"/>
                    <a:pt x="38" y="63"/>
                    <a:pt x="30" y="72"/>
                  </a:cubicBezTo>
                  <a:cubicBezTo>
                    <a:pt x="16" y="85"/>
                    <a:pt x="25" y="92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4" y="101"/>
                    <a:pt x="37" y="102"/>
                    <a:pt x="43" y="96"/>
                  </a:cubicBezTo>
                  <a:cubicBezTo>
                    <a:pt x="44" y="95"/>
                    <a:pt x="47" y="92"/>
                    <a:pt x="52" y="88"/>
                  </a:cubicBezTo>
                  <a:cubicBezTo>
                    <a:pt x="63" y="77"/>
                    <a:pt x="84" y="57"/>
                    <a:pt x="88" y="51"/>
                  </a:cubicBezTo>
                  <a:cubicBezTo>
                    <a:pt x="89" y="50"/>
                    <a:pt x="91" y="46"/>
                    <a:pt x="89" y="44"/>
                  </a:cubicBezTo>
                  <a:cubicBezTo>
                    <a:pt x="87" y="42"/>
                    <a:pt x="82" y="46"/>
                    <a:pt x="81" y="48"/>
                  </a:cubicBezTo>
                  <a:cubicBezTo>
                    <a:pt x="66" y="63"/>
                    <a:pt x="47" y="82"/>
                    <a:pt x="47" y="82"/>
                  </a:cubicBezTo>
                  <a:cubicBezTo>
                    <a:pt x="45" y="84"/>
                    <a:pt x="41" y="84"/>
                    <a:pt x="39" y="82"/>
                  </a:cubicBezTo>
                  <a:cubicBezTo>
                    <a:pt x="37" y="80"/>
                    <a:pt x="37" y="76"/>
                    <a:pt x="40" y="74"/>
                  </a:cubicBezTo>
                  <a:cubicBezTo>
                    <a:pt x="40" y="74"/>
                    <a:pt x="59" y="56"/>
                    <a:pt x="73" y="41"/>
                  </a:cubicBezTo>
                  <a:cubicBezTo>
                    <a:pt x="82" y="31"/>
                    <a:pt x="91" y="32"/>
                    <a:pt x="96" y="36"/>
                  </a:cubicBezTo>
                  <a:cubicBezTo>
                    <a:pt x="102" y="42"/>
                    <a:pt x="101" y="52"/>
                    <a:pt x="96" y="58"/>
                  </a:cubicBezTo>
                  <a:cubicBezTo>
                    <a:pt x="92" y="63"/>
                    <a:pt x="75" y="79"/>
                    <a:pt x="59" y="95"/>
                  </a:cubicBezTo>
                  <a:cubicBezTo>
                    <a:pt x="55" y="99"/>
                    <a:pt x="52" y="102"/>
                    <a:pt x="50" y="104"/>
                  </a:cubicBezTo>
                  <a:cubicBezTo>
                    <a:pt x="45" y="108"/>
                    <a:pt x="41" y="111"/>
                    <a:pt x="36" y="111"/>
                  </a:cubicBezTo>
                  <a:close/>
                </a:path>
              </a:pathLst>
            </a:custGeom>
            <a:solidFill>
              <a:srgbClr val="87A9B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ED05752-893A-48FA-8C4D-81C39738DC78}"/>
              </a:ext>
            </a:extLst>
          </p:cNvPr>
          <p:cNvGrpSpPr/>
          <p:nvPr/>
        </p:nvGrpSpPr>
        <p:grpSpPr>
          <a:xfrm flipH="1">
            <a:off x="336233" y="6581348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CB29844-C0C9-44D4-8F23-20516CCFBF9D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74389D4-CDD0-44D8-8B89-04E977E3FADC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020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329024" y="238552"/>
            <a:ext cx="155042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kern="100" dirty="0">
                <a:solidFill>
                  <a:srgbClr val="87A9B3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Times New Roman" panose="02020603050405020304" pitchFamily="18" charset="0"/>
                <a:sym typeface="字魂58号-创中黑" panose="00000500000000000000" pitchFamily="2" charset="-122"/>
              </a:rPr>
              <a:t>内  容  页</a:t>
            </a:r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247015" y="747395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54" name="直接连接符 53"/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1E8266-D070-4D14-B170-0199116D6B34}"/>
              </a:ext>
            </a:extLst>
          </p:cNvPr>
          <p:cNvGrpSpPr/>
          <p:nvPr/>
        </p:nvGrpSpPr>
        <p:grpSpPr>
          <a:xfrm flipH="1">
            <a:off x="336233" y="6581348"/>
            <a:ext cx="11519535" cy="76200"/>
            <a:chOff x="247135" y="747537"/>
            <a:chExt cx="7745928" cy="45719"/>
          </a:xfrm>
          <a:solidFill>
            <a:schemeClr val="accent2">
              <a:lumMod val="75000"/>
            </a:schemeClr>
          </a:solidFill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278288A-7AAA-4890-B60B-B2998F2712C5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  <a:grpFill/>
            <a:ln>
              <a:solidFill>
                <a:srgbClr val="B1D2DB"/>
              </a:solidFill>
            </a:ln>
          </p:spPr>
          <p:style>
            <a:lnRef idx="1">
              <a:srgbClr val="29323F"/>
            </a:lnRef>
            <a:fillRef idx="0">
              <a:srgbClr val="29323F"/>
            </a:fillRef>
            <a:effectRef idx="0">
              <a:srgbClr val="29323F"/>
            </a:effectRef>
            <a:fontRef idx="minor">
              <a:sysClr val="windowText" lastClr="000000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E1D89DE-1CCA-474E-A9F5-C9A58E25FCBF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  <a:solidFill>
              <a:srgbClr val="B1D2DB"/>
            </a:solidFill>
            <a:ln>
              <a:noFill/>
            </a:ln>
          </p:spPr>
          <p:style>
            <a:lnRef idx="2">
              <a:srgbClr val="29323F">
                <a:shade val="50000"/>
              </a:srgbClr>
            </a:lnRef>
            <a:fillRef idx="1">
              <a:srgbClr val="29323F"/>
            </a:fillRef>
            <a:effectRef idx="0">
              <a:srgbClr val="29323F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6" name="Freeform 239">
            <a:extLst>
              <a:ext uri="{FF2B5EF4-FFF2-40B4-BE49-F238E27FC236}">
                <a16:creationId xmlns:a16="http://schemas.microsoft.com/office/drawing/2014/main" id="{DBD6D258-98BE-4BBE-9EAB-970016347F0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348990" y="2743200"/>
            <a:ext cx="2075180" cy="1975485"/>
          </a:xfrm>
          <a:custGeom>
            <a:avLst/>
            <a:gdLst>
              <a:gd name="T0" fmla="*/ 2147483646 w 2116"/>
              <a:gd name="T1" fmla="*/ 1262169863 h 2116"/>
              <a:gd name="T2" fmla="*/ 2147483646 w 2116"/>
              <a:gd name="T3" fmla="*/ 1059407178 h 2116"/>
              <a:gd name="T4" fmla="*/ 2147483646 w 2116"/>
              <a:gd name="T5" fmla="*/ 782257393 h 2116"/>
              <a:gd name="T6" fmla="*/ 2147483646 w 2116"/>
              <a:gd name="T7" fmla="*/ 683875654 h 2116"/>
              <a:gd name="T8" fmla="*/ 2147483646 w 2116"/>
              <a:gd name="T9" fmla="*/ 365933012 h 2116"/>
              <a:gd name="T10" fmla="*/ 1857261195 w 2116"/>
              <a:gd name="T11" fmla="*/ 385130037 h 2116"/>
              <a:gd name="T12" fmla="*/ 1756479555 w 2116"/>
              <a:gd name="T13" fmla="*/ 95982932 h 2116"/>
              <a:gd name="T14" fmla="*/ 1480530267 w 2116"/>
              <a:gd name="T15" fmla="*/ 229158320 h 2116"/>
              <a:gd name="T16" fmla="*/ 1262169863 w 2116"/>
              <a:gd name="T17" fmla="*/ 0 h 2116"/>
              <a:gd name="T18" fmla="*/ 1060606582 w 2116"/>
              <a:gd name="T19" fmla="*/ 229158320 h 2116"/>
              <a:gd name="T20" fmla="*/ 783456796 w 2116"/>
              <a:gd name="T21" fmla="*/ 93583030 h 2116"/>
              <a:gd name="T22" fmla="*/ 683875654 w 2116"/>
              <a:gd name="T23" fmla="*/ 385130037 h 2116"/>
              <a:gd name="T24" fmla="*/ 365933012 w 2116"/>
              <a:gd name="T25" fmla="*/ 376730928 h 2116"/>
              <a:gd name="T26" fmla="*/ 386329440 w 2116"/>
              <a:gd name="T27" fmla="*/ 681475752 h 2116"/>
              <a:gd name="T28" fmla="*/ 97182336 w 2116"/>
              <a:gd name="T29" fmla="*/ 782257393 h 2116"/>
              <a:gd name="T30" fmla="*/ 230357723 w 2116"/>
              <a:gd name="T31" fmla="*/ 1058206680 h 2116"/>
              <a:gd name="T32" fmla="*/ 0 w 2116"/>
              <a:gd name="T33" fmla="*/ 1276567084 h 2116"/>
              <a:gd name="T34" fmla="*/ 229158320 w 2116"/>
              <a:gd name="T35" fmla="*/ 1479329769 h 2116"/>
              <a:gd name="T36" fmla="*/ 93583030 w 2116"/>
              <a:gd name="T37" fmla="*/ 1755280151 h 2116"/>
              <a:gd name="T38" fmla="*/ 385130037 w 2116"/>
              <a:gd name="T39" fmla="*/ 1854861293 h 2116"/>
              <a:gd name="T40" fmla="*/ 376730928 w 2116"/>
              <a:gd name="T41" fmla="*/ 2147483646 h 2116"/>
              <a:gd name="T42" fmla="*/ 682675155 w 2116"/>
              <a:gd name="T43" fmla="*/ 2147483646 h 2116"/>
              <a:gd name="T44" fmla="*/ 783456796 w 2116"/>
              <a:gd name="T45" fmla="*/ 2147483646 h 2116"/>
              <a:gd name="T46" fmla="*/ 1058206680 w 2116"/>
              <a:gd name="T47" fmla="*/ 2147483646 h 2116"/>
              <a:gd name="T48" fmla="*/ 1276567084 w 2116"/>
              <a:gd name="T49" fmla="*/ 2147483646 h 2116"/>
              <a:gd name="T50" fmla="*/ 1479329769 w 2116"/>
              <a:gd name="T51" fmla="*/ 2147483646 h 2116"/>
              <a:gd name="T52" fmla="*/ 1756479555 w 2116"/>
              <a:gd name="T53" fmla="*/ 2147483646 h 2116"/>
              <a:gd name="T54" fmla="*/ 1854861293 w 2116"/>
              <a:gd name="T55" fmla="*/ 2147483646 h 2116"/>
              <a:gd name="T56" fmla="*/ 2147483646 w 2116"/>
              <a:gd name="T57" fmla="*/ 2147483646 h 2116"/>
              <a:gd name="T58" fmla="*/ 2147483646 w 2116"/>
              <a:gd name="T59" fmla="*/ 1856061792 h 2116"/>
              <a:gd name="T60" fmla="*/ 2147483646 w 2116"/>
              <a:gd name="T61" fmla="*/ 1755280151 h 2116"/>
              <a:gd name="T62" fmla="*/ 2147483646 w 2116"/>
              <a:gd name="T63" fmla="*/ 1480530267 h 2116"/>
              <a:gd name="T64" fmla="*/ 1629302279 w 2116"/>
              <a:gd name="T65" fmla="*/ 2002434997 h 2116"/>
              <a:gd name="T66" fmla="*/ 910634072 w 2116"/>
              <a:gd name="T67" fmla="*/ 536301950 h 2116"/>
              <a:gd name="T68" fmla="*/ 1629302279 w 2116"/>
              <a:gd name="T69" fmla="*/ 2002434997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5FA6B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00518C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7" name="Freeform 240">
            <a:extLst>
              <a:ext uri="{FF2B5EF4-FFF2-40B4-BE49-F238E27FC236}">
                <a16:creationId xmlns:a16="http://schemas.microsoft.com/office/drawing/2014/main" id="{96C4B599-5CB9-4893-BC1E-6549FF939CD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334552" y="1809749"/>
            <a:ext cx="2014537" cy="2014539"/>
          </a:xfrm>
          <a:custGeom>
            <a:avLst/>
            <a:gdLst>
              <a:gd name="T0" fmla="*/ 2147483646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6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B1D2D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00518C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8" name="Freeform 242">
            <a:extLst>
              <a:ext uri="{FF2B5EF4-FFF2-40B4-BE49-F238E27FC236}">
                <a16:creationId xmlns:a16="http://schemas.microsoft.com/office/drawing/2014/main" id="{43E59452-A4F1-4595-991F-53AE5D7B2E6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785745" y="4577715"/>
            <a:ext cx="1490345" cy="1483360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B1D2D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FFFFFF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pSp>
        <p:nvGrpSpPr>
          <p:cNvPr id="19" name="组合 10">
            <a:extLst>
              <a:ext uri="{FF2B5EF4-FFF2-40B4-BE49-F238E27FC236}">
                <a16:creationId xmlns:a16="http://schemas.microsoft.com/office/drawing/2014/main" id="{A21AAF59-FF34-4F29-B396-B68EA4C2C248}"/>
              </a:ext>
            </a:extLst>
          </p:cNvPr>
          <p:cNvGrpSpPr/>
          <p:nvPr/>
        </p:nvGrpSpPr>
        <p:grpSpPr bwMode="auto">
          <a:xfrm>
            <a:off x="1699645" y="4481515"/>
            <a:ext cx="1280795" cy="1931670"/>
            <a:chOff x="0" y="0"/>
            <a:chExt cx="960662" cy="1448309"/>
          </a:xfrm>
          <a:solidFill>
            <a:srgbClr val="3C73A8"/>
          </a:solidFill>
        </p:grpSpPr>
        <p:sp>
          <p:nvSpPr>
            <p:cNvPr id="20" name="Freeform 254">
              <a:extLst>
                <a:ext uri="{FF2B5EF4-FFF2-40B4-BE49-F238E27FC236}">
                  <a16:creationId xmlns:a16="http://schemas.microsoft.com/office/drawing/2014/main" id="{56F6A443-6ADE-4ED3-9538-737C87B38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87A9B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Freeform 255">
              <a:extLst>
                <a:ext uri="{FF2B5EF4-FFF2-40B4-BE49-F238E27FC236}">
                  <a16:creationId xmlns:a16="http://schemas.microsoft.com/office/drawing/2014/main" id="{08047FC3-663C-4F27-B6E5-022ACC4C5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1892"/>
              <a:ext cx="960662" cy="1376417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rgbClr val="87A9B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3" name="Freeform 256">
              <a:extLst>
                <a:ext uri="{FF2B5EF4-FFF2-40B4-BE49-F238E27FC236}">
                  <a16:creationId xmlns:a16="http://schemas.microsoft.com/office/drawing/2014/main" id="{64E4C371-0279-445D-9D1C-535C550DF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7A9B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90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6B3C08-FB79-4EF1-8CCA-9B3AA73E53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0" t="20857" r="3133"/>
          <a:stretch/>
        </p:blipFill>
        <p:spPr>
          <a:xfrm rot="5400000">
            <a:off x="2769516" y="-2766616"/>
            <a:ext cx="6855100" cy="12394131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2492A68-CDCD-49F5-A613-9E601BDF4096}"/>
              </a:ext>
            </a:extLst>
          </p:cNvPr>
          <p:cNvCxnSpPr>
            <a:cxnSpLocks/>
          </p:cNvCxnSpPr>
          <p:nvPr/>
        </p:nvCxnSpPr>
        <p:spPr>
          <a:xfrm>
            <a:off x="1812297" y="3586482"/>
            <a:ext cx="8567406" cy="0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6">
            <a:extLst>
              <a:ext uri="{FF2B5EF4-FFF2-40B4-BE49-F238E27FC236}">
                <a16:creationId xmlns:a16="http://schemas.microsoft.com/office/drawing/2014/main" id="{882AD97A-20A7-4EB5-9457-EE17CA7B4016}"/>
              </a:ext>
            </a:extLst>
          </p:cNvPr>
          <p:cNvSpPr txBox="1"/>
          <p:nvPr/>
        </p:nvSpPr>
        <p:spPr>
          <a:xfrm>
            <a:off x="3615109" y="3907522"/>
            <a:ext cx="4961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年终总结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新年计划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述职报告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】【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工作汇报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微软雅黑" panose="020B0503020204020204" charset="-122"/>
                <a:sym typeface="字魂58号-创中黑" panose="00000500000000000000" pitchFamily="2" charset="-122"/>
              </a:rPr>
              <a:t>】</a:t>
            </a:r>
            <a:endParaRPr lang="zh-CN" altLang="en-US" sz="1600" dirty="0">
              <a:solidFill>
                <a:srgbClr val="FFFFFF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微软雅黑" panose="020B050302020402020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DD351E5-7ACF-4027-BC44-18CB9B412EB2}"/>
              </a:ext>
            </a:extLst>
          </p:cNvPr>
          <p:cNvSpPr/>
          <p:nvPr/>
        </p:nvSpPr>
        <p:spPr>
          <a:xfrm>
            <a:off x="4310093" y="4397838"/>
            <a:ext cx="3571812" cy="33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1350" dirty="0"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 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汇报时间：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20XX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年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X</a:t>
            </a:r>
            <a:r>
              <a:rPr lang="zh-CN" altLang="en-US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月     汇报人：</a:t>
            </a:r>
            <a:r>
              <a:rPr lang="en-US" altLang="zh-CN" sz="1600" dirty="0">
                <a:solidFill>
                  <a:srgbClr val="FFFFFF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XXX</a:t>
            </a:r>
            <a:endParaRPr lang="zh-CN" altLang="en-US" sz="1200" dirty="0">
              <a:solidFill>
                <a:srgbClr val="FFFFFF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BE8DEF-6633-4FB9-B988-C578B7776330}"/>
              </a:ext>
            </a:extLst>
          </p:cNvPr>
          <p:cNvSpPr txBox="1"/>
          <p:nvPr/>
        </p:nvSpPr>
        <p:spPr>
          <a:xfrm>
            <a:off x="3555882" y="2254817"/>
            <a:ext cx="459613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8号-创中黑" panose="00000500000000000000" pitchFamily="2" charset="-122"/>
                <a:ea typeface="字魂58号-创中黑" panose="00000500000000000000" pitchFamily="2" charset="-122"/>
                <a:sym typeface="字魂58号-创中黑" panose="00000500000000000000" pitchFamily="2" charset="-122"/>
              </a:rPr>
              <a:t>感  谢  观  看</a:t>
            </a:r>
            <a:endParaRPr kumimoji="0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6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22056"/>
      </a:accent1>
      <a:accent2>
        <a:srgbClr val="6899C9"/>
      </a:accent2>
      <a:accent3>
        <a:srgbClr val="A267E4"/>
      </a:accent3>
      <a:accent4>
        <a:srgbClr val="FDB844"/>
      </a:accent4>
      <a:accent5>
        <a:srgbClr val="85C246"/>
      </a:accent5>
      <a:accent6>
        <a:srgbClr val="858484"/>
      </a:accent6>
      <a:hlink>
        <a:srgbClr val="4472C4"/>
      </a:hlink>
      <a:folHlink>
        <a:srgbClr val="BFBFBF"/>
      </a:folHlink>
    </a:clrScheme>
    <a:fontScheme name="c0q1f3gi">
      <a:majorFont>
        <a:latin typeface="字魂36号-正文宋楷"/>
        <a:ea typeface="字魂36号-正文宋楷"/>
        <a:cs typeface=""/>
      </a:majorFont>
      <a:minorFont>
        <a:latin typeface="字魂36号-正文宋楷"/>
        <a:ea typeface="字魂36号-正文宋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22056"/>
    </a:accent1>
    <a:accent2>
      <a:srgbClr val="6899C9"/>
    </a:accent2>
    <a:accent3>
      <a:srgbClr val="A267E4"/>
    </a:accent3>
    <a:accent4>
      <a:srgbClr val="FDB844"/>
    </a:accent4>
    <a:accent5>
      <a:srgbClr val="85C246"/>
    </a:accent5>
    <a:accent6>
      <a:srgbClr val="858484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22056"/>
    </a:accent1>
    <a:accent2>
      <a:srgbClr val="6899C9"/>
    </a:accent2>
    <a:accent3>
      <a:srgbClr val="A267E4"/>
    </a:accent3>
    <a:accent4>
      <a:srgbClr val="FDB844"/>
    </a:accent4>
    <a:accent5>
      <a:srgbClr val="85C246"/>
    </a:accent5>
    <a:accent6>
      <a:srgbClr val="858484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22056"/>
    </a:accent1>
    <a:accent2>
      <a:srgbClr val="6899C9"/>
    </a:accent2>
    <a:accent3>
      <a:srgbClr val="A267E4"/>
    </a:accent3>
    <a:accent4>
      <a:srgbClr val="FDB844"/>
    </a:accent4>
    <a:accent5>
      <a:srgbClr val="85C246"/>
    </a:accent5>
    <a:accent6>
      <a:srgbClr val="858484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22056"/>
    </a:accent1>
    <a:accent2>
      <a:srgbClr val="6899C9"/>
    </a:accent2>
    <a:accent3>
      <a:srgbClr val="A267E4"/>
    </a:accent3>
    <a:accent4>
      <a:srgbClr val="FDB844"/>
    </a:accent4>
    <a:accent5>
      <a:srgbClr val="85C246"/>
    </a:accent5>
    <a:accent6>
      <a:srgbClr val="858484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81</Words>
  <Application>Microsoft Office PowerPoint</Application>
  <PresentationFormat>宽屏</PresentationFormat>
  <Paragraphs>21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微软雅黑</vt:lpstr>
      <vt:lpstr>字魂36号-正文宋楷</vt:lpstr>
      <vt:lpstr>字魂58号-创中黑</vt:lpstr>
      <vt:lpstr>Arial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Vanity</dc:creator>
  <cp:lastModifiedBy>Administrator</cp:lastModifiedBy>
  <cp:revision>27</cp:revision>
  <dcterms:created xsi:type="dcterms:W3CDTF">2019-05-09T10:36:00Z</dcterms:created>
  <dcterms:modified xsi:type="dcterms:W3CDTF">2019-09-11T06:07:21Z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2052-10.8.0.6470</vt:lpwstr>
  </property>
</Properties>
</file>