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</p:sldMasterIdLst>
  <p:notesMasterIdLst>
    <p:notesMasterId r:id="rId3"/>
  </p:notesMasterIdLst>
  <p:handoutMasterIdLst>
    <p:handoutMasterId r:id="rId4"/>
  </p:handoutMasterIdLst>
  <p:sldIdLst>
    <p:sldId id="256" r:id="rId5"/>
    <p:sldId id="261" r:id="rId6"/>
    <p:sldId id="293" r:id="rId7"/>
    <p:sldId id="269" r:id="rId8"/>
    <p:sldId id="271" r:id="rId9"/>
    <p:sldId id="272" r:id="rId10"/>
    <p:sldId id="273" r:id="rId11"/>
    <p:sldId id="292" r:id="rId12"/>
    <p:sldId id="274" r:id="rId13"/>
    <p:sldId id="276" r:id="rId14"/>
    <p:sldId id="277" r:id="rId15"/>
    <p:sldId id="278" r:id="rId16"/>
    <p:sldId id="262" r:id="rId17"/>
    <p:sldId id="279" r:id="rId18"/>
    <p:sldId id="280" r:id="rId19"/>
    <p:sldId id="281" r:id="rId20"/>
    <p:sldId id="283" r:id="rId21"/>
    <p:sldId id="294" r:id="rId22"/>
    <p:sldId id="284" r:id="rId23"/>
    <p:sldId id="285" r:id="rId24"/>
    <p:sldId id="286" r:id="rId25"/>
    <p:sldId id="287" r:id="rId26"/>
    <p:sldId id="289" r:id="rId27"/>
    <p:sldId id="290" r:id="rId28"/>
    <p:sldId id="295" r:id="rId29"/>
  </p:sldIdLst>
  <p:sldSz cx="12192000" cy="6858000"/>
  <p:notesSz cx="7103745" cy="10234295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slide" Target="slides/slide22.xml" /><Relationship Id="rId27" Type="http://schemas.openxmlformats.org/officeDocument/2006/relationships/slide" Target="slides/slide23.xml" /><Relationship Id="rId28" Type="http://schemas.openxmlformats.org/officeDocument/2006/relationships/slide" Target="slides/slide24.xml" /><Relationship Id="rId29" Type="http://schemas.openxmlformats.org/officeDocument/2006/relationships/slide" Target="slides/slide25.xml" /><Relationship Id="rId3" Type="http://schemas.openxmlformats.org/officeDocument/2006/relationships/notesMaster" Target="notesMasters/notesMaster1.xml" /><Relationship Id="rId30" Type="http://schemas.openxmlformats.org/officeDocument/2006/relationships/tags" Target="tags/tag1.xml" /><Relationship Id="rId31" Type="http://schemas.openxmlformats.org/officeDocument/2006/relationships/presProps" Target="presProps.xml" /><Relationship Id="rId32" Type="http://schemas.openxmlformats.org/officeDocument/2006/relationships/viewProps" Target="viewProps.xml" /><Relationship Id="rId33" Type="http://schemas.openxmlformats.org/officeDocument/2006/relationships/theme" Target="theme/theme1.xml" /><Relationship Id="rId34" Type="http://schemas.openxmlformats.org/officeDocument/2006/relationships/tableStyles" Target="tableStyles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071984797716140747"/>
          <c:y val="0.054327398538589478"/>
          <c:w val="0.9060320258140564"/>
          <c:h val="0.85404199361801147"/>
        </c:manualLayout>
      </c:layout>
      <c:lineChart>
        <c:grouping/>
        <c:varyColors val="0"/>
        <c:ser>
          <c:idx val="0"/>
          <c:order val="0"/>
          <c:spPr>
            <a:ln w="12700" cap="flat" cmpd="sng" algn="ctr">
              <a:solidFill>
                <a:schemeClr val="accent1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1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Sheet1!$B$2:$G$2</c:f>
              <c:numCache>
                <c:formatCode>General</c:formatCode>
                <c:ptCount val="6"/>
                <c:pt idx="0">
                  <c:v>17</c:v>
                </c:pt>
                <c:pt idx="1">
                  <c:v>26</c:v>
                </c:pt>
                <c:pt idx="2">
                  <c:v>53</c:v>
                </c:pt>
                <c:pt idx="3">
                  <c:v>96</c:v>
                </c:pt>
                <c:pt idx="4">
                  <c:v>76</c:v>
                </c:pt>
                <c:pt idx="5">
                  <c:v>87</c:v>
                </c:pt>
              </c:numCache>
            </c:numRef>
          </c:val>
          <c:smooth val="0"/>
          <c:extLst/>
        </c:ser>
        <c:ser>
          <c:idx val="1"/>
          <c:order val="1"/>
          <c:spPr>
            <a:ln w="12700" cap="flat" cmpd="sng" algn="ctr">
              <a:solidFill>
                <a:schemeClr val="accent2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2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Sheet1!$B$3:$G$3</c:f>
              <c:numCache>
                <c:formatCode>General</c:formatCode>
                <c:ptCount val="6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43</c:v>
                </c:pt>
                <c:pt idx="5">
                  <c:v>23</c:v>
                </c:pt>
              </c:numCache>
            </c:numRef>
          </c:val>
          <c:smooth val="0"/>
          <c:extLst/>
        </c:ser>
        <c:ser>
          <c:idx val="2"/>
          <c:order val="2"/>
          <c:spPr>
            <a:ln w="12700" cap="flat" cmpd="sng" algn="ctr">
              <a:solidFill>
                <a:schemeClr val="accent3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3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Sheet1!$B$4:$G$4</c:f>
              <c:numCache>
                <c:formatCode>General</c:formatCode>
                <c:ptCount val="6"/>
                <c:pt idx="0">
                  <c:v>45</c:v>
                </c:pt>
                <c:pt idx="1">
                  <c:v>87</c:v>
                </c:pt>
                <c:pt idx="2">
                  <c:v>43</c:v>
                </c:pt>
                <c:pt idx="3">
                  <c:v>56</c:v>
                </c:pt>
                <c:pt idx="4">
                  <c:v>89</c:v>
                </c:pt>
                <c:pt idx="5">
                  <c:v>87</c:v>
                </c:pt>
              </c:numCache>
            </c:numRef>
          </c:val>
          <c:smooth val="0"/>
          <c:extLst/>
        </c:ser>
        <c:ser>
          <c:idx val="3"/>
          <c:order val="3"/>
          <c:spPr>
            <a:ln w="12700" cap="flat" cmpd="sng" algn="ctr">
              <a:solidFill>
                <a:schemeClr val="accent4"/>
              </a:solidFill>
              <a:prstDash val="solid"/>
              <a:miter lim="400000"/>
            </a:ln>
            <a:effectLst/>
          </c:spPr>
          <c:marker>
            <c:symbol val="circle"/>
            <c:size val="8"/>
            <c:spPr>
              <a:solidFill>
                <a:srgbClr val="FFFFFF"/>
              </a:solidFill>
              <a:ln w="12700" cap="flat" cmpd="sng" algn="ctr">
                <a:solidFill>
                  <a:schemeClr val="accent4"/>
                </a:solidFill>
                <a:prstDash val="solid"/>
                <a:miter lim="400000"/>
              </a:ln>
              <a:effectLst/>
            </c:spPr>
          </c:marker>
          <c:val>
            <c:numRef>
              <c:f>Sheet1!$B$5:$G$5</c:f>
              <c:numCache>
                <c:formatCode>General</c:formatCode>
                <c:ptCount val="6"/>
                <c:pt idx="0">
                  <c:v>20</c:v>
                </c:pt>
                <c:pt idx="1">
                  <c:v>41</c:v>
                </c:pt>
                <c:pt idx="2">
                  <c:v>45</c:v>
                </c:pt>
                <c:pt idx="3">
                  <c:v>78</c:v>
                </c:pt>
                <c:pt idx="4">
                  <c:v>23</c:v>
                </c:pt>
                <c:pt idx="5">
                  <c:v>78</c:v>
                </c:pt>
              </c:numCache>
            </c:numRef>
          </c:val>
          <c:smooth val="0"/>
          <c:extLst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315166000"/>
        <c:axId val="315166560"/>
      </c:lineChart>
      <c:catAx>
        <c:axId val="315166000"/>
        <c:scaling>
          <c:orientation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 cmpd="sng" algn="ctr">
            <a:solidFill>
              <a:schemeClr val="bg1">
                <a:lumMod val="65000"/>
              </a:schemeClr>
            </a:solidFill>
            <a:prstDash val="solid"/>
            <a:miter lim="400000"/>
          </a:ln>
        </c:spPr>
        <c:txPr>
          <a:bodyPr rot="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c:txPr>
        <c:crossAx val="315166560"/>
        <c:crosses val="autoZero"/>
        <c:auto val="0"/>
        <c:lblAlgn val="ctr"/>
        <c:lblOffset/>
        <c:noMultiLvlLbl val="1"/>
      </c:catAx>
      <c:valAx>
        <c:axId val="315166560"/>
        <c:scaling>
          <c:orientation/>
        </c:scaling>
        <c:delete val="0"/>
        <c:axPos val="l"/>
        <c:majorGridlines>
          <c:spPr>
            <a:ln w="12700" cap="flat" cmpd="sng" algn="ctr">
              <a:solidFill>
                <a:schemeClr val="bg1">
                  <a:lumMod val="65000"/>
                </a:schemeClr>
              </a:solidFill>
              <a:custDash>
                <a:ds d="200000" sp="200000"/>
              </a:custDash>
              <a:miter lim="400000"/>
            </a:ln>
          </c:spPr>
        </c:majorGridlines>
        <c:numFmt formatCode="0" sourceLinked="0"/>
        <c:majorTickMark val="none"/>
        <c:minorTickMark val="none"/>
        <c:spPr>
          <a:ln w="12700" cap="flat" cmpd="sng" algn="ctr">
            <a:noFill/>
            <a:prstDash val="solid"/>
            <a:miter lim="400000"/>
          </a:ln>
        </c:spPr>
        <c:txPr>
          <a:bodyPr rot="0" spcFirstLastPara="0" vertOverflow="ellipsis" vert="horz" wrap="square" anchor="ctr" anchorCtr="1"/>
          <a:p>
            <a:pPr>
              <a:defRPr lang="zh-CN" sz="1000" b="0" i="0" u="none" strike="noStrike" kern="1200" baseline="0" smtId="4294967295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 sz="1000" b="0" i="0" u="none" strike="noStrike" kern="1200" baseline="0" smtId="4294967295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c:txPr>
        <c:crossAx val="315166000"/>
        <c:crosses val="autoZero"/>
        <c:crossBetween val="midCat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p>
      <a:pPr>
        <a:defRPr lang="zh-CN" smtId="4294967295">
          <a:latin typeface="+mn-lt"/>
          <a:ea typeface="+mn-ea"/>
          <a:cs typeface="+mn-ea"/>
          <a:sym typeface="+mn-lt"/>
        </a:defRPr>
      </a:pPr>
      <a:endParaRPr lang="zh-CN" smtId="4294967295">
        <a:latin typeface="+mn-lt"/>
        <a:ea typeface="+mn-ea"/>
        <a:cs typeface="+mn-ea"/>
        <a:sym typeface="+mn-lt"/>
      </a:endParaRPr>
    </a:p>
  </c:txPr>
  <c:externalData r:id="rId1">
    <c:autoUpdate val="0"/>
  </c:externalData>
</c:chartSpace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4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90"/>
            </a:lvl1pPr>
          </a:lstStyle>
          <a:p>
            <a:fld id="{0F9B84EA-7D68-4D60-9CB1-D50884785D1C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9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90"/>
            </a:lvl1pPr>
          </a:lstStyle>
          <a:p>
            <a:fld id="{8D4E0FC9-F1F8-4FAE-9988-3BA365CFD46F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75B1-A822-4A77-A035-9045CC19EBD1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321F8-620F-4B32-B862-4871F5492828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Layout" Target="../slideLayouts/slideLayout3.xml" /><Relationship Id="rId3" Type="http://schemas.openxmlformats.org/officeDocument/2006/relationships/slideLayout" Target="../slideLayouts/slideLayout4.xml" /><Relationship Id="rId4" Type="http://schemas.openxmlformats.org/officeDocument/2006/relationships/slideLayout" Target="../slideLayouts/slideLayout5.xml" /><Relationship Id="rId5" Type="http://schemas.openxmlformats.org/officeDocument/2006/relationships/image" Target="../media/image1.png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 userDrawn="1"/>
        </p:nvPicPr>
        <p:blipFill>
          <a:blip r:embed="rId5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grpSp>
        <p:nvGrpSpPr>
          <p:cNvPr id="7" name="组合 6"/>
          <p:cNvGrpSpPr/>
          <p:nvPr userDrawn="1"/>
        </p:nvGrpSpPr>
        <p:grpSpPr>
          <a:xfrm>
            <a:off x="-19685" y="553085"/>
            <a:ext cx="12402820" cy="5807075"/>
            <a:chOff x="3449" y="1891"/>
            <a:chExt cx="11462" cy="7045"/>
          </a:xfrm>
        </p:grpSpPr>
        <p:pic>
          <p:nvPicPr>
            <p:cNvPr id="8" name="图片 7" descr="资源 8@4x3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V="1">
              <a:off x="3449" y="1891"/>
              <a:ext cx="11463" cy="141"/>
            </a:xfrm>
            <a:prstGeom prst="rect">
              <a:avLst/>
            </a:prstGeom>
          </p:spPr>
        </p:pic>
        <p:pic>
          <p:nvPicPr>
            <p:cNvPr id="9" name="图片 8" descr="资源 8@4x3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V="1">
              <a:off x="3449" y="8796"/>
              <a:ext cx="11463" cy="141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449" y="2032"/>
              <a:ext cx="11400" cy="67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1" name="图片 10" descr="资源 2cz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35585" y="173990"/>
            <a:ext cx="1073150" cy="14909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1.xml" /><Relationship Id="rId3" Type="http://schemas.openxmlformats.org/officeDocument/2006/relationships/image" Target="../media/image1.png" /><Relationship Id="rId4" Type="http://schemas.openxmlformats.org/officeDocument/2006/relationships/image" Target="../media/image4.png" /><Relationship Id="rId5" Type="http://schemas.openxmlformats.org/officeDocument/2006/relationships/image" Target="../media/image5.png" /><Relationship Id="rId6" Type="http://schemas.openxmlformats.org/officeDocument/2006/relationships/image" Target="../media/image2.png" /><Relationship Id="rId7" Type="http://schemas.openxmlformats.org/officeDocument/2006/relationships/image" Target="../media/image6.png" /><Relationship Id="rId8" Type="http://schemas.openxmlformats.org/officeDocument/2006/relationships/image" Target="../media/image7.png" /><Relationship Id="rId9" Type="http://schemas.openxmlformats.org/officeDocument/2006/relationships/image" Target="../media/image8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8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9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0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11.xml" /><Relationship Id="rId3" Type="http://schemas.openxmlformats.org/officeDocument/2006/relationships/image" Target="../media/image1.png" /><Relationship Id="rId4" Type="http://schemas.openxmlformats.org/officeDocument/2006/relationships/image" Target="../media/image4.png" /><Relationship Id="rId5" Type="http://schemas.openxmlformats.org/officeDocument/2006/relationships/image" Target="../media/image2.png" /><Relationship Id="rId6" Type="http://schemas.openxmlformats.org/officeDocument/2006/relationships/image" Target="../media/image10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3.xml" /><Relationship Id="rId3" Type="http://schemas.openxmlformats.org/officeDocument/2006/relationships/image" Target="../media/image11.png" /><Relationship Id="rId4" Type="http://schemas.openxmlformats.org/officeDocument/2006/relationships/image" Target="../media/image12.png" /><Relationship Id="rId5" Type="http://schemas.openxmlformats.org/officeDocument/2006/relationships/image" Target="../media/image13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5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2.png" /><Relationship Id="rId5" Type="http://schemas.openxmlformats.org/officeDocument/2006/relationships/image" Target="../media/image10.pn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6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2.xml" /><Relationship Id="rId3" Type="http://schemas.openxmlformats.org/officeDocument/2006/relationships/image" Target="../media/image1.png" /><Relationship Id="rId4" Type="http://schemas.openxmlformats.org/officeDocument/2006/relationships/image" Target="../media/image4.png" /><Relationship Id="rId5" Type="http://schemas.openxmlformats.org/officeDocument/2006/relationships/image" Target="../media/image2.png" /><Relationship Id="rId6" Type="http://schemas.openxmlformats.org/officeDocument/2006/relationships/image" Target="../media/image9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7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8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9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20.xml" /><Relationship Id="rId3" Type="http://schemas.openxmlformats.org/officeDocument/2006/relationships/chart" Target="../charts/chart1.xm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21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5.png" /><Relationship Id="rId5" Type="http://schemas.openxmlformats.org/officeDocument/2006/relationships/image" Target="../media/image2.png" /><Relationship Id="rId6" Type="http://schemas.openxmlformats.org/officeDocument/2006/relationships/image" Target="../media/image6.png" /><Relationship Id="rId7" Type="http://schemas.openxmlformats.org/officeDocument/2006/relationships/image" Target="../media/image7.png" /><Relationship Id="rId8" Type="http://schemas.openxmlformats.org/officeDocument/2006/relationships/image" Target="../media/image8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2.png" /><Relationship Id="rId5" Type="http://schemas.openxmlformats.org/officeDocument/2006/relationships/image" Target="../media/image10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Override" Target="../theme/themeOverride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Override" Target="../theme/themeOverride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5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4.png" /><Relationship Id="rId4" Type="http://schemas.openxmlformats.org/officeDocument/2006/relationships/image" Target="../media/image2.png" /><Relationship Id="rId5" Type="http://schemas.openxmlformats.org/officeDocument/2006/relationships/image" Target="../media/image10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3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685" y="2964815"/>
            <a:ext cx="12230735" cy="3890645"/>
          </a:xfrm>
          <a:prstGeom prst="rect">
            <a:avLst/>
          </a:prstGeom>
        </p:spPr>
      </p:pic>
      <p:pic>
        <p:nvPicPr>
          <p:cNvPr id="12" name="图片 11" descr="资源 4@4x3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1600" y="4135120"/>
            <a:ext cx="4792345" cy="673100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685" y="2964815"/>
            <a:ext cx="12230735" cy="88900"/>
          </a:xfrm>
          <a:prstGeom prst="rect">
            <a:avLst/>
          </a:prstGeom>
        </p:spPr>
      </p:pic>
      <p:pic>
        <p:nvPicPr>
          <p:cNvPr id="9" name="图片 8" descr="资源 1@4x3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7715" y="431165"/>
            <a:ext cx="2780030" cy="3873500"/>
          </a:xfrm>
          <a:prstGeom prst="rect">
            <a:avLst/>
          </a:prstGeom>
        </p:spPr>
      </p:pic>
      <p:pic>
        <p:nvPicPr>
          <p:cNvPr id="11" name="图片 10" descr="资源 3@4x3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0670" y="2875915"/>
            <a:ext cx="718185" cy="507365"/>
          </a:xfrm>
          <a:prstGeom prst="rect">
            <a:avLst/>
          </a:prstGeom>
        </p:spPr>
      </p:pic>
      <p:pic>
        <p:nvPicPr>
          <p:cNvPr id="10" name="图片 9" descr="资源 2@4x33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03945" y="2875915"/>
            <a:ext cx="718185" cy="507365"/>
          </a:xfrm>
          <a:prstGeom prst="rect">
            <a:avLst/>
          </a:prstGeom>
        </p:spPr>
      </p:pic>
      <p:sp>
        <p:nvSpPr>
          <p:cNvPr id="7" name="文本框 13"/>
          <p:cNvSpPr txBox="1">
            <a:spLocks noChangeArrowheads="1"/>
          </p:cNvSpPr>
          <p:nvPr/>
        </p:nvSpPr>
        <p:spPr bwMode="auto">
          <a:xfrm>
            <a:off x="923923" y="4808021"/>
            <a:ext cx="10342880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0" smtClean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卡通圣诞红色工作总结</a:t>
            </a:r>
            <a:endParaRPr lang="zh-CN" altLang="en-US" sz="8000" smtClean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高端黑" panose="02010600030101010101" charset="-122"/>
              <a:ea typeface="站酷高端黑" panose="02010600030101010101" charset="-122"/>
              <a:cs typeface="+mn-ea"/>
              <a:sym typeface="+mn-lt"/>
            </a:endParaRPr>
          </a:p>
        </p:txBody>
      </p:sp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2621917" y="6130491"/>
            <a:ext cx="6946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defRPr/>
            </a:pP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适用于公司简介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方案策划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岗位竞聘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个人简历等</a:t>
            </a:r>
            <a:endParaRPr lang="zh-CN" altLang="en-US" sz="1800" b="1" spc="6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9" name="等腰三角形 7"/>
          <p:cNvSpPr/>
          <p:nvPr/>
        </p:nvSpPr>
        <p:spPr>
          <a:xfrm flipV="1">
            <a:off x="2544733" y="2815426"/>
            <a:ext cx="2142700" cy="2162943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0" name="等腰三角形 7"/>
          <p:cNvSpPr/>
          <p:nvPr/>
        </p:nvSpPr>
        <p:spPr>
          <a:xfrm flipV="1">
            <a:off x="5812086" y="2563725"/>
            <a:ext cx="1695165" cy="1711180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6" name="等腰三角形 7"/>
          <p:cNvSpPr/>
          <p:nvPr/>
        </p:nvSpPr>
        <p:spPr>
          <a:xfrm flipV="1">
            <a:off x="8557614" y="2280757"/>
            <a:ext cx="1355487" cy="1368295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54729" y="5509817"/>
            <a:ext cx="3529195" cy="369346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梯形 47"/>
          <p:cNvSpPr/>
          <p:nvPr/>
        </p:nvSpPr>
        <p:spPr>
          <a:xfrm>
            <a:off x="2094161" y="4802273"/>
            <a:ext cx="3095972" cy="281724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梯形 48"/>
          <p:cNvSpPr/>
          <p:nvPr/>
        </p:nvSpPr>
        <p:spPr>
          <a:xfrm>
            <a:off x="5348163" y="4122503"/>
            <a:ext cx="2616967" cy="238136"/>
          </a:xfrm>
          <a:prstGeom prst="trapezoid">
            <a:avLst>
              <a:gd name="adj" fmla="val 2999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梯形 49"/>
          <p:cNvSpPr/>
          <p:nvPr/>
        </p:nvSpPr>
        <p:spPr>
          <a:xfrm>
            <a:off x="8106401" y="3547452"/>
            <a:ext cx="2227211" cy="202669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094161" y="5490464"/>
            <a:ext cx="30959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36837" y="5095476"/>
            <a:ext cx="1679330" cy="410448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8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86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18086" y="4688023"/>
            <a:ext cx="2990587" cy="328246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3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3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5360862" y="4687997"/>
            <a:ext cx="2616967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37657" y="4365117"/>
            <a:ext cx="1477352" cy="369346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036499" y="4039786"/>
            <a:ext cx="2426329" cy="287337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0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06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8106401" y="4051325"/>
            <a:ext cx="222721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591477" y="3750121"/>
            <a:ext cx="1275373" cy="328246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3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3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6" grpId="0" animBg="1"/>
      <p:bldP spid="47" grpId="0"/>
      <p:bldP spid="48" grpId="0" animBg="1"/>
      <p:bldP spid="49" grpId="0" animBg="1"/>
      <p:bldP spid="50" grpId="0" animBg="1"/>
      <p:bldP spid="57" grpId="0"/>
      <p:bldP spid="72" grpId="0"/>
      <p:bldP spid="74" grpId="0"/>
      <p:bldP spid="75" grpId="0"/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2293467" y="1947469"/>
            <a:ext cx="2520509" cy="3690705"/>
            <a:chOff x="1719943" y="1460539"/>
            <a:chExt cx="1890486" cy="2768181"/>
          </a:xfrm>
        </p:grpSpPr>
        <p:sp>
          <p:nvSpPr>
            <p:cNvPr id="4" name="矩形 3"/>
            <p:cNvSpPr/>
            <p:nvPr/>
          </p:nvSpPr>
          <p:spPr>
            <a:xfrm>
              <a:off x="1719943" y="3476485"/>
              <a:ext cx="1890486" cy="752235"/>
            </a:xfrm>
            <a:prstGeom prst="rect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6400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altLang="zh-CN" sz="6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27314" y="1670415"/>
              <a:ext cx="1783115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5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827314" y="1460539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369144" y="2120821"/>
              <a:ext cx="624691" cy="1377036"/>
              <a:chOff x="5346700" y="1895476"/>
              <a:chExt cx="1825625" cy="4024312"/>
            </a:xfrm>
            <a:solidFill>
              <a:schemeClr val="accent1"/>
            </a:solidFill>
          </p:grpSpPr>
          <p:sp>
            <p:nvSpPr>
              <p:cNvPr id="20" name="任意多边形: 形状 19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813975" y="1338334"/>
            <a:ext cx="2663660" cy="4299839"/>
            <a:chOff x="3610429" y="1003664"/>
            <a:chExt cx="1997855" cy="3225056"/>
          </a:xfrm>
        </p:grpSpPr>
        <p:sp>
          <p:nvSpPr>
            <p:cNvPr id="5" name="矩形 4"/>
            <p:cNvSpPr/>
            <p:nvPr/>
          </p:nvSpPr>
          <p:spPr>
            <a:xfrm>
              <a:off x="3610429" y="3040981"/>
              <a:ext cx="1890486" cy="1187739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96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zh-CN" sz="9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8"/>
            <p:cNvSpPr txBox="1"/>
            <p:nvPr/>
          </p:nvSpPr>
          <p:spPr>
            <a:xfrm>
              <a:off x="3732645" y="1213540"/>
              <a:ext cx="1875639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5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732646" y="1003664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274476" y="1663947"/>
              <a:ext cx="624691" cy="1377036"/>
              <a:chOff x="5346700" y="1895476"/>
              <a:chExt cx="1825625" cy="4024312"/>
            </a:xfrm>
            <a:solidFill>
              <a:schemeClr val="accent2"/>
            </a:solidFill>
          </p:grpSpPr>
          <p:sp>
            <p:nvSpPr>
              <p:cNvPr id="18" name="任意多边形: 形状 17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任意多边形: 形状 18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334486" y="1571775"/>
            <a:ext cx="2520509" cy="4066397"/>
            <a:chOff x="5500915" y="1178754"/>
            <a:chExt cx="1890486" cy="3049965"/>
          </a:xfrm>
        </p:grpSpPr>
        <p:sp>
          <p:nvSpPr>
            <p:cNvPr id="6" name="矩形 5"/>
            <p:cNvSpPr/>
            <p:nvPr/>
          </p:nvSpPr>
          <p:spPr>
            <a:xfrm>
              <a:off x="5500915" y="3219141"/>
              <a:ext cx="1890486" cy="1009578"/>
            </a:xfrm>
            <a:prstGeom prst="rect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 sz="96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altLang="zh-CN" sz="9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24"/>
            <p:cNvSpPr txBox="1"/>
            <p:nvPr/>
          </p:nvSpPr>
          <p:spPr>
            <a:xfrm>
              <a:off x="5608284" y="1388630"/>
              <a:ext cx="1783116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2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608285" y="1178754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50115" y="1839037"/>
              <a:ext cx="624691" cy="1377036"/>
              <a:chOff x="5346700" y="1895476"/>
              <a:chExt cx="1825625" cy="4024312"/>
            </a:xfrm>
            <a:solidFill>
              <a:schemeClr val="accent4"/>
            </a:solidFill>
          </p:grpSpPr>
          <p:sp>
            <p:nvSpPr>
              <p:cNvPr id="16" name="任意多边形: 形状 15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任意多边形: 形状 16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2"/>
          <p:cNvGrpSpPr/>
          <p:nvPr/>
        </p:nvGrpSpPr>
        <p:grpSpPr>
          <a:xfrm>
            <a:off x="1462556" y="1786405"/>
            <a:ext cx="4028664" cy="4027207"/>
            <a:chOff x="1063124" y="1429779"/>
            <a:chExt cx="4513613" cy="4513613"/>
          </a:xfrm>
        </p:grpSpPr>
        <p:sp>
          <p:nvSpPr>
            <p:cNvPr id="25" name="Freeform 8"/>
            <p:cNvSpPr/>
            <p:nvPr/>
          </p:nvSpPr>
          <p:spPr>
            <a:xfrm>
              <a:off x="2067860" y="2434515"/>
              <a:ext cx="2504140" cy="2504140"/>
            </a:xfrm>
            <a:custGeom>
              <a:gdLst>
                <a:gd name="connsiteX0" fmla="*/ 0 w 2504140"/>
                <a:gd name="connsiteY0" fmla="*/ 1252070 h 2504140"/>
                <a:gd name="connsiteX1" fmla="*/ 1252070 w 2504140"/>
                <a:gd name="connsiteY1" fmla="*/ 0 h 2504140"/>
                <a:gd name="connsiteX2" fmla="*/ 2504140 w 2504140"/>
                <a:gd name="connsiteY2" fmla="*/ 1252070 h 2504140"/>
                <a:gd name="connsiteX3" fmla="*/ 1252070 w 2504140"/>
                <a:gd name="connsiteY3" fmla="*/ 2504140 h 2504140"/>
                <a:gd name="connsiteX4" fmla="*/ 0 w 2504140"/>
                <a:gd name="connsiteY4" fmla="*/ 1252070 h 25041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4140" h="2504140">
                  <a:moveTo>
                    <a:pt x="0" y="1252070"/>
                  </a:moveTo>
                  <a:cubicBezTo>
                    <a:pt x="0" y="560571"/>
                    <a:pt x="560571" y="0"/>
                    <a:pt x="1252070" y="0"/>
                  </a:cubicBezTo>
                  <a:cubicBezTo>
                    <a:pt x="1943569" y="0"/>
                    <a:pt x="2504140" y="560571"/>
                    <a:pt x="2504140" y="1252070"/>
                  </a:cubicBezTo>
                  <a:cubicBezTo>
                    <a:pt x="2504140" y="1943569"/>
                    <a:pt x="1943569" y="2504140"/>
                    <a:pt x="1252070" y="2504140"/>
                  </a:cubicBezTo>
                  <a:cubicBezTo>
                    <a:pt x="560571" y="2504140"/>
                    <a:pt x="0" y="1943569"/>
                    <a:pt x="0" y="1252070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583791" tIns="583791" rIns="583791" bIns="583791" numCol="1" spcCol="1270" anchor="ctr" anchorCtr="0">
              <a:noAutofit/>
            </a:bodyPr>
            <a:lstStyle/>
            <a:p>
              <a:pPr algn="ctr" defTabSz="2489200">
                <a:lnSpc>
                  <a:spcPct val="90000"/>
                </a:lnSpc>
                <a:spcAft>
                  <a:spcPct val="35000"/>
                </a:spcAft>
              </a:pPr>
              <a:endParaRPr lang="en-US" sz="5465">
                <a:cs typeface="+mn-ea"/>
                <a:sym typeface="+mn-lt"/>
              </a:endParaRPr>
            </a:p>
          </p:txBody>
        </p:sp>
        <p:sp>
          <p:nvSpPr>
            <p:cNvPr id="26" name="Freeform 9"/>
            <p:cNvSpPr/>
            <p:nvPr/>
          </p:nvSpPr>
          <p:spPr>
            <a:xfrm>
              <a:off x="2693895" y="1429779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0"/>
            <p:cNvSpPr/>
            <p:nvPr/>
          </p:nvSpPr>
          <p:spPr>
            <a:xfrm>
              <a:off x="4324667" y="3060550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2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"/>
            <p:cNvSpPr/>
            <p:nvPr/>
          </p:nvSpPr>
          <p:spPr>
            <a:xfrm>
              <a:off x="2693895" y="4691322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3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2"/>
            <p:cNvSpPr/>
            <p:nvPr/>
          </p:nvSpPr>
          <p:spPr>
            <a:xfrm>
              <a:off x="1063124" y="3060550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4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78"/>
            <p:cNvSpPr txBox="1"/>
            <p:nvPr/>
          </p:nvSpPr>
          <p:spPr>
            <a:xfrm>
              <a:off x="2335762" y="3040254"/>
              <a:ext cx="1968335" cy="132194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solidFill>
                    <a:schemeClr val="bg1"/>
                  </a:solidFill>
                  <a:cs typeface="+mn-ea"/>
                  <a:sym typeface="+mn-lt"/>
                </a:rPr>
                <a:t>EXCLUSIVE </a:t>
              </a:r>
              <a:endParaRPr lang="en-US" sz="12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endParaRPr lang="en-US" sz="12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sz="935" err="1">
                  <a:solidFill>
                    <a:schemeClr val="bg1"/>
                  </a:solidFill>
                  <a:cs typeface="+mn-ea"/>
                  <a:sym typeface="+mn-lt"/>
                </a:rPr>
                <a:t>Sed ut perspiciatis unde omnis iste natus error sit voluptatem accusantium do</a:t>
              </a:r>
              <a:r>
                <a:rPr lang="zh-CN" altLang="en-US" sz="935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r>
                <a:rPr lang="en-US" sz="935">
                  <a:solidFill>
                    <a:schemeClr val="bg1"/>
                  </a:solidFill>
                  <a:cs typeface="+mn-ea"/>
                  <a:sym typeface="+mn-lt"/>
                </a:rPr>
                <a:t>que laudantium, totam rem aperiam,. </a:t>
              </a:r>
              <a:endParaRPr lang="en-US" sz="9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54"/>
          <p:cNvSpPr txBox="1"/>
          <p:nvPr/>
        </p:nvSpPr>
        <p:spPr>
          <a:xfrm>
            <a:off x="6243973" y="2249791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id-ID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19"/>
          <p:cNvSpPr/>
          <p:nvPr/>
        </p:nvSpPr>
        <p:spPr>
          <a:xfrm>
            <a:off x="6725125" y="2332198"/>
            <a:ext cx="3925620" cy="571612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56"/>
          <p:cNvSpPr txBox="1"/>
          <p:nvPr/>
        </p:nvSpPr>
        <p:spPr>
          <a:xfrm>
            <a:off x="6243973" y="3066693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19"/>
          <p:cNvSpPr/>
          <p:nvPr/>
        </p:nvSpPr>
        <p:spPr>
          <a:xfrm>
            <a:off x="6725125" y="3149100"/>
            <a:ext cx="3925620" cy="571612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6243973" y="3897421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19"/>
          <p:cNvSpPr/>
          <p:nvPr/>
        </p:nvSpPr>
        <p:spPr>
          <a:xfrm>
            <a:off x="6725125" y="3979826"/>
            <a:ext cx="3925620" cy="571612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391368" y="3071981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391368" y="3838416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8"/>
          <p:cNvSpPr txBox="1"/>
          <p:nvPr/>
        </p:nvSpPr>
        <p:spPr>
          <a:xfrm>
            <a:off x="6243973" y="4739017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Rectangle 19"/>
          <p:cNvSpPr/>
          <p:nvPr/>
        </p:nvSpPr>
        <p:spPr>
          <a:xfrm>
            <a:off x="6725125" y="4843722"/>
            <a:ext cx="3925620" cy="571612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391368" y="4680012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3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0115" y="1214120"/>
            <a:ext cx="7278370" cy="4460875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190115" y="1200785"/>
            <a:ext cx="7279005" cy="89535"/>
          </a:xfrm>
          <a:prstGeom prst="rect">
            <a:avLst/>
          </a:prstGeom>
        </p:spPr>
      </p:pic>
      <p:pic>
        <p:nvPicPr>
          <p:cNvPr id="2" name="图片 1" descr="资源 8@4x3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190115" y="5585460"/>
            <a:ext cx="7279005" cy="89535"/>
          </a:xfrm>
          <a:prstGeom prst="rect">
            <a:avLst/>
          </a:prstGeom>
        </p:spPr>
      </p:pic>
      <p:pic>
        <p:nvPicPr>
          <p:cNvPr id="3" name="图片 2" descr="图片1 (4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1050" y="264795"/>
            <a:ext cx="5593080" cy="6895465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2924117" y="2265263"/>
            <a:ext cx="6544368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algn="l" defTabSz="457200"/>
            <a:r>
              <a:rPr lang="zh-CN" altLang="en-US" sz="480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请输入您标题</a:t>
            </a:r>
            <a:endParaRPr lang="zh-CN" altLang="en-US" sz="480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09537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09537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43233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143233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924175" y="3177540"/>
            <a:ext cx="4016375" cy="38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六边形 6"/>
          <p:cNvSpPr>
            <a:spLocks noChangeAspect="1"/>
          </p:cNvSpPr>
          <p:nvPr/>
        </p:nvSpPr>
        <p:spPr>
          <a:xfrm rot="10800000" flipH="1">
            <a:off x="5128244" y="2321960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9" name="六边形 8"/>
          <p:cNvSpPr>
            <a:spLocks noChangeAspect="1"/>
          </p:cNvSpPr>
          <p:nvPr/>
        </p:nvSpPr>
        <p:spPr>
          <a:xfrm rot="10800000">
            <a:off x="2160931" y="2286188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0" name="六边形 9"/>
          <p:cNvSpPr>
            <a:spLocks noChangeAspect="1"/>
          </p:cNvSpPr>
          <p:nvPr/>
        </p:nvSpPr>
        <p:spPr>
          <a:xfrm rot="10800000" flipH="1">
            <a:off x="5128242" y="3413914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0800000">
            <a:off x="2160931" y="3380756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0800000" flipH="1">
            <a:off x="5128241" y="4505869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4" name="六边形 13"/>
          <p:cNvSpPr>
            <a:spLocks noChangeAspect="1"/>
          </p:cNvSpPr>
          <p:nvPr/>
        </p:nvSpPr>
        <p:spPr>
          <a:xfrm rot="10800000">
            <a:off x="2160933" y="4472709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grpSp>
        <p:nvGrpSpPr>
          <p:cNvPr id="2" name="组合 14"/>
          <p:cNvGrpSpPr>
            <a:grpSpLocks noChangeAspect="1"/>
          </p:cNvGrpSpPr>
          <p:nvPr/>
        </p:nvGrpSpPr>
        <p:grpSpPr>
          <a:xfrm flipH="1">
            <a:off x="5471101" y="3792375"/>
            <a:ext cx="433369" cy="329159"/>
            <a:chOff x="4268086" y="4221191"/>
            <a:chExt cx="509646" cy="387231"/>
          </a:xfrm>
          <a:solidFill>
            <a:srgbClr val="FEFEFE"/>
          </a:solidFill>
          <a:effectLst/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6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15"/>
          <p:cNvGrpSpPr/>
          <p:nvPr/>
        </p:nvGrpSpPr>
        <p:grpSpPr>
          <a:xfrm flipH="1">
            <a:off x="5513481" y="2677970"/>
            <a:ext cx="348600" cy="333273"/>
            <a:chOff x="1004888" y="993775"/>
            <a:chExt cx="2438400" cy="2332038"/>
          </a:xfrm>
          <a:solidFill>
            <a:srgbClr val="FEFEFE"/>
          </a:solidFill>
          <a:effectLst/>
        </p:grpSpPr>
        <p:sp>
          <p:nvSpPr>
            <p:cNvPr id="24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2" h="412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任意多边形 19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16"/>
          <p:cNvGrpSpPr>
            <a:grpSpLocks noChangeAspect="1"/>
          </p:cNvGrpSpPr>
          <p:nvPr/>
        </p:nvGrpSpPr>
        <p:grpSpPr>
          <a:xfrm flipH="1">
            <a:off x="5494339" y="4800818"/>
            <a:ext cx="340507" cy="384981"/>
            <a:chOff x="4994016" y="4872553"/>
            <a:chExt cx="406394" cy="459644"/>
          </a:xfrm>
          <a:solidFill>
            <a:srgbClr val="FEFEFE"/>
          </a:solidFill>
          <a:effectLst/>
        </p:grpSpPr>
        <p:sp>
          <p:nvSpPr>
            <p:cNvPr id="21" name="Freeform 148"/>
            <p:cNvSpPr>
              <a:spLocks noEditPoints="1"/>
            </p:cNvSpPr>
            <p:nvPr/>
          </p:nvSpPr>
          <p:spPr bwMode="auto">
            <a:xfrm>
              <a:off x="5049137" y="4872553"/>
              <a:ext cx="351273" cy="456842"/>
            </a:xfrm>
            <a:custGeom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6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 flipH="1">
            <a:off x="2362911" y="2382323"/>
            <a:ext cx="2789560" cy="1056962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46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2408698" y="3442965"/>
            <a:ext cx="2789560" cy="1056962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46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2414478" y="4601379"/>
            <a:ext cx="2789560" cy="995407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   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Oval 20"/>
          <p:cNvSpPr/>
          <p:nvPr/>
        </p:nvSpPr>
        <p:spPr>
          <a:xfrm>
            <a:off x="6482977" y="2602483"/>
            <a:ext cx="366871" cy="3667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6952652" y="2473865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图片方案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Oval 23"/>
          <p:cNvSpPr/>
          <p:nvPr/>
        </p:nvSpPr>
        <p:spPr>
          <a:xfrm>
            <a:off x="6482978" y="3668689"/>
            <a:ext cx="366871" cy="3667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6952652" y="3544355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视频方案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Oval 23"/>
          <p:cNvSpPr/>
          <p:nvPr/>
        </p:nvSpPr>
        <p:spPr>
          <a:xfrm>
            <a:off x="6482978" y="4781453"/>
            <a:ext cx="366871" cy="3667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6952652" y="4657116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视频方案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8" grpId="0"/>
      <p:bldP spid="19" grpId="0"/>
      <p:bldP spid="20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" name="椭圆 24"/>
          <p:cNvSpPr/>
          <p:nvPr/>
        </p:nvSpPr>
        <p:spPr>
          <a:xfrm>
            <a:off x="8827743" y="2617054"/>
            <a:ext cx="834691" cy="834948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78656" y="2617054"/>
            <a:ext cx="834691" cy="83494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529568" y="2617054"/>
            <a:ext cx="834691" cy="834948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36902" y="3830197"/>
            <a:ext cx="2698261" cy="111400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2400"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08294" y="3830194"/>
            <a:ext cx="2639479" cy="99102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1600">
              <a:solidFill>
                <a:srgbClr val="7F7F7F"/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19641" y="3908906"/>
            <a:ext cx="2735460" cy="99102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1600">
              <a:solidFill>
                <a:srgbClr val="7F7F7F"/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79744" y="1706023"/>
            <a:ext cx="3641353" cy="3602891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055916" y="3378572"/>
            <a:ext cx="2017328" cy="3581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86683" tIns="43341" rIns="86683" bIns="4334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560590" y="1993105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454786" y="2266479"/>
            <a:ext cx="2409309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560590" y="3601313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454786" y="3874689"/>
            <a:ext cx="2409309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560590" y="5111631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454786" y="5385006"/>
            <a:ext cx="2409309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049054" y="5098485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049055" y="5371860"/>
            <a:ext cx="2450516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286705" y="3601313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286705" y="3874689"/>
            <a:ext cx="2450516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104972" y="1993105"/>
            <a:ext cx="2303505" cy="362894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104974" y="2266480"/>
            <a:ext cx="2450516" cy="613796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任意多边形 5"/>
          <p:cNvSpPr/>
          <p:nvPr/>
        </p:nvSpPr>
        <p:spPr bwMode="auto">
          <a:xfrm>
            <a:off x="8157528" y="3155953"/>
            <a:ext cx="2548739" cy="287339"/>
          </a:xfrm>
          <a:custGeom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912646" y="3465518"/>
            <a:ext cx="2550327" cy="285751"/>
          </a:xfrm>
          <a:custGeom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270541" y="2455863"/>
            <a:ext cx="672892" cy="1001712"/>
          </a:xfrm>
          <a:custGeom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558158" y="2449513"/>
            <a:ext cx="672892" cy="1001712"/>
          </a:xfrm>
          <a:custGeom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3888438" y="3238503"/>
            <a:ext cx="1028383" cy="1041400"/>
            <a:chOff x="3137297" y="2428875"/>
            <a:chExt cx="771525" cy="781050"/>
          </a:xfrm>
        </p:grpSpPr>
        <p:sp>
          <p:nvSpPr>
            <p:cNvPr id="5" name="Freeform 19"/>
            <p:cNvSpPr/>
            <p:nvPr/>
          </p:nvSpPr>
          <p:spPr bwMode="auto">
            <a:xfrm>
              <a:off x="3137297" y="2428875"/>
              <a:ext cx="771525" cy="781050"/>
            </a:xfrm>
            <a:custGeom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0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6527633" y="2754318"/>
            <a:ext cx="1937740" cy="1908175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0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610524" y="3113092"/>
            <a:ext cx="1295000" cy="1265237"/>
            <a:chOff x="3679031" y="2334816"/>
            <a:chExt cx="971550" cy="948928"/>
          </a:xfrm>
        </p:grpSpPr>
        <p:sp>
          <p:nvSpPr>
            <p:cNvPr id="4" name="Freeform 18"/>
            <p:cNvSpPr/>
            <p:nvPr/>
          </p:nvSpPr>
          <p:spPr bwMode="auto">
            <a:xfrm>
              <a:off x="3679031" y="2334816"/>
              <a:ext cx="971550" cy="948928"/>
            </a:xfrm>
            <a:custGeom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5529408" y="2994030"/>
            <a:ext cx="1480680" cy="1457325"/>
            <a:chOff x="4368404" y="2245519"/>
            <a:chExt cx="1110853" cy="1092994"/>
          </a:xfrm>
        </p:grpSpPr>
        <p:sp>
          <p:nvSpPr>
            <p:cNvPr id="3" name="Freeform 17"/>
            <p:cNvSpPr/>
            <p:nvPr/>
          </p:nvSpPr>
          <p:spPr bwMode="auto">
            <a:xfrm>
              <a:off x="4368404" y="2245519"/>
              <a:ext cx="1110853" cy="1092994"/>
            </a:xfrm>
            <a:custGeom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57"/>
            <p:cNvSpPr/>
            <p:nvPr/>
          </p:nvSpPr>
          <p:spPr bwMode="auto">
            <a:xfrm>
              <a:off x="4958954" y="2730104"/>
              <a:ext cx="116681" cy="105965"/>
            </a:xfrm>
            <a:custGeom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8"/>
            <p:cNvSpPr/>
            <p:nvPr/>
          </p:nvSpPr>
          <p:spPr bwMode="auto">
            <a:xfrm>
              <a:off x="5020866" y="2812257"/>
              <a:ext cx="89297" cy="103585"/>
            </a:xfrm>
            <a:custGeom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59"/>
            <p:cNvSpPr/>
            <p:nvPr/>
          </p:nvSpPr>
          <p:spPr bwMode="auto">
            <a:xfrm>
              <a:off x="5068492" y="2706292"/>
              <a:ext cx="78581" cy="145256"/>
            </a:xfrm>
            <a:custGeom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4045585" y="1776414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050348" y="2149475"/>
            <a:ext cx="2071048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785" y="1776414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9542" y="2149475"/>
            <a:ext cx="2071049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167394" y="3395665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172157" y="3768726"/>
            <a:ext cx="2071048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330309" y="3598865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335069" y="3971926"/>
            <a:ext cx="2071049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11111" y="5114928"/>
            <a:ext cx="9526823" cy="47166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335" spc="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作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335" spc="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2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15" y="1214120"/>
            <a:ext cx="7278370" cy="4460875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1200785"/>
            <a:ext cx="7279005" cy="89535"/>
          </a:xfrm>
          <a:prstGeom prst="rect">
            <a:avLst/>
          </a:prstGeom>
        </p:spPr>
      </p:pic>
      <p:pic>
        <p:nvPicPr>
          <p:cNvPr id="2" name="图片 1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5585460"/>
            <a:ext cx="7279005" cy="89535"/>
          </a:xfrm>
          <a:prstGeom prst="rect">
            <a:avLst/>
          </a:prstGeom>
        </p:spPr>
      </p:pic>
      <p:pic>
        <p:nvPicPr>
          <p:cNvPr id="3" name="图片 2" descr="图片1 (4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050" y="264795"/>
            <a:ext cx="5593080" cy="6895465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2924117" y="2265263"/>
            <a:ext cx="6544368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algn="l" defTabSz="457200"/>
            <a:r>
              <a:rPr lang="zh-CN" altLang="en-US" sz="480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请输入您标题</a:t>
            </a:r>
            <a:endParaRPr lang="zh-CN" altLang="en-US" sz="480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09537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09537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43233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143233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924175" y="3177540"/>
            <a:ext cx="4016375" cy="38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83"/>
          <p:cNvGrpSpPr/>
          <p:nvPr/>
        </p:nvGrpSpPr>
        <p:grpSpPr>
          <a:xfrm>
            <a:off x="3334584" y="1809741"/>
            <a:ext cx="7522481" cy="584968"/>
            <a:chOff x="2500298" y="1357304"/>
            <a:chExt cx="5643602" cy="43872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1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3334584" y="3048000"/>
            <a:ext cx="7522481" cy="584968"/>
            <a:chOff x="2500298" y="2285998"/>
            <a:chExt cx="5643602" cy="43872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2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Group 59"/>
          <p:cNvGrpSpPr/>
          <p:nvPr/>
        </p:nvGrpSpPr>
        <p:grpSpPr>
          <a:xfrm>
            <a:off x="1863169" y="1602714"/>
            <a:ext cx="2186379" cy="4688071"/>
            <a:chOff x="3753851" y="1202035"/>
            <a:chExt cx="1640290" cy="3516052"/>
          </a:xfrm>
        </p:grpSpPr>
        <p:sp>
          <p:nvSpPr>
            <p:cNvPr id="3" name="Freeform 21"/>
            <p:cNvSpPr/>
            <p:nvPr/>
          </p:nvSpPr>
          <p:spPr bwMode="auto">
            <a:xfrm>
              <a:off x="4300613" y="3341199"/>
              <a:ext cx="271386" cy="83812"/>
            </a:xfrm>
            <a:custGeom>
              <a:cxnLst>
                <a:cxn ang="0">
                  <a:pos x="68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7" y="2"/>
                </a:cxn>
                <a:cxn ang="0">
                  <a:pos x="7" y="2"/>
                </a:cxn>
                <a:cxn ang="0">
                  <a:pos x="4" y="3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1" y="14"/>
                </a:cxn>
                <a:cxn ang="0">
                  <a:pos x="3" y="18"/>
                </a:cxn>
                <a:cxn ang="0">
                  <a:pos x="5" y="21"/>
                </a:cxn>
                <a:cxn ang="0">
                  <a:pos x="68" y="21"/>
                </a:cxn>
                <a:cxn ang="0">
                  <a:pos x="68" y="0"/>
                </a:cxn>
              </a:cxnLst>
              <a:rect l="0" t="0" r="r" b="b"/>
              <a:pathLst>
                <a:path w="68" h="21">
                  <a:moveTo>
                    <a:pt x="68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14"/>
                  </a:lnTo>
                  <a:lnTo>
                    <a:pt x="3" y="18"/>
                  </a:lnTo>
                  <a:lnTo>
                    <a:pt x="5" y="21"/>
                  </a:lnTo>
                  <a:lnTo>
                    <a:pt x="68" y="21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4" name="Freeform 22"/>
            <p:cNvSpPr/>
            <p:nvPr/>
          </p:nvSpPr>
          <p:spPr bwMode="auto">
            <a:xfrm>
              <a:off x="4152949" y="3425010"/>
              <a:ext cx="419054" cy="550755"/>
            </a:xfrm>
            <a:custGeom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4" y="1"/>
                </a:cxn>
                <a:cxn ang="0">
                  <a:pos x="47" y="1"/>
                </a:cxn>
                <a:cxn ang="0">
                  <a:pos x="47" y="1"/>
                </a:cxn>
                <a:cxn ang="0">
                  <a:pos x="43" y="18"/>
                </a:cxn>
                <a:cxn ang="0">
                  <a:pos x="39" y="34"/>
                </a:cxn>
                <a:cxn ang="0">
                  <a:pos x="28" y="68"/>
                </a:cxn>
                <a:cxn ang="0">
                  <a:pos x="15" y="103"/>
                </a:cxn>
                <a:cxn ang="0">
                  <a:pos x="0" y="138"/>
                </a:cxn>
                <a:cxn ang="0">
                  <a:pos x="60" y="138"/>
                </a:cxn>
                <a:cxn ang="0">
                  <a:pos x="60" y="138"/>
                </a:cxn>
                <a:cxn ang="0">
                  <a:pos x="71" y="94"/>
                </a:cxn>
                <a:cxn ang="0">
                  <a:pos x="77" y="65"/>
                </a:cxn>
                <a:cxn ang="0">
                  <a:pos x="80" y="53"/>
                </a:cxn>
                <a:cxn ang="0">
                  <a:pos x="81" y="44"/>
                </a:cxn>
                <a:cxn ang="0">
                  <a:pos x="105" y="44"/>
                </a:cxn>
                <a:cxn ang="0">
                  <a:pos x="105" y="44"/>
                </a:cxn>
                <a:cxn ang="0">
                  <a:pos x="105" y="0"/>
                </a:cxn>
                <a:cxn ang="0">
                  <a:pos x="42" y="0"/>
                </a:cxn>
              </a:cxnLst>
              <a:rect l="0" t="0" r="r" b="b"/>
              <a:pathLst>
                <a:path w="105" h="138">
                  <a:moveTo>
                    <a:pt x="42" y="0"/>
                  </a:moveTo>
                  <a:lnTo>
                    <a:pt x="42" y="0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3" y="18"/>
                  </a:lnTo>
                  <a:lnTo>
                    <a:pt x="39" y="34"/>
                  </a:lnTo>
                  <a:lnTo>
                    <a:pt x="28" y="68"/>
                  </a:lnTo>
                  <a:lnTo>
                    <a:pt x="15" y="103"/>
                  </a:lnTo>
                  <a:lnTo>
                    <a:pt x="0" y="138"/>
                  </a:lnTo>
                  <a:lnTo>
                    <a:pt x="60" y="138"/>
                  </a:lnTo>
                  <a:lnTo>
                    <a:pt x="60" y="138"/>
                  </a:lnTo>
                  <a:lnTo>
                    <a:pt x="71" y="94"/>
                  </a:lnTo>
                  <a:lnTo>
                    <a:pt x="77" y="65"/>
                  </a:lnTo>
                  <a:lnTo>
                    <a:pt x="80" y="53"/>
                  </a:lnTo>
                  <a:lnTo>
                    <a:pt x="81" y="44"/>
                  </a:lnTo>
                  <a:lnTo>
                    <a:pt x="105" y="44"/>
                  </a:lnTo>
                  <a:lnTo>
                    <a:pt x="105" y="44"/>
                  </a:lnTo>
                  <a:lnTo>
                    <a:pt x="105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" name="Freeform 23"/>
            <p:cNvSpPr/>
            <p:nvPr/>
          </p:nvSpPr>
          <p:spPr bwMode="auto">
            <a:xfrm>
              <a:off x="4472227" y="1202035"/>
              <a:ext cx="99776" cy="502863"/>
            </a:xfrm>
            <a:custGeom>
              <a:cxnLst>
                <a:cxn ang="0">
                  <a:pos x="25" y="0"/>
                </a:cxn>
                <a:cxn ang="0">
                  <a:pos x="25" y="0"/>
                </a:cxn>
                <a:cxn ang="0">
                  <a:pos x="24" y="0"/>
                </a:cxn>
                <a:cxn ang="0">
                  <a:pos x="24" y="34"/>
                </a:cxn>
                <a:cxn ang="0">
                  <a:pos x="24" y="34"/>
                </a:cxn>
                <a:cxn ang="0">
                  <a:pos x="23" y="35"/>
                </a:cxn>
                <a:cxn ang="0">
                  <a:pos x="21" y="37"/>
                </a:cxn>
                <a:cxn ang="0">
                  <a:pos x="21" y="69"/>
                </a:cxn>
                <a:cxn ang="0">
                  <a:pos x="19" y="69"/>
                </a:cxn>
                <a:cxn ang="0">
                  <a:pos x="19" y="69"/>
                </a:cxn>
                <a:cxn ang="0">
                  <a:pos x="17" y="69"/>
                </a:cxn>
                <a:cxn ang="0">
                  <a:pos x="16" y="70"/>
                </a:cxn>
                <a:cxn ang="0">
                  <a:pos x="14" y="72"/>
                </a:cxn>
                <a:cxn ang="0">
                  <a:pos x="14" y="73"/>
                </a:cxn>
                <a:cxn ang="0">
                  <a:pos x="14" y="73"/>
                </a:cxn>
                <a:cxn ang="0">
                  <a:pos x="15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8" y="77"/>
                </a:cxn>
                <a:cxn ang="0">
                  <a:pos x="6" y="78"/>
                </a:cxn>
                <a:cxn ang="0">
                  <a:pos x="5" y="80"/>
                </a:cxn>
                <a:cxn ang="0">
                  <a:pos x="4" y="83"/>
                </a:cxn>
                <a:cxn ang="0">
                  <a:pos x="4" y="88"/>
                </a:cxn>
                <a:cxn ang="0">
                  <a:pos x="4" y="88"/>
                </a:cxn>
                <a:cxn ang="0">
                  <a:pos x="5" y="91"/>
                </a:cxn>
                <a:cxn ang="0">
                  <a:pos x="5" y="91"/>
                </a:cxn>
                <a:cxn ang="0">
                  <a:pos x="3" y="92"/>
                </a:cxn>
                <a:cxn ang="0">
                  <a:pos x="1" y="93"/>
                </a:cxn>
                <a:cxn ang="0">
                  <a:pos x="0" y="95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2" y="111"/>
                </a:cxn>
                <a:cxn ang="0">
                  <a:pos x="4" y="120"/>
                </a:cxn>
                <a:cxn ang="0">
                  <a:pos x="5" y="124"/>
                </a:cxn>
                <a:cxn ang="0">
                  <a:pos x="7" y="126"/>
                </a:cxn>
                <a:cxn ang="0">
                  <a:pos x="25" y="126"/>
                </a:cxn>
                <a:cxn ang="0">
                  <a:pos x="25" y="0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lnTo>
                    <a:pt x="25" y="0"/>
                  </a:lnTo>
                  <a:lnTo>
                    <a:pt x="24" y="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5"/>
                  </a:lnTo>
                  <a:lnTo>
                    <a:pt x="21" y="37"/>
                  </a:lnTo>
                  <a:lnTo>
                    <a:pt x="21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7" y="69"/>
                  </a:lnTo>
                  <a:lnTo>
                    <a:pt x="16" y="70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8" y="77"/>
                  </a:lnTo>
                  <a:lnTo>
                    <a:pt x="6" y="78"/>
                  </a:lnTo>
                  <a:lnTo>
                    <a:pt x="5" y="80"/>
                  </a:lnTo>
                  <a:lnTo>
                    <a:pt x="4" y="83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2" y="111"/>
                  </a:lnTo>
                  <a:lnTo>
                    <a:pt x="4" y="120"/>
                  </a:lnTo>
                  <a:lnTo>
                    <a:pt x="5" y="124"/>
                  </a:lnTo>
                  <a:lnTo>
                    <a:pt x="7" y="126"/>
                  </a:lnTo>
                  <a:lnTo>
                    <a:pt x="25" y="126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6" name="Freeform 24"/>
            <p:cNvSpPr/>
            <p:nvPr/>
          </p:nvSpPr>
          <p:spPr bwMode="auto">
            <a:xfrm>
              <a:off x="4356487" y="1704898"/>
              <a:ext cx="215513" cy="1636301"/>
            </a:xfrm>
            <a:custGeom>
              <a:cxnLst>
                <a:cxn ang="0">
                  <a:pos x="36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37" y="30"/>
                </a:cxn>
                <a:cxn ang="0">
                  <a:pos x="36" y="59"/>
                </a:cxn>
                <a:cxn ang="0">
                  <a:pos x="33" y="122"/>
                </a:cxn>
                <a:cxn ang="0">
                  <a:pos x="29" y="183"/>
                </a:cxn>
                <a:cxn ang="0">
                  <a:pos x="22" y="243"/>
                </a:cxn>
                <a:cxn ang="0">
                  <a:pos x="15" y="297"/>
                </a:cxn>
                <a:cxn ang="0">
                  <a:pos x="9" y="346"/>
                </a:cxn>
                <a:cxn ang="0">
                  <a:pos x="0" y="410"/>
                </a:cxn>
                <a:cxn ang="0">
                  <a:pos x="54" y="410"/>
                </a:cxn>
                <a:cxn ang="0">
                  <a:pos x="54" y="0"/>
                </a:cxn>
                <a:cxn ang="0">
                  <a:pos x="36" y="0"/>
                </a:cxn>
              </a:cxnLst>
              <a:rect l="0" t="0" r="r" b="b"/>
              <a:pathLst>
                <a:path w="54" h="410">
                  <a:moveTo>
                    <a:pt x="36" y="0"/>
                  </a:moveTo>
                  <a:lnTo>
                    <a:pt x="36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7" y="30"/>
                  </a:lnTo>
                  <a:lnTo>
                    <a:pt x="36" y="59"/>
                  </a:lnTo>
                  <a:lnTo>
                    <a:pt x="33" y="122"/>
                  </a:lnTo>
                  <a:lnTo>
                    <a:pt x="29" y="183"/>
                  </a:lnTo>
                  <a:lnTo>
                    <a:pt x="22" y="243"/>
                  </a:lnTo>
                  <a:lnTo>
                    <a:pt x="15" y="297"/>
                  </a:lnTo>
                  <a:lnTo>
                    <a:pt x="9" y="346"/>
                  </a:lnTo>
                  <a:lnTo>
                    <a:pt x="0" y="410"/>
                  </a:lnTo>
                  <a:lnTo>
                    <a:pt x="54" y="410"/>
                  </a:lnTo>
                  <a:lnTo>
                    <a:pt x="54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7" name="Freeform 25"/>
            <p:cNvSpPr/>
            <p:nvPr/>
          </p:nvSpPr>
          <p:spPr bwMode="auto">
            <a:xfrm>
              <a:off x="3753851" y="4143386"/>
              <a:ext cx="818151" cy="574701"/>
            </a:xfrm>
            <a:custGeom>
              <a:cxnLst>
                <a:cxn ang="0">
                  <a:pos x="81" y="0"/>
                </a:cxn>
                <a:cxn ang="0">
                  <a:pos x="81" y="0"/>
                </a:cxn>
                <a:cxn ang="0">
                  <a:pos x="65" y="29"/>
                </a:cxn>
                <a:cxn ang="0">
                  <a:pos x="51" y="56"/>
                </a:cxn>
                <a:cxn ang="0">
                  <a:pos x="25" y="102"/>
                </a:cxn>
                <a:cxn ang="0">
                  <a:pos x="6" y="133"/>
                </a:cxn>
                <a:cxn ang="0">
                  <a:pos x="0" y="144"/>
                </a:cxn>
                <a:cxn ang="0">
                  <a:pos x="82" y="144"/>
                </a:cxn>
                <a:cxn ang="0">
                  <a:pos x="86" y="144"/>
                </a:cxn>
                <a:cxn ang="0">
                  <a:pos x="86" y="144"/>
                </a:cxn>
                <a:cxn ang="0">
                  <a:pos x="86" y="133"/>
                </a:cxn>
                <a:cxn ang="0">
                  <a:pos x="88" y="122"/>
                </a:cxn>
                <a:cxn ang="0">
                  <a:pos x="92" y="111"/>
                </a:cxn>
                <a:cxn ang="0">
                  <a:pos x="96" y="101"/>
                </a:cxn>
                <a:cxn ang="0">
                  <a:pos x="100" y="92"/>
                </a:cxn>
                <a:cxn ang="0">
                  <a:pos x="107" y="82"/>
                </a:cxn>
                <a:cxn ang="0">
                  <a:pos x="114" y="75"/>
                </a:cxn>
                <a:cxn ang="0">
                  <a:pos x="121" y="67"/>
                </a:cxn>
                <a:cxn ang="0">
                  <a:pos x="130" y="59"/>
                </a:cxn>
                <a:cxn ang="0">
                  <a:pos x="139" y="54"/>
                </a:cxn>
                <a:cxn ang="0">
                  <a:pos x="149" y="48"/>
                </a:cxn>
                <a:cxn ang="0">
                  <a:pos x="159" y="44"/>
                </a:cxn>
                <a:cxn ang="0">
                  <a:pos x="170" y="40"/>
                </a:cxn>
                <a:cxn ang="0">
                  <a:pos x="181" y="37"/>
                </a:cxn>
                <a:cxn ang="0">
                  <a:pos x="193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35"/>
                </a:cxn>
                <a:cxn ang="0">
                  <a:pos x="205" y="0"/>
                </a:cxn>
                <a:cxn ang="0">
                  <a:pos x="81" y="0"/>
                </a:cxn>
              </a:cxnLst>
              <a:rect l="0" t="0" r="r" b="b"/>
              <a:pathLst>
                <a:path w="205" h="144">
                  <a:moveTo>
                    <a:pt x="81" y="0"/>
                  </a:moveTo>
                  <a:lnTo>
                    <a:pt x="81" y="0"/>
                  </a:lnTo>
                  <a:lnTo>
                    <a:pt x="65" y="29"/>
                  </a:lnTo>
                  <a:lnTo>
                    <a:pt x="51" y="56"/>
                  </a:lnTo>
                  <a:lnTo>
                    <a:pt x="25" y="102"/>
                  </a:lnTo>
                  <a:lnTo>
                    <a:pt x="6" y="133"/>
                  </a:lnTo>
                  <a:lnTo>
                    <a:pt x="0" y="144"/>
                  </a:lnTo>
                  <a:lnTo>
                    <a:pt x="82" y="144"/>
                  </a:lnTo>
                  <a:lnTo>
                    <a:pt x="86" y="144"/>
                  </a:lnTo>
                  <a:lnTo>
                    <a:pt x="86" y="144"/>
                  </a:lnTo>
                  <a:lnTo>
                    <a:pt x="86" y="133"/>
                  </a:lnTo>
                  <a:lnTo>
                    <a:pt x="88" y="122"/>
                  </a:lnTo>
                  <a:lnTo>
                    <a:pt x="92" y="111"/>
                  </a:lnTo>
                  <a:lnTo>
                    <a:pt x="96" y="101"/>
                  </a:lnTo>
                  <a:lnTo>
                    <a:pt x="100" y="92"/>
                  </a:lnTo>
                  <a:lnTo>
                    <a:pt x="107" y="82"/>
                  </a:lnTo>
                  <a:lnTo>
                    <a:pt x="114" y="75"/>
                  </a:lnTo>
                  <a:lnTo>
                    <a:pt x="121" y="67"/>
                  </a:lnTo>
                  <a:lnTo>
                    <a:pt x="130" y="59"/>
                  </a:lnTo>
                  <a:lnTo>
                    <a:pt x="139" y="54"/>
                  </a:lnTo>
                  <a:lnTo>
                    <a:pt x="149" y="48"/>
                  </a:lnTo>
                  <a:lnTo>
                    <a:pt x="159" y="44"/>
                  </a:lnTo>
                  <a:lnTo>
                    <a:pt x="170" y="40"/>
                  </a:lnTo>
                  <a:lnTo>
                    <a:pt x="181" y="37"/>
                  </a:lnTo>
                  <a:lnTo>
                    <a:pt x="193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35"/>
                  </a:lnTo>
                  <a:lnTo>
                    <a:pt x="205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8" name="Freeform 26"/>
            <p:cNvSpPr/>
            <p:nvPr/>
          </p:nvSpPr>
          <p:spPr bwMode="auto">
            <a:xfrm>
              <a:off x="4077119" y="3975765"/>
              <a:ext cx="494881" cy="167621"/>
            </a:xfrm>
            <a:custGeom>
              <a:cxnLst>
                <a:cxn ang="0">
                  <a:pos x="124" y="3"/>
                </a:cxn>
                <a:cxn ang="0">
                  <a:pos x="124" y="3"/>
                </a:cxn>
                <a:cxn ang="0">
                  <a:pos x="79" y="3"/>
                </a:cxn>
                <a:cxn ang="0">
                  <a:pos x="79" y="3"/>
                </a:cxn>
                <a:cxn ang="0">
                  <a:pos x="79" y="0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18" y="2"/>
                </a:cxn>
                <a:cxn ang="0">
                  <a:pos x="0" y="2"/>
                </a:cxn>
                <a:cxn ang="0">
                  <a:pos x="0" y="41"/>
                </a:cxn>
                <a:cxn ang="0">
                  <a:pos x="0" y="41"/>
                </a:cxn>
                <a:cxn ang="0">
                  <a:pos x="0" y="42"/>
                </a:cxn>
                <a:cxn ang="0">
                  <a:pos x="124" y="42"/>
                </a:cxn>
                <a:cxn ang="0">
                  <a:pos x="124" y="3"/>
                </a:cxn>
              </a:cxnLst>
              <a:rect l="0" t="0" r="r" b="b"/>
              <a:pathLst>
                <a:path w="124" h="42">
                  <a:moveTo>
                    <a:pt x="124" y="3"/>
                  </a:moveTo>
                  <a:lnTo>
                    <a:pt x="124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8" y="2"/>
                  </a:lnTo>
                  <a:lnTo>
                    <a:pt x="0" y="2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2"/>
                  </a:lnTo>
                  <a:lnTo>
                    <a:pt x="124" y="42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9" name="Freeform 27"/>
            <p:cNvSpPr/>
            <p:nvPr/>
          </p:nvSpPr>
          <p:spPr bwMode="auto">
            <a:xfrm>
              <a:off x="4572000" y="3975765"/>
              <a:ext cx="498873" cy="167621"/>
            </a:xfrm>
            <a:custGeom>
              <a:cxnLst>
                <a:cxn ang="0">
                  <a:pos x="125" y="40"/>
                </a:cxn>
                <a:cxn ang="0">
                  <a:pos x="125" y="2"/>
                </a:cxn>
                <a:cxn ang="0">
                  <a:pos x="106" y="2"/>
                </a:cxn>
                <a:cxn ang="0">
                  <a:pos x="106" y="2"/>
                </a:cxn>
                <a:cxn ang="0">
                  <a:pos x="10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7" y="3"/>
                </a:cxn>
                <a:cxn ang="0">
                  <a:pos x="1" y="3"/>
                </a:cxn>
                <a:cxn ang="0">
                  <a:pos x="0" y="3"/>
                </a:cxn>
                <a:cxn ang="0">
                  <a:pos x="0" y="42"/>
                </a:cxn>
                <a:cxn ang="0">
                  <a:pos x="125" y="42"/>
                </a:cxn>
                <a:cxn ang="0">
                  <a:pos x="125" y="42"/>
                </a:cxn>
                <a:cxn ang="0">
                  <a:pos x="125" y="40"/>
                </a:cxn>
                <a:cxn ang="0">
                  <a:pos x="125" y="40"/>
                </a:cxn>
              </a:cxnLst>
              <a:rect l="0" t="0" r="r" b="b"/>
              <a:pathLst>
                <a:path w="125" h="42">
                  <a:moveTo>
                    <a:pt x="125" y="40"/>
                  </a:moveTo>
                  <a:lnTo>
                    <a:pt x="125" y="2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7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2"/>
                  </a:lnTo>
                  <a:lnTo>
                    <a:pt x="125" y="42"/>
                  </a:lnTo>
                  <a:lnTo>
                    <a:pt x="125" y="42"/>
                  </a:lnTo>
                  <a:lnTo>
                    <a:pt x="125" y="40"/>
                  </a:lnTo>
                  <a:lnTo>
                    <a:pt x="125" y="4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0" name="Freeform 28"/>
            <p:cNvSpPr/>
            <p:nvPr/>
          </p:nvSpPr>
          <p:spPr bwMode="auto">
            <a:xfrm>
              <a:off x="4572000" y="4143386"/>
              <a:ext cx="822141" cy="574701"/>
            </a:xfrm>
            <a:custGeom>
              <a:cxnLst>
                <a:cxn ang="0">
                  <a:pos x="125" y="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13" y="35"/>
                </a:cxn>
                <a:cxn ang="0">
                  <a:pos x="24" y="37"/>
                </a:cxn>
                <a:cxn ang="0">
                  <a:pos x="36" y="40"/>
                </a:cxn>
                <a:cxn ang="0">
                  <a:pos x="46" y="43"/>
                </a:cxn>
                <a:cxn ang="0">
                  <a:pos x="57" y="48"/>
                </a:cxn>
                <a:cxn ang="0">
                  <a:pos x="67" y="54"/>
                </a:cxn>
                <a:cxn ang="0">
                  <a:pos x="75" y="59"/>
                </a:cxn>
                <a:cxn ang="0">
                  <a:pos x="84" y="67"/>
                </a:cxn>
                <a:cxn ang="0">
                  <a:pos x="92" y="75"/>
                </a:cxn>
                <a:cxn ang="0">
                  <a:pos x="99" y="82"/>
                </a:cxn>
                <a:cxn ang="0">
                  <a:pos x="105" y="92"/>
                </a:cxn>
                <a:cxn ang="0">
                  <a:pos x="109" y="101"/>
                </a:cxn>
                <a:cxn ang="0">
                  <a:pos x="114" y="111"/>
                </a:cxn>
                <a:cxn ang="0">
                  <a:pos x="117" y="122"/>
                </a:cxn>
                <a:cxn ang="0">
                  <a:pos x="119" y="133"/>
                </a:cxn>
                <a:cxn ang="0">
                  <a:pos x="120" y="144"/>
                </a:cxn>
                <a:cxn ang="0">
                  <a:pos x="126" y="144"/>
                </a:cxn>
                <a:cxn ang="0">
                  <a:pos x="206" y="144"/>
                </a:cxn>
                <a:cxn ang="0">
                  <a:pos x="206" y="144"/>
                </a:cxn>
                <a:cxn ang="0">
                  <a:pos x="199" y="133"/>
                </a:cxn>
                <a:cxn ang="0">
                  <a:pos x="181" y="102"/>
                </a:cxn>
                <a:cxn ang="0">
                  <a:pos x="154" y="56"/>
                </a:cxn>
                <a:cxn ang="0">
                  <a:pos x="140" y="29"/>
                </a:cxn>
                <a:cxn ang="0">
                  <a:pos x="125" y="0"/>
                </a:cxn>
                <a:cxn ang="0">
                  <a:pos x="125" y="0"/>
                </a:cxn>
              </a:cxnLst>
              <a:rect l="0" t="0" r="r" b="b"/>
              <a:pathLst>
                <a:path w="206" h="144">
                  <a:moveTo>
                    <a:pt x="125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3" y="35"/>
                  </a:lnTo>
                  <a:lnTo>
                    <a:pt x="24" y="37"/>
                  </a:lnTo>
                  <a:lnTo>
                    <a:pt x="36" y="40"/>
                  </a:lnTo>
                  <a:lnTo>
                    <a:pt x="46" y="43"/>
                  </a:lnTo>
                  <a:lnTo>
                    <a:pt x="57" y="48"/>
                  </a:lnTo>
                  <a:lnTo>
                    <a:pt x="67" y="54"/>
                  </a:lnTo>
                  <a:lnTo>
                    <a:pt x="75" y="59"/>
                  </a:lnTo>
                  <a:lnTo>
                    <a:pt x="84" y="67"/>
                  </a:lnTo>
                  <a:lnTo>
                    <a:pt x="92" y="75"/>
                  </a:lnTo>
                  <a:lnTo>
                    <a:pt x="99" y="82"/>
                  </a:lnTo>
                  <a:lnTo>
                    <a:pt x="105" y="92"/>
                  </a:lnTo>
                  <a:lnTo>
                    <a:pt x="109" y="101"/>
                  </a:lnTo>
                  <a:lnTo>
                    <a:pt x="114" y="111"/>
                  </a:lnTo>
                  <a:lnTo>
                    <a:pt x="117" y="122"/>
                  </a:lnTo>
                  <a:lnTo>
                    <a:pt x="119" y="133"/>
                  </a:lnTo>
                  <a:lnTo>
                    <a:pt x="120" y="144"/>
                  </a:lnTo>
                  <a:lnTo>
                    <a:pt x="126" y="144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199" y="133"/>
                  </a:lnTo>
                  <a:lnTo>
                    <a:pt x="181" y="102"/>
                  </a:lnTo>
                  <a:lnTo>
                    <a:pt x="154" y="56"/>
                  </a:lnTo>
                  <a:lnTo>
                    <a:pt x="140" y="29"/>
                  </a:lnTo>
                  <a:lnTo>
                    <a:pt x="125" y="0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1" name="Freeform 29"/>
            <p:cNvSpPr/>
            <p:nvPr/>
          </p:nvSpPr>
          <p:spPr bwMode="auto">
            <a:xfrm>
              <a:off x="4572000" y="1202035"/>
              <a:ext cx="103765" cy="502863"/>
            </a:xfrm>
            <a:custGeom>
              <a:cxnLst>
                <a:cxn ang="0">
                  <a:pos x="26" y="98"/>
                </a:cxn>
                <a:cxn ang="0">
                  <a:pos x="26" y="98"/>
                </a:cxn>
                <a:cxn ang="0">
                  <a:pos x="26" y="95"/>
                </a:cxn>
                <a:cxn ang="0">
                  <a:pos x="25" y="93"/>
                </a:cxn>
                <a:cxn ang="0">
                  <a:pos x="23" y="92"/>
                </a:cxn>
                <a:cxn ang="0">
                  <a:pos x="21" y="91"/>
                </a:cxn>
                <a:cxn ang="0">
                  <a:pos x="21" y="91"/>
                </a:cxn>
                <a:cxn ang="0">
                  <a:pos x="22" y="88"/>
                </a:cxn>
                <a:cxn ang="0">
                  <a:pos x="22" y="83"/>
                </a:cxn>
                <a:cxn ang="0">
                  <a:pos x="22" y="83"/>
                </a:cxn>
                <a:cxn ang="0">
                  <a:pos x="22" y="80"/>
                </a:cxn>
                <a:cxn ang="0">
                  <a:pos x="19" y="78"/>
                </a:cxn>
                <a:cxn ang="0">
                  <a:pos x="17" y="77"/>
                </a:cxn>
                <a:cxn ang="0">
                  <a:pos x="14" y="76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12" y="72"/>
                </a:cxn>
                <a:cxn ang="0">
                  <a:pos x="11" y="70"/>
                </a:cxn>
                <a:cxn ang="0">
                  <a:pos x="9" y="69"/>
                </a:cxn>
                <a:cxn ang="0">
                  <a:pos x="6" y="69"/>
                </a:cxn>
                <a:cxn ang="0">
                  <a:pos x="4" y="6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3" y="35"/>
                </a:cxn>
                <a:cxn ang="0">
                  <a:pos x="2" y="34"/>
                </a:cxn>
                <a:cxn ang="0">
                  <a:pos x="2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26"/>
                </a:cxn>
                <a:cxn ang="0">
                  <a:pos x="19" y="126"/>
                </a:cxn>
                <a:cxn ang="0">
                  <a:pos x="19" y="126"/>
                </a:cxn>
                <a:cxn ang="0">
                  <a:pos x="21" y="124"/>
                </a:cxn>
                <a:cxn ang="0">
                  <a:pos x="22" y="120"/>
                </a:cxn>
                <a:cxn ang="0">
                  <a:pos x="24" y="111"/>
                </a:cxn>
                <a:cxn ang="0">
                  <a:pos x="26" y="98"/>
                </a:cxn>
                <a:cxn ang="0">
                  <a:pos x="26" y="98"/>
                </a:cxn>
              </a:cxnLst>
              <a:rect l="0" t="0" r="r" b="b"/>
              <a:pathLst>
                <a:path w="26" h="125">
                  <a:moveTo>
                    <a:pt x="26" y="98"/>
                  </a:moveTo>
                  <a:lnTo>
                    <a:pt x="26" y="98"/>
                  </a:lnTo>
                  <a:lnTo>
                    <a:pt x="26" y="95"/>
                  </a:lnTo>
                  <a:lnTo>
                    <a:pt x="25" y="93"/>
                  </a:lnTo>
                  <a:lnTo>
                    <a:pt x="23" y="92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2" y="88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2" y="80"/>
                  </a:lnTo>
                  <a:lnTo>
                    <a:pt x="19" y="78"/>
                  </a:lnTo>
                  <a:lnTo>
                    <a:pt x="17" y="77"/>
                  </a:lnTo>
                  <a:lnTo>
                    <a:pt x="14" y="76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3" y="35"/>
                  </a:lnTo>
                  <a:lnTo>
                    <a:pt x="2" y="34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19" y="126"/>
                  </a:lnTo>
                  <a:lnTo>
                    <a:pt x="21" y="124"/>
                  </a:lnTo>
                  <a:lnTo>
                    <a:pt x="22" y="120"/>
                  </a:lnTo>
                  <a:lnTo>
                    <a:pt x="24" y="111"/>
                  </a:lnTo>
                  <a:lnTo>
                    <a:pt x="26" y="98"/>
                  </a:lnTo>
                  <a:lnTo>
                    <a:pt x="26" y="9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2" name="Freeform 30"/>
            <p:cNvSpPr/>
            <p:nvPr/>
          </p:nvSpPr>
          <p:spPr bwMode="auto">
            <a:xfrm>
              <a:off x="4572000" y="1704898"/>
              <a:ext cx="223495" cy="1636301"/>
            </a:xfrm>
            <a:custGeom>
              <a:cxnLst>
                <a:cxn ang="0">
                  <a:pos x="56" y="410"/>
                </a:cxn>
                <a:cxn ang="0">
                  <a:pos x="56" y="410"/>
                </a:cxn>
                <a:cxn ang="0">
                  <a:pos x="46" y="346"/>
                </a:cxn>
                <a:cxn ang="0">
                  <a:pos x="39" y="297"/>
                </a:cxn>
                <a:cxn ang="0">
                  <a:pos x="33" y="243"/>
                </a:cxn>
                <a:cxn ang="0">
                  <a:pos x="26" y="183"/>
                </a:cxn>
                <a:cxn ang="0">
                  <a:pos x="22" y="122"/>
                </a:cxn>
                <a:cxn ang="0">
                  <a:pos x="18" y="59"/>
                </a:cxn>
                <a:cxn ang="0">
                  <a:pos x="17" y="30"/>
                </a:cxn>
                <a:cxn ang="0">
                  <a:pos x="17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410"/>
                </a:cxn>
                <a:cxn ang="0">
                  <a:pos x="56" y="410"/>
                </a:cxn>
              </a:cxnLst>
              <a:rect l="0" t="0" r="r" b="b"/>
              <a:pathLst>
                <a:path w="56" h="410">
                  <a:moveTo>
                    <a:pt x="56" y="410"/>
                  </a:moveTo>
                  <a:lnTo>
                    <a:pt x="56" y="410"/>
                  </a:lnTo>
                  <a:lnTo>
                    <a:pt x="46" y="346"/>
                  </a:lnTo>
                  <a:lnTo>
                    <a:pt x="39" y="297"/>
                  </a:lnTo>
                  <a:lnTo>
                    <a:pt x="33" y="243"/>
                  </a:lnTo>
                  <a:lnTo>
                    <a:pt x="26" y="183"/>
                  </a:lnTo>
                  <a:lnTo>
                    <a:pt x="22" y="122"/>
                  </a:lnTo>
                  <a:lnTo>
                    <a:pt x="18" y="59"/>
                  </a:lnTo>
                  <a:lnTo>
                    <a:pt x="17" y="3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410"/>
                  </a:lnTo>
                  <a:lnTo>
                    <a:pt x="56" y="41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3" name="Freeform 31"/>
            <p:cNvSpPr/>
            <p:nvPr/>
          </p:nvSpPr>
          <p:spPr bwMode="auto">
            <a:xfrm>
              <a:off x="4572000" y="3341199"/>
              <a:ext cx="279368" cy="83812"/>
            </a:xfrm>
            <a:custGeom>
              <a:cxnLst>
                <a:cxn ang="0">
                  <a:pos x="70" y="8"/>
                </a:cxn>
                <a:cxn ang="0">
                  <a:pos x="70" y="8"/>
                </a:cxn>
                <a:cxn ang="0">
                  <a:pos x="69" y="6"/>
                </a:cxn>
                <a:cxn ang="0">
                  <a:pos x="68" y="4"/>
                </a:cxn>
                <a:cxn ang="0">
                  <a:pos x="66" y="3"/>
                </a:cxn>
                <a:cxn ang="0">
                  <a:pos x="62" y="2"/>
                </a:cxn>
                <a:cxn ang="0">
                  <a:pos x="56" y="2"/>
                </a:cxn>
                <a:cxn ang="0">
                  <a:pos x="56" y="2"/>
                </a:cxn>
                <a:cxn ang="0">
                  <a:pos x="56" y="0"/>
                </a:cxn>
                <a:cxn ang="0">
                  <a:pos x="0" y="0"/>
                </a:cxn>
                <a:cxn ang="0">
                  <a:pos x="0" y="21"/>
                </a:cxn>
                <a:cxn ang="0">
                  <a:pos x="63" y="21"/>
                </a:cxn>
                <a:cxn ang="0">
                  <a:pos x="63" y="21"/>
                </a:cxn>
                <a:cxn ang="0">
                  <a:pos x="67" y="18"/>
                </a:cxn>
                <a:cxn ang="0">
                  <a:pos x="68" y="14"/>
                </a:cxn>
                <a:cxn ang="0">
                  <a:pos x="70" y="8"/>
                </a:cxn>
                <a:cxn ang="0">
                  <a:pos x="70" y="8"/>
                </a:cxn>
              </a:cxnLst>
              <a:rect l="0" t="0" r="r" b="b"/>
              <a:pathLst>
                <a:path w="70" h="21">
                  <a:moveTo>
                    <a:pt x="70" y="8"/>
                  </a:moveTo>
                  <a:lnTo>
                    <a:pt x="70" y="8"/>
                  </a:lnTo>
                  <a:lnTo>
                    <a:pt x="69" y="6"/>
                  </a:lnTo>
                  <a:lnTo>
                    <a:pt x="68" y="4"/>
                  </a:lnTo>
                  <a:lnTo>
                    <a:pt x="66" y="3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7" y="18"/>
                  </a:lnTo>
                  <a:lnTo>
                    <a:pt x="68" y="14"/>
                  </a:lnTo>
                  <a:lnTo>
                    <a:pt x="70" y="8"/>
                  </a:lnTo>
                  <a:lnTo>
                    <a:pt x="70" y="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4" name="Freeform 32"/>
            <p:cNvSpPr/>
            <p:nvPr/>
          </p:nvSpPr>
          <p:spPr bwMode="auto">
            <a:xfrm>
              <a:off x="4572000" y="3425010"/>
              <a:ext cx="423043" cy="550755"/>
            </a:xfrm>
            <a:custGeom>
              <a:cxnLst>
                <a:cxn ang="0">
                  <a:pos x="59" y="1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3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1" y="44"/>
                </a:cxn>
                <a:cxn ang="0">
                  <a:pos x="25" y="44"/>
                </a:cxn>
                <a:cxn ang="0">
                  <a:pos x="25" y="44"/>
                </a:cxn>
                <a:cxn ang="0">
                  <a:pos x="33" y="84"/>
                </a:cxn>
                <a:cxn ang="0">
                  <a:pos x="39" y="114"/>
                </a:cxn>
                <a:cxn ang="0">
                  <a:pos x="46" y="138"/>
                </a:cxn>
                <a:cxn ang="0">
                  <a:pos x="106" y="138"/>
                </a:cxn>
                <a:cxn ang="0">
                  <a:pos x="106" y="138"/>
                </a:cxn>
                <a:cxn ang="0">
                  <a:pos x="91" y="103"/>
                </a:cxn>
                <a:cxn ang="0">
                  <a:pos x="78" y="68"/>
                </a:cxn>
                <a:cxn ang="0">
                  <a:pos x="67" y="34"/>
                </a:cxn>
                <a:cxn ang="0">
                  <a:pos x="62" y="18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105" h="138">
                  <a:moveTo>
                    <a:pt x="59" y="1"/>
                  </a:moveTo>
                  <a:lnTo>
                    <a:pt x="62" y="1"/>
                  </a:lnTo>
                  <a:lnTo>
                    <a:pt x="62" y="1"/>
                  </a:lnTo>
                  <a:lnTo>
                    <a:pt x="63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33" y="84"/>
                  </a:lnTo>
                  <a:lnTo>
                    <a:pt x="39" y="114"/>
                  </a:lnTo>
                  <a:lnTo>
                    <a:pt x="46" y="138"/>
                  </a:lnTo>
                  <a:lnTo>
                    <a:pt x="106" y="138"/>
                  </a:lnTo>
                  <a:lnTo>
                    <a:pt x="106" y="138"/>
                  </a:lnTo>
                  <a:lnTo>
                    <a:pt x="91" y="103"/>
                  </a:lnTo>
                  <a:lnTo>
                    <a:pt x="78" y="68"/>
                  </a:lnTo>
                  <a:lnTo>
                    <a:pt x="67" y="34"/>
                  </a:lnTo>
                  <a:lnTo>
                    <a:pt x="62" y="18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</a:ln>
          </p:spPr>
          <p:txBody>
            <a:bodyPr vert="horz" wrap="square" lIns="121883" tIns="60941" rIns="121883" bIns="60941" numCol="1" anchor="t" anchorCtr="0" compatLnSpc="1"/>
            <a:lstStyle/>
            <a:p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4096354" y="5715021"/>
            <a:ext cx="6760711" cy="584968"/>
            <a:chOff x="3071802" y="4286262"/>
            <a:chExt cx="5072098" cy="43872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2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3620248" y="4381510"/>
            <a:ext cx="7236817" cy="584968"/>
            <a:chOff x="2714612" y="3286130"/>
            <a:chExt cx="5429288" cy="43872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1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3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685" y="1214120"/>
            <a:ext cx="12230735" cy="5641340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050" y="1125855"/>
            <a:ext cx="12230735" cy="88900"/>
          </a:xfrm>
          <a:prstGeom prst="rect">
            <a:avLst/>
          </a:prstGeom>
        </p:spPr>
      </p:pic>
      <p:pic>
        <p:nvPicPr>
          <p:cNvPr id="2" name="图片 1" descr="图层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8055" y="-40005"/>
            <a:ext cx="2674620" cy="1483995"/>
          </a:xfrm>
          <a:prstGeom prst="rect">
            <a:avLst/>
          </a:prstGeom>
        </p:spPr>
      </p:pic>
      <p:sp>
        <p:nvSpPr>
          <p:cNvPr id="36" name="文本占位符 1"/>
          <p:cNvSpPr txBox="1"/>
          <p:nvPr/>
        </p:nvSpPr>
        <p:spPr>
          <a:xfrm>
            <a:off x="4153228" y="1433170"/>
            <a:ext cx="1232207" cy="907164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目录</a:t>
            </a:r>
            <a:endParaRPr lang="zh-CN" altLang="en-US" sz="4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862249" y="3129621"/>
            <a:ext cx="1248924" cy="1248924"/>
            <a:chOff x="1660627" y="2725434"/>
            <a:chExt cx="1511198" cy="1511198"/>
          </a:xfrm>
        </p:grpSpPr>
        <p:sp>
          <p:nvSpPr>
            <p:cNvPr id="39" name="椭圆 38"/>
            <p:cNvSpPr/>
            <p:nvPr/>
          </p:nvSpPr>
          <p:spPr>
            <a:xfrm>
              <a:off x="1660627" y="2725434"/>
              <a:ext cx="1511198" cy="1511198"/>
            </a:xfrm>
            <a:prstGeom prst="ellipse">
              <a:avLst/>
            </a:prstGeom>
            <a:solidFill>
              <a:srgbClr val="7F0E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  <p:sp>
          <p:nvSpPr>
            <p:cNvPr id="40" name="文本占位符 1"/>
            <p:cNvSpPr txBox="1"/>
            <p:nvPr/>
          </p:nvSpPr>
          <p:spPr>
            <a:xfrm>
              <a:off x="1660627" y="3087225"/>
              <a:ext cx="1511197" cy="907164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altLang="zh-CN" sz="6600" b="1">
                  <a:solidFill>
                    <a:schemeClr val="bg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01</a:t>
              </a:r>
              <a:endParaRPr lang="en-US" altLang="zh-CN" sz="6600" b="1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262195" y="3129621"/>
            <a:ext cx="1248924" cy="1248924"/>
            <a:chOff x="4060573" y="2725434"/>
            <a:chExt cx="1511198" cy="1511198"/>
          </a:xfrm>
        </p:grpSpPr>
        <p:sp>
          <p:nvSpPr>
            <p:cNvPr id="42" name="椭圆 41"/>
            <p:cNvSpPr/>
            <p:nvPr/>
          </p:nvSpPr>
          <p:spPr>
            <a:xfrm>
              <a:off x="4060573" y="2725434"/>
              <a:ext cx="1511198" cy="1511198"/>
            </a:xfrm>
            <a:prstGeom prst="ellipse">
              <a:avLst/>
            </a:prstGeom>
            <a:solidFill>
              <a:srgbClr val="7F0E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  <p:sp>
          <p:nvSpPr>
            <p:cNvPr id="43" name="文本占位符 1"/>
            <p:cNvSpPr txBox="1"/>
            <p:nvPr/>
          </p:nvSpPr>
          <p:spPr>
            <a:xfrm>
              <a:off x="4060573" y="3087225"/>
              <a:ext cx="1511197" cy="907164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altLang="zh-CN" sz="6000" b="1">
                  <a:solidFill>
                    <a:schemeClr val="bg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02</a:t>
              </a:r>
              <a:endParaRPr lang="en-US" altLang="zh-CN" sz="6000" b="1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62141" y="3129621"/>
            <a:ext cx="1248924" cy="1248924"/>
            <a:chOff x="6460519" y="2725434"/>
            <a:chExt cx="1511198" cy="1511198"/>
          </a:xfrm>
        </p:grpSpPr>
        <p:sp>
          <p:nvSpPr>
            <p:cNvPr id="45" name="椭圆 44"/>
            <p:cNvSpPr/>
            <p:nvPr/>
          </p:nvSpPr>
          <p:spPr>
            <a:xfrm>
              <a:off x="6460519" y="2725434"/>
              <a:ext cx="1511198" cy="1511198"/>
            </a:xfrm>
            <a:prstGeom prst="ellipse">
              <a:avLst/>
            </a:prstGeom>
            <a:solidFill>
              <a:srgbClr val="7F0E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  <p:sp>
          <p:nvSpPr>
            <p:cNvPr id="46" name="文本占位符 1"/>
            <p:cNvSpPr txBox="1"/>
            <p:nvPr/>
          </p:nvSpPr>
          <p:spPr>
            <a:xfrm>
              <a:off x="6460519" y="3087225"/>
              <a:ext cx="1511197" cy="907164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altLang="zh-CN" sz="6000" b="1">
                  <a:solidFill>
                    <a:schemeClr val="bg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03</a:t>
              </a:r>
              <a:endParaRPr lang="en-US" altLang="zh-CN" sz="6000" b="1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62087" y="3129621"/>
            <a:ext cx="1248925" cy="1248924"/>
            <a:chOff x="8860465" y="2725434"/>
            <a:chExt cx="1511199" cy="1511198"/>
          </a:xfrm>
        </p:grpSpPr>
        <p:sp>
          <p:nvSpPr>
            <p:cNvPr id="48" name="椭圆 47"/>
            <p:cNvSpPr/>
            <p:nvPr/>
          </p:nvSpPr>
          <p:spPr>
            <a:xfrm>
              <a:off x="8860466" y="2725434"/>
              <a:ext cx="1511198" cy="1511198"/>
            </a:xfrm>
            <a:prstGeom prst="ellipse">
              <a:avLst/>
            </a:prstGeom>
            <a:solidFill>
              <a:srgbClr val="7F0E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  <p:sp>
          <p:nvSpPr>
            <p:cNvPr id="49" name="文本占位符 1"/>
            <p:cNvSpPr txBox="1"/>
            <p:nvPr/>
          </p:nvSpPr>
          <p:spPr>
            <a:xfrm>
              <a:off x="8860465" y="3087225"/>
              <a:ext cx="1511197" cy="907164"/>
            </a:xfrm>
            <a:prstGeom prst="rect">
              <a:avLst/>
            </a:prstGeom>
          </p:spPr>
          <p:txBody>
            <a:bodyPr anchor="ctr"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en-US" altLang="zh-CN" sz="6000" b="1">
                  <a:solidFill>
                    <a:schemeClr val="bg1"/>
                  </a:solidFill>
                  <a:latin typeface="站酷高端黑" panose="02010600030101010101" charset="-122"/>
                  <a:ea typeface="站酷高端黑" panose="02010600030101010101" charset="-122"/>
                </a:rPr>
                <a:t>04</a:t>
              </a:r>
              <a:endParaRPr lang="en-US" altLang="zh-CN" sz="6000" b="1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endParaRPr>
            </a:p>
          </p:txBody>
        </p:sp>
      </p:grpSp>
      <p:sp>
        <p:nvSpPr>
          <p:cNvPr id="50" name="TextBox 48"/>
          <p:cNvSpPr txBox="1"/>
          <p:nvPr/>
        </p:nvSpPr>
        <p:spPr>
          <a:xfrm>
            <a:off x="1446086" y="4766390"/>
            <a:ext cx="2081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目录标题</a:t>
            </a:r>
            <a:endParaRPr lang="zh-CN" altLang="en-US" sz="28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1" name="TextBox 48"/>
          <p:cNvSpPr txBox="1"/>
          <p:nvPr/>
        </p:nvSpPr>
        <p:spPr>
          <a:xfrm>
            <a:off x="1332846" y="5319397"/>
            <a:ext cx="230772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单击此处添加标题简要的描述性文本</a:t>
            </a:r>
            <a:endParaRPr lang="zh-CN" altLang="en-US" sz="14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2" name="TextBox 48"/>
          <p:cNvSpPr txBox="1"/>
          <p:nvPr/>
        </p:nvSpPr>
        <p:spPr>
          <a:xfrm>
            <a:off x="3846032" y="4766390"/>
            <a:ext cx="2081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目录标题</a:t>
            </a:r>
            <a:endParaRPr lang="zh-CN" altLang="en-US" sz="28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3" name="TextBox 48"/>
          <p:cNvSpPr txBox="1"/>
          <p:nvPr/>
        </p:nvSpPr>
        <p:spPr>
          <a:xfrm>
            <a:off x="3732792" y="5319397"/>
            <a:ext cx="230772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单击此处添加标题简要的描述性文本</a:t>
            </a:r>
            <a:endParaRPr lang="zh-CN" altLang="en-US" sz="14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4" name="TextBox 48"/>
          <p:cNvSpPr txBox="1"/>
          <p:nvPr/>
        </p:nvSpPr>
        <p:spPr>
          <a:xfrm>
            <a:off x="6245978" y="4766390"/>
            <a:ext cx="2081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目录标题</a:t>
            </a:r>
            <a:endParaRPr lang="zh-CN" altLang="en-US" sz="28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5" name="TextBox 48"/>
          <p:cNvSpPr txBox="1"/>
          <p:nvPr/>
        </p:nvSpPr>
        <p:spPr>
          <a:xfrm>
            <a:off x="6132738" y="5319397"/>
            <a:ext cx="230772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单击此处添加标题简要的描述性文本</a:t>
            </a:r>
            <a:endParaRPr lang="zh-CN" altLang="en-US" sz="14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6" name="TextBox 48"/>
          <p:cNvSpPr txBox="1"/>
          <p:nvPr/>
        </p:nvSpPr>
        <p:spPr>
          <a:xfrm>
            <a:off x="8645924" y="4766390"/>
            <a:ext cx="2081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目录标题</a:t>
            </a:r>
            <a:endParaRPr lang="zh-CN" altLang="en-US" sz="28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7" name="TextBox 48"/>
          <p:cNvSpPr txBox="1"/>
          <p:nvPr/>
        </p:nvSpPr>
        <p:spPr>
          <a:xfrm>
            <a:off x="8532684" y="5319397"/>
            <a:ext cx="230772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pc="1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单击此处添加标题简要的描述性文本</a:t>
            </a:r>
            <a:endParaRPr lang="zh-CN" altLang="en-US" sz="1400" spc="1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  <p:sp>
        <p:nvSpPr>
          <p:cNvPr id="58" name="文本占位符 1"/>
          <p:cNvSpPr txBox="1"/>
          <p:nvPr/>
        </p:nvSpPr>
        <p:spPr>
          <a:xfrm>
            <a:off x="5289925" y="1433170"/>
            <a:ext cx="3020367" cy="907164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</a:rPr>
              <a:t>CONTENTS</a:t>
            </a:r>
            <a:endParaRPr lang="en-US" altLang="zh-CN" sz="32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3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9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5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1"/>
          <p:cNvGrpSpPr/>
          <p:nvPr/>
        </p:nvGrpSpPr>
        <p:grpSpPr>
          <a:xfrm>
            <a:off x="1728863" y="1803401"/>
            <a:ext cx="315815" cy="315913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6" name="Shape 797"/>
            <p:cNvSpPr/>
            <p:nvPr/>
          </p:nvSpPr>
          <p:spPr bwMode="auto">
            <a:xfrm>
              <a:off x="1139147" y="2295483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162603" y="1803401"/>
            <a:ext cx="315815" cy="315913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4" name="Shape 802"/>
            <p:cNvSpPr/>
            <p:nvPr/>
          </p:nvSpPr>
          <p:spPr bwMode="auto">
            <a:xfrm>
              <a:off x="4717963" y="2295483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728863" y="3255965"/>
            <a:ext cx="315815" cy="315912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0" name="Shape 812"/>
            <p:cNvSpPr/>
            <p:nvPr/>
          </p:nvSpPr>
          <p:spPr bwMode="auto">
            <a:xfrm>
              <a:off x="1139147" y="3761629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7162603" y="3255965"/>
            <a:ext cx="315815" cy="315912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8" name="Shape 817"/>
            <p:cNvSpPr/>
            <p:nvPr/>
          </p:nvSpPr>
          <p:spPr bwMode="auto">
            <a:xfrm>
              <a:off x="4717963" y="3761629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1" name="Group 19"/>
          <p:cNvGrpSpPr/>
          <p:nvPr/>
        </p:nvGrpSpPr>
        <p:grpSpPr>
          <a:xfrm>
            <a:off x="1728863" y="4784726"/>
            <a:ext cx="315815" cy="315913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4" name="Shape 827"/>
            <p:cNvSpPr/>
            <p:nvPr/>
          </p:nvSpPr>
          <p:spPr bwMode="auto">
            <a:xfrm>
              <a:off x="1139147" y="5303975"/>
              <a:ext cx="170585" cy="143909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3" name="Group 22"/>
          <p:cNvGrpSpPr/>
          <p:nvPr/>
        </p:nvGrpSpPr>
        <p:grpSpPr>
          <a:xfrm>
            <a:off x="7162603" y="4784726"/>
            <a:ext cx="315815" cy="315913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2" name="Shape 832"/>
            <p:cNvSpPr/>
            <p:nvPr/>
          </p:nvSpPr>
          <p:spPr bwMode="auto">
            <a:xfrm>
              <a:off x="4717963" y="5303975"/>
              <a:ext cx="170585" cy="143909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6" name="Group 46"/>
          <p:cNvGrpSpPr/>
          <p:nvPr/>
        </p:nvGrpSpPr>
        <p:grpSpPr>
          <a:xfrm>
            <a:off x="2131963" y="1811338"/>
            <a:ext cx="2747115" cy="885825"/>
            <a:chOff x="1497673" y="1811884"/>
            <a:chExt cx="2746668" cy="884673"/>
          </a:xfrm>
        </p:grpSpPr>
        <p:sp>
          <p:nvSpPr>
            <p:cNvPr id="29" name="Text Placeholder 8"/>
            <p:cNvSpPr txBox="1"/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 Placeholder 1"/>
            <p:cNvSpPr txBox="1"/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47"/>
          <p:cNvGrpSpPr/>
          <p:nvPr/>
        </p:nvGrpSpPr>
        <p:grpSpPr>
          <a:xfrm>
            <a:off x="7565706" y="1811338"/>
            <a:ext cx="2745527" cy="885825"/>
            <a:chOff x="5075151" y="1811883"/>
            <a:chExt cx="2746667" cy="884674"/>
          </a:xfrm>
        </p:grpSpPr>
        <p:sp>
          <p:nvSpPr>
            <p:cNvPr id="31" name="Text Placeholder 8"/>
            <p:cNvSpPr txBox="1"/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 Placeholder 1"/>
            <p:cNvSpPr txBox="1"/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56"/>
          <p:cNvGrpSpPr/>
          <p:nvPr/>
        </p:nvGrpSpPr>
        <p:grpSpPr>
          <a:xfrm>
            <a:off x="2139899" y="3241676"/>
            <a:ext cx="2745527" cy="914400"/>
            <a:chOff x="1505293" y="3242448"/>
            <a:chExt cx="2746668" cy="913701"/>
          </a:xfrm>
        </p:grpSpPr>
        <p:sp>
          <p:nvSpPr>
            <p:cNvPr id="35" name="Text Placeholder 8"/>
            <p:cNvSpPr txBox="1"/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 Placeholder 1"/>
            <p:cNvSpPr txBox="1"/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50"/>
          <p:cNvGrpSpPr/>
          <p:nvPr/>
        </p:nvGrpSpPr>
        <p:grpSpPr>
          <a:xfrm>
            <a:off x="7573641" y="3227390"/>
            <a:ext cx="2745527" cy="928687"/>
            <a:chOff x="5082771" y="3227933"/>
            <a:chExt cx="2746667" cy="928216"/>
          </a:xfrm>
        </p:grpSpPr>
        <p:sp>
          <p:nvSpPr>
            <p:cNvPr id="37" name="Text Placeholder 8"/>
            <p:cNvSpPr txBox="1"/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 Placeholder 1"/>
            <p:cNvSpPr txBox="1"/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57"/>
          <p:cNvGrpSpPr/>
          <p:nvPr/>
        </p:nvGrpSpPr>
        <p:grpSpPr>
          <a:xfrm>
            <a:off x="2114506" y="4805366"/>
            <a:ext cx="2755049" cy="884236"/>
            <a:chOff x="1479894" y="4804867"/>
            <a:chExt cx="2756192" cy="884673"/>
          </a:xfrm>
        </p:grpSpPr>
        <p:sp>
          <p:nvSpPr>
            <p:cNvPr id="41" name="Text Placeholder 8"/>
            <p:cNvSpPr txBox="1"/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 Placeholder 1"/>
            <p:cNvSpPr txBox="1"/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58"/>
          <p:cNvGrpSpPr/>
          <p:nvPr/>
        </p:nvGrpSpPr>
        <p:grpSpPr>
          <a:xfrm>
            <a:off x="7567289" y="4805366"/>
            <a:ext cx="2736007" cy="884236"/>
            <a:chOff x="5076421" y="4804867"/>
            <a:chExt cx="2737142" cy="884673"/>
          </a:xfrm>
        </p:grpSpPr>
        <p:sp>
          <p:nvSpPr>
            <p:cNvPr id="43" name="Text Placeholder 8"/>
            <p:cNvSpPr txBox="1"/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 Placeholder 1"/>
            <p:cNvSpPr txBox="1"/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任意多边形 8"/>
          <p:cNvSpPr/>
          <p:nvPr/>
        </p:nvSpPr>
        <p:spPr>
          <a:xfrm>
            <a:off x="3224638" y="3231867"/>
            <a:ext cx="1028020" cy="369627"/>
          </a:xfrm>
          <a:custGeom>
            <a:gdLst>
              <a:gd name="connsiteX0" fmla="*/ 0 w 1070811"/>
              <a:gd name="connsiteY0" fmla="*/ 385011 h 385011"/>
              <a:gd name="connsiteX1" fmla="*/ 324853 w 1070811"/>
              <a:gd name="connsiteY1" fmla="*/ 0 h 385011"/>
              <a:gd name="connsiteX2" fmla="*/ 1070811 w 1070811"/>
              <a:gd name="connsiteY2" fmla="*/ 0 h 385011"/>
              <a:gd name="connsiteX0-1" fmla="*/ 0 w 1070811"/>
              <a:gd name="connsiteY0-2" fmla="*/ 385011 h 385011"/>
              <a:gd name="connsiteX1-3" fmla="*/ 324853 w 1070811"/>
              <a:gd name="connsiteY1-4" fmla="*/ 0 h 385011"/>
              <a:gd name="connsiteX2-5" fmla="*/ 1070811 w 1070811"/>
              <a:gd name="connsiteY2-6" fmla="*/ 0 h 385011"/>
              <a:gd name="connsiteX0-7" fmla="*/ 0 w 1070811"/>
              <a:gd name="connsiteY0-8" fmla="*/ 385011 h 385011"/>
              <a:gd name="connsiteX1-9" fmla="*/ 324853 w 1070811"/>
              <a:gd name="connsiteY1-10" fmla="*/ 0 h 385011"/>
              <a:gd name="connsiteX2-11" fmla="*/ 1070811 w 1070811"/>
              <a:gd name="connsiteY2-12" fmla="*/ 0 h 385011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70811" h="385011">
                <a:moveTo>
                  <a:pt x="0" y="385011"/>
                </a:moveTo>
                <a:cubicBezTo>
                  <a:pt x="48126" y="208548"/>
                  <a:pt x="156411" y="8021"/>
                  <a:pt x="324853" y="0"/>
                </a:cubicBezTo>
                <a:lnTo>
                  <a:pt x="1070811" y="0"/>
                </a:lnTo>
              </a:path>
            </a:pathLst>
          </a:custGeom>
          <a:noFill/>
          <a:ln w="14287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9" tIns="45729" rIns="91459" bIns="45729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2785702" y="4386947"/>
            <a:ext cx="681775" cy="1004919"/>
          </a:xfrm>
          <a:custGeom>
            <a:gdLst>
              <a:gd name="connsiteX0" fmla="*/ 709863 w 709863"/>
              <a:gd name="connsiteY0" fmla="*/ 1046747 h 1046747"/>
              <a:gd name="connsiteX1" fmla="*/ 709863 w 709863"/>
              <a:gd name="connsiteY1" fmla="*/ 854242 h 1046747"/>
              <a:gd name="connsiteX2" fmla="*/ 481263 w 709863"/>
              <a:gd name="connsiteY2" fmla="*/ 697832 h 1046747"/>
              <a:gd name="connsiteX3" fmla="*/ 336884 w 709863"/>
              <a:gd name="connsiteY3" fmla="*/ 697832 h 1046747"/>
              <a:gd name="connsiteX4" fmla="*/ 0 w 709863"/>
              <a:gd name="connsiteY4" fmla="*/ 517358 h 1046747"/>
              <a:gd name="connsiteX5" fmla="*/ 0 w 709863"/>
              <a:gd name="connsiteY5" fmla="*/ 0 h 1046747"/>
              <a:gd name="connsiteX0-1" fmla="*/ 711024 w 711024"/>
              <a:gd name="connsiteY0-2" fmla="*/ 1046747 h 1046747"/>
              <a:gd name="connsiteX1-3" fmla="*/ 711024 w 711024"/>
              <a:gd name="connsiteY1-4" fmla="*/ 854242 h 1046747"/>
              <a:gd name="connsiteX2-5" fmla="*/ 482424 w 711024"/>
              <a:gd name="connsiteY2-6" fmla="*/ 697832 h 1046747"/>
              <a:gd name="connsiteX3-7" fmla="*/ 338045 w 711024"/>
              <a:gd name="connsiteY3-8" fmla="*/ 697832 h 1046747"/>
              <a:gd name="connsiteX4-9" fmla="*/ 1161 w 711024"/>
              <a:gd name="connsiteY4-10" fmla="*/ 517358 h 1046747"/>
              <a:gd name="connsiteX5-11" fmla="*/ 1161 w 711024"/>
              <a:gd name="connsiteY5-12" fmla="*/ 0 h 1046747"/>
              <a:gd name="connsiteX0-13" fmla="*/ 711024 w 711024"/>
              <a:gd name="connsiteY0-14" fmla="*/ 1046747 h 1046747"/>
              <a:gd name="connsiteX1-15" fmla="*/ 711024 w 711024"/>
              <a:gd name="connsiteY1-16" fmla="*/ 854242 h 1046747"/>
              <a:gd name="connsiteX2-17" fmla="*/ 482424 w 711024"/>
              <a:gd name="connsiteY2-18" fmla="*/ 697832 h 1046747"/>
              <a:gd name="connsiteX3-19" fmla="*/ 338045 w 711024"/>
              <a:gd name="connsiteY3-20" fmla="*/ 697832 h 1046747"/>
              <a:gd name="connsiteX4-21" fmla="*/ 1161 w 711024"/>
              <a:gd name="connsiteY4-22" fmla="*/ 517358 h 1046747"/>
              <a:gd name="connsiteX5-23" fmla="*/ 1161 w 711024"/>
              <a:gd name="connsiteY5-24" fmla="*/ 0 h 1046747"/>
              <a:gd name="connsiteX0-25" fmla="*/ 711024 w 712634"/>
              <a:gd name="connsiteY0-26" fmla="*/ 1046747 h 1046747"/>
              <a:gd name="connsiteX1-27" fmla="*/ 711024 w 712634"/>
              <a:gd name="connsiteY1-28" fmla="*/ 854242 h 1046747"/>
              <a:gd name="connsiteX2-29" fmla="*/ 482424 w 712634"/>
              <a:gd name="connsiteY2-30" fmla="*/ 697832 h 1046747"/>
              <a:gd name="connsiteX3-31" fmla="*/ 338045 w 712634"/>
              <a:gd name="connsiteY3-32" fmla="*/ 697832 h 1046747"/>
              <a:gd name="connsiteX4-33" fmla="*/ 1161 w 712634"/>
              <a:gd name="connsiteY4-34" fmla="*/ 517358 h 1046747"/>
              <a:gd name="connsiteX5-35" fmla="*/ 1161 w 712634"/>
              <a:gd name="connsiteY5-36" fmla="*/ 0 h 1046747"/>
              <a:gd name="connsiteX0-37" fmla="*/ 710066 w 711676"/>
              <a:gd name="connsiteY0-38" fmla="*/ 1046747 h 1046747"/>
              <a:gd name="connsiteX1-39" fmla="*/ 710066 w 711676"/>
              <a:gd name="connsiteY1-40" fmla="*/ 854242 h 1046747"/>
              <a:gd name="connsiteX2-41" fmla="*/ 481466 w 711676"/>
              <a:gd name="connsiteY2-42" fmla="*/ 697832 h 1046747"/>
              <a:gd name="connsiteX3-43" fmla="*/ 337087 w 711676"/>
              <a:gd name="connsiteY3-44" fmla="*/ 697832 h 1046747"/>
              <a:gd name="connsiteX4-45" fmla="*/ 203 w 711676"/>
              <a:gd name="connsiteY4-46" fmla="*/ 517358 h 1046747"/>
              <a:gd name="connsiteX5-47" fmla="*/ 203 w 711676"/>
              <a:gd name="connsiteY5-48" fmla="*/ 0 h 1046747"/>
              <a:gd name="connsiteX0-49" fmla="*/ 710087 w 711697"/>
              <a:gd name="connsiteY0-50" fmla="*/ 1046747 h 1046747"/>
              <a:gd name="connsiteX1-51" fmla="*/ 710087 w 711697"/>
              <a:gd name="connsiteY1-52" fmla="*/ 854242 h 1046747"/>
              <a:gd name="connsiteX2-53" fmla="*/ 481487 w 711697"/>
              <a:gd name="connsiteY2-54" fmla="*/ 697832 h 1046747"/>
              <a:gd name="connsiteX3-55" fmla="*/ 337108 w 711697"/>
              <a:gd name="connsiteY3-56" fmla="*/ 697832 h 1046747"/>
              <a:gd name="connsiteX4-57" fmla="*/ 224 w 711697"/>
              <a:gd name="connsiteY4-58" fmla="*/ 517358 h 1046747"/>
              <a:gd name="connsiteX5-59" fmla="*/ 224 w 711697"/>
              <a:gd name="connsiteY5-60" fmla="*/ 0 h 1046747"/>
              <a:gd name="connsiteX0-61" fmla="*/ 709863 w 711473"/>
              <a:gd name="connsiteY0-62" fmla="*/ 1046747 h 1046747"/>
              <a:gd name="connsiteX1-63" fmla="*/ 709863 w 711473"/>
              <a:gd name="connsiteY1-64" fmla="*/ 854242 h 1046747"/>
              <a:gd name="connsiteX2-65" fmla="*/ 481263 w 711473"/>
              <a:gd name="connsiteY2-66" fmla="*/ 697832 h 1046747"/>
              <a:gd name="connsiteX3-67" fmla="*/ 336884 w 711473"/>
              <a:gd name="connsiteY3-68" fmla="*/ 697832 h 1046747"/>
              <a:gd name="connsiteX4-69" fmla="*/ 0 w 711473"/>
              <a:gd name="connsiteY4-70" fmla="*/ 517358 h 1046747"/>
              <a:gd name="connsiteX5-71" fmla="*/ 0 w 711473"/>
              <a:gd name="connsiteY5-72" fmla="*/ 0 h 1046747"/>
              <a:gd name="connsiteX0-73" fmla="*/ 709863 w 710152"/>
              <a:gd name="connsiteY0-74" fmla="*/ 1046747 h 1046747"/>
              <a:gd name="connsiteX1-75" fmla="*/ 709863 w 710152"/>
              <a:gd name="connsiteY1-76" fmla="*/ 854242 h 1046747"/>
              <a:gd name="connsiteX2-77" fmla="*/ 481263 w 710152"/>
              <a:gd name="connsiteY2-78" fmla="*/ 697832 h 1046747"/>
              <a:gd name="connsiteX3-79" fmla="*/ 336884 w 710152"/>
              <a:gd name="connsiteY3-80" fmla="*/ 697832 h 1046747"/>
              <a:gd name="connsiteX4-81" fmla="*/ 0 w 710152"/>
              <a:gd name="connsiteY4-82" fmla="*/ 517358 h 1046747"/>
              <a:gd name="connsiteX5-83" fmla="*/ 0 w 710152"/>
              <a:gd name="connsiteY5-84" fmla="*/ 0 h 1046747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710152" h="1046747">
                <a:moveTo>
                  <a:pt x="709863" y="1046747"/>
                </a:moveTo>
                <a:lnTo>
                  <a:pt x="709863" y="854242"/>
                </a:lnTo>
                <a:cubicBezTo>
                  <a:pt x="717884" y="693820"/>
                  <a:pt x="557463" y="725905"/>
                  <a:pt x="481263" y="697832"/>
                </a:cubicBezTo>
                <a:lnTo>
                  <a:pt x="336884" y="697832"/>
                </a:lnTo>
                <a:cubicBezTo>
                  <a:pt x="200526" y="685800"/>
                  <a:pt x="4010" y="673769"/>
                  <a:pt x="0" y="517358"/>
                </a:cubicBezTo>
                <a:lnTo>
                  <a:pt x="0" y="0"/>
                </a:lnTo>
              </a:path>
            </a:pathLst>
          </a:custGeom>
          <a:noFill/>
          <a:ln w="14287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9" tIns="45729" rIns="91459" bIns="45729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5569441" y="3509083"/>
            <a:ext cx="693632" cy="1108876"/>
          </a:xfrm>
          <a:custGeom>
            <a:gdLst>
              <a:gd name="connsiteX0" fmla="*/ 0 w 721894"/>
              <a:gd name="connsiteY0" fmla="*/ 0 h 1155032"/>
              <a:gd name="connsiteX1" fmla="*/ 0 w 721894"/>
              <a:gd name="connsiteY1" fmla="*/ 300790 h 1155032"/>
              <a:gd name="connsiteX2" fmla="*/ 252663 w 721894"/>
              <a:gd name="connsiteY2" fmla="*/ 529390 h 1155032"/>
              <a:gd name="connsiteX3" fmla="*/ 433136 w 721894"/>
              <a:gd name="connsiteY3" fmla="*/ 529390 h 1155032"/>
              <a:gd name="connsiteX4" fmla="*/ 721894 w 721894"/>
              <a:gd name="connsiteY4" fmla="*/ 745958 h 1155032"/>
              <a:gd name="connsiteX5" fmla="*/ 721894 w 721894"/>
              <a:gd name="connsiteY5" fmla="*/ 1155032 h 1155032"/>
              <a:gd name="connsiteX0-1" fmla="*/ 0 w 721894"/>
              <a:gd name="connsiteY0-2" fmla="*/ 0 h 1155032"/>
              <a:gd name="connsiteX1-3" fmla="*/ 0 w 721894"/>
              <a:gd name="connsiteY1-4" fmla="*/ 300790 h 1155032"/>
              <a:gd name="connsiteX2-5" fmla="*/ 252663 w 721894"/>
              <a:gd name="connsiteY2-6" fmla="*/ 529390 h 1155032"/>
              <a:gd name="connsiteX3-7" fmla="*/ 433136 w 721894"/>
              <a:gd name="connsiteY3-8" fmla="*/ 529390 h 1155032"/>
              <a:gd name="connsiteX4-9" fmla="*/ 721894 w 721894"/>
              <a:gd name="connsiteY4-10" fmla="*/ 745958 h 1155032"/>
              <a:gd name="connsiteX5-11" fmla="*/ 721894 w 721894"/>
              <a:gd name="connsiteY5-12" fmla="*/ 1155032 h 1155032"/>
              <a:gd name="connsiteX0-13" fmla="*/ 0 w 721894"/>
              <a:gd name="connsiteY0-14" fmla="*/ 0 h 1155032"/>
              <a:gd name="connsiteX1-15" fmla="*/ 0 w 721894"/>
              <a:gd name="connsiteY1-16" fmla="*/ 300790 h 1155032"/>
              <a:gd name="connsiteX2-17" fmla="*/ 252663 w 721894"/>
              <a:gd name="connsiteY2-18" fmla="*/ 529390 h 1155032"/>
              <a:gd name="connsiteX3-19" fmla="*/ 433136 w 721894"/>
              <a:gd name="connsiteY3-20" fmla="*/ 529390 h 1155032"/>
              <a:gd name="connsiteX4-21" fmla="*/ 721894 w 721894"/>
              <a:gd name="connsiteY4-22" fmla="*/ 745958 h 1155032"/>
              <a:gd name="connsiteX5-23" fmla="*/ 721894 w 721894"/>
              <a:gd name="connsiteY5-24" fmla="*/ 1155032 h 1155032"/>
              <a:gd name="connsiteX0-25" fmla="*/ 0 w 722402"/>
              <a:gd name="connsiteY0-26" fmla="*/ 0 h 1155032"/>
              <a:gd name="connsiteX1-27" fmla="*/ 0 w 722402"/>
              <a:gd name="connsiteY1-28" fmla="*/ 300790 h 1155032"/>
              <a:gd name="connsiteX2-29" fmla="*/ 252663 w 722402"/>
              <a:gd name="connsiteY2-30" fmla="*/ 529390 h 1155032"/>
              <a:gd name="connsiteX3-31" fmla="*/ 433136 w 722402"/>
              <a:gd name="connsiteY3-32" fmla="*/ 529390 h 1155032"/>
              <a:gd name="connsiteX4-33" fmla="*/ 721894 w 722402"/>
              <a:gd name="connsiteY4-34" fmla="*/ 745958 h 1155032"/>
              <a:gd name="connsiteX5-35" fmla="*/ 721894 w 722402"/>
              <a:gd name="connsiteY5-36" fmla="*/ 1155032 h 1155032"/>
              <a:gd name="connsiteX0-37" fmla="*/ 0 w 722503"/>
              <a:gd name="connsiteY0-38" fmla="*/ 0 h 1155032"/>
              <a:gd name="connsiteX1-39" fmla="*/ 0 w 722503"/>
              <a:gd name="connsiteY1-40" fmla="*/ 300790 h 1155032"/>
              <a:gd name="connsiteX2-41" fmla="*/ 252663 w 722503"/>
              <a:gd name="connsiteY2-42" fmla="*/ 529390 h 1155032"/>
              <a:gd name="connsiteX3-43" fmla="*/ 433136 w 722503"/>
              <a:gd name="connsiteY3-44" fmla="*/ 529390 h 1155032"/>
              <a:gd name="connsiteX4-45" fmla="*/ 721894 w 722503"/>
              <a:gd name="connsiteY4-46" fmla="*/ 745958 h 1155032"/>
              <a:gd name="connsiteX5-47" fmla="*/ 721894 w 722503"/>
              <a:gd name="connsiteY5-48" fmla="*/ 1155032 h 1155032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722503" h="1155032">
                <a:moveTo>
                  <a:pt x="0" y="0"/>
                </a:moveTo>
                <a:lnTo>
                  <a:pt x="0" y="300790"/>
                </a:lnTo>
                <a:cubicBezTo>
                  <a:pt x="12032" y="437148"/>
                  <a:pt x="144379" y="525379"/>
                  <a:pt x="252663" y="529390"/>
                </a:cubicBezTo>
                <a:lnTo>
                  <a:pt x="433136" y="529390"/>
                </a:lnTo>
                <a:cubicBezTo>
                  <a:pt x="565484" y="541421"/>
                  <a:pt x="733925" y="589548"/>
                  <a:pt x="721894" y="745958"/>
                </a:cubicBezTo>
                <a:lnTo>
                  <a:pt x="721894" y="1155032"/>
                </a:lnTo>
              </a:path>
            </a:pathLst>
          </a:custGeom>
          <a:noFill/>
          <a:ln w="14287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9" tIns="45729" rIns="91459" bIns="45729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7590829" y="4363844"/>
            <a:ext cx="1074224" cy="866309"/>
          </a:xfrm>
          <a:custGeom>
            <a:gdLst>
              <a:gd name="connsiteX0" fmla="*/ 0 w 1118937"/>
              <a:gd name="connsiteY0" fmla="*/ 902368 h 902368"/>
              <a:gd name="connsiteX1" fmla="*/ 770021 w 1118937"/>
              <a:gd name="connsiteY1" fmla="*/ 902368 h 902368"/>
              <a:gd name="connsiteX2" fmla="*/ 1118937 w 1118937"/>
              <a:gd name="connsiteY2" fmla="*/ 577516 h 902368"/>
              <a:gd name="connsiteX3" fmla="*/ 1118937 w 1118937"/>
              <a:gd name="connsiteY3" fmla="*/ 0 h 902368"/>
              <a:gd name="connsiteX0-1" fmla="*/ 0 w 1118937"/>
              <a:gd name="connsiteY0-2" fmla="*/ 902368 h 902368"/>
              <a:gd name="connsiteX1-3" fmla="*/ 770021 w 1118937"/>
              <a:gd name="connsiteY1-4" fmla="*/ 902368 h 902368"/>
              <a:gd name="connsiteX2-5" fmla="*/ 1118937 w 1118937"/>
              <a:gd name="connsiteY2-6" fmla="*/ 577516 h 902368"/>
              <a:gd name="connsiteX3-7" fmla="*/ 1118937 w 1118937"/>
              <a:gd name="connsiteY3-8" fmla="*/ 0 h 902368"/>
              <a:gd name="connsiteX0-9" fmla="*/ 0 w 1118937"/>
              <a:gd name="connsiteY0-10" fmla="*/ 902368 h 902368"/>
              <a:gd name="connsiteX1-11" fmla="*/ 770021 w 1118937"/>
              <a:gd name="connsiteY1-12" fmla="*/ 902368 h 902368"/>
              <a:gd name="connsiteX2-13" fmla="*/ 1118937 w 1118937"/>
              <a:gd name="connsiteY2-14" fmla="*/ 577516 h 902368"/>
              <a:gd name="connsiteX3-15" fmla="*/ 1118937 w 1118937"/>
              <a:gd name="connsiteY3-16" fmla="*/ 0 h 902368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8937" h="902368">
                <a:moveTo>
                  <a:pt x="0" y="902368"/>
                </a:moveTo>
                <a:lnTo>
                  <a:pt x="770021" y="902368"/>
                </a:lnTo>
                <a:cubicBezTo>
                  <a:pt x="934452" y="902368"/>
                  <a:pt x="1110917" y="878305"/>
                  <a:pt x="1118937" y="577516"/>
                </a:cubicBezTo>
                <a:lnTo>
                  <a:pt x="1118937" y="0"/>
                </a:lnTo>
              </a:path>
            </a:pathLst>
          </a:custGeom>
          <a:noFill/>
          <a:ln w="14287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9" tIns="45729" rIns="91459" bIns="45729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H="1">
            <a:off x="8871349" y="2550371"/>
            <a:ext cx="0" cy="681496"/>
          </a:xfrm>
          <a:custGeom>
            <a:gdLst>
              <a:gd name="connsiteX0" fmla="*/ 0 w 0"/>
              <a:gd name="connsiteY0" fmla="*/ 709863 h 709863"/>
              <a:gd name="connsiteX1" fmla="*/ 0 w 0"/>
              <a:gd name="connsiteY1" fmla="*/ 0 h 709863"/>
            </a:gdLst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09863">
                <a:moveTo>
                  <a:pt x="0" y="709863"/>
                </a:moveTo>
                <a:lnTo>
                  <a:pt x="0" y="0"/>
                </a:lnTo>
              </a:path>
            </a:pathLst>
          </a:custGeom>
          <a:noFill/>
          <a:ln w="142875">
            <a:solidFill>
              <a:schemeClr val="bg1">
                <a:lumMod val="85000"/>
              </a:schemeClr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59" tIns="45729" rIns="91459" bIns="45729"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2816506" y="4914813"/>
            <a:ext cx="2496145" cy="1389567"/>
            <a:chOff x="2516183" y="4995253"/>
            <a:chExt cx="2496145" cy="1389567"/>
          </a:xfrm>
        </p:grpSpPr>
        <p:sp>
          <p:nvSpPr>
            <p:cNvPr id="15" name="任意多边形 14"/>
            <p:cNvSpPr/>
            <p:nvPr/>
          </p:nvSpPr>
          <p:spPr bwMode="auto">
            <a:xfrm>
              <a:off x="2516183" y="4995253"/>
              <a:ext cx="2496145" cy="1389567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107383" y="5628565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5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86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16"/>
          <p:cNvGrpSpPr/>
          <p:nvPr/>
        </p:nvGrpSpPr>
        <p:grpSpPr>
          <a:xfrm>
            <a:off x="1988696" y="3318728"/>
            <a:ext cx="1722317" cy="958789"/>
            <a:chOff x="1688378" y="3399173"/>
            <a:chExt cx="1722317" cy="958789"/>
          </a:xfrm>
        </p:grpSpPr>
        <p:sp>
          <p:nvSpPr>
            <p:cNvPr id="18" name="任意多边形 17"/>
            <p:cNvSpPr/>
            <p:nvPr/>
          </p:nvSpPr>
          <p:spPr bwMode="auto">
            <a:xfrm>
              <a:off x="1688378" y="3399173"/>
              <a:ext cx="1722317" cy="958789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03261" y="383898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19"/>
          <p:cNvGrpSpPr/>
          <p:nvPr/>
        </p:nvGrpSpPr>
        <p:grpSpPr>
          <a:xfrm>
            <a:off x="4448130" y="2411757"/>
            <a:ext cx="2082516" cy="1159307"/>
            <a:chOff x="4147803" y="2492204"/>
            <a:chExt cx="2082516" cy="1159306"/>
          </a:xfrm>
        </p:grpSpPr>
        <p:sp>
          <p:nvSpPr>
            <p:cNvPr id="21" name="任意多边形 20"/>
            <p:cNvSpPr/>
            <p:nvPr/>
          </p:nvSpPr>
          <p:spPr bwMode="auto">
            <a:xfrm>
              <a:off x="4147803" y="2492204"/>
              <a:ext cx="2082516" cy="1159306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595547" y="2982121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5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86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26"/>
          <p:cNvGrpSpPr/>
          <p:nvPr/>
        </p:nvGrpSpPr>
        <p:grpSpPr>
          <a:xfrm>
            <a:off x="5892864" y="4429275"/>
            <a:ext cx="1785152" cy="993768"/>
            <a:chOff x="5592546" y="4509719"/>
            <a:chExt cx="1785152" cy="993768"/>
          </a:xfrm>
        </p:grpSpPr>
        <p:sp>
          <p:nvSpPr>
            <p:cNvPr id="28" name="任意多边形 27"/>
            <p:cNvSpPr/>
            <p:nvPr/>
          </p:nvSpPr>
          <p:spPr bwMode="auto">
            <a:xfrm>
              <a:off x="5592546" y="4509719"/>
              <a:ext cx="1785152" cy="993768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987703" y="4894775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29"/>
          <p:cNvGrpSpPr/>
          <p:nvPr/>
        </p:nvGrpSpPr>
        <p:grpSpPr>
          <a:xfrm>
            <a:off x="7792125" y="3305627"/>
            <a:ext cx="1745856" cy="971893"/>
            <a:chOff x="7491807" y="3386069"/>
            <a:chExt cx="1745856" cy="971893"/>
          </a:xfrm>
        </p:grpSpPr>
        <p:sp>
          <p:nvSpPr>
            <p:cNvPr id="31" name="任意多边形 30"/>
            <p:cNvSpPr/>
            <p:nvPr/>
          </p:nvSpPr>
          <p:spPr bwMode="auto">
            <a:xfrm>
              <a:off x="7491807" y="3386069"/>
              <a:ext cx="1745856" cy="971893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859911" y="3790993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32"/>
          <p:cNvGrpSpPr/>
          <p:nvPr/>
        </p:nvGrpSpPr>
        <p:grpSpPr>
          <a:xfrm>
            <a:off x="7952913" y="1317417"/>
            <a:ext cx="1981563" cy="1103107"/>
            <a:chOff x="7652596" y="1397863"/>
            <a:chExt cx="1981562" cy="1103107"/>
          </a:xfrm>
        </p:grpSpPr>
        <p:sp>
          <p:nvSpPr>
            <p:cNvPr id="34" name="任意多边形 33"/>
            <p:cNvSpPr/>
            <p:nvPr/>
          </p:nvSpPr>
          <p:spPr bwMode="auto">
            <a:xfrm>
              <a:off x="7652596" y="1397863"/>
              <a:ext cx="1981562" cy="1103107"/>
            </a:xfrm>
            <a:custGeom>
              <a:gdLst>
                <a:gd name="connsiteX0" fmla="*/ 1770629 w 4112898"/>
                <a:gd name="connsiteY0" fmla="*/ 0 h 2289591"/>
                <a:gd name="connsiteX1" fmla="*/ 1810115 w 4112898"/>
                <a:gd name="connsiteY1" fmla="*/ 0 h 2289591"/>
                <a:gd name="connsiteX2" fmla="*/ 2481385 w 4112898"/>
                <a:gd name="connsiteY2" fmla="*/ 400012 h 2289591"/>
                <a:gd name="connsiteX3" fmla="*/ 2794239 w 4112898"/>
                <a:gd name="connsiteY3" fmla="*/ 329835 h 2289591"/>
                <a:gd name="connsiteX4" fmla="*/ 3179992 w 4112898"/>
                <a:gd name="connsiteY4" fmla="*/ 491243 h 2289591"/>
                <a:gd name="connsiteX5" fmla="*/ 3404761 w 4112898"/>
                <a:gd name="connsiteY5" fmla="*/ 1070208 h 2289591"/>
                <a:gd name="connsiteX6" fmla="*/ 3483734 w 4112898"/>
                <a:gd name="connsiteY6" fmla="*/ 1066700 h 2289591"/>
                <a:gd name="connsiteX7" fmla="*/ 4024395 w 4112898"/>
                <a:gd name="connsiteY7" fmla="*/ 1336883 h 2289591"/>
                <a:gd name="connsiteX8" fmla="*/ 4045657 w 4112898"/>
                <a:gd name="connsiteY8" fmla="*/ 1961464 h 2289591"/>
                <a:gd name="connsiteX9" fmla="*/ 3656867 w 4112898"/>
                <a:gd name="connsiteY9" fmla="*/ 2280772 h 2289591"/>
                <a:gd name="connsiteX10" fmla="*/ 3651907 w 4112898"/>
                <a:gd name="connsiteY10" fmla="*/ 2289591 h 2289591"/>
                <a:gd name="connsiteX11" fmla="*/ 370390 w 4112898"/>
                <a:gd name="connsiteY11" fmla="*/ 2289591 h 2289591"/>
                <a:gd name="connsiteX12" fmla="*/ 352533 w 4112898"/>
                <a:gd name="connsiteY12" fmla="*/ 2282088 h 2289591"/>
                <a:gd name="connsiteX13" fmla="*/ 75748 w 4112898"/>
                <a:gd name="connsiteY13" fmla="*/ 1989535 h 2289591"/>
                <a:gd name="connsiteX14" fmla="*/ 90935 w 4112898"/>
                <a:gd name="connsiteY14" fmla="*/ 1280741 h 2289591"/>
                <a:gd name="connsiteX15" fmla="*/ 510099 w 4112898"/>
                <a:gd name="connsiteY15" fmla="*/ 975469 h 2289591"/>
                <a:gd name="connsiteX16" fmla="*/ 558698 w 4112898"/>
                <a:gd name="connsiteY16" fmla="*/ 978978 h 2289591"/>
                <a:gd name="connsiteX17" fmla="*/ 953562 w 4112898"/>
                <a:gd name="connsiteY17" fmla="*/ 645634 h 2289591"/>
                <a:gd name="connsiteX18" fmla="*/ 1078097 w 4112898"/>
                <a:gd name="connsiteY18" fmla="*/ 659670 h 2289591"/>
                <a:gd name="connsiteX19" fmla="*/ 1770629 w 4112898"/>
                <a:gd name="connsiteY19" fmla="*/ 0 h 2289591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112898" h="2289591">
                  <a:moveTo>
                    <a:pt x="1770629" y="0"/>
                  </a:moveTo>
                  <a:cubicBezTo>
                    <a:pt x="1782778" y="0"/>
                    <a:pt x="1797965" y="0"/>
                    <a:pt x="1810115" y="0"/>
                  </a:cubicBezTo>
                  <a:cubicBezTo>
                    <a:pt x="2262691" y="0"/>
                    <a:pt x="2435824" y="298255"/>
                    <a:pt x="2481385" y="400012"/>
                  </a:cubicBezTo>
                  <a:cubicBezTo>
                    <a:pt x="2533021" y="375450"/>
                    <a:pt x="2654518" y="329835"/>
                    <a:pt x="2794239" y="329835"/>
                  </a:cubicBezTo>
                  <a:cubicBezTo>
                    <a:pt x="2946110" y="329835"/>
                    <a:pt x="3076719" y="382468"/>
                    <a:pt x="3179992" y="491243"/>
                  </a:cubicBezTo>
                  <a:cubicBezTo>
                    <a:pt x="3413873" y="729847"/>
                    <a:pt x="3416911" y="968451"/>
                    <a:pt x="3404761" y="1070208"/>
                  </a:cubicBezTo>
                  <a:cubicBezTo>
                    <a:pt x="3426023" y="1070208"/>
                    <a:pt x="3453360" y="1066700"/>
                    <a:pt x="3483734" y="1066700"/>
                  </a:cubicBezTo>
                  <a:cubicBezTo>
                    <a:pt x="3617380" y="1066700"/>
                    <a:pt x="3869486" y="1101788"/>
                    <a:pt x="4024395" y="1336883"/>
                  </a:cubicBezTo>
                  <a:cubicBezTo>
                    <a:pt x="4133742" y="1501801"/>
                    <a:pt x="4142854" y="1740405"/>
                    <a:pt x="4045657" y="1961464"/>
                  </a:cubicBezTo>
                  <a:cubicBezTo>
                    <a:pt x="3960609" y="2154452"/>
                    <a:pt x="3811775" y="2277263"/>
                    <a:pt x="3656867" y="2280772"/>
                  </a:cubicBezTo>
                  <a:lnTo>
                    <a:pt x="3651907" y="2289591"/>
                  </a:lnTo>
                  <a:lnTo>
                    <a:pt x="370390" y="2289591"/>
                  </a:lnTo>
                  <a:lnTo>
                    <a:pt x="352533" y="2282088"/>
                  </a:lnTo>
                  <a:cubicBezTo>
                    <a:pt x="248122" y="2229016"/>
                    <a:pt x="148646" y="2138663"/>
                    <a:pt x="75748" y="1989535"/>
                  </a:cubicBezTo>
                  <a:cubicBezTo>
                    <a:pt x="-30562" y="1768476"/>
                    <a:pt x="-24487" y="1505310"/>
                    <a:pt x="90935" y="1280741"/>
                  </a:cubicBezTo>
                  <a:cubicBezTo>
                    <a:pt x="191170" y="1094771"/>
                    <a:pt x="349116" y="975469"/>
                    <a:pt x="510099" y="975469"/>
                  </a:cubicBezTo>
                  <a:cubicBezTo>
                    <a:pt x="528323" y="975469"/>
                    <a:pt x="543511" y="978978"/>
                    <a:pt x="558698" y="978978"/>
                  </a:cubicBezTo>
                  <a:cubicBezTo>
                    <a:pt x="582997" y="891256"/>
                    <a:pt x="677157" y="645634"/>
                    <a:pt x="953562" y="645634"/>
                  </a:cubicBezTo>
                  <a:cubicBezTo>
                    <a:pt x="993049" y="645634"/>
                    <a:pt x="1035573" y="649143"/>
                    <a:pt x="1078097" y="659670"/>
                  </a:cubicBezTo>
                  <a:cubicBezTo>
                    <a:pt x="1102396" y="515805"/>
                    <a:pt x="1223893" y="21053"/>
                    <a:pt x="17706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1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147944" y="1856667"/>
              <a:ext cx="1005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9" name="Straight Connector 8"/>
          <p:cNvCxnSpPr/>
          <p:nvPr/>
        </p:nvCxnSpPr>
        <p:spPr>
          <a:xfrm>
            <a:off x="744035" y="2887465"/>
            <a:ext cx="2444733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3188768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377566" y="2887465"/>
            <a:ext cx="2444733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11098" y="2887465"/>
            <a:ext cx="2444733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4627" y="2887465"/>
            <a:ext cx="2444733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5818500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18" name="Arc 17"/>
          <p:cNvSpPr/>
          <p:nvPr/>
        </p:nvSpPr>
        <p:spPr>
          <a:xfrm>
            <a:off x="8448233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19" name="Arc 18"/>
          <p:cNvSpPr/>
          <p:nvPr/>
        </p:nvSpPr>
        <p:spPr>
          <a:xfrm>
            <a:off x="11077968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054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2017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1058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3351" y="2325610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2016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3354" y="320148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accent6"/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accent6"/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1204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2015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41210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7031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2014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07036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accent6"/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accent6"/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145" name="Chart 2145"/>
          <p:cNvGraphicFramePr/>
          <p:nvPr/>
        </p:nvGraphicFramePr>
        <p:xfrm>
          <a:off x="1094850" y="2224292"/>
          <a:ext cx="4914727" cy="3364461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pSp>
        <p:nvGrpSpPr>
          <p:cNvPr id="2" name="Group 2150"/>
          <p:cNvGrpSpPr/>
          <p:nvPr/>
        </p:nvGrpSpPr>
        <p:grpSpPr>
          <a:xfrm>
            <a:off x="6554715" y="2819947"/>
            <a:ext cx="2041239" cy="1291278"/>
            <a:chOff x="-1" y="0"/>
            <a:chExt cx="4823912" cy="3050471"/>
          </a:xfrm>
        </p:grpSpPr>
        <p:sp>
          <p:nvSpPr>
            <p:cNvPr id="2146" name="Shape 2146"/>
            <p:cNvSpPr/>
            <p:nvPr/>
          </p:nvSpPr>
          <p:spPr>
            <a:xfrm>
              <a:off x="-1" y="235194"/>
              <a:ext cx="1269970" cy="126997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33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47" name="Shape 2147"/>
            <p:cNvSpPr/>
            <p:nvPr/>
          </p:nvSpPr>
          <p:spPr>
            <a:xfrm>
              <a:off x="1371614" y="0"/>
              <a:ext cx="2272957" cy="7460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865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865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8" name="Shape 2148"/>
            <p:cNvSpPr/>
            <p:nvPr/>
          </p:nvSpPr>
          <p:spPr>
            <a:xfrm>
              <a:off x="1431096" y="724417"/>
              <a:ext cx="3392815" cy="23260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请替换文字内容，点击添加相关标题文字，修改文字内容</a:t>
              </a:r>
              <a:endParaRPr lang="zh-CN" altLang="en-US" sz="1065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49" name="Shape 2149"/>
            <p:cNvSpPr/>
            <p:nvPr/>
          </p:nvSpPr>
          <p:spPr>
            <a:xfrm>
              <a:off x="400065" y="579606"/>
              <a:ext cx="492473" cy="5812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6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sz="14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Group 2155"/>
          <p:cNvGrpSpPr/>
          <p:nvPr/>
        </p:nvGrpSpPr>
        <p:grpSpPr>
          <a:xfrm>
            <a:off x="6554719" y="4453171"/>
            <a:ext cx="2053824" cy="1291278"/>
            <a:chOff x="-1" y="0"/>
            <a:chExt cx="4853654" cy="3050475"/>
          </a:xfrm>
        </p:grpSpPr>
        <p:sp>
          <p:nvSpPr>
            <p:cNvPr id="2151" name="Shape 2151"/>
            <p:cNvSpPr/>
            <p:nvPr/>
          </p:nvSpPr>
          <p:spPr>
            <a:xfrm>
              <a:off x="-1" y="235192"/>
              <a:ext cx="1269970" cy="126997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33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52" name="Shape 2152"/>
            <p:cNvSpPr/>
            <p:nvPr/>
          </p:nvSpPr>
          <p:spPr>
            <a:xfrm>
              <a:off x="1401355" y="0"/>
              <a:ext cx="2272957" cy="746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865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865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3" name="Shape 2153"/>
            <p:cNvSpPr/>
            <p:nvPr/>
          </p:nvSpPr>
          <p:spPr>
            <a:xfrm>
              <a:off x="1460835" y="724418"/>
              <a:ext cx="3392818" cy="23260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请替换文字内容，点击添加相关标题文字，修改文字内容</a:t>
              </a:r>
              <a:endParaRPr lang="zh-CN" altLang="en-US" sz="1065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4" name="Shape 2154"/>
            <p:cNvSpPr/>
            <p:nvPr/>
          </p:nvSpPr>
          <p:spPr>
            <a:xfrm>
              <a:off x="400065" y="585060"/>
              <a:ext cx="492473" cy="581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6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sz="14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2160"/>
          <p:cNvGrpSpPr/>
          <p:nvPr/>
        </p:nvGrpSpPr>
        <p:grpSpPr>
          <a:xfrm>
            <a:off x="8962635" y="2819948"/>
            <a:ext cx="2086308" cy="1291278"/>
            <a:chExt cx="4930421" cy="3050475"/>
          </a:xfrm>
        </p:grpSpPr>
        <p:sp>
          <p:nvSpPr>
            <p:cNvPr id="2156" name="Shape 2156"/>
            <p:cNvSpPr/>
            <p:nvPr/>
          </p:nvSpPr>
          <p:spPr>
            <a:xfrm>
              <a:off x="0" y="235193"/>
              <a:ext cx="1269969" cy="126997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33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57" name="Shape 2157"/>
            <p:cNvSpPr/>
            <p:nvPr/>
          </p:nvSpPr>
          <p:spPr>
            <a:xfrm>
              <a:off x="1478121" y="0"/>
              <a:ext cx="2272957" cy="746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865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865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8" name="Shape 2158"/>
            <p:cNvSpPr/>
            <p:nvPr/>
          </p:nvSpPr>
          <p:spPr>
            <a:xfrm>
              <a:off x="1537611" y="724418"/>
              <a:ext cx="3392810" cy="23260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请替换文字内容，点击添加相关标题文字，修改文字内容</a:t>
              </a:r>
              <a:endParaRPr lang="zh-CN" altLang="en-US" sz="1065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59" name="Shape 2159"/>
            <p:cNvSpPr/>
            <p:nvPr/>
          </p:nvSpPr>
          <p:spPr>
            <a:xfrm>
              <a:off x="400068" y="579607"/>
              <a:ext cx="492473" cy="581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6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sz="14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2165"/>
          <p:cNvGrpSpPr/>
          <p:nvPr/>
        </p:nvGrpSpPr>
        <p:grpSpPr>
          <a:xfrm>
            <a:off x="8962638" y="4453171"/>
            <a:ext cx="2098893" cy="1291278"/>
            <a:chExt cx="4960164" cy="3050475"/>
          </a:xfrm>
        </p:grpSpPr>
        <p:sp>
          <p:nvSpPr>
            <p:cNvPr id="2161" name="Shape 2161"/>
            <p:cNvSpPr/>
            <p:nvPr/>
          </p:nvSpPr>
          <p:spPr>
            <a:xfrm>
              <a:off x="0" y="235192"/>
              <a:ext cx="1269969" cy="1269971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33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62" name="Shape 2162"/>
            <p:cNvSpPr/>
            <p:nvPr/>
          </p:nvSpPr>
          <p:spPr>
            <a:xfrm>
              <a:off x="1507863" y="0"/>
              <a:ext cx="2272958" cy="7460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3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865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文字内容</a:t>
              </a:r>
              <a:endParaRPr sz="1865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3" name="Shape 2163"/>
            <p:cNvSpPr/>
            <p:nvPr/>
          </p:nvSpPr>
          <p:spPr>
            <a:xfrm>
              <a:off x="1567350" y="724418"/>
              <a:ext cx="3392814" cy="23260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35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请替换文字内容，点击添加相关标题文字，修改文字内容</a:t>
              </a:r>
              <a:endParaRPr lang="zh-CN" altLang="en-US" sz="1065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64" name="Shape 2164"/>
            <p:cNvSpPr/>
            <p:nvPr/>
          </p:nvSpPr>
          <p:spPr>
            <a:xfrm>
              <a:off x="400066" y="585060"/>
              <a:ext cx="492473" cy="5812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 numCol="1" anchor="ctr">
              <a:spAutoFit/>
            </a:bodyPr>
            <a:lstStyle>
              <a:lvl1pPr>
                <a:defRPr sz="3600">
                  <a:solidFill>
                    <a:srgbClr val="FFFFFF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1465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sz="1465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5" grpId="0" advAuto="0"/>
      <p:bldP spid="2" grpId="0" advAuto="0"/>
      <p:bldP spid="3" grpId="0" advAuto="0"/>
      <p:bldP spid="4" grpId="0" advAuto="0"/>
      <p:bldP spid="5" grpId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6"/>
          <p:cNvGrpSpPr/>
          <p:nvPr/>
        </p:nvGrpSpPr>
        <p:grpSpPr>
          <a:xfrm>
            <a:off x="1701569" y="2317750"/>
            <a:ext cx="1773163" cy="2900364"/>
            <a:chOff x="6678612" y="1308100"/>
            <a:chExt cx="549275" cy="779463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678612" y="1308100"/>
              <a:ext cx="549275" cy="779463"/>
            </a:xfrm>
            <a:custGeom>
              <a:gdLst>
                <a:gd name="T0" fmla="*/ 243 w 284"/>
                <a:gd name="T1" fmla="*/ 155 h 403"/>
                <a:gd name="T2" fmla="*/ 268 w 284"/>
                <a:gd name="T3" fmla="*/ 108 h 403"/>
                <a:gd name="T4" fmla="*/ 268 w 284"/>
                <a:gd name="T5" fmla="*/ 47 h 403"/>
                <a:gd name="T6" fmla="*/ 277 w 284"/>
                <a:gd name="T7" fmla="*/ 47 h 403"/>
                <a:gd name="T8" fmla="*/ 284 w 284"/>
                <a:gd name="T9" fmla="*/ 40 h 403"/>
                <a:gd name="T10" fmla="*/ 284 w 284"/>
                <a:gd name="T11" fmla="*/ 7 h 403"/>
                <a:gd name="T12" fmla="*/ 277 w 284"/>
                <a:gd name="T13" fmla="*/ 0 h 403"/>
                <a:gd name="T14" fmla="*/ 7 w 284"/>
                <a:gd name="T15" fmla="*/ 0 h 403"/>
                <a:gd name="T16" fmla="*/ 0 w 284"/>
                <a:gd name="T17" fmla="*/ 7 h 403"/>
                <a:gd name="T18" fmla="*/ 0 w 284"/>
                <a:gd name="T19" fmla="*/ 40 h 403"/>
                <a:gd name="T20" fmla="*/ 7 w 284"/>
                <a:gd name="T21" fmla="*/ 47 h 403"/>
                <a:gd name="T22" fmla="*/ 15 w 284"/>
                <a:gd name="T23" fmla="*/ 47 h 403"/>
                <a:gd name="T24" fmla="*/ 15 w 284"/>
                <a:gd name="T25" fmla="*/ 109 h 403"/>
                <a:gd name="T26" fmla="*/ 40 w 284"/>
                <a:gd name="T27" fmla="*/ 155 h 403"/>
                <a:gd name="T28" fmla="*/ 109 w 284"/>
                <a:gd name="T29" fmla="*/ 197 h 403"/>
                <a:gd name="T30" fmla="*/ 109 w 284"/>
                <a:gd name="T31" fmla="*/ 215 h 403"/>
                <a:gd name="T32" fmla="*/ 40 w 284"/>
                <a:gd name="T33" fmla="*/ 257 h 403"/>
                <a:gd name="T34" fmla="*/ 15 w 284"/>
                <a:gd name="T35" fmla="*/ 304 h 403"/>
                <a:gd name="T36" fmla="*/ 15 w 284"/>
                <a:gd name="T37" fmla="*/ 357 h 403"/>
                <a:gd name="T38" fmla="*/ 7 w 284"/>
                <a:gd name="T39" fmla="*/ 357 h 403"/>
                <a:gd name="T40" fmla="*/ 0 w 284"/>
                <a:gd name="T41" fmla="*/ 364 h 403"/>
                <a:gd name="T42" fmla="*/ 0 w 284"/>
                <a:gd name="T43" fmla="*/ 397 h 403"/>
                <a:gd name="T44" fmla="*/ 7 w 284"/>
                <a:gd name="T45" fmla="*/ 403 h 403"/>
                <a:gd name="T46" fmla="*/ 277 w 284"/>
                <a:gd name="T47" fmla="*/ 403 h 403"/>
                <a:gd name="T48" fmla="*/ 284 w 284"/>
                <a:gd name="T49" fmla="*/ 397 h 403"/>
                <a:gd name="T50" fmla="*/ 284 w 284"/>
                <a:gd name="T51" fmla="*/ 364 h 403"/>
                <a:gd name="T52" fmla="*/ 277 w 284"/>
                <a:gd name="T53" fmla="*/ 357 h 403"/>
                <a:gd name="T54" fmla="*/ 268 w 284"/>
                <a:gd name="T55" fmla="*/ 357 h 403"/>
                <a:gd name="T56" fmla="*/ 268 w 284"/>
                <a:gd name="T57" fmla="*/ 303 h 403"/>
                <a:gd name="T58" fmla="*/ 244 w 284"/>
                <a:gd name="T59" fmla="*/ 257 h 403"/>
                <a:gd name="T60" fmla="*/ 175 w 284"/>
                <a:gd name="T61" fmla="*/ 215 h 403"/>
                <a:gd name="T62" fmla="*/ 175 w 284"/>
                <a:gd name="T63" fmla="*/ 197 h 403"/>
                <a:gd name="T64" fmla="*/ 243 w 284"/>
                <a:gd name="T65" fmla="*/ 155 h 403"/>
                <a:gd name="T66" fmla="*/ 156 w 284"/>
                <a:gd name="T67" fmla="*/ 233 h 403"/>
                <a:gd name="T68" fmla="*/ 230 w 284"/>
                <a:gd name="T69" fmla="*/ 278 h 403"/>
                <a:gd name="T70" fmla="*/ 241 w 284"/>
                <a:gd name="T71" fmla="*/ 286 h 403"/>
                <a:gd name="T72" fmla="*/ 243 w 284"/>
                <a:gd name="T73" fmla="*/ 303 h 403"/>
                <a:gd name="T74" fmla="*/ 243 w 284"/>
                <a:gd name="T75" fmla="*/ 357 h 403"/>
                <a:gd name="T76" fmla="*/ 40 w 284"/>
                <a:gd name="T77" fmla="*/ 357 h 403"/>
                <a:gd name="T78" fmla="*/ 40 w 284"/>
                <a:gd name="T79" fmla="*/ 304 h 403"/>
                <a:gd name="T80" fmla="*/ 55 w 284"/>
                <a:gd name="T81" fmla="*/ 277 h 403"/>
                <a:gd name="T82" fmla="*/ 128 w 284"/>
                <a:gd name="T83" fmla="*/ 233 h 403"/>
                <a:gd name="T84" fmla="*/ 134 w 284"/>
                <a:gd name="T85" fmla="*/ 222 h 403"/>
                <a:gd name="T86" fmla="*/ 134 w 284"/>
                <a:gd name="T87" fmla="*/ 190 h 403"/>
                <a:gd name="T88" fmla="*/ 128 w 284"/>
                <a:gd name="T89" fmla="*/ 179 h 403"/>
                <a:gd name="T90" fmla="*/ 53 w 284"/>
                <a:gd name="T91" fmla="*/ 134 h 403"/>
                <a:gd name="T92" fmla="*/ 53 w 284"/>
                <a:gd name="T93" fmla="*/ 134 h 403"/>
                <a:gd name="T94" fmla="*/ 43 w 284"/>
                <a:gd name="T95" fmla="*/ 126 h 403"/>
                <a:gd name="T96" fmla="*/ 40 w 284"/>
                <a:gd name="T97" fmla="*/ 109 h 403"/>
                <a:gd name="T98" fmla="*/ 40 w 284"/>
                <a:gd name="T99" fmla="*/ 47 h 403"/>
                <a:gd name="T100" fmla="*/ 243 w 284"/>
                <a:gd name="T101" fmla="*/ 47 h 403"/>
                <a:gd name="T102" fmla="*/ 243 w 284"/>
                <a:gd name="T103" fmla="*/ 108 h 403"/>
                <a:gd name="T104" fmla="*/ 229 w 284"/>
                <a:gd name="T105" fmla="*/ 135 h 403"/>
                <a:gd name="T106" fmla="*/ 156 w 284"/>
                <a:gd name="T107" fmla="*/ 179 h 403"/>
                <a:gd name="T108" fmla="*/ 150 w 284"/>
                <a:gd name="T109" fmla="*/ 190 h 403"/>
                <a:gd name="T110" fmla="*/ 150 w 284"/>
                <a:gd name="T111" fmla="*/ 222 h 403"/>
                <a:gd name="T112" fmla="*/ 156 w 284"/>
                <a:gd name="T113" fmla="*/ 233 h 4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" h="402">
                  <a:moveTo>
                    <a:pt x="243" y="155"/>
                  </a:moveTo>
                  <a:cubicBezTo>
                    <a:pt x="251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7" y="47"/>
                    <a:pt x="277" y="47"/>
                    <a:pt x="277" y="47"/>
                  </a:cubicBezTo>
                  <a:cubicBezTo>
                    <a:pt x="281" y="47"/>
                    <a:pt x="284" y="44"/>
                    <a:pt x="284" y="40"/>
                  </a:cubicBezTo>
                  <a:cubicBezTo>
                    <a:pt x="284" y="7"/>
                    <a:pt x="284" y="7"/>
                    <a:pt x="284" y="7"/>
                  </a:cubicBezTo>
                  <a:cubicBezTo>
                    <a:pt x="284" y="3"/>
                    <a:pt x="281" y="0"/>
                    <a:pt x="27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2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7" y="403"/>
                    <a:pt x="277" y="403"/>
                    <a:pt x="277" y="403"/>
                  </a:cubicBezTo>
                  <a:cubicBezTo>
                    <a:pt x="281" y="403"/>
                    <a:pt x="284" y="400"/>
                    <a:pt x="284" y="397"/>
                  </a:cubicBezTo>
                  <a:cubicBezTo>
                    <a:pt x="284" y="364"/>
                    <a:pt x="284" y="364"/>
                    <a:pt x="284" y="364"/>
                  </a:cubicBezTo>
                  <a:cubicBezTo>
                    <a:pt x="284" y="360"/>
                    <a:pt x="281" y="357"/>
                    <a:pt x="277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4" y="257"/>
                  </a:cubicBezTo>
                  <a:cubicBezTo>
                    <a:pt x="175" y="215"/>
                    <a:pt x="175" y="215"/>
                    <a:pt x="175" y="215"/>
                  </a:cubicBezTo>
                  <a:cubicBezTo>
                    <a:pt x="175" y="197"/>
                    <a:pt x="175" y="197"/>
                    <a:pt x="175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6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1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9" y="282"/>
                    <a:pt x="55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2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2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3" y="163"/>
                    <a:pt x="156" y="179"/>
                  </a:cubicBezTo>
                  <a:cubicBezTo>
                    <a:pt x="152" y="182"/>
                    <a:pt x="150" y="186"/>
                    <a:pt x="150" y="190"/>
                  </a:cubicBezTo>
                  <a:cubicBezTo>
                    <a:pt x="150" y="222"/>
                    <a:pt x="150" y="222"/>
                    <a:pt x="150" y="222"/>
                  </a:cubicBezTo>
                  <a:cubicBezTo>
                    <a:pt x="150" y="226"/>
                    <a:pt x="152" y="231"/>
                    <a:pt x="156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6807244" y="1554269"/>
              <a:ext cx="309383" cy="93433"/>
            </a:xfrm>
            <a:custGeom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6800960" y="1903257"/>
              <a:ext cx="307905" cy="78074"/>
            </a:xfrm>
            <a:custGeom>
              <a:gdLst>
                <a:gd name="T0" fmla="*/ 9 w 160"/>
                <a:gd name="T1" fmla="*/ 31 h 40"/>
                <a:gd name="T2" fmla="*/ 13 w 160"/>
                <a:gd name="T3" fmla="*/ 40 h 40"/>
                <a:gd name="T4" fmla="*/ 146 w 160"/>
                <a:gd name="T5" fmla="*/ 40 h 40"/>
                <a:gd name="T6" fmla="*/ 148 w 160"/>
                <a:gd name="T7" fmla="*/ 29 h 40"/>
                <a:gd name="T8" fmla="*/ 80 w 160"/>
                <a:gd name="T9" fmla="*/ 0 h 40"/>
                <a:gd name="T10" fmla="*/ 9 w 160"/>
                <a:gd name="T11" fmla="*/ 31 h 40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0" h="40">
                  <a:moveTo>
                    <a:pt x="9" y="31"/>
                  </a:moveTo>
                  <a:cubicBezTo>
                    <a:pt x="3" y="36"/>
                    <a:pt x="0" y="40"/>
                    <a:pt x="13" y="40"/>
                  </a:cubicBezTo>
                  <a:cubicBezTo>
                    <a:pt x="24" y="40"/>
                    <a:pt x="132" y="40"/>
                    <a:pt x="146" y="40"/>
                  </a:cubicBezTo>
                  <a:cubicBezTo>
                    <a:pt x="160" y="40"/>
                    <a:pt x="154" y="36"/>
                    <a:pt x="148" y="29"/>
                  </a:cubicBezTo>
                  <a:cubicBezTo>
                    <a:pt x="136" y="18"/>
                    <a:pt x="112" y="0"/>
                    <a:pt x="80" y="0"/>
                  </a:cubicBezTo>
                  <a:cubicBezTo>
                    <a:pt x="47" y="0"/>
                    <a:pt x="22" y="19"/>
                    <a:pt x="9" y="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6945487" y="1669887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6945487" y="1701885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945487" y="173686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>
              <a:off x="6945487" y="1770146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6945487" y="1803424"/>
              <a:ext cx="12568" cy="1749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6" name="Oval 15"/>
            <p:cNvSpPr>
              <a:spLocks noChangeArrowheads="1"/>
            </p:cNvSpPr>
            <p:nvPr/>
          </p:nvSpPr>
          <p:spPr bwMode="auto">
            <a:xfrm>
              <a:off x="6945487" y="1838408"/>
              <a:ext cx="12568" cy="1407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6945487" y="1869979"/>
              <a:ext cx="12568" cy="1578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zh-CN" sz="2400">
                <a:cs typeface="+mn-ea"/>
                <a:sym typeface="+mn-lt"/>
              </a:endParaRPr>
            </a:p>
          </p:txBody>
        </p:sp>
      </p:grpSp>
      <p:sp>
        <p:nvSpPr>
          <p:cNvPr id="28" name="Content Placeholder 2"/>
          <p:cNvSpPr txBox="1"/>
          <p:nvPr/>
        </p:nvSpPr>
        <p:spPr>
          <a:xfrm>
            <a:off x="1621111" y="1921879"/>
            <a:ext cx="1931392" cy="430359"/>
          </a:xfrm>
          <a:prstGeom prst="rect">
            <a:avLst/>
          </a:prstGeom>
        </p:spPr>
        <p:txBody>
          <a:bodyPr lIns="91424" tIns="45712" rIns="91424" bIns="45712"/>
          <a:lstStyle/>
          <a:p>
            <a:pPr algn="ctr"/>
            <a:r>
              <a:rPr lang="zh-CN" altLang="en-US" sz="146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46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8608239" y="1893305"/>
            <a:ext cx="1931392" cy="430359"/>
          </a:xfrm>
          <a:prstGeom prst="rect">
            <a:avLst/>
          </a:prstGeom>
        </p:spPr>
        <p:txBody>
          <a:bodyPr lIns="91424" tIns="45712" rIns="91424" bIns="45712"/>
          <a:lstStyle/>
          <a:p>
            <a:pPr algn="ctr"/>
            <a:r>
              <a:rPr lang="zh-CN" altLang="en-US" sz="146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46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5048574" y="1921879"/>
            <a:ext cx="1931391" cy="430359"/>
          </a:xfrm>
          <a:prstGeom prst="rect">
            <a:avLst/>
          </a:prstGeom>
        </p:spPr>
        <p:txBody>
          <a:bodyPr lIns="91424" tIns="45712" rIns="91424" bIns="45712"/>
          <a:lstStyle/>
          <a:p>
            <a:pPr algn="ctr"/>
            <a:r>
              <a:rPr lang="zh-CN" altLang="en-US" sz="146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46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41"/>
          <p:cNvGrpSpPr/>
          <p:nvPr/>
        </p:nvGrpSpPr>
        <p:grpSpPr>
          <a:xfrm>
            <a:off x="5152853" y="2317182"/>
            <a:ext cx="1773932" cy="2900829"/>
            <a:chOff x="3864420" y="1738422"/>
            <a:chExt cx="1770039" cy="2176293"/>
          </a:xfrm>
        </p:grpSpPr>
        <p:grpSp>
          <p:nvGrpSpPr>
            <p:cNvPr id="4" name="Group 18"/>
            <p:cNvGrpSpPr/>
            <p:nvPr/>
          </p:nvGrpSpPr>
          <p:grpSpPr>
            <a:xfrm>
              <a:off x="3864420" y="1738422"/>
              <a:ext cx="1770039" cy="2176293"/>
              <a:chOff x="7424737" y="1308100"/>
              <a:chExt cx="549275" cy="779463"/>
            </a:xfrm>
            <a:solidFill>
              <a:schemeClr val="accent2"/>
            </a:solidFill>
          </p:grpSpPr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7424737" y="1308100"/>
                <a:ext cx="549275" cy="779463"/>
              </a:xfrm>
              <a:custGeom>
                <a:gdLst>
                  <a:gd name="T0" fmla="*/ 243 w 284"/>
                  <a:gd name="T1" fmla="*/ 155 h 403"/>
                  <a:gd name="T2" fmla="*/ 268 w 284"/>
                  <a:gd name="T3" fmla="*/ 108 h 403"/>
                  <a:gd name="T4" fmla="*/ 268 w 284"/>
                  <a:gd name="T5" fmla="*/ 47 h 403"/>
                  <a:gd name="T6" fmla="*/ 277 w 284"/>
                  <a:gd name="T7" fmla="*/ 47 h 403"/>
                  <a:gd name="T8" fmla="*/ 284 w 284"/>
                  <a:gd name="T9" fmla="*/ 40 h 403"/>
                  <a:gd name="T10" fmla="*/ 284 w 284"/>
                  <a:gd name="T11" fmla="*/ 7 h 403"/>
                  <a:gd name="T12" fmla="*/ 277 w 284"/>
                  <a:gd name="T13" fmla="*/ 0 h 403"/>
                  <a:gd name="T14" fmla="*/ 7 w 284"/>
                  <a:gd name="T15" fmla="*/ 0 h 403"/>
                  <a:gd name="T16" fmla="*/ 0 w 284"/>
                  <a:gd name="T17" fmla="*/ 7 h 403"/>
                  <a:gd name="T18" fmla="*/ 0 w 284"/>
                  <a:gd name="T19" fmla="*/ 40 h 403"/>
                  <a:gd name="T20" fmla="*/ 7 w 284"/>
                  <a:gd name="T21" fmla="*/ 47 h 403"/>
                  <a:gd name="T22" fmla="*/ 16 w 284"/>
                  <a:gd name="T23" fmla="*/ 47 h 403"/>
                  <a:gd name="T24" fmla="*/ 16 w 284"/>
                  <a:gd name="T25" fmla="*/ 109 h 403"/>
                  <a:gd name="T26" fmla="*/ 40 w 284"/>
                  <a:gd name="T27" fmla="*/ 155 h 403"/>
                  <a:gd name="T28" fmla="*/ 109 w 284"/>
                  <a:gd name="T29" fmla="*/ 197 h 403"/>
                  <a:gd name="T30" fmla="*/ 109 w 284"/>
                  <a:gd name="T31" fmla="*/ 215 h 403"/>
                  <a:gd name="T32" fmla="*/ 41 w 284"/>
                  <a:gd name="T33" fmla="*/ 257 h 403"/>
                  <a:gd name="T34" fmla="*/ 16 w 284"/>
                  <a:gd name="T35" fmla="*/ 304 h 403"/>
                  <a:gd name="T36" fmla="*/ 16 w 284"/>
                  <a:gd name="T37" fmla="*/ 357 h 403"/>
                  <a:gd name="T38" fmla="*/ 7 w 284"/>
                  <a:gd name="T39" fmla="*/ 357 h 403"/>
                  <a:gd name="T40" fmla="*/ 0 w 284"/>
                  <a:gd name="T41" fmla="*/ 364 h 403"/>
                  <a:gd name="T42" fmla="*/ 0 w 284"/>
                  <a:gd name="T43" fmla="*/ 397 h 403"/>
                  <a:gd name="T44" fmla="*/ 7 w 284"/>
                  <a:gd name="T45" fmla="*/ 403 h 403"/>
                  <a:gd name="T46" fmla="*/ 277 w 284"/>
                  <a:gd name="T47" fmla="*/ 403 h 403"/>
                  <a:gd name="T48" fmla="*/ 284 w 284"/>
                  <a:gd name="T49" fmla="*/ 397 h 403"/>
                  <a:gd name="T50" fmla="*/ 284 w 284"/>
                  <a:gd name="T51" fmla="*/ 364 h 403"/>
                  <a:gd name="T52" fmla="*/ 277 w 284"/>
                  <a:gd name="T53" fmla="*/ 357 h 403"/>
                  <a:gd name="T54" fmla="*/ 268 w 284"/>
                  <a:gd name="T55" fmla="*/ 357 h 403"/>
                  <a:gd name="T56" fmla="*/ 268 w 284"/>
                  <a:gd name="T57" fmla="*/ 303 h 403"/>
                  <a:gd name="T58" fmla="*/ 244 w 284"/>
                  <a:gd name="T59" fmla="*/ 257 h 403"/>
                  <a:gd name="T60" fmla="*/ 175 w 284"/>
                  <a:gd name="T61" fmla="*/ 215 h 403"/>
                  <a:gd name="T62" fmla="*/ 175 w 284"/>
                  <a:gd name="T63" fmla="*/ 197 h 403"/>
                  <a:gd name="T64" fmla="*/ 243 w 284"/>
                  <a:gd name="T65" fmla="*/ 155 h 403"/>
                  <a:gd name="T66" fmla="*/ 156 w 284"/>
                  <a:gd name="T67" fmla="*/ 233 h 403"/>
                  <a:gd name="T68" fmla="*/ 231 w 284"/>
                  <a:gd name="T69" fmla="*/ 278 h 403"/>
                  <a:gd name="T70" fmla="*/ 241 w 284"/>
                  <a:gd name="T71" fmla="*/ 286 h 403"/>
                  <a:gd name="T72" fmla="*/ 243 w 284"/>
                  <a:gd name="T73" fmla="*/ 303 h 403"/>
                  <a:gd name="T74" fmla="*/ 243 w 284"/>
                  <a:gd name="T75" fmla="*/ 357 h 403"/>
                  <a:gd name="T76" fmla="*/ 41 w 284"/>
                  <a:gd name="T77" fmla="*/ 357 h 403"/>
                  <a:gd name="T78" fmla="*/ 41 w 284"/>
                  <a:gd name="T79" fmla="*/ 304 h 403"/>
                  <a:gd name="T80" fmla="*/ 55 w 284"/>
                  <a:gd name="T81" fmla="*/ 277 h 403"/>
                  <a:gd name="T82" fmla="*/ 128 w 284"/>
                  <a:gd name="T83" fmla="*/ 233 h 403"/>
                  <a:gd name="T84" fmla="*/ 134 w 284"/>
                  <a:gd name="T85" fmla="*/ 222 h 403"/>
                  <a:gd name="T86" fmla="*/ 134 w 284"/>
                  <a:gd name="T87" fmla="*/ 190 h 403"/>
                  <a:gd name="T88" fmla="*/ 128 w 284"/>
                  <a:gd name="T89" fmla="*/ 179 h 403"/>
                  <a:gd name="T90" fmla="*/ 53 w 284"/>
                  <a:gd name="T91" fmla="*/ 134 h 403"/>
                  <a:gd name="T92" fmla="*/ 43 w 284"/>
                  <a:gd name="T93" fmla="*/ 126 h 403"/>
                  <a:gd name="T94" fmla="*/ 41 w 284"/>
                  <a:gd name="T95" fmla="*/ 109 h 403"/>
                  <a:gd name="T96" fmla="*/ 41 w 284"/>
                  <a:gd name="T97" fmla="*/ 47 h 403"/>
                  <a:gd name="T98" fmla="*/ 243 w 284"/>
                  <a:gd name="T99" fmla="*/ 47 h 403"/>
                  <a:gd name="T100" fmla="*/ 243 w 284"/>
                  <a:gd name="T101" fmla="*/ 108 h 403"/>
                  <a:gd name="T102" fmla="*/ 229 w 284"/>
                  <a:gd name="T103" fmla="*/ 135 h 403"/>
                  <a:gd name="T104" fmla="*/ 156 w 284"/>
                  <a:gd name="T105" fmla="*/ 179 h 403"/>
                  <a:gd name="T106" fmla="*/ 150 w 284"/>
                  <a:gd name="T107" fmla="*/ 190 h 403"/>
                  <a:gd name="T108" fmla="*/ 150 w 284"/>
                  <a:gd name="T109" fmla="*/ 222 h 403"/>
                  <a:gd name="T110" fmla="*/ 156 w 284"/>
                  <a:gd name="T111" fmla="*/ 233 h 40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402">
                    <a:moveTo>
                      <a:pt x="243" y="155"/>
                    </a:moveTo>
                    <a:cubicBezTo>
                      <a:pt x="251" y="150"/>
                      <a:pt x="268" y="138"/>
                      <a:pt x="268" y="108"/>
                    </a:cubicBezTo>
                    <a:cubicBezTo>
                      <a:pt x="268" y="47"/>
                      <a:pt x="268" y="47"/>
                      <a:pt x="268" y="47"/>
                    </a:cubicBezTo>
                    <a:cubicBezTo>
                      <a:pt x="277" y="47"/>
                      <a:pt x="277" y="47"/>
                      <a:pt x="277" y="47"/>
                    </a:cubicBezTo>
                    <a:cubicBezTo>
                      <a:pt x="281" y="47"/>
                      <a:pt x="284" y="44"/>
                      <a:pt x="284" y="40"/>
                    </a:cubicBezTo>
                    <a:cubicBezTo>
                      <a:pt x="284" y="7"/>
                      <a:pt x="284" y="7"/>
                      <a:pt x="284" y="7"/>
                    </a:cubicBezTo>
                    <a:cubicBezTo>
                      <a:pt x="284" y="3"/>
                      <a:pt x="281" y="0"/>
                      <a:pt x="27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4"/>
                      <a:pt x="3" y="47"/>
                      <a:pt x="7" y="47"/>
                    </a:cubicBezTo>
                    <a:cubicBezTo>
                      <a:pt x="16" y="47"/>
                      <a:pt x="16" y="47"/>
                      <a:pt x="16" y="47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6" y="139"/>
                      <a:pt x="24" y="146"/>
                      <a:pt x="40" y="155"/>
                    </a:cubicBezTo>
                    <a:cubicBezTo>
                      <a:pt x="109" y="197"/>
                      <a:pt x="109" y="197"/>
                      <a:pt x="109" y="197"/>
                    </a:cubicBezTo>
                    <a:cubicBezTo>
                      <a:pt x="109" y="215"/>
                      <a:pt x="109" y="215"/>
                      <a:pt x="109" y="215"/>
                    </a:cubicBezTo>
                    <a:cubicBezTo>
                      <a:pt x="92" y="225"/>
                      <a:pt x="47" y="253"/>
                      <a:pt x="41" y="257"/>
                    </a:cubicBezTo>
                    <a:cubicBezTo>
                      <a:pt x="33" y="262"/>
                      <a:pt x="16" y="274"/>
                      <a:pt x="16" y="304"/>
                    </a:cubicBezTo>
                    <a:cubicBezTo>
                      <a:pt x="16" y="357"/>
                      <a:pt x="16" y="357"/>
                      <a:pt x="16" y="357"/>
                    </a:cubicBezTo>
                    <a:cubicBezTo>
                      <a:pt x="7" y="357"/>
                      <a:pt x="7" y="357"/>
                      <a:pt x="7" y="357"/>
                    </a:cubicBezTo>
                    <a:cubicBezTo>
                      <a:pt x="3" y="357"/>
                      <a:pt x="0" y="360"/>
                      <a:pt x="0" y="364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0" y="400"/>
                      <a:pt x="3" y="403"/>
                      <a:pt x="7" y="403"/>
                    </a:cubicBezTo>
                    <a:cubicBezTo>
                      <a:pt x="277" y="403"/>
                      <a:pt x="277" y="403"/>
                      <a:pt x="277" y="403"/>
                    </a:cubicBezTo>
                    <a:cubicBezTo>
                      <a:pt x="281" y="403"/>
                      <a:pt x="284" y="400"/>
                      <a:pt x="284" y="397"/>
                    </a:cubicBezTo>
                    <a:cubicBezTo>
                      <a:pt x="284" y="364"/>
                      <a:pt x="284" y="364"/>
                      <a:pt x="284" y="364"/>
                    </a:cubicBezTo>
                    <a:cubicBezTo>
                      <a:pt x="284" y="360"/>
                      <a:pt x="281" y="357"/>
                      <a:pt x="277" y="357"/>
                    </a:cubicBezTo>
                    <a:cubicBezTo>
                      <a:pt x="268" y="357"/>
                      <a:pt x="268" y="357"/>
                      <a:pt x="268" y="357"/>
                    </a:cubicBezTo>
                    <a:cubicBezTo>
                      <a:pt x="268" y="303"/>
                      <a:pt x="268" y="303"/>
                      <a:pt x="268" y="303"/>
                    </a:cubicBezTo>
                    <a:cubicBezTo>
                      <a:pt x="268" y="274"/>
                      <a:pt x="260" y="267"/>
                      <a:pt x="244" y="257"/>
                    </a:cubicBezTo>
                    <a:cubicBezTo>
                      <a:pt x="175" y="215"/>
                      <a:pt x="175" y="215"/>
                      <a:pt x="175" y="215"/>
                    </a:cubicBezTo>
                    <a:cubicBezTo>
                      <a:pt x="175" y="197"/>
                      <a:pt x="175" y="197"/>
                      <a:pt x="175" y="197"/>
                    </a:cubicBezTo>
                    <a:cubicBezTo>
                      <a:pt x="192" y="187"/>
                      <a:pt x="237" y="159"/>
                      <a:pt x="243" y="155"/>
                    </a:cubicBezTo>
                    <a:close/>
                    <a:moveTo>
                      <a:pt x="156" y="233"/>
                    </a:moveTo>
                    <a:cubicBezTo>
                      <a:pt x="231" y="278"/>
                      <a:pt x="231" y="278"/>
                      <a:pt x="231" y="278"/>
                    </a:cubicBezTo>
                    <a:cubicBezTo>
                      <a:pt x="236" y="282"/>
                      <a:pt x="239" y="284"/>
                      <a:pt x="241" y="286"/>
                    </a:cubicBezTo>
                    <a:cubicBezTo>
                      <a:pt x="243" y="289"/>
                      <a:pt x="243" y="294"/>
                      <a:pt x="243" y="303"/>
                    </a:cubicBezTo>
                    <a:cubicBezTo>
                      <a:pt x="243" y="357"/>
                      <a:pt x="243" y="357"/>
                      <a:pt x="243" y="357"/>
                    </a:cubicBezTo>
                    <a:cubicBezTo>
                      <a:pt x="41" y="357"/>
                      <a:pt x="41" y="357"/>
                      <a:pt x="41" y="357"/>
                    </a:cubicBezTo>
                    <a:cubicBezTo>
                      <a:pt x="41" y="304"/>
                      <a:pt x="41" y="304"/>
                      <a:pt x="41" y="304"/>
                    </a:cubicBezTo>
                    <a:cubicBezTo>
                      <a:pt x="41" y="287"/>
                      <a:pt x="49" y="282"/>
                      <a:pt x="55" y="277"/>
                    </a:cubicBezTo>
                    <a:cubicBezTo>
                      <a:pt x="60" y="274"/>
                      <a:pt x="101" y="249"/>
                      <a:pt x="128" y="233"/>
                    </a:cubicBezTo>
                    <a:cubicBezTo>
                      <a:pt x="132" y="231"/>
                      <a:pt x="134" y="226"/>
                      <a:pt x="134" y="222"/>
                    </a:cubicBezTo>
                    <a:cubicBezTo>
                      <a:pt x="134" y="190"/>
                      <a:pt x="134" y="190"/>
                      <a:pt x="134" y="190"/>
                    </a:cubicBezTo>
                    <a:cubicBezTo>
                      <a:pt x="134" y="186"/>
                      <a:pt x="132" y="182"/>
                      <a:pt x="128" y="179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48" y="130"/>
                      <a:pt x="45" y="128"/>
                      <a:pt x="43" y="126"/>
                    </a:cubicBezTo>
                    <a:cubicBezTo>
                      <a:pt x="41" y="123"/>
                      <a:pt x="41" y="118"/>
                      <a:pt x="41" y="109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243" y="47"/>
                      <a:pt x="243" y="47"/>
                      <a:pt x="243" y="47"/>
                    </a:cubicBezTo>
                    <a:cubicBezTo>
                      <a:pt x="243" y="108"/>
                      <a:pt x="243" y="108"/>
                      <a:pt x="243" y="108"/>
                    </a:cubicBezTo>
                    <a:cubicBezTo>
                      <a:pt x="243" y="125"/>
                      <a:pt x="235" y="131"/>
                      <a:pt x="229" y="135"/>
                    </a:cubicBezTo>
                    <a:cubicBezTo>
                      <a:pt x="224" y="138"/>
                      <a:pt x="183" y="163"/>
                      <a:pt x="156" y="179"/>
                    </a:cubicBezTo>
                    <a:cubicBezTo>
                      <a:pt x="152" y="182"/>
                      <a:pt x="150" y="186"/>
                      <a:pt x="150" y="190"/>
                    </a:cubicBezTo>
                    <a:cubicBezTo>
                      <a:pt x="150" y="222"/>
                      <a:pt x="150" y="222"/>
                      <a:pt x="150" y="222"/>
                    </a:cubicBezTo>
                    <a:cubicBezTo>
                      <a:pt x="150" y="226"/>
                      <a:pt x="152" y="231"/>
                      <a:pt x="156" y="233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  <p:sp>
            <p:nvSpPr>
              <p:cNvPr id="21" name="Freeform 20"/>
              <p:cNvSpPr/>
              <p:nvPr/>
            </p:nvSpPr>
            <p:spPr bwMode="auto">
              <a:xfrm>
                <a:off x="7521575" y="1826068"/>
                <a:ext cx="355600" cy="155131"/>
              </a:xfrm>
              <a:custGeom>
                <a:gdLst>
                  <a:gd name="T0" fmla="*/ 3 w 184"/>
                  <a:gd name="T1" fmla="*/ 52 h 93"/>
                  <a:gd name="T2" fmla="*/ 0 w 184"/>
                  <a:gd name="T3" fmla="*/ 57 h 93"/>
                  <a:gd name="T4" fmla="*/ 0 w 184"/>
                  <a:gd name="T5" fmla="*/ 89 h 93"/>
                  <a:gd name="T6" fmla="*/ 3 w 184"/>
                  <a:gd name="T7" fmla="*/ 92 h 93"/>
                  <a:gd name="T8" fmla="*/ 92 w 184"/>
                  <a:gd name="T9" fmla="*/ 93 h 93"/>
                  <a:gd name="T10" fmla="*/ 180 w 184"/>
                  <a:gd name="T11" fmla="*/ 92 h 93"/>
                  <a:gd name="T12" fmla="*/ 183 w 184"/>
                  <a:gd name="T13" fmla="*/ 89 h 93"/>
                  <a:gd name="T14" fmla="*/ 183 w 184"/>
                  <a:gd name="T15" fmla="*/ 57 h 93"/>
                  <a:gd name="T16" fmla="*/ 181 w 184"/>
                  <a:gd name="T17" fmla="*/ 52 h 93"/>
                  <a:gd name="T18" fmla="*/ 92 w 184"/>
                  <a:gd name="T19" fmla="*/ 0 h 93"/>
                  <a:gd name="T20" fmla="*/ 3 w 184"/>
                  <a:gd name="T21" fmla="*/ 52 h 9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4" h="93">
                    <a:moveTo>
                      <a:pt x="3" y="52"/>
                    </a:moveTo>
                    <a:cubicBezTo>
                      <a:pt x="1" y="53"/>
                      <a:pt x="0" y="54"/>
                      <a:pt x="0" y="57"/>
                    </a:cubicBezTo>
                    <a:cubicBezTo>
                      <a:pt x="0" y="60"/>
                      <a:pt x="0" y="89"/>
                      <a:pt x="0" y="89"/>
                    </a:cubicBezTo>
                    <a:cubicBezTo>
                      <a:pt x="0" y="89"/>
                      <a:pt x="0" y="92"/>
                      <a:pt x="3" y="92"/>
                    </a:cubicBezTo>
                    <a:cubicBezTo>
                      <a:pt x="5" y="92"/>
                      <a:pt x="48" y="93"/>
                      <a:pt x="92" y="93"/>
                    </a:cubicBezTo>
                    <a:cubicBezTo>
                      <a:pt x="136" y="93"/>
                      <a:pt x="179" y="92"/>
                      <a:pt x="180" y="92"/>
                    </a:cubicBezTo>
                    <a:cubicBezTo>
                      <a:pt x="184" y="92"/>
                      <a:pt x="183" y="89"/>
                      <a:pt x="183" y="89"/>
                    </a:cubicBezTo>
                    <a:cubicBezTo>
                      <a:pt x="183" y="89"/>
                      <a:pt x="183" y="60"/>
                      <a:pt x="183" y="57"/>
                    </a:cubicBezTo>
                    <a:cubicBezTo>
                      <a:pt x="183" y="54"/>
                      <a:pt x="183" y="53"/>
                      <a:pt x="181" y="52"/>
                    </a:cubicBezTo>
                    <a:cubicBezTo>
                      <a:pt x="169" y="43"/>
                      <a:pt x="115" y="0"/>
                      <a:pt x="92" y="0"/>
                    </a:cubicBezTo>
                    <a:cubicBezTo>
                      <a:pt x="68" y="0"/>
                      <a:pt x="15" y="43"/>
                      <a:pt x="3" y="5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31" name="Freeform 30"/>
            <p:cNvSpPr/>
            <p:nvPr/>
          </p:nvSpPr>
          <p:spPr bwMode="auto">
            <a:xfrm>
              <a:off x="4250532" y="2351020"/>
              <a:ext cx="997744" cy="260828"/>
            </a:xfrm>
            <a:custGeom>
              <a:gdLst>
                <a:gd name="T0" fmla="*/ 155 w 160"/>
                <a:gd name="T1" fmla="*/ 5 h 49"/>
                <a:gd name="T2" fmla="*/ 153 w 160"/>
                <a:gd name="T3" fmla="*/ 2 h 49"/>
                <a:gd name="T4" fmla="*/ 76 w 160"/>
                <a:gd name="T5" fmla="*/ 23 h 49"/>
                <a:gd name="T6" fmla="*/ 4 w 160"/>
                <a:gd name="T7" fmla="*/ 5 h 49"/>
                <a:gd name="T8" fmla="*/ 5 w 160"/>
                <a:gd name="T9" fmla="*/ 11 h 49"/>
                <a:gd name="T10" fmla="*/ 66 w 160"/>
                <a:gd name="T11" fmla="*/ 46 h 49"/>
                <a:gd name="T12" fmla="*/ 84 w 160"/>
                <a:gd name="T13" fmla="*/ 46 h 49"/>
                <a:gd name="T14" fmla="*/ 155 w 160"/>
                <a:gd name="T15" fmla="*/ 5 h 4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49">
                  <a:moveTo>
                    <a:pt x="155" y="5"/>
                  </a:moveTo>
                  <a:cubicBezTo>
                    <a:pt x="155" y="5"/>
                    <a:pt x="160" y="1"/>
                    <a:pt x="153" y="2"/>
                  </a:cubicBezTo>
                  <a:cubicBezTo>
                    <a:pt x="137" y="5"/>
                    <a:pt x="110" y="21"/>
                    <a:pt x="76" y="23"/>
                  </a:cubicBezTo>
                  <a:cubicBezTo>
                    <a:pt x="41" y="26"/>
                    <a:pt x="25" y="0"/>
                    <a:pt x="4" y="5"/>
                  </a:cubicBezTo>
                  <a:cubicBezTo>
                    <a:pt x="0" y="6"/>
                    <a:pt x="0" y="8"/>
                    <a:pt x="5" y="11"/>
                  </a:cubicBezTo>
                  <a:cubicBezTo>
                    <a:pt x="10" y="15"/>
                    <a:pt x="59" y="42"/>
                    <a:pt x="66" y="46"/>
                  </a:cubicBezTo>
                  <a:cubicBezTo>
                    <a:pt x="73" y="49"/>
                    <a:pt x="77" y="49"/>
                    <a:pt x="84" y="46"/>
                  </a:cubicBezTo>
                  <a:cubicBezTo>
                    <a:pt x="94" y="41"/>
                    <a:pt x="155" y="5"/>
                    <a:pt x="155" y="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91424" tIns="45712" rIns="91424" bIns="45712"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7" name="组合 42"/>
          <p:cNvGrpSpPr/>
          <p:nvPr/>
        </p:nvGrpSpPr>
        <p:grpSpPr>
          <a:xfrm>
            <a:off x="8741549" y="2317750"/>
            <a:ext cx="1769580" cy="2900364"/>
            <a:chOff x="6556773" y="1738849"/>
            <a:chExt cx="1765696" cy="2175944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556773" y="1738849"/>
              <a:ext cx="1765696" cy="2175944"/>
            </a:xfrm>
            <a:custGeom>
              <a:gdLst>
                <a:gd name="T0" fmla="*/ 243 w 283"/>
                <a:gd name="T1" fmla="*/ 155 h 403"/>
                <a:gd name="T2" fmla="*/ 268 w 283"/>
                <a:gd name="T3" fmla="*/ 108 h 403"/>
                <a:gd name="T4" fmla="*/ 268 w 283"/>
                <a:gd name="T5" fmla="*/ 47 h 403"/>
                <a:gd name="T6" fmla="*/ 276 w 283"/>
                <a:gd name="T7" fmla="*/ 47 h 403"/>
                <a:gd name="T8" fmla="*/ 283 w 283"/>
                <a:gd name="T9" fmla="*/ 40 h 403"/>
                <a:gd name="T10" fmla="*/ 283 w 283"/>
                <a:gd name="T11" fmla="*/ 7 h 403"/>
                <a:gd name="T12" fmla="*/ 276 w 283"/>
                <a:gd name="T13" fmla="*/ 0 h 403"/>
                <a:gd name="T14" fmla="*/ 7 w 283"/>
                <a:gd name="T15" fmla="*/ 0 h 403"/>
                <a:gd name="T16" fmla="*/ 0 w 283"/>
                <a:gd name="T17" fmla="*/ 7 h 403"/>
                <a:gd name="T18" fmla="*/ 0 w 283"/>
                <a:gd name="T19" fmla="*/ 40 h 403"/>
                <a:gd name="T20" fmla="*/ 7 w 283"/>
                <a:gd name="T21" fmla="*/ 47 h 403"/>
                <a:gd name="T22" fmla="*/ 15 w 283"/>
                <a:gd name="T23" fmla="*/ 47 h 403"/>
                <a:gd name="T24" fmla="*/ 15 w 283"/>
                <a:gd name="T25" fmla="*/ 109 h 403"/>
                <a:gd name="T26" fmla="*/ 40 w 283"/>
                <a:gd name="T27" fmla="*/ 155 h 403"/>
                <a:gd name="T28" fmla="*/ 109 w 283"/>
                <a:gd name="T29" fmla="*/ 197 h 403"/>
                <a:gd name="T30" fmla="*/ 109 w 283"/>
                <a:gd name="T31" fmla="*/ 215 h 403"/>
                <a:gd name="T32" fmla="*/ 40 w 283"/>
                <a:gd name="T33" fmla="*/ 257 h 403"/>
                <a:gd name="T34" fmla="*/ 15 w 283"/>
                <a:gd name="T35" fmla="*/ 304 h 403"/>
                <a:gd name="T36" fmla="*/ 15 w 283"/>
                <a:gd name="T37" fmla="*/ 357 h 403"/>
                <a:gd name="T38" fmla="*/ 7 w 283"/>
                <a:gd name="T39" fmla="*/ 357 h 403"/>
                <a:gd name="T40" fmla="*/ 0 w 283"/>
                <a:gd name="T41" fmla="*/ 364 h 403"/>
                <a:gd name="T42" fmla="*/ 0 w 283"/>
                <a:gd name="T43" fmla="*/ 397 h 403"/>
                <a:gd name="T44" fmla="*/ 7 w 283"/>
                <a:gd name="T45" fmla="*/ 403 h 403"/>
                <a:gd name="T46" fmla="*/ 276 w 283"/>
                <a:gd name="T47" fmla="*/ 403 h 403"/>
                <a:gd name="T48" fmla="*/ 283 w 283"/>
                <a:gd name="T49" fmla="*/ 397 h 403"/>
                <a:gd name="T50" fmla="*/ 283 w 283"/>
                <a:gd name="T51" fmla="*/ 364 h 403"/>
                <a:gd name="T52" fmla="*/ 276 w 283"/>
                <a:gd name="T53" fmla="*/ 357 h 403"/>
                <a:gd name="T54" fmla="*/ 268 w 283"/>
                <a:gd name="T55" fmla="*/ 357 h 403"/>
                <a:gd name="T56" fmla="*/ 268 w 283"/>
                <a:gd name="T57" fmla="*/ 303 h 403"/>
                <a:gd name="T58" fmla="*/ 243 w 283"/>
                <a:gd name="T59" fmla="*/ 257 h 403"/>
                <a:gd name="T60" fmla="*/ 174 w 283"/>
                <a:gd name="T61" fmla="*/ 215 h 403"/>
                <a:gd name="T62" fmla="*/ 174 w 283"/>
                <a:gd name="T63" fmla="*/ 197 h 403"/>
                <a:gd name="T64" fmla="*/ 243 w 283"/>
                <a:gd name="T65" fmla="*/ 155 h 403"/>
                <a:gd name="T66" fmla="*/ 155 w 283"/>
                <a:gd name="T67" fmla="*/ 233 h 403"/>
                <a:gd name="T68" fmla="*/ 230 w 283"/>
                <a:gd name="T69" fmla="*/ 278 h 403"/>
                <a:gd name="T70" fmla="*/ 240 w 283"/>
                <a:gd name="T71" fmla="*/ 286 h 403"/>
                <a:gd name="T72" fmla="*/ 243 w 283"/>
                <a:gd name="T73" fmla="*/ 303 h 403"/>
                <a:gd name="T74" fmla="*/ 243 w 283"/>
                <a:gd name="T75" fmla="*/ 357 h 403"/>
                <a:gd name="T76" fmla="*/ 40 w 283"/>
                <a:gd name="T77" fmla="*/ 357 h 403"/>
                <a:gd name="T78" fmla="*/ 40 w 283"/>
                <a:gd name="T79" fmla="*/ 304 h 403"/>
                <a:gd name="T80" fmla="*/ 54 w 283"/>
                <a:gd name="T81" fmla="*/ 277 h 403"/>
                <a:gd name="T82" fmla="*/ 128 w 283"/>
                <a:gd name="T83" fmla="*/ 233 h 403"/>
                <a:gd name="T84" fmla="*/ 134 w 283"/>
                <a:gd name="T85" fmla="*/ 222 h 403"/>
                <a:gd name="T86" fmla="*/ 134 w 283"/>
                <a:gd name="T87" fmla="*/ 190 h 403"/>
                <a:gd name="T88" fmla="*/ 128 w 283"/>
                <a:gd name="T89" fmla="*/ 179 h 403"/>
                <a:gd name="T90" fmla="*/ 53 w 283"/>
                <a:gd name="T91" fmla="*/ 134 h 403"/>
                <a:gd name="T92" fmla="*/ 43 w 283"/>
                <a:gd name="T93" fmla="*/ 126 h 403"/>
                <a:gd name="T94" fmla="*/ 40 w 283"/>
                <a:gd name="T95" fmla="*/ 109 h 403"/>
                <a:gd name="T96" fmla="*/ 40 w 283"/>
                <a:gd name="T97" fmla="*/ 47 h 403"/>
                <a:gd name="T98" fmla="*/ 243 w 283"/>
                <a:gd name="T99" fmla="*/ 47 h 403"/>
                <a:gd name="T100" fmla="*/ 243 w 283"/>
                <a:gd name="T101" fmla="*/ 108 h 403"/>
                <a:gd name="T102" fmla="*/ 229 w 283"/>
                <a:gd name="T103" fmla="*/ 135 h 403"/>
                <a:gd name="T104" fmla="*/ 155 w 283"/>
                <a:gd name="T105" fmla="*/ 179 h 403"/>
                <a:gd name="T106" fmla="*/ 149 w 283"/>
                <a:gd name="T107" fmla="*/ 190 h 403"/>
                <a:gd name="T108" fmla="*/ 149 w 283"/>
                <a:gd name="T109" fmla="*/ 222 h 403"/>
                <a:gd name="T110" fmla="*/ 155 w 283"/>
                <a:gd name="T111" fmla="*/ 233 h 4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3" h="402">
                  <a:moveTo>
                    <a:pt x="243" y="155"/>
                  </a:moveTo>
                  <a:cubicBezTo>
                    <a:pt x="250" y="150"/>
                    <a:pt x="268" y="138"/>
                    <a:pt x="268" y="108"/>
                  </a:cubicBezTo>
                  <a:cubicBezTo>
                    <a:pt x="268" y="47"/>
                    <a:pt x="268" y="47"/>
                    <a:pt x="268" y="47"/>
                  </a:cubicBezTo>
                  <a:cubicBezTo>
                    <a:pt x="276" y="47"/>
                    <a:pt x="276" y="47"/>
                    <a:pt x="276" y="47"/>
                  </a:cubicBezTo>
                  <a:cubicBezTo>
                    <a:pt x="280" y="47"/>
                    <a:pt x="283" y="44"/>
                    <a:pt x="283" y="40"/>
                  </a:cubicBezTo>
                  <a:cubicBezTo>
                    <a:pt x="283" y="7"/>
                    <a:pt x="283" y="7"/>
                    <a:pt x="283" y="7"/>
                  </a:cubicBezTo>
                  <a:cubicBezTo>
                    <a:pt x="283" y="3"/>
                    <a:pt x="280" y="0"/>
                    <a:pt x="27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3" y="47"/>
                    <a:pt x="7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15" y="139"/>
                    <a:pt x="24" y="146"/>
                    <a:pt x="40" y="155"/>
                  </a:cubicBezTo>
                  <a:cubicBezTo>
                    <a:pt x="109" y="197"/>
                    <a:pt x="109" y="197"/>
                    <a:pt x="109" y="197"/>
                  </a:cubicBezTo>
                  <a:cubicBezTo>
                    <a:pt x="109" y="215"/>
                    <a:pt x="109" y="215"/>
                    <a:pt x="109" y="215"/>
                  </a:cubicBezTo>
                  <a:cubicBezTo>
                    <a:pt x="91" y="225"/>
                    <a:pt x="46" y="253"/>
                    <a:pt x="40" y="257"/>
                  </a:cubicBezTo>
                  <a:cubicBezTo>
                    <a:pt x="33" y="262"/>
                    <a:pt x="15" y="274"/>
                    <a:pt x="15" y="304"/>
                  </a:cubicBezTo>
                  <a:cubicBezTo>
                    <a:pt x="15" y="357"/>
                    <a:pt x="15" y="357"/>
                    <a:pt x="15" y="357"/>
                  </a:cubicBezTo>
                  <a:cubicBezTo>
                    <a:pt x="7" y="357"/>
                    <a:pt x="7" y="357"/>
                    <a:pt x="7" y="357"/>
                  </a:cubicBezTo>
                  <a:cubicBezTo>
                    <a:pt x="3" y="357"/>
                    <a:pt x="0" y="360"/>
                    <a:pt x="0" y="364"/>
                  </a:cubicBezTo>
                  <a:cubicBezTo>
                    <a:pt x="0" y="397"/>
                    <a:pt x="0" y="397"/>
                    <a:pt x="0" y="397"/>
                  </a:cubicBezTo>
                  <a:cubicBezTo>
                    <a:pt x="0" y="400"/>
                    <a:pt x="3" y="403"/>
                    <a:pt x="7" y="403"/>
                  </a:cubicBezTo>
                  <a:cubicBezTo>
                    <a:pt x="276" y="403"/>
                    <a:pt x="276" y="403"/>
                    <a:pt x="276" y="403"/>
                  </a:cubicBezTo>
                  <a:cubicBezTo>
                    <a:pt x="280" y="403"/>
                    <a:pt x="283" y="400"/>
                    <a:pt x="283" y="397"/>
                  </a:cubicBezTo>
                  <a:cubicBezTo>
                    <a:pt x="283" y="364"/>
                    <a:pt x="283" y="364"/>
                    <a:pt x="283" y="364"/>
                  </a:cubicBezTo>
                  <a:cubicBezTo>
                    <a:pt x="283" y="360"/>
                    <a:pt x="280" y="357"/>
                    <a:pt x="276" y="357"/>
                  </a:cubicBezTo>
                  <a:cubicBezTo>
                    <a:pt x="268" y="357"/>
                    <a:pt x="268" y="357"/>
                    <a:pt x="268" y="357"/>
                  </a:cubicBezTo>
                  <a:cubicBezTo>
                    <a:pt x="268" y="303"/>
                    <a:pt x="268" y="303"/>
                    <a:pt x="268" y="303"/>
                  </a:cubicBezTo>
                  <a:cubicBezTo>
                    <a:pt x="268" y="274"/>
                    <a:pt x="259" y="267"/>
                    <a:pt x="243" y="257"/>
                  </a:cubicBezTo>
                  <a:cubicBezTo>
                    <a:pt x="174" y="215"/>
                    <a:pt x="174" y="215"/>
                    <a:pt x="174" y="215"/>
                  </a:cubicBezTo>
                  <a:cubicBezTo>
                    <a:pt x="174" y="197"/>
                    <a:pt x="174" y="197"/>
                    <a:pt x="174" y="197"/>
                  </a:cubicBezTo>
                  <a:cubicBezTo>
                    <a:pt x="192" y="187"/>
                    <a:pt x="237" y="159"/>
                    <a:pt x="243" y="155"/>
                  </a:cubicBezTo>
                  <a:close/>
                  <a:moveTo>
                    <a:pt x="155" y="233"/>
                  </a:moveTo>
                  <a:cubicBezTo>
                    <a:pt x="230" y="278"/>
                    <a:pt x="230" y="278"/>
                    <a:pt x="230" y="278"/>
                  </a:cubicBezTo>
                  <a:cubicBezTo>
                    <a:pt x="236" y="282"/>
                    <a:pt x="239" y="284"/>
                    <a:pt x="240" y="286"/>
                  </a:cubicBezTo>
                  <a:cubicBezTo>
                    <a:pt x="242" y="289"/>
                    <a:pt x="243" y="294"/>
                    <a:pt x="243" y="303"/>
                  </a:cubicBezTo>
                  <a:cubicBezTo>
                    <a:pt x="243" y="357"/>
                    <a:pt x="243" y="357"/>
                    <a:pt x="243" y="357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0" y="304"/>
                    <a:pt x="40" y="304"/>
                    <a:pt x="40" y="304"/>
                  </a:cubicBezTo>
                  <a:cubicBezTo>
                    <a:pt x="40" y="287"/>
                    <a:pt x="48" y="282"/>
                    <a:pt x="54" y="277"/>
                  </a:cubicBezTo>
                  <a:cubicBezTo>
                    <a:pt x="59" y="274"/>
                    <a:pt x="101" y="249"/>
                    <a:pt x="128" y="233"/>
                  </a:cubicBezTo>
                  <a:cubicBezTo>
                    <a:pt x="131" y="231"/>
                    <a:pt x="134" y="226"/>
                    <a:pt x="134" y="222"/>
                  </a:cubicBezTo>
                  <a:cubicBezTo>
                    <a:pt x="134" y="190"/>
                    <a:pt x="134" y="190"/>
                    <a:pt x="134" y="190"/>
                  </a:cubicBezTo>
                  <a:cubicBezTo>
                    <a:pt x="134" y="186"/>
                    <a:pt x="131" y="182"/>
                    <a:pt x="128" y="179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47" y="130"/>
                    <a:pt x="44" y="128"/>
                    <a:pt x="43" y="126"/>
                  </a:cubicBezTo>
                  <a:cubicBezTo>
                    <a:pt x="41" y="123"/>
                    <a:pt x="40" y="118"/>
                    <a:pt x="40" y="109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243" y="47"/>
                    <a:pt x="243" y="47"/>
                    <a:pt x="243" y="47"/>
                  </a:cubicBezTo>
                  <a:cubicBezTo>
                    <a:pt x="243" y="108"/>
                    <a:pt x="243" y="108"/>
                    <a:pt x="243" y="108"/>
                  </a:cubicBezTo>
                  <a:cubicBezTo>
                    <a:pt x="243" y="125"/>
                    <a:pt x="235" y="131"/>
                    <a:pt x="229" y="135"/>
                  </a:cubicBezTo>
                  <a:cubicBezTo>
                    <a:pt x="224" y="138"/>
                    <a:pt x="182" y="163"/>
                    <a:pt x="155" y="179"/>
                  </a:cubicBezTo>
                  <a:cubicBezTo>
                    <a:pt x="152" y="182"/>
                    <a:pt x="149" y="186"/>
                    <a:pt x="149" y="190"/>
                  </a:cubicBezTo>
                  <a:cubicBezTo>
                    <a:pt x="149" y="222"/>
                    <a:pt x="149" y="222"/>
                    <a:pt x="149" y="222"/>
                  </a:cubicBezTo>
                  <a:cubicBezTo>
                    <a:pt x="149" y="226"/>
                    <a:pt x="152" y="231"/>
                    <a:pt x="155" y="233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lIns="91424" tIns="45712" rIns="91424" bIns="45712"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6866335" y="3106110"/>
              <a:ext cx="1146572" cy="504981"/>
            </a:xfrm>
            <a:custGeom>
              <a:gdLst>
                <a:gd name="T0" fmla="*/ 3 w 184"/>
                <a:gd name="T1" fmla="*/ 52 h 93"/>
                <a:gd name="T2" fmla="*/ 0 w 184"/>
                <a:gd name="T3" fmla="*/ 57 h 93"/>
                <a:gd name="T4" fmla="*/ 0 w 184"/>
                <a:gd name="T5" fmla="*/ 89 h 93"/>
                <a:gd name="T6" fmla="*/ 3 w 184"/>
                <a:gd name="T7" fmla="*/ 92 h 93"/>
                <a:gd name="T8" fmla="*/ 92 w 184"/>
                <a:gd name="T9" fmla="*/ 93 h 93"/>
                <a:gd name="T10" fmla="*/ 180 w 184"/>
                <a:gd name="T11" fmla="*/ 92 h 93"/>
                <a:gd name="T12" fmla="*/ 183 w 184"/>
                <a:gd name="T13" fmla="*/ 89 h 93"/>
                <a:gd name="T14" fmla="*/ 183 w 184"/>
                <a:gd name="T15" fmla="*/ 57 h 93"/>
                <a:gd name="T16" fmla="*/ 181 w 184"/>
                <a:gd name="T17" fmla="*/ 52 h 93"/>
                <a:gd name="T18" fmla="*/ 92 w 184"/>
                <a:gd name="T19" fmla="*/ 0 h 93"/>
                <a:gd name="T20" fmla="*/ 3 w 184"/>
                <a:gd name="T21" fmla="*/ 52 h 9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93">
                  <a:moveTo>
                    <a:pt x="3" y="52"/>
                  </a:moveTo>
                  <a:cubicBezTo>
                    <a:pt x="1" y="53"/>
                    <a:pt x="0" y="54"/>
                    <a:pt x="0" y="57"/>
                  </a:cubicBezTo>
                  <a:cubicBezTo>
                    <a:pt x="0" y="60"/>
                    <a:pt x="0" y="89"/>
                    <a:pt x="0" y="89"/>
                  </a:cubicBezTo>
                  <a:cubicBezTo>
                    <a:pt x="0" y="89"/>
                    <a:pt x="0" y="92"/>
                    <a:pt x="3" y="92"/>
                  </a:cubicBezTo>
                  <a:cubicBezTo>
                    <a:pt x="5" y="92"/>
                    <a:pt x="48" y="93"/>
                    <a:pt x="92" y="93"/>
                  </a:cubicBezTo>
                  <a:cubicBezTo>
                    <a:pt x="136" y="93"/>
                    <a:pt x="179" y="92"/>
                    <a:pt x="180" y="92"/>
                  </a:cubicBezTo>
                  <a:cubicBezTo>
                    <a:pt x="184" y="92"/>
                    <a:pt x="183" y="89"/>
                    <a:pt x="183" y="89"/>
                  </a:cubicBezTo>
                  <a:cubicBezTo>
                    <a:pt x="183" y="89"/>
                    <a:pt x="183" y="60"/>
                    <a:pt x="183" y="57"/>
                  </a:cubicBezTo>
                  <a:cubicBezTo>
                    <a:pt x="183" y="54"/>
                    <a:pt x="183" y="53"/>
                    <a:pt x="181" y="52"/>
                  </a:cubicBezTo>
                  <a:cubicBezTo>
                    <a:pt x="169" y="43"/>
                    <a:pt x="115" y="0"/>
                    <a:pt x="92" y="0"/>
                  </a:cubicBezTo>
                  <a:cubicBezTo>
                    <a:pt x="68" y="0"/>
                    <a:pt x="15" y="43"/>
                    <a:pt x="3" y="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91424" tIns="45712" rIns="91424" bIns="45712"/>
            <a:lstStyle/>
            <a:p>
              <a:pPr>
                <a:defRPr/>
              </a:pPr>
              <a:endParaRPr lang="en-US" sz="2400">
                <a:cs typeface="+mn-ea"/>
                <a:sym typeface="+mn-lt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625082" y="5418140"/>
            <a:ext cx="2801073" cy="584968"/>
            <a:chOff x="904932" y="5632364"/>
            <a:chExt cx="2802428" cy="584971"/>
          </a:xfrm>
        </p:grpSpPr>
        <p:sp>
          <p:nvSpPr>
            <p:cNvPr id="34" name="TextBox 33"/>
            <p:cNvSpPr txBox="1"/>
            <p:nvPr/>
          </p:nvSpPr>
          <p:spPr>
            <a:xfrm>
              <a:off x="1943339" y="5632364"/>
              <a:ext cx="1764021" cy="5849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065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0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04932" y="5691106"/>
              <a:ext cx="871172" cy="502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d-ID" sz="2665" b="1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68%</a:t>
              </a:r>
              <a:endParaRPr lang="id-ID" sz="26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4191094" y="5418140"/>
            <a:ext cx="2802660" cy="584968"/>
            <a:chOff x="4472885" y="5632364"/>
            <a:chExt cx="2802428" cy="584971"/>
          </a:xfrm>
        </p:grpSpPr>
        <p:sp>
          <p:nvSpPr>
            <p:cNvPr id="37" name="TextBox 36"/>
            <p:cNvSpPr txBox="1"/>
            <p:nvPr/>
          </p:nvSpPr>
          <p:spPr>
            <a:xfrm>
              <a:off x="5510704" y="5632364"/>
              <a:ext cx="1764609" cy="5849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065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0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72885" y="5691106"/>
              <a:ext cx="870679" cy="502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d-ID" sz="2665" b="1">
                  <a:solidFill>
                    <a:schemeClr val="accent3"/>
                  </a:solidFill>
                  <a:cs typeface="+mn-ea"/>
                  <a:sym typeface="+mn-lt"/>
                </a:rPr>
                <a:t>75%</a:t>
              </a:r>
              <a:endParaRPr lang="id-ID" sz="2665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7758690" y="5418140"/>
            <a:ext cx="2801073" cy="584968"/>
            <a:chOff x="8040838" y="5632364"/>
            <a:chExt cx="2802428" cy="584971"/>
          </a:xfrm>
        </p:grpSpPr>
        <p:sp>
          <p:nvSpPr>
            <p:cNvPr id="40" name="TextBox 39"/>
            <p:cNvSpPr txBox="1"/>
            <p:nvPr/>
          </p:nvSpPr>
          <p:spPr>
            <a:xfrm>
              <a:off x="9079245" y="5632364"/>
              <a:ext cx="1764021" cy="58497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065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单击此处可编辑内容，根据您的需要自由拉伸文本框大小</a:t>
              </a:r>
              <a:endParaRPr lang="en-US" altLang="zh-CN" sz="10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040838" y="5691106"/>
              <a:ext cx="871172" cy="5024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d-ID" sz="2665" b="1">
                  <a:solidFill>
                    <a:schemeClr val="accent3"/>
                  </a:solidFill>
                  <a:cs typeface="+mn-ea"/>
                  <a:sym typeface="+mn-lt"/>
                </a:rPr>
                <a:t>88%</a:t>
              </a:r>
              <a:endParaRPr lang="id-ID" sz="2665" b="1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2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685" y="2964815"/>
            <a:ext cx="12230735" cy="3890645"/>
          </a:xfrm>
          <a:prstGeom prst="rect">
            <a:avLst/>
          </a:prstGeom>
        </p:spPr>
      </p:pic>
      <p:pic>
        <p:nvPicPr>
          <p:cNvPr id="12" name="图片 11" descr="资源 4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600" y="4135120"/>
            <a:ext cx="4792345" cy="673100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9685" y="2964815"/>
            <a:ext cx="12230735" cy="88900"/>
          </a:xfrm>
          <a:prstGeom prst="rect">
            <a:avLst/>
          </a:prstGeom>
        </p:spPr>
      </p:pic>
      <p:pic>
        <p:nvPicPr>
          <p:cNvPr id="9" name="图片 8" descr="资源 1@4x3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7715" y="431165"/>
            <a:ext cx="2780030" cy="3873500"/>
          </a:xfrm>
          <a:prstGeom prst="rect">
            <a:avLst/>
          </a:prstGeom>
        </p:spPr>
      </p:pic>
      <p:pic>
        <p:nvPicPr>
          <p:cNvPr id="11" name="图片 10" descr="资源 3@4x3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0670" y="2875915"/>
            <a:ext cx="718185" cy="507365"/>
          </a:xfrm>
          <a:prstGeom prst="rect">
            <a:avLst/>
          </a:prstGeom>
        </p:spPr>
      </p:pic>
      <p:pic>
        <p:nvPicPr>
          <p:cNvPr id="10" name="图片 9" descr="资源 2@4x3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3945" y="2875915"/>
            <a:ext cx="718185" cy="507365"/>
          </a:xfrm>
          <a:prstGeom prst="rect">
            <a:avLst/>
          </a:prstGeom>
        </p:spPr>
      </p:pic>
      <p:sp>
        <p:nvSpPr>
          <p:cNvPr id="7" name="文本框 13"/>
          <p:cNvSpPr txBox="1">
            <a:spLocks noChangeArrowheads="1"/>
          </p:cNvSpPr>
          <p:nvPr/>
        </p:nvSpPr>
        <p:spPr bwMode="auto">
          <a:xfrm>
            <a:off x="2925264" y="4808021"/>
            <a:ext cx="634019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000" smtClean="0">
                <a:ln w="3175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感谢您的观看</a:t>
            </a:r>
            <a:endParaRPr lang="zh-CN" altLang="en-US" sz="8000" smtClean="0">
              <a:ln w="3175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高端黑" panose="02010600030101010101" charset="-122"/>
              <a:ea typeface="站酷高端黑" panose="02010600030101010101" charset="-122"/>
              <a:cs typeface="+mn-ea"/>
              <a:sym typeface="+mn-lt"/>
            </a:endParaRPr>
          </a:p>
        </p:txBody>
      </p:sp>
      <p:sp>
        <p:nvSpPr>
          <p:cNvPr id="2" name="文本框 66"/>
          <p:cNvSpPr txBox="1">
            <a:spLocks noChangeArrowheads="1"/>
          </p:cNvSpPr>
          <p:nvPr/>
        </p:nvSpPr>
        <p:spPr bwMode="auto">
          <a:xfrm>
            <a:off x="2621917" y="6130491"/>
            <a:ext cx="6946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eaLnBrk="1" hangingPunct="1">
              <a:defRPr sz="4400">
                <a:latin typeface="Simply City Light" panose="020b0303020202080204" pitchFamily="34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ctr">
              <a:defRPr/>
            </a:pP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适用于公司简介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方案策划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岗位竞聘</a:t>
            </a:r>
            <a:r>
              <a:rPr lang="en-US" altLang="zh-CN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/</a:t>
            </a:r>
            <a:r>
              <a:rPr lang="zh-CN" altLang="en-US" sz="1800" b="1" spc="6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cs typeface="+mn-ea"/>
                <a:sym typeface="+mn-lt"/>
              </a:rPr>
              <a:t>个人简历等</a:t>
            </a:r>
            <a:endParaRPr lang="zh-CN" altLang="en-US" sz="1800" b="1" spc="6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2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15" y="1214120"/>
            <a:ext cx="7278370" cy="4460875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1200785"/>
            <a:ext cx="7279005" cy="89535"/>
          </a:xfrm>
          <a:prstGeom prst="rect">
            <a:avLst/>
          </a:prstGeom>
        </p:spPr>
      </p:pic>
      <p:pic>
        <p:nvPicPr>
          <p:cNvPr id="2" name="图片 1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5585460"/>
            <a:ext cx="7279005" cy="89535"/>
          </a:xfrm>
          <a:prstGeom prst="rect">
            <a:avLst/>
          </a:prstGeom>
        </p:spPr>
      </p:pic>
      <p:pic>
        <p:nvPicPr>
          <p:cNvPr id="3" name="图片 2" descr="图片1 (4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050" y="264795"/>
            <a:ext cx="5593080" cy="6895465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2924117" y="2265263"/>
            <a:ext cx="6544368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algn="l" defTabSz="457200"/>
            <a:r>
              <a:rPr lang="zh-CN" altLang="en-US" sz="480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请输入您标题</a:t>
            </a:r>
            <a:endParaRPr lang="zh-CN" altLang="en-US" sz="480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09537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09537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43233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143233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924175" y="3177540"/>
            <a:ext cx="4016375" cy="38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" name="弧形 57"/>
          <p:cNvSpPr/>
          <p:nvPr/>
        </p:nvSpPr>
        <p:spPr>
          <a:xfrm rot="13095499">
            <a:off x="2411622" y="1623928"/>
            <a:ext cx="3483823" cy="3703403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401694" y="2329263"/>
            <a:ext cx="2156791" cy="2292732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919741" y="2905818"/>
            <a:ext cx="960768" cy="1021324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55081" y="4544896"/>
            <a:ext cx="1495833" cy="666640"/>
            <a:chOff x="6040947" y="4822272"/>
            <a:chExt cx="1577637" cy="703097"/>
          </a:xfrm>
        </p:grpSpPr>
        <p:sp>
          <p:nvSpPr>
            <p:cNvPr id="31" name="弧形 30"/>
            <p:cNvSpPr/>
            <p:nvPr/>
          </p:nvSpPr>
          <p:spPr>
            <a:xfrm rot="13095499">
              <a:off x="6957175" y="4822272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136034" y="3125849"/>
            <a:ext cx="1505356" cy="666640"/>
            <a:chOff x="6020861" y="3325621"/>
            <a:chExt cx="1587680" cy="703097"/>
          </a:xfrm>
        </p:grpSpPr>
        <p:sp>
          <p:nvSpPr>
            <p:cNvPr id="22" name="弧形 21"/>
            <p:cNvSpPr/>
            <p:nvPr/>
          </p:nvSpPr>
          <p:spPr>
            <a:xfrm rot="13095499">
              <a:off x="6947132" y="3325621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140796" y="1691389"/>
            <a:ext cx="1500592" cy="666640"/>
            <a:chOff x="6025884" y="1812714"/>
            <a:chExt cx="1582656" cy="703097"/>
          </a:xfrm>
        </p:grpSpPr>
        <p:sp>
          <p:nvSpPr>
            <p:cNvPr id="27" name="弧形 26"/>
            <p:cNvSpPr/>
            <p:nvPr/>
          </p:nvSpPr>
          <p:spPr>
            <a:xfrm rot="13095499">
              <a:off x="6947131" y="1812714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332354" y="1455955"/>
            <a:ext cx="1808521" cy="4000823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466423" y="3186711"/>
            <a:ext cx="2175308" cy="55433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2655" b="1">
                <a:solidFill>
                  <a:schemeClr val="bg1"/>
                </a:solidFill>
                <a:cs typeface="+mn-ea"/>
                <a:sym typeface="+mn-lt"/>
              </a:rPr>
              <a:t>输入标题</a:t>
            </a:r>
            <a:endParaRPr lang="zh-CN" altLang="en-US" sz="2655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540774" y="1952919"/>
            <a:ext cx="3419657" cy="51534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540775" y="1452052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540774" y="3510787"/>
            <a:ext cx="3419657" cy="51534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540775" y="3009918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540774" y="5000921"/>
            <a:ext cx="3419657" cy="51534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540775" y="4500052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" name="Group 10"/>
          <p:cNvGrpSpPr/>
          <p:nvPr/>
        </p:nvGrpSpPr>
        <p:grpSpPr>
          <a:xfrm>
            <a:off x="6919931" y="3363165"/>
            <a:ext cx="1338608" cy="1338608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096001" y="2566989"/>
            <a:ext cx="1338608" cy="1338608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0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1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362368" y="1776785"/>
            <a:ext cx="1959856" cy="195985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9" tIns="45715" rIns="91429" bIns="45715" numCol="1" anchor="t" anchorCtr="0" compatLnSpc="1"/>
            <a:lstStyle/>
            <a:p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003" y="4400253"/>
            <a:ext cx="1781687" cy="1781687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9" tIns="45715" rIns="91429" bIns="45715" numCol="1" anchor="t" anchorCtr="0" compatLnSpc="1"/>
              <a:lstStyle/>
              <a:p>
                <a:endParaRPr lang="en-GB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1503405" y="3752885"/>
                <a:ext cx="248347" cy="223554"/>
              </a:xfrm>
              <a:custGeom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9" tIns="45715" rIns="91429" bIns="45715" numCol="1" anchor="t" anchorCtr="0" compatLnSpc="1"/>
              <a:lstStyle/>
              <a:p>
                <a:endParaRPr lang="en-GB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3933465" y="3337689"/>
            <a:ext cx="1338608" cy="1338608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4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5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266355" y="4562179"/>
            <a:ext cx="1005716" cy="1005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9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0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1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2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3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14134" y="5349962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524213" y="4829900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00587" y="3670175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10666" y="3150113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00587" y="1976844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10666" y="1456781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209387" y="5309324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209390" y="4789261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453227" y="3710817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453230" y="3190755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410134" y="2085216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410135" y="1565155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5" name="同心圆 34"/>
          <p:cNvSpPr/>
          <p:nvPr/>
        </p:nvSpPr>
        <p:spPr>
          <a:xfrm>
            <a:off x="1185355" y="3157170"/>
            <a:ext cx="3481295" cy="3481295"/>
          </a:xfrm>
          <a:prstGeom prst="donut">
            <a:avLst>
              <a:gd name="adj" fmla="val 7852"/>
            </a:avLst>
          </a:prstGeom>
          <a:solidFill>
            <a:schemeClr val="accent5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629929" y="3301176"/>
            <a:ext cx="2592147" cy="2592147"/>
          </a:xfrm>
          <a:prstGeom prst="donut">
            <a:avLst>
              <a:gd name="adj" fmla="val 7852"/>
            </a:avLst>
          </a:prstGeom>
          <a:solidFill>
            <a:schemeClr val="accent4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2061954" y="3378602"/>
            <a:ext cx="1728097" cy="1728097"/>
          </a:xfrm>
          <a:prstGeom prst="donut">
            <a:avLst>
              <a:gd name="adj" fmla="val 7852"/>
            </a:avLst>
          </a:prstGeom>
          <a:solidFill>
            <a:schemeClr val="accent3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409424" y="3661198"/>
            <a:ext cx="1033157" cy="1033157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709991" y="3758303"/>
            <a:ext cx="432024" cy="43202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510858" y="1941113"/>
            <a:ext cx="3792701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701768" y="2573348"/>
            <a:ext cx="3601789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4014886" y="3229292"/>
            <a:ext cx="3288673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518915" y="4189224"/>
            <a:ext cx="2784644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78933" y="5139593"/>
            <a:ext cx="2424624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532121" y="4696151"/>
            <a:ext cx="34012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19169" y="4675163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532121" y="3891803"/>
            <a:ext cx="34012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719169" y="3739111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32121" y="3087455"/>
            <a:ext cx="34012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719169" y="2788597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532121" y="2283109"/>
            <a:ext cx="34012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719169" y="2142783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532121" y="1478761"/>
            <a:ext cx="34012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719169" y="1490333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0" name="矩形 59"/>
          <p:cNvSpPr/>
          <p:nvPr/>
        </p:nvSpPr>
        <p:spPr>
          <a:xfrm>
            <a:off x="1565819" y="2647791"/>
            <a:ext cx="3270979" cy="3108592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6" lon="2729084" rev="18779824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044766" y="2337129"/>
            <a:ext cx="2285644" cy="2167544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916176" lon="2729084" rev="18779824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379482" y="2123363"/>
            <a:ext cx="1614061" cy="1538987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6" lon="2729084" rev="18779824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627120" y="1790075"/>
            <a:ext cx="1097259" cy="107994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709540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901115" y="1273725"/>
            <a:ext cx="539971" cy="539971"/>
          </a:xfrm>
          <a:prstGeom prst="rect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17916176" lon="2729084" rev="18779824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3295214" y="1934964"/>
            <a:ext cx="3792701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486124" y="2567197"/>
            <a:ext cx="3601789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799242" y="3223143"/>
            <a:ext cx="3288673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03271" y="4183075"/>
            <a:ext cx="2784644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663291" y="5133443"/>
            <a:ext cx="2424624" cy="0"/>
          </a:xfrm>
          <a:prstGeom prst="line">
            <a:avLst/>
          </a:prstGeom>
          <a:noFill/>
          <a:ln w="9525">
            <a:solidFill>
              <a:schemeClr val="bg2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514843" y="4960206"/>
            <a:ext cx="342475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621285" y="4669014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514843" y="4015601"/>
            <a:ext cx="342475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21285" y="3732962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514843" y="3093663"/>
            <a:ext cx="342475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621285" y="2782447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514843" y="2395266"/>
            <a:ext cx="342475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621285" y="2136634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514843" y="1742815"/>
            <a:ext cx="3424759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621285" y="1484183"/>
            <a:ext cx="1351652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227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  <a:endParaRPr lang="zh-CN" altLang="en-US" sz="227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64" grpId="0" animBg="1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" name="图片 14" descr="资源 7@4x331"/>
          <p:cNvPicPr>
            <a:picLocks noChangeAspect="1"/>
          </p:cNvPicPr>
          <p:nvPr/>
        </p:nvPicPr>
        <p:blipFill>
          <a:blip r:embed="rId2"/>
          <a:srcRect b="20406"/>
          <a:stretch>
            <a:fillRect/>
          </a:stretch>
        </p:blipFill>
        <p:spPr>
          <a:xfrm>
            <a:off x="-19685" y="-40005"/>
            <a:ext cx="12230735" cy="6895465"/>
          </a:xfrm>
          <a:prstGeom prst="rect">
            <a:avLst/>
          </a:prstGeom>
        </p:spPr>
      </p:pic>
      <p:pic>
        <p:nvPicPr>
          <p:cNvPr id="14" name="图片 13" descr="资源 6@4x3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15" y="1214120"/>
            <a:ext cx="7278370" cy="4460875"/>
          </a:xfrm>
          <a:prstGeom prst="rect">
            <a:avLst/>
          </a:prstGeom>
        </p:spPr>
      </p:pic>
      <p:pic>
        <p:nvPicPr>
          <p:cNvPr id="4" name="图片 3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1200785"/>
            <a:ext cx="7279005" cy="89535"/>
          </a:xfrm>
          <a:prstGeom prst="rect">
            <a:avLst/>
          </a:prstGeom>
        </p:spPr>
      </p:pic>
      <p:pic>
        <p:nvPicPr>
          <p:cNvPr id="2" name="图片 1" descr="资源 8@4x3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2190115" y="5585460"/>
            <a:ext cx="7279005" cy="89535"/>
          </a:xfrm>
          <a:prstGeom prst="rect">
            <a:avLst/>
          </a:prstGeom>
        </p:spPr>
      </p:pic>
      <p:pic>
        <p:nvPicPr>
          <p:cNvPr id="3" name="图片 2" descr="图片1 (4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050" y="264795"/>
            <a:ext cx="5593080" cy="6895465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2924117" y="2265263"/>
            <a:ext cx="6544368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algn="l" defTabSz="457200"/>
            <a:r>
              <a:rPr lang="zh-CN" altLang="en-US" sz="480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请输入您标题</a:t>
            </a:r>
            <a:endParaRPr lang="zh-CN" altLang="en-US" sz="480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109537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109537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143233" y="3543401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5143233" y="3952687"/>
            <a:ext cx="2105718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dist">
              <a:defRPr sz="4400" b="1">
                <a:gradFill>
                  <a:gsLst>
                    <a:gs pos="50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tx1"/>
                    </a:gs>
                  </a:gsLst>
                  <a:lin ang="5400000" scaled="1"/>
                </a:gradFill>
                <a:latin typeface="Century Gothic" panose="020b0502020202020204" pitchFamily="34" charset="0"/>
              </a:defRPr>
            </a:lvl1pPr>
          </a:lstStyle>
          <a:p>
            <a:pPr marL="285750" indent="-285750" algn="l" defTabSz="457200">
              <a:buFont typeface="Wingdings" panose="05000000000000000000" pitchFamily="2" charset="2"/>
              <a:buChar char="l"/>
            </a:pPr>
            <a:r>
              <a:rPr lang="zh-CN" altLang="en-US" sz="1600" b="0" smtClean="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Arial"/>
              </a:rPr>
              <a:t>标题文字添加</a:t>
            </a:r>
            <a:endParaRPr lang="zh-CN" altLang="en-US" sz="1600" b="0" smtClean="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Arial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2924175" y="3177540"/>
            <a:ext cx="4016375" cy="38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10615" y="1992852"/>
            <a:ext cx="6467628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297340" y="3152843"/>
            <a:ext cx="5480905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929802" y="4312835"/>
            <a:ext cx="7848441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10615" y="5472827"/>
            <a:ext cx="6467628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89823" y="1819273"/>
            <a:ext cx="1650088" cy="154318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20%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79775" y="3539094"/>
            <a:ext cx="2004144" cy="1952385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35%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427013" y="2207021"/>
            <a:ext cx="2516831" cy="2451832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>
                <a:cs typeface="+mn-ea"/>
                <a:sym typeface="+mn-lt"/>
              </a:rPr>
              <a:t>55%</a:t>
            </a:r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07451" y="2838518"/>
            <a:ext cx="1347587" cy="1260277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95">
                <a:cs typeface="+mn-ea"/>
                <a:sym typeface="+mn-lt"/>
              </a:rPr>
              <a:t>10%</a:t>
            </a:r>
            <a:endParaRPr lang="zh-CN" altLang="en-US" sz="1895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49747" y="1356332"/>
            <a:ext cx="4428496" cy="59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49747" y="2546898"/>
            <a:ext cx="4428496" cy="59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49747" y="3666726"/>
            <a:ext cx="4428496" cy="59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349747" y="4803646"/>
            <a:ext cx="4428496" cy="59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TextBox 59"/>
          <p:cNvSpPr>
            <a:spLocks noChangeArrowheads="1"/>
          </p:cNvSpPr>
          <p:nvPr userDrawn="1"/>
        </p:nvSpPr>
        <p:spPr bwMode="auto">
          <a:xfrm flipH="1">
            <a:off x="1532890" y="173990"/>
            <a:ext cx="2908300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1"/>
                </a:solidFill>
                <a:latin typeface="站酷高端黑" panose="02010600030101010101" charset="-122"/>
                <a:ea typeface="站酷高端黑" panose="02010600030101010101" charset="-122"/>
                <a:sym typeface="方正兰亭黑_GBK" pitchFamily="2" charset="-122"/>
              </a:rPr>
              <a:t>请更改您的标题</a:t>
            </a:r>
            <a:endParaRPr lang="zh-CN" altLang="en-US" sz="2000">
              <a:solidFill>
                <a:schemeClr val="bg1"/>
              </a:solidFill>
              <a:latin typeface="站酷高端黑" panose="02010600030101010101" charset="-122"/>
              <a:ea typeface="站酷高端黑" panose="02010600030101010101" charset="-122"/>
              <a:sym typeface="方正兰亭黑_GBK" pitchFamily="2" charset="-122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3.09.14"/>
  <p:tag name="AS_TITLE" val="Aspose.Slides for .NET 4.0 Client Profile"/>
  <p:tag name="AS_VERSION" val="23.9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C0002"/>
      </a:accent1>
      <a:accent2>
        <a:srgbClr val="C36E31"/>
      </a:accent2>
      <a:accent3>
        <a:srgbClr val="AA131D"/>
      </a:accent3>
      <a:accent4>
        <a:srgbClr val="B84A2C"/>
      </a:accent4>
      <a:accent5>
        <a:srgbClr val="C6242F"/>
      </a:accent5>
      <a:accent6>
        <a:srgbClr val="85030C"/>
      </a:accent6>
      <a:hlink>
        <a:srgbClr val="D70715"/>
      </a:hlink>
      <a:folHlink>
        <a:srgbClr val="BFBFBF"/>
      </a:folHlink>
    </a:clrScheme>
    <a:fontScheme name="bz20bwkv">
      <a:majorFont>
        <a:latin typeface="Arial"/>
        <a:ea typeface="方正黑体_GBK"/>
        <a:cs typeface="Arial"/>
      </a:majorFont>
      <a:minorFont>
        <a:latin typeface="Arial"/>
        <a:ea typeface="方正黑体_GBK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5C0002"/>
      </a:accent1>
      <a:accent2>
        <a:srgbClr val="C36E31"/>
      </a:accent2>
      <a:accent3>
        <a:srgbClr val="AA131D"/>
      </a:accent3>
      <a:accent4>
        <a:srgbClr val="B84A2C"/>
      </a:accent4>
      <a:accent5>
        <a:srgbClr val="C6242F"/>
      </a:accent5>
      <a:accent6>
        <a:srgbClr val="85030C"/>
      </a:accent6>
      <a:hlink>
        <a:srgbClr val="D70715"/>
      </a:hlink>
      <a:folHlink>
        <a:srgbClr val="BFBFBF"/>
      </a:folHlink>
    </a:clrScheme>
    <a:fontScheme name="bz20bwkv">
      <a:majorFont>
        <a:latin typeface="Arial"/>
        <a:ea typeface="方正黑体_GBK"/>
        <a:cs typeface="Arial"/>
      </a:majorFont>
      <a:minorFont>
        <a:latin typeface="Arial"/>
        <a:ea typeface="方正黑体_GBK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0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2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3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4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5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6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7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8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19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20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2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5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6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7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8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ppt/theme/themeOverride9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5C0002"/>
    </a:accent1>
    <a:accent2>
      <a:srgbClr val="C36E31"/>
    </a:accent2>
    <a:accent3>
      <a:srgbClr val="AA131D"/>
    </a:accent3>
    <a:accent4>
      <a:srgbClr val="B84A2C"/>
    </a:accent4>
    <a:accent5>
      <a:srgbClr val="C6242F"/>
    </a:accent5>
    <a:accent6>
      <a:srgbClr val="85030C"/>
    </a:accent6>
    <a:hlink>
      <a:srgbClr val="D70715"/>
    </a:hlink>
    <a:folHlink>
      <a:srgbClr val="BFBFBF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237</Paragraphs>
  <Slides>25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44">
      <vt:lpstr>Arial</vt:lpstr>
      <vt:lpstr>方正黑体_GBK</vt:lpstr>
      <vt:lpstr>等线 Light</vt:lpstr>
      <vt:lpstr>等线</vt:lpstr>
      <vt:lpstr>Calibri Light</vt:lpstr>
      <vt:lpstr>Calibri</vt:lpstr>
      <vt:lpstr>宋体</vt:lpstr>
      <vt:lpstr>站酷高端黑</vt:lpstr>
      <vt:lpstr>Simply City Light</vt:lpstr>
      <vt:lpstr>SimSun-ExtB</vt:lpstr>
      <vt:lpstr>Century Gothic</vt:lpstr>
      <vt:lpstr>Wingdings</vt:lpstr>
      <vt:lpstr>方正兰亭黑_GBK</vt:lpstr>
      <vt:lpstr>Arial Narrow</vt:lpstr>
      <vt:lpstr>微软雅黑</vt:lpstr>
      <vt:lpstr>STIXGeneral-Bold</vt:lpstr>
      <vt:lpstr>STIXGeneral-Regular</vt:lpstr>
      <vt:lpstr>Sosa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Administrator</cp:lastModifiedBy>
  <cp:revision>3</cp:revision>
  <dcterms:created xsi:type="dcterms:W3CDTF">2018-10-06T14:22:14Z</dcterms:created>
  <dcterms:modified xsi:type="dcterms:W3CDTF">2023-10-15T17:27:55Z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2052-10.1.0.7520</vt:lpwstr>
  </property>
</Properties>
</file>